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96" d="100"/>
          <a:sy n="96" d="100"/>
        </p:scale>
        <p:origin x="-1016"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443778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1d6f994ce_7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1d6f994ce_7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e1d6f994ce_7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ge1d6f994ce_7_2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e1d6f994ce_7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e1d6f994ce_7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1d6f994ce_7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1d6f994ce_7_2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e1d6f994ce_7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ge1d6f994ce_7_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1d6f994ce_7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ge1d6f994ce_7_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e1d6f994ce_7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ge1d6f994ce_7_2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e1d6f994ce_7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ge1d6f994ce_7_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e1d6f994ce_7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ge1d6f994ce_7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e1d6f994ce_7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ge1d6f994ce_7_3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e1d6f994ce_7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ge1d6f994ce_7_3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e1d6f994ce_7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ge1d6f994ce_7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e1d6f994ce_7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ge1d6f994ce_7_3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e1d6f994ce_7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ge1d6f994ce_7_3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e1d6f994ce_7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ge1d6f994ce_7_3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e1d6f994ce_7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ge1d6f994ce_7_3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e1d6f994ce_7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ge1d6f994ce_7_3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e1d6f994ce_7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ge1d6f994ce_7_3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e1d6f994ce_7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ge1d6f994ce_7_3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e1d6f994ce_7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ge1d6f994ce_7_3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e1d6f994ce_7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2" name="Google Shape;452;ge1d6f994ce_7_3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e1d6f994ce_7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ge1d6f994ce_7_3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e1d6f994ce_7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e1d6f994ce_7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e1d6f994ce_7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5" name="Google Shape;465;ge1d6f994ce_7_3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e1d6f994ce_7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ge1d6f994ce_7_38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e1d6f994ce_7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ge1d6f994ce_7_3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e1d6f994ce_7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e1d6f994ce_7_3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e1d6f994ce_7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0" name="Google Shape;500;ge1d6f994ce_7_3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e1d6f994ce_7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ge1d6f994ce_7_4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e1d6f994ce_7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Google Shape;512;ge1d6f994ce_7_4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e1d6f994ce_7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e1d6f994ce_7_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x-none"/>
              <a:t>Cambiar esta diapositiva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e1d6f994ce_7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ge1d6f994ce_7_1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e1d6f994ce_7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e1d6f994ce_7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1d6f994ce_7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ge1d6f994ce_7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e1d6f994ce_7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ge1d6f994ce_7_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e1d6f994ce_7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ge1d6f994ce_7_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85"/>
        <p:cNvGrpSpPr/>
        <p:nvPr/>
      </p:nvGrpSpPr>
      <p:grpSpPr>
        <a:xfrm>
          <a:off x="0" y="0"/>
          <a:ext cx="0" cy="0"/>
          <a:chOff x="0" y="0"/>
          <a:chExt cx="0" cy="0"/>
        </a:xfrm>
      </p:grpSpPr>
      <p:grpSp>
        <p:nvGrpSpPr>
          <p:cNvPr id="86" name="Google Shape;86;p14"/>
          <p:cNvGrpSpPr/>
          <p:nvPr/>
        </p:nvGrpSpPr>
        <p:grpSpPr>
          <a:xfrm>
            <a:off x="0" y="-6350"/>
            <a:ext cx="9144000" cy="5149850"/>
            <a:chOff x="0" y="-8467"/>
            <a:chExt cx="12192000" cy="6866467"/>
          </a:xfrm>
        </p:grpSpPr>
        <p:sp>
          <p:nvSpPr>
            <p:cNvPr id="87" name="Google Shape;87;p14"/>
            <p:cNvSpPr/>
            <p:nvPr/>
          </p:nvSpPr>
          <p:spPr>
            <a:xfrm>
              <a:off x="0" y="-7862"/>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88" name="Google Shape;88;p14"/>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89" name="Google Shape;89;p14"/>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90" name="Google Shape;90;p1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91" name="Google Shape;91;p14"/>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92" name="Google Shape;92;p14"/>
            <p:cNvSpPr/>
            <p:nvPr/>
          </p:nvSpPr>
          <p:spPr>
            <a:xfrm>
              <a:off x="8932333" y="3048000"/>
              <a:ext cx="3259667" cy="3810000"/>
            </a:xfrm>
            <a:prstGeom prst="triangle">
              <a:avLst>
                <a:gd name="adj" fmla="val 100000"/>
              </a:avLst>
            </a:prstGeom>
            <a:solidFill>
              <a:srgbClr val="374C81">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9803"/>
              </a:srgbClr>
            </a:solidFill>
            <a:ln>
              <a:noFill/>
            </a:ln>
          </p:spPr>
        </p:sp>
        <p:sp>
          <p:nvSpPr>
            <p:cNvPr id="94" name="Google Shape;94;p14"/>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95" name="Google Shape;95;p14"/>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3477B2">
                <a:alpha val="80000"/>
              </a:srgbClr>
            </a:solidFill>
            <a:ln>
              <a:noFill/>
            </a:ln>
          </p:spPr>
        </p:sp>
        <p:sp>
          <p:nvSpPr>
            <p:cNvPr id="96" name="Google Shape;96;p14"/>
            <p:cNvSpPr/>
            <p:nvPr/>
          </p:nvSpPr>
          <p:spPr>
            <a:xfrm>
              <a:off x="10371666" y="3589867"/>
              <a:ext cx="1817159" cy="3268133"/>
            </a:xfrm>
            <a:prstGeom prst="triangle">
              <a:avLst>
                <a:gd name="adj" fmla="val 100000"/>
              </a:avLst>
            </a:prstGeom>
            <a:solidFill>
              <a:srgbClr val="374C81">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14"/>
          <p:cNvSpPr txBox="1">
            <a:spLocks noGrp="1"/>
          </p:cNvSpPr>
          <p:nvPr>
            <p:ph type="ctrTitle"/>
          </p:nvPr>
        </p:nvSpPr>
        <p:spPr>
          <a:xfrm>
            <a:off x="1130300" y="1803400"/>
            <a:ext cx="5825202" cy="123472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4050"/>
              <a:buFont typeface="Trebuchet MS"/>
              <a:buNone/>
              <a:defRPr sz="405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subTitle" idx="1"/>
          </p:nvPr>
        </p:nvSpPr>
        <p:spPr>
          <a:xfrm>
            <a:off x="1130300" y="3038125"/>
            <a:ext cx="5825202" cy="822674"/>
          </a:xfrm>
          <a:prstGeom prst="rect">
            <a:avLst/>
          </a:prstGeom>
          <a:noFill/>
          <a:ln>
            <a:noFill/>
          </a:ln>
        </p:spPr>
        <p:txBody>
          <a:bodyPr spcFirstLastPara="1" wrap="square" lIns="91425" tIns="45700" rIns="91425" bIns="45700" anchor="t" anchorCtr="0">
            <a:normAutofit/>
          </a:bodyPr>
          <a:lstStyle>
            <a:lvl1pPr lvl="0" algn="r">
              <a:spcBef>
                <a:spcPts val="750"/>
              </a:spcBef>
              <a:spcAft>
                <a:spcPts val="0"/>
              </a:spcAft>
              <a:buSzPts val="1080"/>
              <a:buNone/>
              <a:defRPr>
                <a:solidFill>
                  <a:srgbClr val="7F7F7F"/>
                </a:solidFill>
              </a:defRPr>
            </a:lvl1pPr>
            <a:lvl2pPr lvl="1" algn="ctr">
              <a:spcBef>
                <a:spcPts val="750"/>
              </a:spcBef>
              <a:spcAft>
                <a:spcPts val="0"/>
              </a:spcAft>
              <a:buSzPts val="960"/>
              <a:buNone/>
              <a:defRPr>
                <a:solidFill>
                  <a:srgbClr val="888888"/>
                </a:solidFill>
              </a:defRPr>
            </a:lvl2pPr>
            <a:lvl3pPr lvl="2" algn="ctr">
              <a:spcBef>
                <a:spcPts val="750"/>
              </a:spcBef>
              <a:spcAft>
                <a:spcPts val="0"/>
              </a:spcAft>
              <a:buSzPts val="840"/>
              <a:buNone/>
              <a:defRPr>
                <a:solidFill>
                  <a:srgbClr val="888888"/>
                </a:solidFill>
              </a:defRPr>
            </a:lvl3pPr>
            <a:lvl4pPr lvl="3" algn="ctr">
              <a:spcBef>
                <a:spcPts val="750"/>
              </a:spcBef>
              <a:spcAft>
                <a:spcPts val="0"/>
              </a:spcAft>
              <a:buSzPts val="720"/>
              <a:buNone/>
              <a:defRPr>
                <a:solidFill>
                  <a:srgbClr val="888888"/>
                </a:solidFill>
              </a:defRPr>
            </a:lvl4pPr>
            <a:lvl5pPr lvl="4" algn="ctr">
              <a:spcBef>
                <a:spcPts val="750"/>
              </a:spcBef>
              <a:spcAft>
                <a:spcPts val="0"/>
              </a:spcAft>
              <a:buSzPts val="720"/>
              <a:buNone/>
              <a:defRPr>
                <a:solidFill>
                  <a:srgbClr val="888888"/>
                </a:solidFill>
              </a:defRPr>
            </a:lvl5pPr>
            <a:lvl6pPr lvl="5" algn="ctr">
              <a:spcBef>
                <a:spcPts val="750"/>
              </a:spcBef>
              <a:spcAft>
                <a:spcPts val="0"/>
              </a:spcAft>
              <a:buSzPts val="720"/>
              <a:buNone/>
              <a:defRPr>
                <a:solidFill>
                  <a:srgbClr val="888888"/>
                </a:solidFill>
              </a:defRPr>
            </a:lvl6pPr>
            <a:lvl7pPr lvl="6" algn="ctr">
              <a:spcBef>
                <a:spcPts val="750"/>
              </a:spcBef>
              <a:spcAft>
                <a:spcPts val="0"/>
              </a:spcAft>
              <a:buSzPts val="720"/>
              <a:buNone/>
              <a:defRPr>
                <a:solidFill>
                  <a:srgbClr val="888888"/>
                </a:solidFill>
              </a:defRPr>
            </a:lvl7pPr>
            <a:lvl8pPr lvl="7" algn="ctr">
              <a:spcBef>
                <a:spcPts val="750"/>
              </a:spcBef>
              <a:spcAft>
                <a:spcPts val="0"/>
              </a:spcAft>
              <a:buSzPts val="720"/>
              <a:buNone/>
              <a:defRPr>
                <a:solidFill>
                  <a:srgbClr val="888888"/>
                </a:solidFill>
              </a:defRPr>
            </a:lvl8pPr>
            <a:lvl9pPr lvl="8" algn="ctr">
              <a:spcBef>
                <a:spcPts val="750"/>
              </a:spcBef>
              <a:spcAft>
                <a:spcPts val="0"/>
              </a:spcAft>
              <a:buSzPts val="720"/>
              <a:buNone/>
              <a:defRPr>
                <a:solidFill>
                  <a:srgbClr val="888888"/>
                </a:solidFill>
              </a:defRPr>
            </a:lvl9pPr>
          </a:lstStyle>
          <a:p>
            <a:endParaRPr/>
          </a:p>
        </p:txBody>
      </p:sp>
      <p:sp>
        <p:nvSpPr>
          <p:cNvPr id="99" name="Google Shape;99;p14"/>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4"/>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chemeClr val="accent1"/>
              </a:buClr>
              <a:buSzPts val="3000"/>
              <a:buFont typeface="Trebuchet MS"/>
              <a:buNone/>
              <a:defRPr/>
            </a:lvl1pPr>
            <a:lvl2pPr lvl="1" algn="l">
              <a:spcBef>
                <a:spcPts val="0"/>
              </a:spcBef>
              <a:spcAft>
                <a:spcPts val="0"/>
              </a:spcAft>
              <a:buClr>
                <a:schemeClr val="dk2"/>
              </a:buClr>
              <a:buSzPts val="3000"/>
              <a:buNone/>
              <a:defRPr/>
            </a:lvl2pPr>
            <a:lvl3pPr lvl="2" algn="l">
              <a:spcBef>
                <a:spcPts val="0"/>
              </a:spcBef>
              <a:spcAft>
                <a:spcPts val="0"/>
              </a:spcAft>
              <a:buClr>
                <a:schemeClr val="dk2"/>
              </a:buClr>
              <a:buSzPts val="3000"/>
              <a:buNone/>
              <a:defRPr/>
            </a:lvl3pPr>
            <a:lvl4pPr lvl="3" algn="l">
              <a:spcBef>
                <a:spcPts val="0"/>
              </a:spcBef>
              <a:spcAft>
                <a:spcPts val="0"/>
              </a:spcAft>
              <a:buClr>
                <a:schemeClr val="dk2"/>
              </a:buClr>
              <a:buSzPts val="3000"/>
              <a:buNone/>
              <a:defRPr/>
            </a:lvl4pPr>
            <a:lvl5pPr lvl="4" algn="l">
              <a:spcBef>
                <a:spcPts val="0"/>
              </a:spcBef>
              <a:spcAft>
                <a:spcPts val="0"/>
              </a:spcAft>
              <a:buClr>
                <a:schemeClr val="dk2"/>
              </a:buClr>
              <a:buSzPts val="3000"/>
              <a:buNone/>
              <a:defRPr/>
            </a:lvl5pPr>
            <a:lvl6pPr lvl="5" algn="l">
              <a:spcBef>
                <a:spcPts val="0"/>
              </a:spcBef>
              <a:spcAft>
                <a:spcPts val="0"/>
              </a:spcAft>
              <a:buClr>
                <a:schemeClr val="dk2"/>
              </a:buClr>
              <a:buSzPts val="3000"/>
              <a:buNone/>
              <a:defRPr/>
            </a:lvl6pPr>
            <a:lvl7pPr lvl="6" algn="l">
              <a:spcBef>
                <a:spcPts val="0"/>
              </a:spcBef>
              <a:spcAft>
                <a:spcPts val="0"/>
              </a:spcAft>
              <a:buClr>
                <a:schemeClr val="dk2"/>
              </a:buClr>
              <a:buSzPts val="3000"/>
              <a:buNone/>
              <a:defRPr/>
            </a:lvl7pPr>
            <a:lvl8pPr lvl="7" algn="l">
              <a:spcBef>
                <a:spcPts val="0"/>
              </a:spcBef>
              <a:spcAft>
                <a:spcPts val="0"/>
              </a:spcAft>
              <a:buClr>
                <a:schemeClr val="dk2"/>
              </a:buClr>
              <a:buSzPts val="3000"/>
              <a:buNone/>
              <a:defRPr/>
            </a:lvl8pPr>
            <a:lvl9pPr lvl="8" algn="l">
              <a:spcBef>
                <a:spcPts val="0"/>
              </a:spcBef>
              <a:spcAft>
                <a:spcPts val="0"/>
              </a:spcAft>
              <a:buClr>
                <a:schemeClr val="dk2"/>
              </a:buClr>
              <a:buSzPts val="3000"/>
              <a:buNone/>
              <a:defRPr/>
            </a:lvl9pPr>
          </a:lstStyle>
          <a:p>
            <a:endParaRPr/>
          </a:p>
        </p:txBody>
      </p:sp>
      <p:sp>
        <p:nvSpPr>
          <p:cNvPr id="104" name="Google Shape;104;p15"/>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gn="l">
              <a:spcBef>
                <a:spcPts val="0"/>
              </a:spcBef>
              <a:spcAft>
                <a:spcPts val="0"/>
              </a:spcAft>
              <a:buSzPts val="1800"/>
              <a:buChar char="●"/>
              <a:defRPr/>
            </a:lvl1pPr>
            <a:lvl2pPr marL="914400" lvl="1" indent="-317500" algn="l">
              <a:spcBef>
                <a:spcPts val="1600"/>
              </a:spcBef>
              <a:spcAft>
                <a:spcPts val="0"/>
              </a:spcAft>
              <a:buSzPts val="1400"/>
              <a:buChar char="○"/>
              <a:defRPr/>
            </a:lvl2pPr>
            <a:lvl3pPr marL="1371600" lvl="2" indent="-317500" algn="l">
              <a:spcBef>
                <a:spcPts val="1600"/>
              </a:spcBef>
              <a:spcAft>
                <a:spcPts val="0"/>
              </a:spcAft>
              <a:buSzPts val="1400"/>
              <a:buChar char="■"/>
              <a:defRPr/>
            </a:lvl3pPr>
            <a:lvl4pPr marL="1828800" lvl="3" indent="-317500" algn="l">
              <a:spcBef>
                <a:spcPts val="1600"/>
              </a:spcBef>
              <a:spcAft>
                <a:spcPts val="0"/>
              </a:spcAft>
              <a:buSzPts val="1400"/>
              <a:buChar char="●"/>
              <a:defRPr/>
            </a:lvl4pPr>
            <a:lvl5pPr marL="2286000" lvl="4" indent="-317500" algn="l">
              <a:spcBef>
                <a:spcPts val="1600"/>
              </a:spcBef>
              <a:spcAft>
                <a:spcPts val="0"/>
              </a:spcAft>
              <a:buSzPts val="1400"/>
              <a:buChar char="○"/>
              <a:defRPr/>
            </a:lvl5pPr>
            <a:lvl6pPr marL="2743200" lvl="5" indent="-317500" algn="l">
              <a:spcBef>
                <a:spcPts val="1600"/>
              </a:spcBef>
              <a:spcAft>
                <a:spcPts val="0"/>
              </a:spcAft>
              <a:buSzPts val="1400"/>
              <a:buChar char="■"/>
              <a:defRPr/>
            </a:lvl6pPr>
            <a:lvl7pPr marL="3200400" lvl="6" indent="-317500" algn="l">
              <a:spcBef>
                <a:spcPts val="1600"/>
              </a:spcBef>
              <a:spcAft>
                <a:spcPts val="0"/>
              </a:spcAft>
              <a:buSzPts val="1400"/>
              <a:buChar char="●"/>
              <a:defRPr/>
            </a:lvl7pPr>
            <a:lvl8pPr marL="3657600" lvl="7" indent="-317500" algn="l">
              <a:spcBef>
                <a:spcPts val="1600"/>
              </a:spcBef>
              <a:spcAft>
                <a:spcPts val="0"/>
              </a:spcAft>
              <a:buSzPts val="1400"/>
              <a:buChar char="○"/>
              <a:defRPr/>
            </a:lvl8pPr>
            <a:lvl9pPr marL="4114800" lvl="8" indent="-317500" algn="l">
              <a:spcBef>
                <a:spcPts val="1600"/>
              </a:spcBef>
              <a:spcAft>
                <a:spcPts val="1600"/>
              </a:spcAft>
              <a:buSzPts val="1400"/>
              <a:buChar char="■"/>
              <a:defRPr/>
            </a:lvl9pPr>
          </a:lstStyle>
          <a:p>
            <a:endParaRPr/>
          </a:p>
        </p:txBody>
      </p:sp>
      <p:sp>
        <p:nvSpPr>
          <p:cNvPr id="105" name="Google Shape;105;p1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1pPr>
            <a:lvl2pPr marL="0" marR="0" lvl="1"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2pPr>
            <a:lvl3pPr marL="0" marR="0" lvl="2"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3pPr>
            <a:lvl4pPr marL="0" marR="0" lvl="3"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4pPr>
            <a:lvl5pPr marL="0" marR="0" lvl="4"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5pPr>
            <a:lvl6pPr marL="0" marR="0" lvl="5"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6pPr>
            <a:lvl7pPr marL="0" marR="0" lvl="6"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7pPr>
            <a:lvl8pPr marL="0" marR="0" lvl="7"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8pPr>
            <a:lvl9pPr marL="0" marR="0" lvl="8"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508001" y="457200"/>
            <a:ext cx="6447501" cy="9906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6"/>
          <p:cNvSpPr txBox="1">
            <a:spLocks noGrp="1"/>
          </p:cNvSpPr>
          <p:nvPr>
            <p:ph type="body" idx="1"/>
          </p:nvPr>
        </p:nvSpPr>
        <p:spPr>
          <a:xfrm>
            <a:off x="508001" y="1620442"/>
            <a:ext cx="6447501" cy="2910580"/>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109" name="Google Shape;109;p16"/>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6"/>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6"/>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508001" y="2025651"/>
            <a:ext cx="6447501" cy="13699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000"/>
              <a:buFont typeface="Trebuchet MS"/>
              <a:buNone/>
              <a:defRPr sz="3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body" idx="1"/>
          </p:nvPr>
        </p:nvSpPr>
        <p:spPr>
          <a:xfrm>
            <a:off x="508001" y="3395586"/>
            <a:ext cx="6447501" cy="645300"/>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1200"/>
              <a:buNone/>
              <a:defRPr sz="1500">
                <a:solidFill>
                  <a:srgbClr val="7F7F7F"/>
                </a:solidFill>
              </a:defRPr>
            </a:lvl1pPr>
            <a:lvl2pPr marL="914400" lvl="1" indent="-228600" algn="l">
              <a:spcBef>
                <a:spcPts val="750"/>
              </a:spcBef>
              <a:spcAft>
                <a:spcPts val="0"/>
              </a:spcAft>
              <a:buSzPts val="1080"/>
              <a:buNone/>
              <a:defRPr sz="1350">
                <a:solidFill>
                  <a:srgbClr val="888888"/>
                </a:solidFill>
              </a:defRPr>
            </a:lvl2pPr>
            <a:lvl3pPr marL="1371600" lvl="2" indent="-228600" algn="l">
              <a:spcBef>
                <a:spcPts val="750"/>
              </a:spcBef>
              <a:spcAft>
                <a:spcPts val="0"/>
              </a:spcAft>
              <a:buSzPts val="960"/>
              <a:buNone/>
              <a:defRPr sz="1200">
                <a:solidFill>
                  <a:srgbClr val="888888"/>
                </a:solidFill>
              </a:defRPr>
            </a:lvl3pPr>
            <a:lvl4pPr marL="1828800" lvl="3" indent="-228600" algn="l">
              <a:spcBef>
                <a:spcPts val="750"/>
              </a:spcBef>
              <a:spcAft>
                <a:spcPts val="0"/>
              </a:spcAft>
              <a:buSzPts val="840"/>
              <a:buNone/>
              <a:defRPr sz="1050">
                <a:solidFill>
                  <a:srgbClr val="888888"/>
                </a:solidFill>
              </a:defRPr>
            </a:lvl4pPr>
            <a:lvl5pPr marL="2286000" lvl="4" indent="-228600" algn="l">
              <a:spcBef>
                <a:spcPts val="750"/>
              </a:spcBef>
              <a:spcAft>
                <a:spcPts val="0"/>
              </a:spcAft>
              <a:buSzPts val="840"/>
              <a:buNone/>
              <a:defRPr sz="1050">
                <a:solidFill>
                  <a:srgbClr val="888888"/>
                </a:solidFill>
              </a:defRPr>
            </a:lvl5pPr>
            <a:lvl6pPr marL="2743200" lvl="5" indent="-228600" algn="l">
              <a:spcBef>
                <a:spcPts val="750"/>
              </a:spcBef>
              <a:spcAft>
                <a:spcPts val="0"/>
              </a:spcAft>
              <a:buSzPts val="840"/>
              <a:buNone/>
              <a:defRPr sz="1050">
                <a:solidFill>
                  <a:srgbClr val="888888"/>
                </a:solidFill>
              </a:defRPr>
            </a:lvl6pPr>
            <a:lvl7pPr marL="3200400" lvl="6" indent="-228600" algn="l">
              <a:spcBef>
                <a:spcPts val="750"/>
              </a:spcBef>
              <a:spcAft>
                <a:spcPts val="0"/>
              </a:spcAft>
              <a:buSzPts val="840"/>
              <a:buNone/>
              <a:defRPr sz="1050">
                <a:solidFill>
                  <a:srgbClr val="888888"/>
                </a:solidFill>
              </a:defRPr>
            </a:lvl7pPr>
            <a:lvl8pPr marL="3657600" lvl="7" indent="-228600" algn="l">
              <a:spcBef>
                <a:spcPts val="750"/>
              </a:spcBef>
              <a:spcAft>
                <a:spcPts val="0"/>
              </a:spcAft>
              <a:buSzPts val="840"/>
              <a:buNone/>
              <a:defRPr sz="1050">
                <a:solidFill>
                  <a:srgbClr val="888888"/>
                </a:solidFill>
              </a:defRPr>
            </a:lvl8pPr>
            <a:lvl9pPr marL="4114800" lvl="8" indent="-228600" algn="l">
              <a:spcBef>
                <a:spcPts val="750"/>
              </a:spcBef>
              <a:spcAft>
                <a:spcPts val="0"/>
              </a:spcAft>
              <a:buSzPts val="840"/>
              <a:buNone/>
              <a:defRPr sz="1050">
                <a:solidFill>
                  <a:srgbClr val="888888"/>
                </a:solidFill>
              </a:defRPr>
            </a:lvl9pPr>
          </a:lstStyle>
          <a:p>
            <a:endParaRPr/>
          </a:p>
        </p:txBody>
      </p:sp>
      <p:sp>
        <p:nvSpPr>
          <p:cNvPr id="115" name="Google Shape;115;p17"/>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7"/>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7"/>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508001" y="457200"/>
            <a:ext cx="6447501" cy="9906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8"/>
          <p:cNvSpPr txBox="1">
            <a:spLocks noGrp="1"/>
          </p:cNvSpPr>
          <p:nvPr>
            <p:ph type="body" idx="1"/>
          </p:nvPr>
        </p:nvSpPr>
        <p:spPr>
          <a:xfrm>
            <a:off x="508001" y="1620442"/>
            <a:ext cx="3138026" cy="2910579"/>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121" name="Google Shape;121;p18"/>
          <p:cNvSpPr txBox="1">
            <a:spLocks noGrp="1"/>
          </p:cNvSpPr>
          <p:nvPr>
            <p:ph type="body" idx="2"/>
          </p:nvPr>
        </p:nvSpPr>
        <p:spPr>
          <a:xfrm>
            <a:off x="3817477" y="1620442"/>
            <a:ext cx="3138026" cy="2910580"/>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122" name="Google Shape;122;p18"/>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8"/>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08001" y="457200"/>
            <a:ext cx="6447501" cy="9906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27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body" idx="1"/>
          </p:nvPr>
        </p:nvSpPr>
        <p:spPr>
          <a:xfrm>
            <a:off x="506809" y="1620737"/>
            <a:ext cx="3139217" cy="432197"/>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440"/>
              <a:buNone/>
              <a:defRPr sz="1800" b="0"/>
            </a:lvl1pPr>
            <a:lvl2pPr marL="914400" lvl="1" indent="-228600" algn="l">
              <a:spcBef>
                <a:spcPts val="750"/>
              </a:spcBef>
              <a:spcAft>
                <a:spcPts val="0"/>
              </a:spcAft>
              <a:buSzPts val="1200"/>
              <a:buNone/>
              <a:defRPr sz="1500" b="1"/>
            </a:lvl2pPr>
            <a:lvl3pPr marL="1371600" lvl="2" indent="-228600" algn="l">
              <a:spcBef>
                <a:spcPts val="750"/>
              </a:spcBef>
              <a:spcAft>
                <a:spcPts val="0"/>
              </a:spcAft>
              <a:buSzPts val="1080"/>
              <a:buNone/>
              <a:defRPr sz="1350" b="1"/>
            </a:lvl3pPr>
            <a:lvl4pPr marL="1828800" lvl="3" indent="-228600" algn="l">
              <a:spcBef>
                <a:spcPts val="750"/>
              </a:spcBef>
              <a:spcAft>
                <a:spcPts val="0"/>
              </a:spcAft>
              <a:buSzPts val="960"/>
              <a:buNone/>
              <a:defRPr sz="1200" b="1"/>
            </a:lvl4pPr>
            <a:lvl5pPr marL="2286000" lvl="4" indent="-228600" algn="l">
              <a:spcBef>
                <a:spcPts val="750"/>
              </a:spcBef>
              <a:spcAft>
                <a:spcPts val="0"/>
              </a:spcAft>
              <a:buSzPts val="960"/>
              <a:buNone/>
              <a:defRPr sz="1200" b="1"/>
            </a:lvl5pPr>
            <a:lvl6pPr marL="2743200" lvl="5" indent="-228600" algn="l">
              <a:spcBef>
                <a:spcPts val="750"/>
              </a:spcBef>
              <a:spcAft>
                <a:spcPts val="0"/>
              </a:spcAft>
              <a:buSzPts val="960"/>
              <a:buNone/>
              <a:defRPr sz="1200" b="1"/>
            </a:lvl6pPr>
            <a:lvl7pPr marL="3200400" lvl="6" indent="-228600" algn="l">
              <a:spcBef>
                <a:spcPts val="750"/>
              </a:spcBef>
              <a:spcAft>
                <a:spcPts val="0"/>
              </a:spcAft>
              <a:buSzPts val="960"/>
              <a:buNone/>
              <a:defRPr sz="1200" b="1"/>
            </a:lvl7pPr>
            <a:lvl8pPr marL="3657600" lvl="7" indent="-228600" algn="l">
              <a:spcBef>
                <a:spcPts val="750"/>
              </a:spcBef>
              <a:spcAft>
                <a:spcPts val="0"/>
              </a:spcAft>
              <a:buSzPts val="960"/>
              <a:buNone/>
              <a:defRPr sz="1200" b="1"/>
            </a:lvl8pPr>
            <a:lvl9pPr marL="4114800" lvl="8" indent="-228600" algn="l">
              <a:spcBef>
                <a:spcPts val="750"/>
              </a:spcBef>
              <a:spcAft>
                <a:spcPts val="0"/>
              </a:spcAft>
              <a:buSzPts val="960"/>
              <a:buNone/>
              <a:defRPr sz="1200" b="1"/>
            </a:lvl9pPr>
          </a:lstStyle>
          <a:p>
            <a:endParaRPr/>
          </a:p>
        </p:txBody>
      </p:sp>
      <p:sp>
        <p:nvSpPr>
          <p:cNvPr id="128" name="Google Shape;128;p19"/>
          <p:cNvSpPr txBox="1">
            <a:spLocks noGrp="1"/>
          </p:cNvSpPr>
          <p:nvPr>
            <p:ph type="body" idx="2"/>
          </p:nvPr>
        </p:nvSpPr>
        <p:spPr>
          <a:xfrm>
            <a:off x="506809" y="2052934"/>
            <a:ext cx="3139217" cy="2478088"/>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129" name="Google Shape;129;p19"/>
          <p:cNvSpPr txBox="1">
            <a:spLocks noGrp="1"/>
          </p:cNvSpPr>
          <p:nvPr>
            <p:ph type="body" idx="3"/>
          </p:nvPr>
        </p:nvSpPr>
        <p:spPr>
          <a:xfrm>
            <a:off x="3816287" y="1620737"/>
            <a:ext cx="3139214" cy="432197"/>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440"/>
              <a:buNone/>
              <a:defRPr sz="1800" b="0"/>
            </a:lvl1pPr>
            <a:lvl2pPr marL="914400" lvl="1" indent="-228600" algn="l">
              <a:spcBef>
                <a:spcPts val="750"/>
              </a:spcBef>
              <a:spcAft>
                <a:spcPts val="0"/>
              </a:spcAft>
              <a:buSzPts val="1200"/>
              <a:buNone/>
              <a:defRPr sz="1500" b="1"/>
            </a:lvl2pPr>
            <a:lvl3pPr marL="1371600" lvl="2" indent="-228600" algn="l">
              <a:spcBef>
                <a:spcPts val="750"/>
              </a:spcBef>
              <a:spcAft>
                <a:spcPts val="0"/>
              </a:spcAft>
              <a:buSzPts val="1080"/>
              <a:buNone/>
              <a:defRPr sz="1350" b="1"/>
            </a:lvl3pPr>
            <a:lvl4pPr marL="1828800" lvl="3" indent="-228600" algn="l">
              <a:spcBef>
                <a:spcPts val="750"/>
              </a:spcBef>
              <a:spcAft>
                <a:spcPts val="0"/>
              </a:spcAft>
              <a:buSzPts val="960"/>
              <a:buNone/>
              <a:defRPr sz="1200" b="1"/>
            </a:lvl4pPr>
            <a:lvl5pPr marL="2286000" lvl="4" indent="-228600" algn="l">
              <a:spcBef>
                <a:spcPts val="750"/>
              </a:spcBef>
              <a:spcAft>
                <a:spcPts val="0"/>
              </a:spcAft>
              <a:buSzPts val="960"/>
              <a:buNone/>
              <a:defRPr sz="1200" b="1"/>
            </a:lvl5pPr>
            <a:lvl6pPr marL="2743200" lvl="5" indent="-228600" algn="l">
              <a:spcBef>
                <a:spcPts val="750"/>
              </a:spcBef>
              <a:spcAft>
                <a:spcPts val="0"/>
              </a:spcAft>
              <a:buSzPts val="960"/>
              <a:buNone/>
              <a:defRPr sz="1200" b="1"/>
            </a:lvl6pPr>
            <a:lvl7pPr marL="3200400" lvl="6" indent="-228600" algn="l">
              <a:spcBef>
                <a:spcPts val="750"/>
              </a:spcBef>
              <a:spcAft>
                <a:spcPts val="0"/>
              </a:spcAft>
              <a:buSzPts val="960"/>
              <a:buNone/>
              <a:defRPr sz="1200" b="1"/>
            </a:lvl7pPr>
            <a:lvl8pPr marL="3657600" lvl="7" indent="-228600" algn="l">
              <a:spcBef>
                <a:spcPts val="750"/>
              </a:spcBef>
              <a:spcAft>
                <a:spcPts val="0"/>
              </a:spcAft>
              <a:buSzPts val="960"/>
              <a:buNone/>
              <a:defRPr sz="1200" b="1"/>
            </a:lvl8pPr>
            <a:lvl9pPr marL="4114800" lvl="8" indent="-228600" algn="l">
              <a:spcBef>
                <a:spcPts val="750"/>
              </a:spcBef>
              <a:spcAft>
                <a:spcPts val="0"/>
              </a:spcAft>
              <a:buSzPts val="960"/>
              <a:buNone/>
              <a:defRPr sz="1200" b="1"/>
            </a:lvl9pPr>
          </a:lstStyle>
          <a:p>
            <a:endParaRPr/>
          </a:p>
        </p:txBody>
      </p:sp>
      <p:sp>
        <p:nvSpPr>
          <p:cNvPr id="130" name="Google Shape;130;p19"/>
          <p:cNvSpPr txBox="1">
            <a:spLocks noGrp="1"/>
          </p:cNvSpPr>
          <p:nvPr>
            <p:ph type="body" idx="4"/>
          </p:nvPr>
        </p:nvSpPr>
        <p:spPr>
          <a:xfrm>
            <a:off x="3816288" y="2052934"/>
            <a:ext cx="3139213" cy="2478088"/>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131" name="Google Shape;131;p19"/>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9"/>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9"/>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508001" y="457200"/>
            <a:ext cx="6447501" cy="9906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0"/>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0"/>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0"/>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39"/>
        <p:cNvGrpSpPr/>
        <p:nvPr/>
      </p:nvGrpSpPr>
      <p:grpSpPr>
        <a:xfrm>
          <a:off x="0" y="0"/>
          <a:ext cx="0" cy="0"/>
          <a:chOff x="0" y="0"/>
          <a:chExt cx="0" cy="0"/>
        </a:xfrm>
      </p:grpSpPr>
      <p:sp>
        <p:nvSpPr>
          <p:cNvPr id="140" name="Google Shape;140;p21"/>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1"/>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1"/>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508001" y="1123953"/>
            <a:ext cx="2890896" cy="9588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1500"/>
              <a:buFont typeface="Trebuchet MS"/>
              <a:buNone/>
              <a:defRPr sz="15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body" idx="1"/>
          </p:nvPr>
        </p:nvSpPr>
        <p:spPr>
          <a:xfrm>
            <a:off x="3570346" y="386193"/>
            <a:ext cx="3385156" cy="4144828"/>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146" name="Google Shape;146;p22"/>
          <p:cNvSpPr txBox="1">
            <a:spLocks noGrp="1"/>
          </p:cNvSpPr>
          <p:nvPr>
            <p:ph type="body" idx="2"/>
          </p:nvPr>
        </p:nvSpPr>
        <p:spPr>
          <a:xfrm>
            <a:off x="508001" y="2082802"/>
            <a:ext cx="2890896" cy="1938337"/>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840"/>
              <a:buNone/>
              <a:defRPr sz="1050"/>
            </a:lvl1pPr>
            <a:lvl2pPr marL="914400" lvl="1" indent="-228600" algn="l">
              <a:spcBef>
                <a:spcPts val="750"/>
              </a:spcBef>
              <a:spcAft>
                <a:spcPts val="0"/>
              </a:spcAft>
              <a:buSzPts val="840"/>
              <a:buNone/>
              <a:defRPr sz="1050"/>
            </a:lvl2pPr>
            <a:lvl3pPr marL="1371600" lvl="2" indent="-228600" algn="l">
              <a:spcBef>
                <a:spcPts val="750"/>
              </a:spcBef>
              <a:spcAft>
                <a:spcPts val="0"/>
              </a:spcAft>
              <a:buSzPts val="720"/>
              <a:buNone/>
              <a:defRPr sz="900"/>
            </a:lvl3pPr>
            <a:lvl4pPr marL="1828800" lvl="3" indent="-228600" algn="l">
              <a:spcBef>
                <a:spcPts val="750"/>
              </a:spcBef>
              <a:spcAft>
                <a:spcPts val="0"/>
              </a:spcAft>
              <a:buSzPts val="600"/>
              <a:buNone/>
              <a:defRPr sz="750"/>
            </a:lvl4pPr>
            <a:lvl5pPr marL="2286000" lvl="4" indent="-228600" algn="l">
              <a:spcBef>
                <a:spcPts val="750"/>
              </a:spcBef>
              <a:spcAft>
                <a:spcPts val="0"/>
              </a:spcAft>
              <a:buSzPts val="600"/>
              <a:buNone/>
              <a:defRPr sz="750"/>
            </a:lvl5pPr>
            <a:lvl6pPr marL="2743200" lvl="5" indent="-228600" algn="l">
              <a:spcBef>
                <a:spcPts val="750"/>
              </a:spcBef>
              <a:spcAft>
                <a:spcPts val="0"/>
              </a:spcAft>
              <a:buSzPts val="600"/>
              <a:buNone/>
              <a:defRPr sz="750"/>
            </a:lvl6pPr>
            <a:lvl7pPr marL="3200400" lvl="6" indent="-228600" algn="l">
              <a:spcBef>
                <a:spcPts val="750"/>
              </a:spcBef>
              <a:spcAft>
                <a:spcPts val="0"/>
              </a:spcAft>
              <a:buSzPts val="600"/>
              <a:buNone/>
              <a:defRPr sz="750"/>
            </a:lvl7pPr>
            <a:lvl8pPr marL="3657600" lvl="7" indent="-228600" algn="l">
              <a:spcBef>
                <a:spcPts val="750"/>
              </a:spcBef>
              <a:spcAft>
                <a:spcPts val="0"/>
              </a:spcAft>
              <a:buSzPts val="600"/>
              <a:buNone/>
              <a:defRPr sz="750"/>
            </a:lvl8pPr>
            <a:lvl9pPr marL="4114800" lvl="8" indent="-228600" algn="l">
              <a:spcBef>
                <a:spcPts val="750"/>
              </a:spcBef>
              <a:spcAft>
                <a:spcPts val="0"/>
              </a:spcAft>
              <a:buSzPts val="600"/>
              <a:buNone/>
              <a:defRPr sz="750"/>
            </a:lvl9pPr>
          </a:lstStyle>
          <a:p>
            <a:endParaRPr/>
          </a:p>
        </p:txBody>
      </p:sp>
      <p:sp>
        <p:nvSpPr>
          <p:cNvPr id="147" name="Google Shape;147;p22"/>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2"/>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2"/>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508001" y="3600450"/>
            <a:ext cx="64475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1800"/>
              <a:buFont typeface="Trebuchet MS"/>
              <a:buNone/>
              <a:defRPr sz="1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a:spLocks noGrp="1"/>
          </p:cNvSpPr>
          <p:nvPr>
            <p:ph type="pic" idx="2"/>
          </p:nvPr>
        </p:nvSpPr>
        <p:spPr>
          <a:xfrm>
            <a:off x="508001" y="457200"/>
            <a:ext cx="6447501" cy="2884289"/>
          </a:xfrm>
          <a:prstGeom prst="rect">
            <a:avLst/>
          </a:prstGeom>
          <a:noFill/>
          <a:ln>
            <a:noFill/>
          </a:ln>
        </p:spPr>
        <p:txBody>
          <a:bodyPr spcFirstLastPara="1" wrap="square" lIns="91425" tIns="45700" rIns="91425" bIns="45700" anchor="t" anchorCtr="0">
            <a:noAutofit/>
          </a:bodyPr>
          <a:lstStyle>
            <a:lvl1pPr marR="0" lvl="0" algn="ctr" rtl="0">
              <a:spcBef>
                <a:spcPts val="75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1pPr>
            <a:lvl2pPr marR="0" lvl="1" algn="l" rtl="0">
              <a:spcBef>
                <a:spcPts val="75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2pPr>
            <a:lvl3pPr marR="0" lvl="2" algn="l" rtl="0">
              <a:spcBef>
                <a:spcPts val="75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3pPr>
            <a:lvl4pPr marR="0" lvl="3" algn="l" rtl="0">
              <a:spcBef>
                <a:spcPts val="75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R="0" lvl="4" algn="l" rtl="0">
              <a:spcBef>
                <a:spcPts val="75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R="0" lvl="5" algn="l" rtl="0">
              <a:spcBef>
                <a:spcPts val="75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6pPr>
            <a:lvl7pPr marR="0" lvl="6" algn="l" rtl="0">
              <a:spcBef>
                <a:spcPts val="75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7pPr>
            <a:lvl8pPr marR="0" lvl="7" algn="l" rtl="0">
              <a:spcBef>
                <a:spcPts val="75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8pPr>
            <a:lvl9pPr marR="0" lvl="8" algn="l" rtl="0">
              <a:spcBef>
                <a:spcPts val="75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9pPr>
          </a:lstStyle>
          <a:p>
            <a:endParaRPr/>
          </a:p>
        </p:txBody>
      </p:sp>
      <p:sp>
        <p:nvSpPr>
          <p:cNvPr id="153" name="Google Shape;153;p23"/>
          <p:cNvSpPr txBox="1">
            <a:spLocks noGrp="1"/>
          </p:cNvSpPr>
          <p:nvPr>
            <p:ph type="body" idx="1"/>
          </p:nvPr>
        </p:nvSpPr>
        <p:spPr>
          <a:xfrm>
            <a:off x="508001" y="4025504"/>
            <a:ext cx="6447500" cy="505518"/>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720"/>
              <a:buNone/>
              <a:defRPr sz="900"/>
            </a:lvl1pPr>
            <a:lvl2pPr marL="914400" lvl="1" indent="-228600" algn="l">
              <a:spcBef>
                <a:spcPts val="750"/>
              </a:spcBef>
              <a:spcAft>
                <a:spcPts val="0"/>
              </a:spcAft>
              <a:buSzPts val="720"/>
              <a:buNone/>
              <a:defRPr sz="900"/>
            </a:lvl2pPr>
            <a:lvl3pPr marL="1371600" lvl="2" indent="-228600" algn="l">
              <a:spcBef>
                <a:spcPts val="750"/>
              </a:spcBef>
              <a:spcAft>
                <a:spcPts val="0"/>
              </a:spcAft>
              <a:buSzPts val="600"/>
              <a:buNone/>
              <a:defRPr sz="750"/>
            </a:lvl3pPr>
            <a:lvl4pPr marL="1828800" lvl="3" indent="-228600" algn="l">
              <a:spcBef>
                <a:spcPts val="750"/>
              </a:spcBef>
              <a:spcAft>
                <a:spcPts val="0"/>
              </a:spcAft>
              <a:buSzPts val="540"/>
              <a:buNone/>
              <a:defRPr sz="675"/>
            </a:lvl4pPr>
            <a:lvl5pPr marL="2286000" lvl="4" indent="-228600" algn="l">
              <a:spcBef>
                <a:spcPts val="750"/>
              </a:spcBef>
              <a:spcAft>
                <a:spcPts val="0"/>
              </a:spcAft>
              <a:buSzPts val="540"/>
              <a:buNone/>
              <a:defRPr sz="675"/>
            </a:lvl5pPr>
            <a:lvl6pPr marL="2743200" lvl="5" indent="-228600" algn="l">
              <a:spcBef>
                <a:spcPts val="750"/>
              </a:spcBef>
              <a:spcAft>
                <a:spcPts val="0"/>
              </a:spcAft>
              <a:buSzPts val="540"/>
              <a:buNone/>
              <a:defRPr sz="675"/>
            </a:lvl6pPr>
            <a:lvl7pPr marL="3200400" lvl="6" indent="-228600" algn="l">
              <a:spcBef>
                <a:spcPts val="750"/>
              </a:spcBef>
              <a:spcAft>
                <a:spcPts val="0"/>
              </a:spcAft>
              <a:buSzPts val="540"/>
              <a:buNone/>
              <a:defRPr sz="675"/>
            </a:lvl7pPr>
            <a:lvl8pPr marL="3657600" lvl="7" indent="-228600" algn="l">
              <a:spcBef>
                <a:spcPts val="750"/>
              </a:spcBef>
              <a:spcAft>
                <a:spcPts val="0"/>
              </a:spcAft>
              <a:buSzPts val="540"/>
              <a:buNone/>
              <a:defRPr sz="675"/>
            </a:lvl8pPr>
            <a:lvl9pPr marL="4114800" lvl="8" indent="-228600" algn="l">
              <a:spcBef>
                <a:spcPts val="750"/>
              </a:spcBef>
              <a:spcAft>
                <a:spcPts val="0"/>
              </a:spcAft>
              <a:buSzPts val="540"/>
              <a:buNone/>
              <a:defRPr sz="675"/>
            </a:lvl9pPr>
          </a:lstStyle>
          <a:p>
            <a:endParaRPr/>
          </a:p>
        </p:txBody>
      </p:sp>
      <p:sp>
        <p:nvSpPr>
          <p:cNvPr id="154" name="Google Shape;154;p23"/>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3"/>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x-none"/>
              <a:t>‹Nr.›</a:t>
            </a:fld>
            <a:endParaRPr/>
          </a:p>
        </p:txBody>
      </p:sp>
      <p:sp>
        <p:nvSpPr>
          <p:cNvPr id="156" name="Google Shape;156;p23"/>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y descripción">
  <p:cSld name="Título y descripción">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508001" y="457200"/>
            <a:ext cx="6447501" cy="25527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3300"/>
              <a:buFont typeface="Trebuchet MS"/>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4"/>
          <p:cNvSpPr txBox="1">
            <a:spLocks noGrp="1"/>
          </p:cNvSpPr>
          <p:nvPr>
            <p:ph type="body" idx="1"/>
          </p:nvPr>
        </p:nvSpPr>
        <p:spPr>
          <a:xfrm>
            <a:off x="508001" y="3352800"/>
            <a:ext cx="6447501" cy="1178222"/>
          </a:xfrm>
          <a:prstGeom prst="rect">
            <a:avLst/>
          </a:prstGeom>
          <a:noFill/>
          <a:ln>
            <a:noFill/>
          </a:ln>
        </p:spPr>
        <p:txBody>
          <a:bodyPr spcFirstLastPara="1" wrap="square" lIns="91425" tIns="45700" rIns="91425" bIns="45700" anchor="ctr" anchorCtr="0">
            <a:normAutofit/>
          </a:bodyPr>
          <a:lstStyle>
            <a:lvl1pPr marL="457200" lvl="0" indent="-228600" algn="l">
              <a:spcBef>
                <a:spcPts val="750"/>
              </a:spcBef>
              <a:spcAft>
                <a:spcPts val="0"/>
              </a:spcAft>
              <a:buSzPts val="1080"/>
              <a:buNone/>
              <a:defRPr sz="1350">
                <a:solidFill>
                  <a:srgbClr val="3F3F3F"/>
                </a:solidFill>
              </a:defRPr>
            </a:lvl1pPr>
            <a:lvl2pPr marL="914400" lvl="1" indent="-228600" algn="l">
              <a:spcBef>
                <a:spcPts val="750"/>
              </a:spcBef>
              <a:spcAft>
                <a:spcPts val="0"/>
              </a:spcAft>
              <a:buSzPts val="1080"/>
              <a:buNone/>
              <a:defRPr sz="1350">
                <a:solidFill>
                  <a:srgbClr val="888888"/>
                </a:solidFill>
              </a:defRPr>
            </a:lvl2pPr>
            <a:lvl3pPr marL="1371600" lvl="2" indent="-228600" algn="l">
              <a:spcBef>
                <a:spcPts val="750"/>
              </a:spcBef>
              <a:spcAft>
                <a:spcPts val="0"/>
              </a:spcAft>
              <a:buSzPts val="960"/>
              <a:buNone/>
              <a:defRPr sz="1200">
                <a:solidFill>
                  <a:srgbClr val="888888"/>
                </a:solidFill>
              </a:defRPr>
            </a:lvl3pPr>
            <a:lvl4pPr marL="1828800" lvl="3" indent="-228600" algn="l">
              <a:spcBef>
                <a:spcPts val="750"/>
              </a:spcBef>
              <a:spcAft>
                <a:spcPts val="0"/>
              </a:spcAft>
              <a:buSzPts val="840"/>
              <a:buNone/>
              <a:defRPr sz="1050">
                <a:solidFill>
                  <a:srgbClr val="888888"/>
                </a:solidFill>
              </a:defRPr>
            </a:lvl4pPr>
            <a:lvl5pPr marL="2286000" lvl="4" indent="-228600" algn="l">
              <a:spcBef>
                <a:spcPts val="750"/>
              </a:spcBef>
              <a:spcAft>
                <a:spcPts val="0"/>
              </a:spcAft>
              <a:buSzPts val="840"/>
              <a:buNone/>
              <a:defRPr sz="1050">
                <a:solidFill>
                  <a:srgbClr val="888888"/>
                </a:solidFill>
              </a:defRPr>
            </a:lvl5pPr>
            <a:lvl6pPr marL="2743200" lvl="5" indent="-228600" algn="l">
              <a:spcBef>
                <a:spcPts val="750"/>
              </a:spcBef>
              <a:spcAft>
                <a:spcPts val="0"/>
              </a:spcAft>
              <a:buSzPts val="840"/>
              <a:buNone/>
              <a:defRPr sz="1050">
                <a:solidFill>
                  <a:srgbClr val="888888"/>
                </a:solidFill>
              </a:defRPr>
            </a:lvl6pPr>
            <a:lvl7pPr marL="3200400" lvl="6" indent="-228600" algn="l">
              <a:spcBef>
                <a:spcPts val="750"/>
              </a:spcBef>
              <a:spcAft>
                <a:spcPts val="0"/>
              </a:spcAft>
              <a:buSzPts val="840"/>
              <a:buNone/>
              <a:defRPr sz="1050">
                <a:solidFill>
                  <a:srgbClr val="888888"/>
                </a:solidFill>
              </a:defRPr>
            </a:lvl7pPr>
            <a:lvl8pPr marL="3657600" lvl="7" indent="-228600" algn="l">
              <a:spcBef>
                <a:spcPts val="750"/>
              </a:spcBef>
              <a:spcAft>
                <a:spcPts val="0"/>
              </a:spcAft>
              <a:buSzPts val="840"/>
              <a:buNone/>
              <a:defRPr sz="1050">
                <a:solidFill>
                  <a:srgbClr val="888888"/>
                </a:solidFill>
              </a:defRPr>
            </a:lvl8pPr>
            <a:lvl9pPr marL="4114800" lvl="8" indent="-228600" algn="l">
              <a:spcBef>
                <a:spcPts val="750"/>
              </a:spcBef>
              <a:spcAft>
                <a:spcPts val="0"/>
              </a:spcAft>
              <a:buSzPts val="840"/>
              <a:buNone/>
              <a:defRPr sz="1050">
                <a:solidFill>
                  <a:srgbClr val="888888"/>
                </a:solidFill>
              </a:defRPr>
            </a:lvl9pPr>
          </a:lstStyle>
          <a:p>
            <a:endParaRPr/>
          </a:p>
        </p:txBody>
      </p:sp>
      <p:sp>
        <p:nvSpPr>
          <p:cNvPr id="160" name="Google Shape;160;p24"/>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4"/>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4"/>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ita con descripción">
  <p:cSld name="Cita con descripción">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698500" y="457200"/>
            <a:ext cx="6070601" cy="2266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3300"/>
              <a:buFont typeface="Trebuchet MS"/>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5"/>
          <p:cNvSpPr txBox="1">
            <a:spLocks noGrp="1"/>
          </p:cNvSpPr>
          <p:nvPr>
            <p:ph type="body" idx="1"/>
          </p:nvPr>
        </p:nvSpPr>
        <p:spPr>
          <a:xfrm>
            <a:off x="1024604" y="2724150"/>
            <a:ext cx="5418393" cy="285750"/>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960"/>
              <a:buFont typeface="Trebuchet MS"/>
              <a:buNone/>
              <a:defRPr sz="1200">
                <a:solidFill>
                  <a:srgbClr val="7F7F7F"/>
                </a:solidFill>
              </a:defRPr>
            </a:lvl1pPr>
            <a:lvl2pPr marL="914400" lvl="1" indent="-228600" algn="l">
              <a:spcBef>
                <a:spcPts val="750"/>
              </a:spcBef>
              <a:spcAft>
                <a:spcPts val="0"/>
              </a:spcAft>
              <a:buSzPts val="960"/>
              <a:buFont typeface="Trebuchet MS"/>
              <a:buNone/>
              <a:defRPr/>
            </a:lvl2pPr>
            <a:lvl3pPr marL="1371600" lvl="2" indent="-228600" algn="l">
              <a:spcBef>
                <a:spcPts val="750"/>
              </a:spcBef>
              <a:spcAft>
                <a:spcPts val="0"/>
              </a:spcAft>
              <a:buSzPts val="840"/>
              <a:buFont typeface="Trebuchet MS"/>
              <a:buNone/>
              <a:defRPr/>
            </a:lvl3pPr>
            <a:lvl4pPr marL="1828800" lvl="3" indent="-228600" algn="l">
              <a:spcBef>
                <a:spcPts val="750"/>
              </a:spcBef>
              <a:spcAft>
                <a:spcPts val="0"/>
              </a:spcAft>
              <a:buSzPts val="720"/>
              <a:buFont typeface="Trebuchet MS"/>
              <a:buNone/>
              <a:defRPr/>
            </a:lvl4pPr>
            <a:lvl5pPr marL="2286000" lvl="4" indent="-228600" algn="l">
              <a:spcBef>
                <a:spcPts val="750"/>
              </a:spcBef>
              <a:spcAft>
                <a:spcPts val="0"/>
              </a:spcAft>
              <a:buSzPts val="720"/>
              <a:buFont typeface="Trebuchet MS"/>
              <a:buNone/>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166" name="Google Shape;166;p25"/>
          <p:cNvSpPr txBox="1">
            <a:spLocks noGrp="1"/>
          </p:cNvSpPr>
          <p:nvPr>
            <p:ph type="body" idx="2"/>
          </p:nvPr>
        </p:nvSpPr>
        <p:spPr>
          <a:xfrm>
            <a:off x="508001" y="3352800"/>
            <a:ext cx="6447501" cy="1178222"/>
          </a:xfrm>
          <a:prstGeom prst="rect">
            <a:avLst/>
          </a:prstGeom>
          <a:noFill/>
          <a:ln>
            <a:noFill/>
          </a:ln>
        </p:spPr>
        <p:txBody>
          <a:bodyPr spcFirstLastPara="1" wrap="square" lIns="91425" tIns="45700" rIns="91425" bIns="45700" anchor="ctr" anchorCtr="0">
            <a:normAutofit/>
          </a:bodyPr>
          <a:lstStyle>
            <a:lvl1pPr marL="457200" lvl="0" indent="-228600" algn="l">
              <a:spcBef>
                <a:spcPts val="750"/>
              </a:spcBef>
              <a:spcAft>
                <a:spcPts val="0"/>
              </a:spcAft>
              <a:buSzPts val="1080"/>
              <a:buNone/>
              <a:defRPr sz="1350">
                <a:solidFill>
                  <a:srgbClr val="3F3F3F"/>
                </a:solidFill>
              </a:defRPr>
            </a:lvl1pPr>
            <a:lvl2pPr marL="914400" lvl="1" indent="-228600" algn="l">
              <a:spcBef>
                <a:spcPts val="750"/>
              </a:spcBef>
              <a:spcAft>
                <a:spcPts val="0"/>
              </a:spcAft>
              <a:buSzPts val="1080"/>
              <a:buNone/>
              <a:defRPr sz="1350">
                <a:solidFill>
                  <a:srgbClr val="888888"/>
                </a:solidFill>
              </a:defRPr>
            </a:lvl2pPr>
            <a:lvl3pPr marL="1371600" lvl="2" indent="-228600" algn="l">
              <a:spcBef>
                <a:spcPts val="750"/>
              </a:spcBef>
              <a:spcAft>
                <a:spcPts val="0"/>
              </a:spcAft>
              <a:buSzPts val="960"/>
              <a:buNone/>
              <a:defRPr sz="1200">
                <a:solidFill>
                  <a:srgbClr val="888888"/>
                </a:solidFill>
              </a:defRPr>
            </a:lvl3pPr>
            <a:lvl4pPr marL="1828800" lvl="3" indent="-228600" algn="l">
              <a:spcBef>
                <a:spcPts val="750"/>
              </a:spcBef>
              <a:spcAft>
                <a:spcPts val="0"/>
              </a:spcAft>
              <a:buSzPts val="840"/>
              <a:buNone/>
              <a:defRPr sz="1050">
                <a:solidFill>
                  <a:srgbClr val="888888"/>
                </a:solidFill>
              </a:defRPr>
            </a:lvl4pPr>
            <a:lvl5pPr marL="2286000" lvl="4" indent="-228600" algn="l">
              <a:spcBef>
                <a:spcPts val="750"/>
              </a:spcBef>
              <a:spcAft>
                <a:spcPts val="0"/>
              </a:spcAft>
              <a:buSzPts val="840"/>
              <a:buNone/>
              <a:defRPr sz="1050">
                <a:solidFill>
                  <a:srgbClr val="888888"/>
                </a:solidFill>
              </a:defRPr>
            </a:lvl5pPr>
            <a:lvl6pPr marL="2743200" lvl="5" indent="-228600" algn="l">
              <a:spcBef>
                <a:spcPts val="750"/>
              </a:spcBef>
              <a:spcAft>
                <a:spcPts val="0"/>
              </a:spcAft>
              <a:buSzPts val="840"/>
              <a:buNone/>
              <a:defRPr sz="1050">
                <a:solidFill>
                  <a:srgbClr val="888888"/>
                </a:solidFill>
              </a:defRPr>
            </a:lvl6pPr>
            <a:lvl7pPr marL="3200400" lvl="6" indent="-228600" algn="l">
              <a:spcBef>
                <a:spcPts val="750"/>
              </a:spcBef>
              <a:spcAft>
                <a:spcPts val="0"/>
              </a:spcAft>
              <a:buSzPts val="840"/>
              <a:buNone/>
              <a:defRPr sz="1050">
                <a:solidFill>
                  <a:srgbClr val="888888"/>
                </a:solidFill>
              </a:defRPr>
            </a:lvl7pPr>
            <a:lvl8pPr marL="3657600" lvl="7" indent="-228600" algn="l">
              <a:spcBef>
                <a:spcPts val="750"/>
              </a:spcBef>
              <a:spcAft>
                <a:spcPts val="0"/>
              </a:spcAft>
              <a:buSzPts val="840"/>
              <a:buNone/>
              <a:defRPr sz="1050">
                <a:solidFill>
                  <a:srgbClr val="888888"/>
                </a:solidFill>
              </a:defRPr>
            </a:lvl8pPr>
            <a:lvl9pPr marL="4114800" lvl="8" indent="-228600" algn="l">
              <a:spcBef>
                <a:spcPts val="750"/>
              </a:spcBef>
              <a:spcAft>
                <a:spcPts val="0"/>
              </a:spcAft>
              <a:buSzPts val="840"/>
              <a:buNone/>
              <a:defRPr sz="1050">
                <a:solidFill>
                  <a:srgbClr val="888888"/>
                </a:solidFill>
              </a:defRPr>
            </a:lvl9pPr>
          </a:lstStyle>
          <a:p>
            <a:endParaRPr/>
          </a:p>
        </p:txBody>
      </p:sp>
      <p:sp>
        <p:nvSpPr>
          <p:cNvPr id="167" name="Google Shape;167;p25"/>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25"/>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5"/>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x-none"/>
              <a:t>‹Nr.›</a:t>
            </a:fld>
            <a:endParaRPr/>
          </a:p>
        </p:txBody>
      </p:sp>
      <p:sp>
        <p:nvSpPr>
          <p:cNvPr id="170" name="Google Shape;170;p25"/>
          <p:cNvSpPr txBox="1"/>
          <p:nvPr/>
        </p:nvSpPr>
        <p:spPr>
          <a:xfrm>
            <a:off x="406403" y="592784"/>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x-none" sz="6000">
                <a:solidFill>
                  <a:srgbClr val="8FA1CF"/>
                </a:solidFill>
                <a:latin typeface="Arial"/>
                <a:ea typeface="Arial"/>
                <a:cs typeface="Arial"/>
                <a:sym typeface="Arial"/>
              </a:rPr>
              <a:t>“</a:t>
            </a:r>
            <a:endParaRPr/>
          </a:p>
        </p:txBody>
      </p:sp>
      <p:sp>
        <p:nvSpPr>
          <p:cNvPr id="171" name="Google Shape;171;p25"/>
          <p:cNvSpPr txBox="1"/>
          <p:nvPr/>
        </p:nvSpPr>
        <p:spPr>
          <a:xfrm>
            <a:off x="6669758" y="2164917"/>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x-none" sz="6000">
                <a:solidFill>
                  <a:srgbClr val="8FA1CF"/>
                </a:solidFill>
                <a:latin typeface="Arial"/>
                <a:ea typeface="Arial"/>
                <a:cs typeface="Arial"/>
                <a:sym typeface="Arial"/>
              </a:rPr>
              <a:t>”</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rjeta de nombre">
  <p:cSld name="Tarjeta de nombre">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xfrm>
            <a:off x="508001" y="1448991"/>
            <a:ext cx="6447501" cy="194659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300"/>
              <a:buFont typeface="Trebuchet MS"/>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6"/>
          <p:cNvSpPr txBox="1">
            <a:spLocks noGrp="1"/>
          </p:cNvSpPr>
          <p:nvPr>
            <p:ph type="body" idx="1"/>
          </p:nvPr>
        </p:nvSpPr>
        <p:spPr>
          <a:xfrm>
            <a:off x="508001" y="3395586"/>
            <a:ext cx="6447501" cy="1135436"/>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1080"/>
              <a:buNone/>
              <a:defRPr sz="1350">
                <a:solidFill>
                  <a:srgbClr val="3F3F3F"/>
                </a:solidFill>
              </a:defRPr>
            </a:lvl1pPr>
            <a:lvl2pPr marL="914400" lvl="1" indent="-228600" algn="l">
              <a:spcBef>
                <a:spcPts val="750"/>
              </a:spcBef>
              <a:spcAft>
                <a:spcPts val="0"/>
              </a:spcAft>
              <a:buSzPts val="1080"/>
              <a:buNone/>
              <a:defRPr sz="1350">
                <a:solidFill>
                  <a:srgbClr val="888888"/>
                </a:solidFill>
              </a:defRPr>
            </a:lvl2pPr>
            <a:lvl3pPr marL="1371600" lvl="2" indent="-228600" algn="l">
              <a:spcBef>
                <a:spcPts val="750"/>
              </a:spcBef>
              <a:spcAft>
                <a:spcPts val="0"/>
              </a:spcAft>
              <a:buSzPts val="960"/>
              <a:buNone/>
              <a:defRPr sz="1200">
                <a:solidFill>
                  <a:srgbClr val="888888"/>
                </a:solidFill>
              </a:defRPr>
            </a:lvl3pPr>
            <a:lvl4pPr marL="1828800" lvl="3" indent="-228600" algn="l">
              <a:spcBef>
                <a:spcPts val="750"/>
              </a:spcBef>
              <a:spcAft>
                <a:spcPts val="0"/>
              </a:spcAft>
              <a:buSzPts val="840"/>
              <a:buNone/>
              <a:defRPr sz="1050">
                <a:solidFill>
                  <a:srgbClr val="888888"/>
                </a:solidFill>
              </a:defRPr>
            </a:lvl4pPr>
            <a:lvl5pPr marL="2286000" lvl="4" indent="-228600" algn="l">
              <a:spcBef>
                <a:spcPts val="750"/>
              </a:spcBef>
              <a:spcAft>
                <a:spcPts val="0"/>
              </a:spcAft>
              <a:buSzPts val="840"/>
              <a:buNone/>
              <a:defRPr sz="1050">
                <a:solidFill>
                  <a:srgbClr val="888888"/>
                </a:solidFill>
              </a:defRPr>
            </a:lvl5pPr>
            <a:lvl6pPr marL="2743200" lvl="5" indent="-228600" algn="l">
              <a:spcBef>
                <a:spcPts val="750"/>
              </a:spcBef>
              <a:spcAft>
                <a:spcPts val="0"/>
              </a:spcAft>
              <a:buSzPts val="840"/>
              <a:buNone/>
              <a:defRPr sz="1050">
                <a:solidFill>
                  <a:srgbClr val="888888"/>
                </a:solidFill>
              </a:defRPr>
            </a:lvl6pPr>
            <a:lvl7pPr marL="3200400" lvl="6" indent="-228600" algn="l">
              <a:spcBef>
                <a:spcPts val="750"/>
              </a:spcBef>
              <a:spcAft>
                <a:spcPts val="0"/>
              </a:spcAft>
              <a:buSzPts val="840"/>
              <a:buNone/>
              <a:defRPr sz="1050">
                <a:solidFill>
                  <a:srgbClr val="888888"/>
                </a:solidFill>
              </a:defRPr>
            </a:lvl7pPr>
            <a:lvl8pPr marL="3657600" lvl="7" indent="-228600" algn="l">
              <a:spcBef>
                <a:spcPts val="750"/>
              </a:spcBef>
              <a:spcAft>
                <a:spcPts val="0"/>
              </a:spcAft>
              <a:buSzPts val="840"/>
              <a:buNone/>
              <a:defRPr sz="1050">
                <a:solidFill>
                  <a:srgbClr val="888888"/>
                </a:solidFill>
              </a:defRPr>
            </a:lvl8pPr>
            <a:lvl9pPr marL="4114800" lvl="8" indent="-228600" algn="l">
              <a:spcBef>
                <a:spcPts val="750"/>
              </a:spcBef>
              <a:spcAft>
                <a:spcPts val="0"/>
              </a:spcAft>
              <a:buSzPts val="840"/>
              <a:buNone/>
              <a:defRPr sz="1050">
                <a:solidFill>
                  <a:srgbClr val="888888"/>
                </a:solidFill>
              </a:defRPr>
            </a:lvl9pPr>
          </a:lstStyle>
          <a:p>
            <a:endParaRPr/>
          </a:p>
        </p:txBody>
      </p:sp>
      <p:sp>
        <p:nvSpPr>
          <p:cNvPr id="175" name="Google Shape;175;p26"/>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6"/>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26"/>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itar la tarjeta de nombre">
  <p:cSld name="Citar la tarjeta de nombre">
    <p:spTree>
      <p:nvGrpSpPr>
        <p:cNvPr id="1" name="Shape 178"/>
        <p:cNvGrpSpPr/>
        <p:nvPr/>
      </p:nvGrpSpPr>
      <p:grpSpPr>
        <a:xfrm>
          <a:off x="0" y="0"/>
          <a:ext cx="0" cy="0"/>
          <a:chOff x="0" y="0"/>
          <a:chExt cx="0" cy="0"/>
        </a:xfrm>
      </p:grpSpPr>
      <p:sp>
        <p:nvSpPr>
          <p:cNvPr id="179" name="Google Shape;179;p27"/>
          <p:cNvSpPr txBox="1">
            <a:spLocks noGrp="1"/>
          </p:cNvSpPr>
          <p:nvPr>
            <p:ph type="title"/>
          </p:nvPr>
        </p:nvSpPr>
        <p:spPr>
          <a:xfrm>
            <a:off x="698500" y="457200"/>
            <a:ext cx="6070601" cy="2266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3300"/>
              <a:buFont typeface="Trebuchet MS"/>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7"/>
          <p:cNvSpPr txBox="1">
            <a:spLocks noGrp="1"/>
          </p:cNvSpPr>
          <p:nvPr>
            <p:ph type="body" idx="1"/>
          </p:nvPr>
        </p:nvSpPr>
        <p:spPr>
          <a:xfrm>
            <a:off x="507999" y="3009900"/>
            <a:ext cx="6447502" cy="385686"/>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440"/>
              <a:buFont typeface="Trebuchet MS"/>
              <a:buNone/>
              <a:defRPr sz="1800">
                <a:solidFill>
                  <a:srgbClr val="3F3F3F"/>
                </a:solidFill>
              </a:defRPr>
            </a:lvl1pPr>
            <a:lvl2pPr marL="914400" lvl="1" indent="-228600" algn="l">
              <a:spcBef>
                <a:spcPts val="750"/>
              </a:spcBef>
              <a:spcAft>
                <a:spcPts val="0"/>
              </a:spcAft>
              <a:buSzPts val="960"/>
              <a:buFont typeface="Trebuchet MS"/>
              <a:buNone/>
              <a:defRPr/>
            </a:lvl2pPr>
            <a:lvl3pPr marL="1371600" lvl="2" indent="-228600" algn="l">
              <a:spcBef>
                <a:spcPts val="750"/>
              </a:spcBef>
              <a:spcAft>
                <a:spcPts val="0"/>
              </a:spcAft>
              <a:buSzPts val="840"/>
              <a:buFont typeface="Trebuchet MS"/>
              <a:buNone/>
              <a:defRPr/>
            </a:lvl3pPr>
            <a:lvl4pPr marL="1828800" lvl="3" indent="-228600" algn="l">
              <a:spcBef>
                <a:spcPts val="750"/>
              </a:spcBef>
              <a:spcAft>
                <a:spcPts val="0"/>
              </a:spcAft>
              <a:buSzPts val="720"/>
              <a:buFont typeface="Trebuchet MS"/>
              <a:buNone/>
              <a:defRPr/>
            </a:lvl4pPr>
            <a:lvl5pPr marL="2286000" lvl="4" indent="-228600" algn="l">
              <a:spcBef>
                <a:spcPts val="750"/>
              </a:spcBef>
              <a:spcAft>
                <a:spcPts val="0"/>
              </a:spcAft>
              <a:buSzPts val="720"/>
              <a:buFont typeface="Trebuchet MS"/>
              <a:buNone/>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181" name="Google Shape;181;p27"/>
          <p:cNvSpPr txBox="1">
            <a:spLocks noGrp="1"/>
          </p:cNvSpPr>
          <p:nvPr>
            <p:ph type="body" idx="2"/>
          </p:nvPr>
        </p:nvSpPr>
        <p:spPr>
          <a:xfrm>
            <a:off x="508001" y="3395586"/>
            <a:ext cx="6447501" cy="1135436"/>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1080"/>
              <a:buNone/>
              <a:defRPr sz="1350">
                <a:solidFill>
                  <a:srgbClr val="7F7F7F"/>
                </a:solidFill>
              </a:defRPr>
            </a:lvl1pPr>
            <a:lvl2pPr marL="914400" lvl="1" indent="-228600" algn="l">
              <a:spcBef>
                <a:spcPts val="750"/>
              </a:spcBef>
              <a:spcAft>
                <a:spcPts val="0"/>
              </a:spcAft>
              <a:buSzPts val="1080"/>
              <a:buNone/>
              <a:defRPr sz="1350">
                <a:solidFill>
                  <a:srgbClr val="888888"/>
                </a:solidFill>
              </a:defRPr>
            </a:lvl2pPr>
            <a:lvl3pPr marL="1371600" lvl="2" indent="-228600" algn="l">
              <a:spcBef>
                <a:spcPts val="750"/>
              </a:spcBef>
              <a:spcAft>
                <a:spcPts val="0"/>
              </a:spcAft>
              <a:buSzPts val="960"/>
              <a:buNone/>
              <a:defRPr sz="1200">
                <a:solidFill>
                  <a:srgbClr val="888888"/>
                </a:solidFill>
              </a:defRPr>
            </a:lvl3pPr>
            <a:lvl4pPr marL="1828800" lvl="3" indent="-228600" algn="l">
              <a:spcBef>
                <a:spcPts val="750"/>
              </a:spcBef>
              <a:spcAft>
                <a:spcPts val="0"/>
              </a:spcAft>
              <a:buSzPts val="840"/>
              <a:buNone/>
              <a:defRPr sz="1050">
                <a:solidFill>
                  <a:srgbClr val="888888"/>
                </a:solidFill>
              </a:defRPr>
            </a:lvl4pPr>
            <a:lvl5pPr marL="2286000" lvl="4" indent="-228600" algn="l">
              <a:spcBef>
                <a:spcPts val="750"/>
              </a:spcBef>
              <a:spcAft>
                <a:spcPts val="0"/>
              </a:spcAft>
              <a:buSzPts val="840"/>
              <a:buNone/>
              <a:defRPr sz="1050">
                <a:solidFill>
                  <a:srgbClr val="888888"/>
                </a:solidFill>
              </a:defRPr>
            </a:lvl5pPr>
            <a:lvl6pPr marL="2743200" lvl="5" indent="-228600" algn="l">
              <a:spcBef>
                <a:spcPts val="750"/>
              </a:spcBef>
              <a:spcAft>
                <a:spcPts val="0"/>
              </a:spcAft>
              <a:buSzPts val="840"/>
              <a:buNone/>
              <a:defRPr sz="1050">
                <a:solidFill>
                  <a:srgbClr val="888888"/>
                </a:solidFill>
              </a:defRPr>
            </a:lvl6pPr>
            <a:lvl7pPr marL="3200400" lvl="6" indent="-228600" algn="l">
              <a:spcBef>
                <a:spcPts val="750"/>
              </a:spcBef>
              <a:spcAft>
                <a:spcPts val="0"/>
              </a:spcAft>
              <a:buSzPts val="840"/>
              <a:buNone/>
              <a:defRPr sz="1050">
                <a:solidFill>
                  <a:srgbClr val="888888"/>
                </a:solidFill>
              </a:defRPr>
            </a:lvl7pPr>
            <a:lvl8pPr marL="3657600" lvl="7" indent="-228600" algn="l">
              <a:spcBef>
                <a:spcPts val="750"/>
              </a:spcBef>
              <a:spcAft>
                <a:spcPts val="0"/>
              </a:spcAft>
              <a:buSzPts val="840"/>
              <a:buNone/>
              <a:defRPr sz="1050">
                <a:solidFill>
                  <a:srgbClr val="888888"/>
                </a:solidFill>
              </a:defRPr>
            </a:lvl8pPr>
            <a:lvl9pPr marL="4114800" lvl="8" indent="-228600" algn="l">
              <a:spcBef>
                <a:spcPts val="750"/>
              </a:spcBef>
              <a:spcAft>
                <a:spcPts val="0"/>
              </a:spcAft>
              <a:buSzPts val="840"/>
              <a:buNone/>
              <a:defRPr sz="1050">
                <a:solidFill>
                  <a:srgbClr val="888888"/>
                </a:solidFill>
              </a:defRPr>
            </a:lvl9pPr>
          </a:lstStyle>
          <a:p>
            <a:endParaRPr/>
          </a:p>
        </p:txBody>
      </p:sp>
      <p:sp>
        <p:nvSpPr>
          <p:cNvPr id="182" name="Google Shape;182;p27"/>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27"/>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7"/>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x-none"/>
              <a:t>‹Nr.›</a:t>
            </a:fld>
            <a:endParaRPr/>
          </a:p>
        </p:txBody>
      </p:sp>
      <p:sp>
        <p:nvSpPr>
          <p:cNvPr id="185" name="Google Shape;185;p27"/>
          <p:cNvSpPr txBox="1"/>
          <p:nvPr/>
        </p:nvSpPr>
        <p:spPr>
          <a:xfrm>
            <a:off x="406403" y="592784"/>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x-none" sz="6000">
                <a:solidFill>
                  <a:srgbClr val="8FA1CF"/>
                </a:solidFill>
                <a:latin typeface="Arial"/>
                <a:ea typeface="Arial"/>
                <a:cs typeface="Arial"/>
                <a:sym typeface="Arial"/>
              </a:rPr>
              <a:t>“</a:t>
            </a:r>
            <a:endParaRPr/>
          </a:p>
        </p:txBody>
      </p:sp>
      <p:sp>
        <p:nvSpPr>
          <p:cNvPr id="186" name="Google Shape;186;p27"/>
          <p:cNvSpPr txBox="1"/>
          <p:nvPr/>
        </p:nvSpPr>
        <p:spPr>
          <a:xfrm>
            <a:off x="6669758" y="2164917"/>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x-none" sz="6000">
                <a:solidFill>
                  <a:srgbClr val="8FA1CF"/>
                </a:solidFill>
                <a:latin typeface="Arial"/>
                <a:ea typeface="Arial"/>
                <a:cs typeface="Arial"/>
                <a:sym typeface="Arial"/>
              </a:rPr>
              <a:t>”</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dadero o falso">
  <p:cSld name="Verdadero o falso">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514350" y="457200"/>
            <a:ext cx="6441152" cy="2266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3300"/>
              <a:buFont typeface="Trebuchet MS"/>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28"/>
          <p:cNvSpPr txBox="1">
            <a:spLocks noGrp="1"/>
          </p:cNvSpPr>
          <p:nvPr>
            <p:ph type="body" idx="1"/>
          </p:nvPr>
        </p:nvSpPr>
        <p:spPr>
          <a:xfrm>
            <a:off x="507999" y="3009900"/>
            <a:ext cx="6447502" cy="385686"/>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440"/>
              <a:buFont typeface="Trebuchet MS"/>
              <a:buNone/>
              <a:defRPr sz="1800">
                <a:solidFill>
                  <a:schemeClr val="accent1"/>
                </a:solidFill>
              </a:defRPr>
            </a:lvl1pPr>
            <a:lvl2pPr marL="914400" lvl="1" indent="-228600" algn="l">
              <a:spcBef>
                <a:spcPts val="750"/>
              </a:spcBef>
              <a:spcAft>
                <a:spcPts val="0"/>
              </a:spcAft>
              <a:buSzPts val="960"/>
              <a:buFont typeface="Trebuchet MS"/>
              <a:buNone/>
              <a:defRPr/>
            </a:lvl2pPr>
            <a:lvl3pPr marL="1371600" lvl="2" indent="-228600" algn="l">
              <a:spcBef>
                <a:spcPts val="750"/>
              </a:spcBef>
              <a:spcAft>
                <a:spcPts val="0"/>
              </a:spcAft>
              <a:buSzPts val="840"/>
              <a:buFont typeface="Trebuchet MS"/>
              <a:buNone/>
              <a:defRPr/>
            </a:lvl3pPr>
            <a:lvl4pPr marL="1828800" lvl="3" indent="-228600" algn="l">
              <a:spcBef>
                <a:spcPts val="750"/>
              </a:spcBef>
              <a:spcAft>
                <a:spcPts val="0"/>
              </a:spcAft>
              <a:buSzPts val="720"/>
              <a:buFont typeface="Trebuchet MS"/>
              <a:buNone/>
              <a:defRPr/>
            </a:lvl4pPr>
            <a:lvl5pPr marL="2286000" lvl="4" indent="-228600" algn="l">
              <a:spcBef>
                <a:spcPts val="750"/>
              </a:spcBef>
              <a:spcAft>
                <a:spcPts val="0"/>
              </a:spcAft>
              <a:buSzPts val="720"/>
              <a:buFont typeface="Trebuchet MS"/>
              <a:buNone/>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190" name="Google Shape;190;p28"/>
          <p:cNvSpPr txBox="1">
            <a:spLocks noGrp="1"/>
          </p:cNvSpPr>
          <p:nvPr>
            <p:ph type="body" idx="2"/>
          </p:nvPr>
        </p:nvSpPr>
        <p:spPr>
          <a:xfrm>
            <a:off x="508001" y="3395586"/>
            <a:ext cx="6447501" cy="1135436"/>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1080"/>
              <a:buNone/>
              <a:defRPr sz="1350">
                <a:solidFill>
                  <a:srgbClr val="7F7F7F"/>
                </a:solidFill>
              </a:defRPr>
            </a:lvl1pPr>
            <a:lvl2pPr marL="914400" lvl="1" indent="-228600" algn="l">
              <a:spcBef>
                <a:spcPts val="750"/>
              </a:spcBef>
              <a:spcAft>
                <a:spcPts val="0"/>
              </a:spcAft>
              <a:buSzPts val="1080"/>
              <a:buNone/>
              <a:defRPr sz="1350">
                <a:solidFill>
                  <a:srgbClr val="888888"/>
                </a:solidFill>
              </a:defRPr>
            </a:lvl2pPr>
            <a:lvl3pPr marL="1371600" lvl="2" indent="-228600" algn="l">
              <a:spcBef>
                <a:spcPts val="750"/>
              </a:spcBef>
              <a:spcAft>
                <a:spcPts val="0"/>
              </a:spcAft>
              <a:buSzPts val="960"/>
              <a:buNone/>
              <a:defRPr sz="1200">
                <a:solidFill>
                  <a:srgbClr val="888888"/>
                </a:solidFill>
              </a:defRPr>
            </a:lvl3pPr>
            <a:lvl4pPr marL="1828800" lvl="3" indent="-228600" algn="l">
              <a:spcBef>
                <a:spcPts val="750"/>
              </a:spcBef>
              <a:spcAft>
                <a:spcPts val="0"/>
              </a:spcAft>
              <a:buSzPts val="840"/>
              <a:buNone/>
              <a:defRPr sz="1050">
                <a:solidFill>
                  <a:srgbClr val="888888"/>
                </a:solidFill>
              </a:defRPr>
            </a:lvl4pPr>
            <a:lvl5pPr marL="2286000" lvl="4" indent="-228600" algn="l">
              <a:spcBef>
                <a:spcPts val="750"/>
              </a:spcBef>
              <a:spcAft>
                <a:spcPts val="0"/>
              </a:spcAft>
              <a:buSzPts val="840"/>
              <a:buNone/>
              <a:defRPr sz="1050">
                <a:solidFill>
                  <a:srgbClr val="888888"/>
                </a:solidFill>
              </a:defRPr>
            </a:lvl5pPr>
            <a:lvl6pPr marL="2743200" lvl="5" indent="-228600" algn="l">
              <a:spcBef>
                <a:spcPts val="750"/>
              </a:spcBef>
              <a:spcAft>
                <a:spcPts val="0"/>
              </a:spcAft>
              <a:buSzPts val="840"/>
              <a:buNone/>
              <a:defRPr sz="1050">
                <a:solidFill>
                  <a:srgbClr val="888888"/>
                </a:solidFill>
              </a:defRPr>
            </a:lvl6pPr>
            <a:lvl7pPr marL="3200400" lvl="6" indent="-228600" algn="l">
              <a:spcBef>
                <a:spcPts val="750"/>
              </a:spcBef>
              <a:spcAft>
                <a:spcPts val="0"/>
              </a:spcAft>
              <a:buSzPts val="840"/>
              <a:buNone/>
              <a:defRPr sz="1050">
                <a:solidFill>
                  <a:srgbClr val="888888"/>
                </a:solidFill>
              </a:defRPr>
            </a:lvl7pPr>
            <a:lvl8pPr marL="3657600" lvl="7" indent="-228600" algn="l">
              <a:spcBef>
                <a:spcPts val="750"/>
              </a:spcBef>
              <a:spcAft>
                <a:spcPts val="0"/>
              </a:spcAft>
              <a:buSzPts val="840"/>
              <a:buNone/>
              <a:defRPr sz="1050">
                <a:solidFill>
                  <a:srgbClr val="888888"/>
                </a:solidFill>
              </a:defRPr>
            </a:lvl8pPr>
            <a:lvl9pPr marL="4114800" lvl="8" indent="-228600" algn="l">
              <a:spcBef>
                <a:spcPts val="750"/>
              </a:spcBef>
              <a:spcAft>
                <a:spcPts val="0"/>
              </a:spcAft>
              <a:buSzPts val="840"/>
              <a:buNone/>
              <a:defRPr sz="1050">
                <a:solidFill>
                  <a:srgbClr val="888888"/>
                </a:solidFill>
              </a:defRPr>
            </a:lvl9pPr>
          </a:lstStyle>
          <a:p>
            <a:endParaRPr/>
          </a:p>
        </p:txBody>
      </p:sp>
      <p:sp>
        <p:nvSpPr>
          <p:cNvPr id="191" name="Google Shape;191;p28"/>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8"/>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28"/>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508001" y="457200"/>
            <a:ext cx="6447501" cy="9906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29"/>
          <p:cNvSpPr txBox="1">
            <a:spLocks noGrp="1"/>
          </p:cNvSpPr>
          <p:nvPr>
            <p:ph type="body" idx="1"/>
          </p:nvPr>
        </p:nvSpPr>
        <p:spPr>
          <a:xfrm rot="5400000">
            <a:off x="2276462" y="-148019"/>
            <a:ext cx="2910580" cy="6447501"/>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197" name="Google Shape;197;p29"/>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29"/>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29"/>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200"/>
        <p:cNvGrpSpPr/>
        <p:nvPr/>
      </p:nvGrpSpPr>
      <p:grpSpPr>
        <a:xfrm>
          <a:off x="0" y="0"/>
          <a:ext cx="0" cy="0"/>
          <a:chOff x="0" y="0"/>
          <a:chExt cx="0" cy="0"/>
        </a:xfrm>
      </p:grpSpPr>
      <p:sp>
        <p:nvSpPr>
          <p:cNvPr id="201" name="Google Shape;201;p30"/>
          <p:cNvSpPr txBox="1">
            <a:spLocks noGrp="1"/>
          </p:cNvSpPr>
          <p:nvPr>
            <p:ph type="title"/>
          </p:nvPr>
        </p:nvSpPr>
        <p:spPr>
          <a:xfrm rot="5400000">
            <a:off x="4495739" y="1937215"/>
            <a:ext cx="3938588" cy="97855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30"/>
          <p:cNvSpPr txBox="1">
            <a:spLocks noGrp="1"/>
          </p:cNvSpPr>
          <p:nvPr>
            <p:ph type="body" idx="1"/>
          </p:nvPr>
        </p:nvSpPr>
        <p:spPr>
          <a:xfrm rot="5400000">
            <a:off x="1186264" y="-221063"/>
            <a:ext cx="3938588" cy="5295113"/>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203" name="Google Shape;203;p30"/>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30"/>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30"/>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x-non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x-non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grpSp>
        <p:nvGrpSpPr>
          <p:cNvPr id="69" name="Google Shape;69;p13"/>
          <p:cNvGrpSpPr/>
          <p:nvPr/>
        </p:nvGrpSpPr>
        <p:grpSpPr>
          <a:xfrm>
            <a:off x="0" y="-6350"/>
            <a:ext cx="9144000" cy="5149850"/>
            <a:chOff x="0" y="-8467"/>
            <a:chExt cx="12192000" cy="6866467"/>
          </a:xfrm>
        </p:grpSpPr>
        <p:cxnSp>
          <p:nvCxnSpPr>
            <p:cNvPr id="70" name="Google Shape;70;p13"/>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71" name="Google Shape;71;p13"/>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72" name="Google Shape;72;p13"/>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73" name="Google Shape;73;p13"/>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74" name="Google Shape;74;p13"/>
            <p:cNvSpPr/>
            <p:nvPr/>
          </p:nvSpPr>
          <p:spPr>
            <a:xfrm>
              <a:off x="8932333" y="3048000"/>
              <a:ext cx="3259667" cy="3810000"/>
            </a:xfrm>
            <a:prstGeom prst="triangle">
              <a:avLst>
                <a:gd name="adj" fmla="val 100000"/>
              </a:avLst>
            </a:prstGeom>
            <a:solidFill>
              <a:srgbClr val="374C81">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9803"/>
              </a:srgbClr>
            </a:solidFill>
            <a:ln>
              <a:noFill/>
            </a:ln>
          </p:spPr>
        </p:sp>
        <p:sp>
          <p:nvSpPr>
            <p:cNvPr id="76" name="Google Shape;76;p13"/>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77" name="Google Shape;77;p13"/>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3477B2">
                <a:alpha val="80000"/>
              </a:srgbClr>
            </a:solidFill>
            <a:ln>
              <a:noFill/>
            </a:ln>
          </p:spPr>
        </p:sp>
        <p:sp>
          <p:nvSpPr>
            <p:cNvPr id="78" name="Google Shape;78;p13"/>
            <p:cNvSpPr/>
            <p:nvPr/>
          </p:nvSpPr>
          <p:spPr>
            <a:xfrm>
              <a:off x="10371666" y="3589867"/>
              <a:ext cx="1817159" cy="3268133"/>
            </a:xfrm>
            <a:prstGeom prst="triangle">
              <a:avLst>
                <a:gd name="adj" fmla="val 100000"/>
              </a:avLst>
            </a:prstGeom>
            <a:solidFill>
              <a:srgbClr val="374C81">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0" y="4013200"/>
              <a:ext cx="448733" cy="2844800"/>
            </a:xfrm>
            <a:prstGeom prst="triangle">
              <a:avLst>
                <a:gd name="adj" fmla="val 0"/>
              </a:avLst>
            </a:prstGeom>
            <a:solidFill>
              <a:schemeClr val="accent1">
                <a:alpha val="6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13"/>
          <p:cNvSpPr txBox="1">
            <a:spLocks noGrp="1"/>
          </p:cNvSpPr>
          <p:nvPr>
            <p:ph type="title"/>
          </p:nvPr>
        </p:nvSpPr>
        <p:spPr>
          <a:xfrm>
            <a:off x="508001" y="457200"/>
            <a:ext cx="6447501" cy="9906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1" name="Google Shape;81;p13"/>
          <p:cNvSpPr txBox="1">
            <a:spLocks noGrp="1"/>
          </p:cNvSpPr>
          <p:nvPr>
            <p:ph type="body" idx="1"/>
          </p:nvPr>
        </p:nvSpPr>
        <p:spPr>
          <a:xfrm>
            <a:off x="508001" y="1620442"/>
            <a:ext cx="6447501" cy="2910580"/>
          </a:xfrm>
          <a:prstGeom prst="rect">
            <a:avLst/>
          </a:prstGeom>
          <a:noFill/>
          <a:ln>
            <a:noFill/>
          </a:ln>
        </p:spPr>
        <p:txBody>
          <a:bodyPr spcFirstLastPara="1" wrap="square" lIns="91425" tIns="45700" rIns="91425" bIns="45700" anchor="t" anchorCtr="0">
            <a:normAutofit/>
          </a:bodyPr>
          <a:lstStyle>
            <a:lvl1pPr marL="457200" marR="0" lvl="0" indent="-297180" algn="l" rtl="0">
              <a:spcBef>
                <a:spcPts val="750"/>
              </a:spcBef>
              <a:spcAft>
                <a:spcPts val="0"/>
              </a:spcAft>
              <a:buClr>
                <a:schemeClr val="accent1"/>
              </a:buClr>
              <a:buSzPts val="1080"/>
              <a:buFont typeface="Noto Sans Symbols"/>
              <a:buChar char="►"/>
              <a:defRPr sz="1350" b="0" i="0" u="none" strike="noStrike" cap="none">
                <a:solidFill>
                  <a:srgbClr val="3F3F3F"/>
                </a:solidFill>
                <a:latin typeface="Trebuchet MS"/>
                <a:ea typeface="Trebuchet MS"/>
                <a:cs typeface="Trebuchet MS"/>
                <a:sym typeface="Trebuchet MS"/>
              </a:defRPr>
            </a:lvl1pPr>
            <a:lvl2pPr marL="914400" marR="0" lvl="1" indent="-289560" algn="l" rtl="0">
              <a:spcBef>
                <a:spcPts val="75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81939" algn="l" rtl="0">
              <a:spcBef>
                <a:spcPts val="750"/>
              </a:spcBef>
              <a:spcAft>
                <a:spcPts val="0"/>
              </a:spcAft>
              <a:buClr>
                <a:schemeClr val="accent1"/>
              </a:buClr>
              <a:buSzPts val="840"/>
              <a:buFont typeface="Noto Sans Symbols"/>
              <a:buChar char="►"/>
              <a:defRPr sz="1050" b="0" i="0" u="none" strike="noStrike" cap="none">
                <a:solidFill>
                  <a:srgbClr val="3F3F3F"/>
                </a:solidFill>
                <a:latin typeface="Trebuchet MS"/>
                <a:ea typeface="Trebuchet MS"/>
                <a:cs typeface="Trebuchet MS"/>
                <a:sym typeface="Trebuchet MS"/>
              </a:defRPr>
            </a:lvl3pPr>
            <a:lvl4pPr marL="1828800" marR="0" lvl="3" indent="-274319" algn="l" rtl="0">
              <a:spcBef>
                <a:spcPts val="750"/>
              </a:spcBef>
              <a:spcAft>
                <a:spcPts val="0"/>
              </a:spcAft>
              <a:buClr>
                <a:schemeClr val="accent1"/>
              </a:buClr>
              <a:buSzPts val="72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4320" algn="l" rtl="0">
              <a:spcBef>
                <a:spcPts val="750"/>
              </a:spcBef>
              <a:spcAft>
                <a:spcPts val="0"/>
              </a:spcAft>
              <a:buClr>
                <a:schemeClr val="accent1"/>
              </a:buClr>
              <a:buSzPts val="72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4320" algn="l" rtl="0">
              <a:spcBef>
                <a:spcPts val="750"/>
              </a:spcBef>
              <a:spcAft>
                <a:spcPts val="0"/>
              </a:spcAft>
              <a:buClr>
                <a:schemeClr val="accent1"/>
              </a:buClr>
              <a:buSzPts val="72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4320" algn="l" rtl="0">
              <a:spcBef>
                <a:spcPts val="750"/>
              </a:spcBef>
              <a:spcAft>
                <a:spcPts val="0"/>
              </a:spcAft>
              <a:buClr>
                <a:schemeClr val="accent1"/>
              </a:buClr>
              <a:buSzPts val="72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4320" algn="l" rtl="0">
              <a:spcBef>
                <a:spcPts val="750"/>
              </a:spcBef>
              <a:spcAft>
                <a:spcPts val="0"/>
              </a:spcAft>
              <a:buClr>
                <a:schemeClr val="accent1"/>
              </a:buClr>
              <a:buSzPts val="72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4320" algn="l" rtl="0">
              <a:spcBef>
                <a:spcPts val="750"/>
              </a:spcBef>
              <a:spcAft>
                <a:spcPts val="0"/>
              </a:spcAft>
              <a:buClr>
                <a:schemeClr val="accent1"/>
              </a:buClr>
              <a:buSzPts val="72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82" name="Google Shape;82;p13"/>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675"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3" name="Google Shape;83;p13"/>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4" name="Google Shape;84;p13"/>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1pPr>
            <a:lvl2pPr marL="0" marR="0" lvl="1"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2pPr>
            <a:lvl3pPr marL="0" marR="0" lvl="2"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3pPr>
            <a:lvl4pPr marL="0" marR="0" lvl="3"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4pPr>
            <a:lvl5pPr marL="0" marR="0" lvl="4"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5pPr>
            <a:lvl6pPr marL="0" marR="0" lvl="5"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6pPr>
            <a:lvl7pPr marL="0" marR="0" lvl="6"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7pPr>
            <a:lvl8pPr marL="0" marR="0" lvl="7"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8pPr>
            <a:lvl9pPr marL="0" marR="0" lvl="8"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x-none"/>
              <a:t>‹Nr.›</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u1KyMtplCcE" TargetMode="External"/><Relationship Id="rId4" Type="http://schemas.openxmlformats.org/officeDocument/2006/relationships/hyperlink" Target="https://www.youtube.com/watch?v=KOKnWaLiL8w" TargetMode="External"/><Relationship Id="rId5" Type="http://schemas.openxmlformats.org/officeDocument/2006/relationships/hyperlink" Target="https://www.youtube.com/watch?v=IRceb6cA4yw" TargetMode="External"/><Relationship Id="rId6" Type="http://schemas.openxmlformats.org/officeDocument/2006/relationships/hyperlink" Target="https://www.youtube.com/watch?v=UwQ8785Qhr8" TargetMode="External"/><Relationship Id="rId7" Type="http://schemas.openxmlformats.org/officeDocument/2006/relationships/hyperlink" Target="https://www.youtube.com/watch?v=ybFy-zyLYco" TargetMode="External"/><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library.umac.mo/ebooks/b28314864.pdf" TargetMode="External"/><Relationship Id="rId4" Type="http://schemas.openxmlformats.org/officeDocument/2006/relationships/hyperlink" Target="http://campus.cerimes.fr/odontologie/enseignement/chap3/site/html/cours.pdf" TargetMode="External"/><Relationship Id="rId5" Type="http://schemas.openxmlformats.org/officeDocument/2006/relationships/hyperlink" Target="http://www.ptq.pemex.com/productosyservicios/eventosdescargas/Documents/Foro%20PEMEX%20Petroqu%C3%ADmica/2012/03%20Mercado%20pl%C3%A1sticos%20201.pdf" TargetMode="External"/><Relationship Id="rId6" Type="http://schemas.openxmlformats.org/officeDocument/2006/relationships/hyperlink" Target="https://www.forbes.com.mx/limbs-3d-ayuda-extremidades/" TargetMode="External"/><Relationship Id="rId7" Type="http://schemas.openxmlformats.org/officeDocument/2006/relationships/hyperlink" Target="https://www.diariodesevilla.es/tecnologia/Disenan-sistema-imprimir-protesis_0_1346265615.html" TargetMode="External"/><Relationship Id="rId8" Type="http://schemas.openxmlformats.org/officeDocument/2006/relationships/hyperlink" Target="https://elpais.com/internacional/2017/04/11/argentina/1491929616_757606.html" TargetMode="External"/><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2.jp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anmm.org.mx/actas2015/Acta_SO04032015.pdf" TargetMode="External"/><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9"/>
        <p:cNvGrpSpPr/>
        <p:nvPr/>
      </p:nvGrpSpPr>
      <p:grpSpPr>
        <a:xfrm>
          <a:off x="0" y="0"/>
          <a:ext cx="0" cy="0"/>
          <a:chOff x="0" y="0"/>
          <a:chExt cx="0" cy="0"/>
        </a:xfrm>
      </p:grpSpPr>
      <p:pic>
        <p:nvPicPr>
          <p:cNvPr id="210" name="Google Shape;210;p31"/>
          <p:cNvPicPr preferRelativeResize="0"/>
          <p:nvPr/>
        </p:nvPicPr>
        <p:blipFill rotWithShape="1">
          <a:blip r:embed="rId4">
            <a:alphaModFix/>
          </a:blip>
          <a:srcRect/>
          <a:stretch/>
        </p:blipFill>
        <p:spPr>
          <a:xfrm>
            <a:off x="3511034" y="312700"/>
            <a:ext cx="1207270" cy="1077718"/>
          </a:xfrm>
          <a:prstGeom prst="rect">
            <a:avLst/>
          </a:prstGeom>
          <a:noFill/>
          <a:ln>
            <a:noFill/>
          </a:ln>
        </p:spPr>
      </p:pic>
      <p:sp>
        <p:nvSpPr>
          <p:cNvPr id="211" name="Google Shape;211;p31"/>
          <p:cNvSpPr txBox="1">
            <a:spLocks noGrp="1"/>
          </p:cNvSpPr>
          <p:nvPr>
            <p:ph type="ctrTitle"/>
          </p:nvPr>
        </p:nvSpPr>
        <p:spPr>
          <a:xfrm>
            <a:off x="2463440" y="3482628"/>
            <a:ext cx="4659736" cy="154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accent1"/>
              </a:buClr>
              <a:buSzPts val="2000"/>
              <a:buFont typeface="Trebuchet MS"/>
              <a:buNone/>
            </a:pPr>
            <a:r>
              <a:rPr lang="x-none" sz="2000" b="0"/>
              <a:t>“</a:t>
            </a:r>
            <a:r>
              <a:rPr lang="x-none" sz="2000" b="0">
                <a:solidFill>
                  <a:schemeClr val="accent1"/>
                </a:solidFill>
              </a:rPr>
              <a:t>¿La creación de una prótesis podría generar una mejora en la calidad de vida de otras personas?”</a:t>
            </a:r>
            <a:endParaRPr sz="2000" b="0">
              <a:solidFill>
                <a:schemeClr val="accent1"/>
              </a:solidFill>
            </a:endParaRPr>
          </a:p>
        </p:txBody>
      </p:sp>
      <p:sp>
        <p:nvSpPr>
          <p:cNvPr id="212" name="Google Shape;212;p31"/>
          <p:cNvSpPr txBox="1">
            <a:spLocks noGrp="1"/>
          </p:cNvSpPr>
          <p:nvPr>
            <p:ph type="subTitle" idx="1"/>
          </p:nvPr>
        </p:nvSpPr>
        <p:spPr>
          <a:xfrm>
            <a:off x="-570282" y="118872"/>
            <a:ext cx="5142282" cy="1265700"/>
          </a:xfrm>
          <a:prstGeom prst="rect">
            <a:avLst/>
          </a:prstGeom>
          <a:noFill/>
          <a:ln>
            <a:noFill/>
          </a:ln>
        </p:spPr>
        <p:txBody>
          <a:bodyPr spcFirstLastPara="1" wrap="square" lIns="91425" tIns="91425" rIns="91425" bIns="91425" anchor="b" anchorCtr="0">
            <a:noAutofit/>
          </a:bodyPr>
          <a:lstStyle/>
          <a:p>
            <a:pPr marL="0" lvl="0" indent="0" algn="ctr" rtl="0">
              <a:lnSpc>
                <a:spcPct val="150000"/>
              </a:lnSpc>
              <a:spcBef>
                <a:spcPts val="0"/>
              </a:spcBef>
              <a:spcAft>
                <a:spcPts val="0"/>
              </a:spcAft>
              <a:buSzPts val="1040"/>
              <a:buNone/>
            </a:pPr>
            <a:r>
              <a:rPr lang="x-none">
                <a:solidFill>
                  <a:schemeClr val="accent1"/>
                </a:solidFill>
              </a:rPr>
              <a:t>CICLO ESCOLAR 2020-2021</a:t>
            </a:r>
            <a:endParaRPr>
              <a:solidFill>
                <a:schemeClr val="accent1"/>
              </a:solidFill>
            </a:endParaRPr>
          </a:p>
          <a:p>
            <a:pPr marL="0" lvl="0" indent="0" algn="ctr" rtl="0">
              <a:lnSpc>
                <a:spcPct val="150000"/>
              </a:lnSpc>
              <a:spcBef>
                <a:spcPts val="0"/>
              </a:spcBef>
              <a:spcAft>
                <a:spcPts val="0"/>
              </a:spcAft>
              <a:buSzPts val="1040"/>
              <a:buNone/>
            </a:pPr>
            <a:r>
              <a:rPr lang="x-none">
                <a:solidFill>
                  <a:schemeClr val="accent1"/>
                </a:solidFill>
              </a:rPr>
              <a:t>6º PREPARATORIA</a:t>
            </a:r>
            <a:endParaRPr>
              <a:solidFill>
                <a:schemeClr val="accent1"/>
              </a:solidFill>
            </a:endParaRPr>
          </a:p>
          <a:p>
            <a:pPr marL="0" lvl="0" indent="0" algn="ctr" rtl="0">
              <a:lnSpc>
                <a:spcPct val="150000"/>
              </a:lnSpc>
              <a:spcBef>
                <a:spcPts val="0"/>
              </a:spcBef>
              <a:spcAft>
                <a:spcPts val="0"/>
              </a:spcAft>
              <a:buSzPts val="1040"/>
              <a:buNone/>
            </a:pPr>
            <a:r>
              <a:rPr lang="x-none">
                <a:solidFill>
                  <a:schemeClr val="accent1"/>
                </a:solidFill>
              </a:rPr>
              <a:t>COLEGIO FRANCÉS DEL PEDREGAL</a:t>
            </a:r>
            <a:endParaRPr>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pSp>
        <p:nvGrpSpPr>
          <p:cNvPr id="290" name="Google Shape;290;p40"/>
          <p:cNvGrpSpPr/>
          <p:nvPr/>
        </p:nvGrpSpPr>
        <p:grpSpPr>
          <a:xfrm>
            <a:off x="396460" y="540202"/>
            <a:ext cx="8117165" cy="4342199"/>
            <a:chOff x="3054" y="412611"/>
            <a:chExt cx="8117165" cy="4342199"/>
          </a:xfrm>
        </p:grpSpPr>
        <p:sp>
          <p:nvSpPr>
            <p:cNvPr id="291" name="Google Shape;291;p40"/>
            <p:cNvSpPr/>
            <p:nvPr/>
          </p:nvSpPr>
          <p:spPr>
            <a:xfrm>
              <a:off x="3054" y="412611"/>
              <a:ext cx="1836462" cy="403200"/>
            </a:xfrm>
            <a:prstGeom prst="rect">
              <a:avLst/>
            </a:prstGeom>
            <a:gradFill>
              <a:gsLst>
                <a:gs pos="0">
                  <a:srgbClr val="5A70B0"/>
                </a:gs>
                <a:gs pos="78000">
                  <a:srgbClr val="425D9C"/>
                </a:gs>
                <a:gs pos="100000">
                  <a:srgbClr val="425D9C"/>
                </a:gs>
              </a:gsLst>
              <a:lin ang="5400000" scaled="0"/>
            </a:gradFill>
            <a:ln w="12700" cap="rnd" cmpd="sng">
              <a:solidFill>
                <a:schemeClr val="accent1"/>
              </a:solidFill>
              <a:prstDash val="solid"/>
              <a:round/>
              <a:headEnd type="none" w="sm" len="sm"/>
              <a:tailEnd type="none" w="sm" len="sm"/>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0"/>
            <p:cNvSpPr txBox="1"/>
            <p:nvPr/>
          </p:nvSpPr>
          <p:spPr>
            <a:xfrm>
              <a:off x="3054" y="412611"/>
              <a:ext cx="1836462" cy="403200"/>
            </a:xfrm>
            <a:prstGeom prst="rect">
              <a:avLst/>
            </a:prstGeom>
            <a:noFill/>
            <a:ln>
              <a:noFill/>
            </a:ln>
          </p:spPr>
          <p:txBody>
            <a:bodyPr spcFirstLastPara="1" wrap="square" lIns="99550" tIns="56875" rIns="99550" bIns="56875" anchor="ctr" anchorCtr="0">
              <a:noAutofit/>
            </a:bodyPr>
            <a:lstStyle/>
            <a:p>
              <a:pPr marL="0" marR="0" lvl="0" indent="0" algn="ctr" rtl="0">
                <a:lnSpc>
                  <a:spcPct val="90000"/>
                </a:lnSpc>
                <a:spcBef>
                  <a:spcPts val="0"/>
                </a:spcBef>
                <a:spcAft>
                  <a:spcPts val="0"/>
                </a:spcAft>
                <a:buClr>
                  <a:schemeClr val="lt1"/>
                </a:buClr>
                <a:buSzPts val="1400"/>
                <a:buFont typeface="Trebuchet MS"/>
                <a:buNone/>
              </a:pPr>
              <a:r>
                <a:rPr lang="x-none" sz="1400" b="0" i="0" u="none" strike="noStrike" cap="none">
                  <a:solidFill>
                    <a:schemeClr val="lt1"/>
                  </a:solidFill>
                  <a:latin typeface="Trebuchet MS"/>
                  <a:ea typeface="Trebuchet MS"/>
                  <a:cs typeface="Trebuchet MS"/>
                  <a:sym typeface="Trebuchet MS"/>
                </a:rPr>
                <a:t>Matemáticas</a:t>
              </a:r>
              <a:endParaRPr sz="1400" b="0" i="0" u="none" strike="noStrike" cap="none">
                <a:solidFill>
                  <a:schemeClr val="lt1"/>
                </a:solidFill>
                <a:latin typeface="Trebuchet MS"/>
                <a:ea typeface="Trebuchet MS"/>
                <a:cs typeface="Trebuchet MS"/>
                <a:sym typeface="Trebuchet MS"/>
              </a:endParaRPr>
            </a:p>
          </p:txBody>
        </p:sp>
        <p:sp>
          <p:nvSpPr>
            <p:cNvPr id="293" name="Google Shape;293;p40"/>
            <p:cNvSpPr/>
            <p:nvPr/>
          </p:nvSpPr>
          <p:spPr>
            <a:xfrm>
              <a:off x="3054" y="815811"/>
              <a:ext cx="1836462" cy="3938999"/>
            </a:xfrm>
            <a:prstGeom prst="rect">
              <a:avLst/>
            </a:prstGeom>
            <a:solidFill>
              <a:srgbClr val="CED2E2">
                <a:alpha val="89803"/>
              </a:srgbClr>
            </a:solidFill>
            <a:ln w="12700" cap="rnd" cmpd="sng">
              <a:solidFill>
                <a:srgbClr val="CED2E2">
                  <a:alpha val="89803"/>
                </a:srgbClr>
              </a:solidFill>
              <a:prstDash val="solid"/>
              <a:round/>
              <a:headEnd type="none" w="sm" len="sm"/>
              <a:tailEnd type="none" w="sm" len="sm"/>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0"/>
            <p:cNvSpPr txBox="1"/>
            <p:nvPr/>
          </p:nvSpPr>
          <p:spPr>
            <a:xfrm>
              <a:off x="3054" y="815811"/>
              <a:ext cx="1836462" cy="3938999"/>
            </a:xfrm>
            <a:prstGeom prst="rect">
              <a:avLst/>
            </a:prstGeom>
            <a:noFill/>
            <a:ln>
              <a:noFill/>
            </a:ln>
          </p:spPr>
          <p:txBody>
            <a:bodyPr spcFirstLastPara="1" wrap="square" lIns="74675" tIns="74675" rIns="99550" bIns="112000" anchor="t" anchorCtr="0">
              <a:noAutofit/>
            </a:bodyPr>
            <a:lstStyle/>
            <a:p>
              <a:pPr marL="114300" marR="0" lvl="1" indent="-114300" algn="l" rtl="0">
                <a:lnSpc>
                  <a:spcPct val="90000"/>
                </a:lnSpc>
                <a:spcBef>
                  <a:spcPts val="0"/>
                </a:spcBef>
                <a:spcAft>
                  <a:spcPts val="0"/>
                </a:spcAft>
                <a:buClr>
                  <a:srgbClr val="1E5F9F"/>
                </a:buClr>
                <a:buSzPts val="1400"/>
                <a:buFont typeface="Trebuchet MS"/>
                <a:buChar char="•"/>
              </a:pPr>
              <a:r>
                <a:rPr lang="x-none" sz="1400" b="0" i="0" u="none" strike="noStrike" cap="none">
                  <a:solidFill>
                    <a:srgbClr val="1E5F9F"/>
                  </a:solidFill>
                  <a:latin typeface="Trebuchet MS"/>
                  <a:ea typeface="Trebuchet MS"/>
                  <a:cs typeface="Trebuchet MS"/>
                  <a:sym typeface="Trebuchet MS"/>
                </a:rPr>
                <a:t>¿Es posible aplicar la modelación matemática de funciones seccionadas para darle solución a un problema específico en tu vida diaria? </a:t>
              </a:r>
              <a:endParaRPr sz="1400" b="0" i="0" u="none" strike="noStrike" cap="none">
                <a:solidFill>
                  <a:srgbClr val="1E5F9F"/>
                </a:solidFill>
                <a:latin typeface="Trebuchet MS"/>
                <a:ea typeface="Trebuchet MS"/>
                <a:cs typeface="Trebuchet MS"/>
                <a:sym typeface="Trebuchet MS"/>
              </a:endParaRPr>
            </a:p>
          </p:txBody>
        </p:sp>
        <p:sp>
          <p:nvSpPr>
            <p:cNvPr id="295" name="Google Shape;295;p40"/>
            <p:cNvSpPr/>
            <p:nvPr/>
          </p:nvSpPr>
          <p:spPr>
            <a:xfrm>
              <a:off x="2096621" y="412611"/>
              <a:ext cx="1836462" cy="403200"/>
            </a:xfrm>
            <a:prstGeom prst="rect">
              <a:avLst/>
            </a:prstGeom>
            <a:gradFill>
              <a:gsLst>
                <a:gs pos="0">
                  <a:srgbClr val="5A70B0"/>
                </a:gs>
                <a:gs pos="78000">
                  <a:srgbClr val="425D9C"/>
                </a:gs>
                <a:gs pos="100000">
                  <a:srgbClr val="425D9C"/>
                </a:gs>
              </a:gsLst>
              <a:lin ang="5400000" scaled="0"/>
            </a:gradFill>
            <a:ln w="12700" cap="rnd" cmpd="sng">
              <a:solidFill>
                <a:schemeClr val="accent1"/>
              </a:solidFill>
              <a:prstDash val="solid"/>
              <a:round/>
              <a:headEnd type="none" w="sm" len="sm"/>
              <a:tailEnd type="none" w="sm" len="sm"/>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txBox="1"/>
            <p:nvPr/>
          </p:nvSpPr>
          <p:spPr>
            <a:xfrm>
              <a:off x="2096621" y="412611"/>
              <a:ext cx="1836462" cy="403200"/>
            </a:xfrm>
            <a:prstGeom prst="rect">
              <a:avLst/>
            </a:prstGeom>
            <a:noFill/>
            <a:ln>
              <a:noFill/>
            </a:ln>
          </p:spPr>
          <p:txBody>
            <a:bodyPr spcFirstLastPara="1" wrap="square" lIns="99550" tIns="56875" rIns="99550" bIns="56875" anchor="ctr" anchorCtr="0">
              <a:noAutofit/>
            </a:bodyPr>
            <a:lstStyle/>
            <a:p>
              <a:pPr marL="0" marR="0" lvl="0" indent="0" algn="ctr" rtl="0">
                <a:lnSpc>
                  <a:spcPct val="90000"/>
                </a:lnSpc>
                <a:spcBef>
                  <a:spcPts val="0"/>
                </a:spcBef>
                <a:spcAft>
                  <a:spcPts val="0"/>
                </a:spcAft>
                <a:buClr>
                  <a:schemeClr val="lt1"/>
                </a:buClr>
                <a:buSzPts val="1400"/>
                <a:buFont typeface="Trebuchet MS"/>
                <a:buNone/>
              </a:pPr>
              <a:r>
                <a:rPr lang="x-none" sz="1400" b="0" i="0" u="none" strike="noStrike" cap="none">
                  <a:solidFill>
                    <a:schemeClr val="lt1"/>
                  </a:solidFill>
                  <a:latin typeface="Trebuchet MS"/>
                  <a:ea typeface="Trebuchet MS"/>
                  <a:cs typeface="Trebuchet MS"/>
                  <a:sym typeface="Trebuchet MS"/>
                </a:rPr>
                <a:t>Física</a:t>
              </a:r>
              <a:endParaRPr sz="1400" b="0" i="0" u="none" strike="noStrike" cap="none">
                <a:solidFill>
                  <a:schemeClr val="lt1"/>
                </a:solidFill>
                <a:latin typeface="Trebuchet MS"/>
                <a:ea typeface="Trebuchet MS"/>
                <a:cs typeface="Trebuchet MS"/>
                <a:sym typeface="Trebuchet MS"/>
              </a:endParaRPr>
            </a:p>
          </p:txBody>
        </p:sp>
        <p:sp>
          <p:nvSpPr>
            <p:cNvPr id="297" name="Google Shape;297;p40"/>
            <p:cNvSpPr/>
            <p:nvPr/>
          </p:nvSpPr>
          <p:spPr>
            <a:xfrm>
              <a:off x="2096621" y="815811"/>
              <a:ext cx="1836462" cy="3938999"/>
            </a:xfrm>
            <a:prstGeom prst="rect">
              <a:avLst/>
            </a:prstGeom>
            <a:solidFill>
              <a:srgbClr val="CED2E2">
                <a:alpha val="89803"/>
              </a:srgbClr>
            </a:solidFill>
            <a:ln w="12700" cap="rnd" cmpd="sng">
              <a:solidFill>
                <a:srgbClr val="CED2E2">
                  <a:alpha val="89803"/>
                </a:srgbClr>
              </a:solidFill>
              <a:prstDash val="solid"/>
              <a:round/>
              <a:headEnd type="none" w="sm" len="sm"/>
              <a:tailEnd type="none" w="sm" len="sm"/>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0"/>
            <p:cNvSpPr txBox="1"/>
            <p:nvPr/>
          </p:nvSpPr>
          <p:spPr>
            <a:xfrm>
              <a:off x="2096621" y="815811"/>
              <a:ext cx="1836462" cy="3938999"/>
            </a:xfrm>
            <a:prstGeom prst="rect">
              <a:avLst/>
            </a:prstGeom>
            <a:noFill/>
            <a:ln>
              <a:noFill/>
            </a:ln>
          </p:spPr>
          <p:txBody>
            <a:bodyPr spcFirstLastPara="1" wrap="square" lIns="74675" tIns="74675" rIns="99550" bIns="112000" anchor="t" anchorCtr="0">
              <a:noAutofit/>
            </a:bodyPr>
            <a:lstStyle/>
            <a:p>
              <a:pPr marL="114300" marR="0" lvl="1" indent="-114300" algn="l" rtl="0">
                <a:lnSpc>
                  <a:spcPct val="90000"/>
                </a:lnSpc>
                <a:spcBef>
                  <a:spcPts val="0"/>
                </a:spcBef>
                <a:spcAft>
                  <a:spcPts val="0"/>
                </a:spcAft>
                <a:buClr>
                  <a:srgbClr val="1E5F9F"/>
                </a:buClr>
                <a:buSzPts val="1400"/>
                <a:buFont typeface="Trebuchet MS"/>
                <a:buChar char="•"/>
              </a:pPr>
              <a:r>
                <a:rPr lang="x-none" sz="1400" b="0" i="0" u="none" strike="noStrike" cap="none">
                  <a:solidFill>
                    <a:srgbClr val="1E5F9F"/>
                  </a:solidFill>
                  <a:latin typeface="Trebuchet MS"/>
                  <a:ea typeface="Trebuchet MS"/>
                  <a:cs typeface="Trebuchet MS"/>
                  <a:sym typeface="Trebuchet MS"/>
                </a:rPr>
                <a:t>¿Se puede desarrollar una introducción al conocimiento de la biomecánica mediante la aplicación de los principios de la mecánica de Newton al análisis del funcionamiento de una prótesis?</a:t>
              </a:r>
              <a:endParaRPr sz="1400" b="0" i="0" u="none" strike="noStrike" cap="none">
                <a:solidFill>
                  <a:srgbClr val="1E5F9F"/>
                </a:solidFill>
                <a:latin typeface="Trebuchet MS"/>
                <a:ea typeface="Trebuchet MS"/>
                <a:cs typeface="Trebuchet MS"/>
                <a:sym typeface="Trebuchet MS"/>
              </a:endParaRPr>
            </a:p>
          </p:txBody>
        </p:sp>
        <p:sp>
          <p:nvSpPr>
            <p:cNvPr id="299" name="Google Shape;299;p40"/>
            <p:cNvSpPr/>
            <p:nvPr/>
          </p:nvSpPr>
          <p:spPr>
            <a:xfrm>
              <a:off x="4190189" y="412611"/>
              <a:ext cx="1836462" cy="403200"/>
            </a:xfrm>
            <a:prstGeom prst="rect">
              <a:avLst/>
            </a:prstGeom>
            <a:gradFill>
              <a:gsLst>
                <a:gs pos="0">
                  <a:srgbClr val="5A70B0"/>
                </a:gs>
                <a:gs pos="78000">
                  <a:srgbClr val="425D9C"/>
                </a:gs>
                <a:gs pos="100000">
                  <a:srgbClr val="425D9C"/>
                </a:gs>
              </a:gsLst>
              <a:lin ang="5400000" scaled="0"/>
            </a:gradFill>
            <a:ln w="12700" cap="rnd" cmpd="sng">
              <a:solidFill>
                <a:schemeClr val="accent1"/>
              </a:solidFill>
              <a:prstDash val="solid"/>
              <a:round/>
              <a:headEnd type="none" w="sm" len="sm"/>
              <a:tailEnd type="none" w="sm" len="sm"/>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0"/>
            <p:cNvSpPr txBox="1"/>
            <p:nvPr/>
          </p:nvSpPr>
          <p:spPr>
            <a:xfrm>
              <a:off x="4190189" y="412611"/>
              <a:ext cx="1836462" cy="403200"/>
            </a:xfrm>
            <a:prstGeom prst="rect">
              <a:avLst/>
            </a:prstGeom>
            <a:noFill/>
            <a:ln>
              <a:noFill/>
            </a:ln>
          </p:spPr>
          <p:txBody>
            <a:bodyPr spcFirstLastPara="1" wrap="square" lIns="99550" tIns="56875" rIns="99550" bIns="56875" anchor="ctr" anchorCtr="0">
              <a:noAutofit/>
            </a:bodyPr>
            <a:lstStyle/>
            <a:p>
              <a:pPr marL="0" marR="0" lvl="0" indent="0" algn="ctr" rtl="0">
                <a:lnSpc>
                  <a:spcPct val="90000"/>
                </a:lnSpc>
                <a:spcBef>
                  <a:spcPts val="0"/>
                </a:spcBef>
                <a:spcAft>
                  <a:spcPts val="0"/>
                </a:spcAft>
                <a:buClr>
                  <a:schemeClr val="lt1"/>
                </a:buClr>
                <a:buSzPts val="1400"/>
                <a:buFont typeface="Trebuchet MS"/>
                <a:buNone/>
              </a:pPr>
              <a:r>
                <a:rPr lang="x-none" sz="1400" b="0" i="0" u="none" strike="noStrike" cap="none">
                  <a:solidFill>
                    <a:schemeClr val="lt1"/>
                  </a:solidFill>
                  <a:latin typeface="Trebuchet MS"/>
                  <a:ea typeface="Trebuchet MS"/>
                  <a:cs typeface="Trebuchet MS"/>
                  <a:sym typeface="Trebuchet MS"/>
                </a:rPr>
                <a:t>Química</a:t>
              </a:r>
              <a:endParaRPr sz="1400" b="0" i="0" u="none" strike="noStrike" cap="none">
                <a:solidFill>
                  <a:schemeClr val="lt1"/>
                </a:solidFill>
                <a:latin typeface="Trebuchet MS"/>
                <a:ea typeface="Trebuchet MS"/>
                <a:cs typeface="Trebuchet MS"/>
                <a:sym typeface="Trebuchet MS"/>
              </a:endParaRPr>
            </a:p>
          </p:txBody>
        </p:sp>
        <p:sp>
          <p:nvSpPr>
            <p:cNvPr id="301" name="Google Shape;301;p40"/>
            <p:cNvSpPr/>
            <p:nvPr/>
          </p:nvSpPr>
          <p:spPr>
            <a:xfrm>
              <a:off x="4190189" y="815811"/>
              <a:ext cx="1836462" cy="3938999"/>
            </a:xfrm>
            <a:prstGeom prst="rect">
              <a:avLst/>
            </a:prstGeom>
            <a:solidFill>
              <a:srgbClr val="CED2E2">
                <a:alpha val="89803"/>
              </a:srgbClr>
            </a:solidFill>
            <a:ln w="12700" cap="rnd" cmpd="sng">
              <a:solidFill>
                <a:srgbClr val="CED2E2">
                  <a:alpha val="89803"/>
                </a:srgbClr>
              </a:solidFill>
              <a:prstDash val="solid"/>
              <a:round/>
              <a:headEnd type="none" w="sm" len="sm"/>
              <a:tailEnd type="none" w="sm" len="sm"/>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0"/>
            <p:cNvSpPr txBox="1"/>
            <p:nvPr/>
          </p:nvSpPr>
          <p:spPr>
            <a:xfrm>
              <a:off x="4190189" y="815811"/>
              <a:ext cx="1836462" cy="3938999"/>
            </a:xfrm>
            <a:prstGeom prst="rect">
              <a:avLst/>
            </a:prstGeom>
            <a:noFill/>
            <a:ln>
              <a:noFill/>
            </a:ln>
          </p:spPr>
          <p:txBody>
            <a:bodyPr spcFirstLastPara="1" wrap="square" lIns="74675" tIns="74675" rIns="99550" bIns="112000" anchor="t" anchorCtr="0">
              <a:noAutofit/>
            </a:bodyPr>
            <a:lstStyle/>
            <a:p>
              <a:pPr marL="114300" marR="0" lvl="1" indent="-114300" algn="l" rtl="0">
                <a:lnSpc>
                  <a:spcPct val="90000"/>
                </a:lnSpc>
                <a:spcBef>
                  <a:spcPts val="0"/>
                </a:spcBef>
                <a:spcAft>
                  <a:spcPts val="0"/>
                </a:spcAft>
                <a:buClr>
                  <a:srgbClr val="1E5F9F"/>
                </a:buClr>
                <a:buSzPts val="1400"/>
                <a:buFont typeface="Trebuchet MS"/>
                <a:buChar char="•"/>
              </a:pPr>
              <a:r>
                <a:rPr lang="x-none" sz="1400" b="0" i="0" u="none" strike="noStrike" cap="none">
                  <a:solidFill>
                    <a:srgbClr val="1E5F9F"/>
                  </a:solidFill>
                  <a:latin typeface="Trebuchet MS"/>
                  <a:ea typeface="Trebuchet MS"/>
                  <a:cs typeface="Trebuchet MS"/>
                  <a:sym typeface="Trebuchet MS"/>
                </a:rPr>
                <a:t>¿Por qué el uso de los plásticos es tan comercial a pesar de los problemas ambientales que pueda ocasionar? </a:t>
              </a:r>
              <a:endParaRPr sz="1400" b="0" i="0" u="none" strike="noStrike" cap="none">
                <a:solidFill>
                  <a:srgbClr val="1E5F9F"/>
                </a:solidFill>
                <a:latin typeface="Trebuchet MS"/>
                <a:ea typeface="Trebuchet MS"/>
                <a:cs typeface="Trebuchet MS"/>
                <a:sym typeface="Trebuchet MS"/>
              </a:endParaRPr>
            </a:p>
            <a:p>
              <a:pPr marL="114300" marR="0" lvl="1" indent="-114300" algn="l" rtl="0">
                <a:lnSpc>
                  <a:spcPct val="90000"/>
                </a:lnSpc>
                <a:spcBef>
                  <a:spcPts val="210"/>
                </a:spcBef>
                <a:spcAft>
                  <a:spcPts val="0"/>
                </a:spcAft>
                <a:buClr>
                  <a:srgbClr val="1E5F9F"/>
                </a:buClr>
                <a:buSzPts val="1400"/>
                <a:buFont typeface="Trebuchet MS"/>
                <a:buChar char="•"/>
              </a:pPr>
              <a:r>
                <a:rPr lang="x-none" sz="1400" b="0" i="0" u="none" strike="noStrike" cap="none">
                  <a:solidFill>
                    <a:srgbClr val="1E5F9F"/>
                  </a:solidFill>
                  <a:latin typeface="Trebuchet MS"/>
                  <a:ea typeface="Trebuchet MS"/>
                  <a:cs typeface="Trebuchet MS"/>
                  <a:sym typeface="Trebuchet MS"/>
                </a:rPr>
                <a:t>¿Se pueden cambiar algunas propiedades de los plásticos como el tiempo de degradación para elaborar prótesis más económicas pero igualmente resistentes y flexibles pero al mismo tiempo más amigables con el medio ambiente?</a:t>
              </a:r>
              <a:endParaRPr sz="1400" b="0" i="0" u="none" strike="noStrike" cap="none">
                <a:solidFill>
                  <a:srgbClr val="1E5F9F"/>
                </a:solidFill>
                <a:latin typeface="Trebuchet MS"/>
                <a:ea typeface="Trebuchet MS"/>
                <a:cs typeface="Trebuchet MS"/>
                <a:sym typeface="Trebuchet MS"/>
              </a:endParaRPr>
            </a:p>
          </p:txBody>
        </p:sp>
        <p:sp>
          <p:nvSpPr>
            <p:cNvPr id="303" name="Google Shape;303;p40"/>
            <p:cNvSpPr/>
            <p:nvPr/>
          </p:nvSpPr>
          <p:spPr>
            <a:xfrm>
              <a:off x="6283757" y="412611"/>
              <a:ext cx="1836462" cy="403200"/>
            </a:xfrm>
            <a:prstGeom prst="rect">
              <a:avLst/>
            </a:prstGeom>
            <a:gradFill>
              <a:gsLst>
                <a:gs pos="0">
                  <a:srgbClr val="5A70B0"/>
                </a:gs>
                <a:gs pos="78000">
                  <a:srgbClr val="425D9C"/>
                </a:gs>
                <a:gs pos="100000">
                  <a:srgbClr val="425D9C"/>
                </a:gs>
              </a:gsLst>
              <a:lin ang="5400000" scaled="0"/>
            </a:gradFill>
            <a:ln w="12700" cap="rnd" cmpd="sng">
              <a:solidFill>
                <a:schemeClr val="accent1"/>
              </a:solidFill>
              <a:prstDash val="solid"/>
              <a:round/>
              <a:headEnd type="none" w="sm" len="sm"/>
              <a:tailEnd type="none" w="sm" len="sm"/>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txBox="1"/>
            <p:nvPr/>
          </p:nvSpPr>
          <p:spPr>
            <a:xfrm>
              <a:off x="6283757" y="412611"/>
              <a:ext cx="1836462" cy="403200"/>
            </a:xfrm>
            <a:prstGeom prst="rect">
              <a:avLst/>
            </a:prstGeom>
            <a:noFill/>
            <a:ln>
              <a:noFill/>
            </a:ln>
          </p:spPr>
          <p:txBody>
            <a:bodyPr spcFirstLastPara="1" wrap="square" lIns="99550" tIns="56875" rIns="99550" bIns="56875" anchor="ctr" anchorCtr="0">
              <a:noAutofit/>
            </a:bodyPr>
            <a:lstStyle/>
            <a:p>
              <a:pPr marL="0" marR="0" lvl="0" indent="0" algn="ctr" rtl="0">
                <a:lnSpc>
                  <a:spcPct val="90000"/>
                </a:lnSpc>
                <a:spcBef>
                  <a:spcPts val="0"/>
                </a:spcBef>
                <a:spcAft>
                  <a:spcPts val="0"/>
                </a:spcAft>
                <a:buClr>
                  <a:schemeClr val="lt1"/>
                </a:buClr>
                <a:buSzPts val="1400"/>
                <a:buFont typeface="Trebuchet MS"/>
                <a:buNone/>
              </a:pPr>
              <a:r>
                <a:rPr lang="x-none" sz="1400" b="0" i="0" u="none" strike="noStrike" cap="none">
                  <a:solidFill>
                    <a:schemeClr val="lt1"/>
                  </a:solidFill>
                  <a:latin typeface="Trebuchet MS"/>
                  <a:ea typeface="Trebuchet MS"/>
                  <a:cs typeface="Trebuchet MS"/>
                  <a:sym typeface="Trebuchet MS"/>
                </a:rPr>
                <a:t>Psicología</a:t>
              </a:r>
              <a:endParaRPr sz="1400" b="0" i="0" u="none" strike="noStrike" cap="none">
                <a:solidFill>
                  <a:schemeClr val="lt1"/>
                </a:solidFill>
                <a:latin typeface="Trebuchet MS"/>
                <a:ea typeface="Trebuchet MS"/>
                <a:cs typeface="Trebuchet MS"/>
                <a:sym typeface="Trebuchet MS"/>
              </a:endParaRPr>
            </a:p>
          </p:txBody>
        </p:sp>
        <p:sp>
          <p:nvSpPr>
            <p:cNvPr id="305" name="Google Shape;305;p40"/>
            <p:cNvSpPr/>
            <p:nvPr/>
          </p:nvSpPr>
          <p:spPr>
            <a:xfrm>
              <a:off x="6283757" y="815811"/>
              <a:ext cx="1836462" cy="3938999"/>
            </a:xfrm>
            <a:prstGeom prst="rect">
              <a:avLst/>
            </a:prstGeom>
            <a:solidFill>
              <a:srgbClr val="CED2E2">
                <a:alpha val="89803"/>
              </a:srgbClr>
            </a:solidFill>
            <a:ln w="12700" cap="rnd" cmpd="sng">
              <a:solidFill>
                <a:srgbClr val="CED2E2">
                  <a:alpha val="89803"/>
                </a:srgbClr>
              </a:solidFill>
              <a:prstDash val="solid"/>
              <a:round/>
              <a:headEnd type="none" w="sm" len="sm"/>
              <a:tailEnd type="none" w="sm" len="sm"/>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p:cNvSpPr txBox="1"/>
            <p:nvPr/>
          </p:nvSpPr>
          <p:spPr>
            <a:xfrm>
              <a:off x="6283757" y="815811"/>
              <a:ext cx="1836462" cy="3938999"/>
            </a:xfrm>
            <a:prstGeom prst="rect">
              <a:avLst/>
            </a:prstGeom>
            <a:noFill/>
            <a:ln>
              <a:noFill/>
            </a:ln>
          </p:spPr>
          <p:txBody>
            <a:bodyPr spcFirstLastPara="1" wrap="square" lIns="74675" tIns="74675" rIns="99550" bIns="112000" anchor="t" anchorCtr="0">
              <a:noAutofit/>
            </a:bodyPr>
            <a:lstStyle/>
            <a:p>
              <a:pPr marL="114300" marR="0" lvl="1" indent="-114300" algn="l" rtl="0">
                <a:lnSpc>
                  <a:spcPct val="90000"/>
                </a:lnSpc>
                <a:spcBef>
                  <a:spcPts val="0"/>
                </a:spcBef>
                <a:spcAft>
                  <a:spcPts val="0"/>
                </a:spcAft>
                <a:buClr>
                  <a:srgbClr val="1E5F9F"/>
                </a:buClr>
                <a:buSzPts val="1400"/>
                <a:buFont typeface="Trebuchet MS"/>
                <a:buChar char="•"/>
              </a:pPr>
              <a:r>
                <a:rPr lang="x-none" sz="1400" b="0" i="0" u="none" strike="noStrike" cap="none">
                  <a:solidFill>
                    <a:srgbClr val="1E5F9F"/>
                  </a:solidFill>
                  <a:latin typeface="Trebuchet MS"/>
                  <a:ea typeface="Trebuchet MS"/>
                  <a:cs typeface="Trebuchet MS"/>
                  <a:sym typeface="Trebuchet MS"/>
                </a:rPr>
                <a:t>¿Será posible analizar la implicación emocional en una persona con necesidad de una prótesis? </a:t>
              </a:r>
              <a:endParaRPr sz="1400" b="0" i="0" u="none" strike="noStrike" cap="none">
                <a:solidFill>
                  <a:srgbClr val="1E5F9F"/>
                </a:solidFill>
                <a:latin typeface="Trebuchet MS"/>
                <a:ea typeface="Trebuchet MS"/>
                <a:cs typeface="Trebuchet MS"/>
                <a:sym typeface="Trebuchet MS"/>
              </a:endParaRPr>
            </a:p>
            <a:p>
              <a:pPr marL="114300" marR="0" lvl="1" indent="-114300" algn="l" rtl="0">
                <a:lnSpc>
                  <a:spcPct val="90000"/>
                </a:lnSpc>
                <a:spcBef>
                  <a:spcPts val="210"/>
                </a:spcBef>
                <a:spcAft>
                  <a:spcPts val="0"/>
                </a:spcAft>
                <a:buClr>
                  <a:srgbClr val="1E5F9F"/>
                </a:buClr>
                <a:buSzPts val="1400"/>
                <a:buFont typeface="Trebuchet MS"/>
                <a:buChar char="•"/>
              </a:pPr>
              <a:r>
                <a:rPr lang="x-none" sz="1400" b="0" i="0" u="none" strike="noStrike" cap="none">
                  <a:solidFill>
                    <a:srgbClr val="1E5F9F"/>
                  </a:solidFill>
                  <a:latin typeface="Trebuchet MS"/>
                  <a:ea typeface="Trebuchet MS"/>
                  <a:cs typeface="Trebuchet MS"/>
                  <a:sym typeface="Trebuchet MS"/>
                </a:rPr>
                <a:t>¿Se podrán proporcionar distintas herramientas con el objetivo de mejorar la situación emocional de una persona con necesidad de una prótesis?</a:t>
              </a:r>
              <a:endParaRPr sz="1400" b="0" i="0" u="none" strike="noStrike" cap="none">
                <a:solidFill>
                  <a:srgbClr val="1E5F9F"/>
                </a:solidFill>
                <a:latin typeface="Trebuchet MS"/>
                <a:ea typeface="Trebuchet MS"/>
                <a:cs typeface="Trebuchet MS"/>
                <a:sym typeface="Trebuchet MS"/>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1"/>
          <p:cNvSpPr txBox="1">
            <a:spLocks noGrp="1"/>
          </p:cNvSpPr>
          <p:nvPr>
            <p:ph type="title"/>
          </p:nvPr>
        </p:nvSpPr>
        <p:spPr>
          <a:xfrm>
            <a:off x="2187598" y="258250"/>
            <a:ext cx="63216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3000"/>
              <a:buFont typeface="Trebuchet MS"/>
              <a:buNone/>
            </a:pPr>
            <a:r>
              <a:rPr lang="x-none" sz="2400"/>
              <a:t>CONTENIDOS Y TEMAS</a:t>
            </a:r>
            <a:endParaRPr/>
          </a:p>
        </p:txBody>
      </p:sp>
      <p:sp>
        <p:nvSpPr>
          <p:cNvPr id="312" name="Google Shape;312;p41"/>
          <p:cNvSpPr txBox="1">
            <a:spLocks noGrp="1"/>
          </p:cNvSpPr>
          <p:nvPr>
            <p:ph type="body" idx="1"/>
          </p:nvPr>
        </p:nvSpPr>
        <p:spPr>
          <a:xfrm>
            <a:off x="326116" y="1191365"/>
            <a:ext cx="6630286" cy="3203700"/>
          </a:xfrm>
          <a:prstGeom prst="rect">
            <a:avLst/>
          </a:prstGeom>
          <a:noFill/>
          <a:ln>
            <a:noFill/>
          </a:ln>
        </p:spPr>
        <p:txBody>
          <a:bodyPr spcFirstLastPara="1" wrap="square" lIns="91425" tIns="91425" rIns="91425" bIns="91425" anchor="t" anchorCtr="0">
            <a:noAutofit/>
          </a:bodyPr>
          <a:lstStyle/>
          <a:p>
            <a:pPr marL="0" lvl="0" indent="0" algn="just" rtl="0">
              <a:lnSpc>
                <a:spcPct val="138000"/>
              </a:lnSpc>
              <a:spcBef>
                <a:spcPts val="0"/>
              </a:spcBef>
              <a:spcAft>
                <a:spcPts val="0"/>
              </a:spcAft>
              <a:buSzPts val="1800"/>
              <a:buNone/>
            </a:pPr>
            <a:r>
              <a:rPr lang="x-none" sz="1600">
                <a:solidFill>
                  <a:schemeClr val="accent1"/>
                </a:solidFill>
                <a:latin typeface="Trebuchet MS"/>
                <a:ea typeface="Trebuchet MS"/>
                <a:cs typeface="Trebuchet MS"/>
                <a:sym typeface="Trebuchet MS"/>
              </a:rPr>
              <a:t>FÍSICA:</a:t>
            </a:r>
            <a:endParaRPr/>
          </a:p>
          <a:p>
            <a:pPr marL="0" lvl="0" indent="0" algn="just" rtl="0">
              <a:spcBef>
                <a:spcPts val="0"/>
              </a:spcBef>
              <a:spcAft>
                <a:spcPts val="0"/>
              </a:spcAft>
              <a:buSzPts val="1800"/>
              <a:buNone/>
            </a:pPr>
            <a:r>
              <a:rPr lang="x-none" sz="1600">
                <a:solidFill>
                  <a:schemeClr val="accent1"/>
                </a:solidFill>
                <a:latin typeface="Trebuchet MS"/>
                <a:ea typeface="Trebuchet MS"/>
                <a:cs typeface="Trebuchet MS"/>
                <a:sym typeface="Trebuchet MS"/>
              </a:rPr>
              <a:t>Sistema de referencia inerciales, Leyes de Newton, Transformaciones de energía, Máquinas y eficiencia </a:t>
            </a:r>
            <a:endParaRPr/>
          </a:p>
          <a:p>
            <a:pPr marL="0" lvl="0" indent="0" algn="just" rtl="0">
              <a:spcBef>
                <a:spcPts val="0"/>
              </a:spcBef>
              <a:spcAft>
                <a:spcPts val="0"/>
              </a:spcAft>
              <a:buClr>
                <a:schemeClr val="dk2"/>
              </a:buClr>
              <a:buSzPts val="1100"/>
              <a:buFont typeface="Arial"/>
              <a:buNone/>
            </a:pPr>
            <a:r>
              <a:rPr lang="x-none" sz="1600">
                <a:solidFill>
                  <a:schemeClr val="accent1"/>
                </a:solidFill>
                <a:latin typeface="Trebuchet MS"/>
                <a:ea typeface="Trebuchet MS"/>
                <a:cs typeface="Trebuchet MS"/>
                <a:sym typeface="Trebuchet MS"/>
              </a:rPr>
              <a:t>Técnicas de medición, materiales e instrumentos en las ciencias experimentales, Observación y descripción de fenómenos, Identificación y control de variables, Diseño e Implementación de experimentos-Montaje experimental.</a:t>
            </a:r>
            <a:endParaRPr/>
          </a:p>
          <a:p>
            <a:pPr marL="0" lvl="0" indent="0" algn="just" rtl="0">
              <a:lnSpc>
                <a:spcPct val="138000"/>
              </a:lnSpc>
              <a:spcBef>
                <a:spcPts val="0"/>
              </a:spcBef>
              <a:spcAft>
                <a:spcPts val="0"/>
              </a:spcAft>
              <a:buClr>
                <a:schemeClr val="dk2"/>
              </a:buClr>
              <a:buSzPts val="1100"/>
              <a:buFont typeface="Arial"/>
              <a:buNone/>
            </a:pPr>
            <a:endParaRPr sz="1600">
              <a:solidFill>
                <a:schemeClr val="accent1"/>
              </a:solidFill>
              <a:latin typeface="Trebuchet MS"/>
              <a:ea typeface="Trebuchet MS"/>
              <a:cs typeface="Trebuchet MS"/>
              <a:sym typeface="Trebuchet MS"/>
            </a:endParaRPr>
          </a:p>
          <a:p>
            <a:pPr marL="0" lvl="0" indent="0" algn="just" rtl="0">
              <a:lnSpc>
                <a:spcPct val="138000"/>
              </a:lnSpc>
              <a:spcBef>
                <a:spcPts val="0"/>
              </a:spcBef>
              <a:spcAft>
                <a:spcPts val="0"/>
              </a:spcAft>
              <a:buClr>
                <a:schemeClr val="dk2"/>
              </a:buClr>
              <a:buSzPts val="1100"/>
              <a:buFont typeface="Arial"/>
              <a:buNone/>
            </a:pPr>
            <a:r>
              <a:rPr lang="x-none" sz="1600">
                <a:solidFill>
                  <a:schemeClr val="accent1"/>
                </a:solidFill>
                <a:latin typeface="Trebuchet MS"/>
                <a:ea typeface="Trebuchet MS"/>
                <a:cs typeface="Trebuchet MS"/>
                <a:sym typeface="Trebuchet MS"/>
              </a:rPr>
              <a:t>MATEMÁTICAS:</a:t>
            </a:r>
            <a:endParaRPr/>
          </a:p>
          <a:p>
            <a:pPr marL="0" lvl="0" indent="0" algn="just" rtl="0">
              <a:lnSpc>
                <a:spcPct val="138000"/>
              </a:lnSpc>
              <a:spcBef>
                <a:spcPts val="0"/>
              </a:spcBef>
              <a:spcAft>
                <a:spcPts val="0"/>
              </a:spcAft>
              <a:buClr>
                <a:schemeClr val="dk2"/>
              </a:buClr>
              <a:buSzPts val="1100"/>
              <a:buFont typeface="Arial"/>
              <a:buNone/>
            </a:pPr>
            <a:r>
              <a:rPr lang="x-none" sz="1600">
                <a:solidFill>
                  <a:schemeClr val="accent1"/>
                </a:solidFill>
                <a:latin typeface="Trebuchet MS"/>
                <a:ea typeface="Trebuchet MS"/>
                <a:cs typeface="Trebuchet MS"/>
                <a:sym typeface="Trebuchet MS"/>
              </a:rPr>
              <a:t>Gráficas de funciones. Función definida por partes</a:t>
            </a:r>
            <a:endParaRPr/>
          </a:p>
          <a:p>
            <a:pPr marL="0" lvl="0" indent="0" algn="just" rtl="0">
              <a:lnSpc>
                <a:spcPct val="138000"/>
              </a:lnSpc>
              <a:spcBef>
                <a:spcPts val="0"/>
              </a:spcBef>
              <a:spcAft>
                <a:spcPts val="0"/>
              </a:spcAft>
              <a:buClr>
                <a:schemeClr val="dk2"/>
              </a:buClr>
              <a:buSzPts val="1100"/>
              <a:buFont typeface="Arial"/>
              <a:buNone/>
            </a:pPr>
            <a:endParaRPr sz="1400"/>
          </a:p>
          <a:p>
            <a:pPr marL="0" lvl="0" indent="0" algn="just" rtl="0">
              <a:spcBef>
                <a:spcPts val="0"/>
              </a:spcBef>
              <a:spcAft>
                <a:spcPts val="0"/>
              </a:spcAft>
              <a:buClr>
                <a:schemeClr val="dk2"/>
              </a:buClr>
              <a:buSzPts val="1100"/>
              <a:buFont typeface="Arial"/>
              <a:buNone/>
            </a:pPr>
            <a:endParaRPr sz="1400"/>
          </a:p>
          <a:p>
            <a:pPr marL="0" lvl="0" indent="0" algn="just" rtl="0">
              <a:spcBef>
                <a:spcPts val="0"/>
              </a:spcBef>
              <a:spcAft>
                <a:spcPts val="1600"/>
              </a:spcAft>
              <a:buSzPts val="1800"/>
              <a:buNone/>
            </a:pPr>
            <a:endParaRPr/>
          </a:p>
        </p:txBody>
      </p:sp>
      <p:pic>
        <p:nvPicPr>
          <p:cNvPr id="313" name="Google Shape;313;p41"/>
          <p:cNvPicPr preferRelativeResize="0"/>
          <p:nvPr/>
        </p:nvPicPr>
        <p:blipFill rotWithShape="1">
          <a:blip r:embed="rId3">
            <a:alphaModFix/>
          </a:blip>
          <a:srcRect/>
          <a:stretch/>
        </p:blipFill>
        <p:spPr>
          <a:xfrm>
            <a:off x="6564719" y="1090722"/>
            <a:ext cx="2919523" cy="29195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2"/>
          <p:cNvSpPr txBox="1">
            <a:spLocks noGrp="1"/>
          </p:cNvSpPr>
          <p:nvPr>
            <p:ph type="body" idx="1"/>
          </p:nvPr>
        </p:nvSpPr>
        <p:spPr>
          <a:xfrm>
            <a:off x="465265" y="1095070"/>
            <a:ext cx="6403367" cy="34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None/>
            </a:pPr>
            <a:r>
              <a:rPr lang="x-none" sz="1600">
                <a:solidFill>
                  <a:schemeClr val="accent1"/>
                </a:solidFill>
                <a:latin typeface="Trebuchet MS"/>
                <a:ea typeface="Trebuchet MS"/>
                <a:cs typeface="Trebuchet MS"/>
                <a:sym typeface="Trebuchet MS"/>
              </a:rPr>
              <a:t>QUÍMICA:</a:t>
            </a:r>
            <a:br>
              <a:rPr lang="x-none" sz="1600">
                <a:solidFill>
                  <a:schemeClr val="accent1"/>
                </a:solidFill>
                <a:latin typeface="Trebuchet MS"/>
                <a:ea typeface="Trebuchet MS"/>
                <a:cs typeface="Trebuchet MS"/>
                <a:sym typeface="Trebuchet MS"/>
              </a:rPr>
            </a:br>
            <a:r>
              <a:rPr lang="x-none" sz="1600">
                <a:solidFill>
                  <a:schemeClr val="accent1"/>
                </a:solidFill>
              </a:rPr>
              <a:t>Hidrocarburos: polímeros.</a:t>
            </a:r>
            <a:endParaRPr sz="1600">
              <a:solidFill>
                <a:schemeClr val="accent1"/>
              </a:solidFill>
            </a:endParaRPr>
          </a:p>
          <a:p>
            <a:pPr marL="0" lvl="0" indent="0" algn="just" rtl="0">
              <a:spcBef>
                <a:spcPts val="1600"/>
              </a:spcBef>
              <a:spcAft>
                <a:spcPts val="0"/>
              </a:spcAft>
              <a:buSzPts val="1800"/>
              <a:buNone/>
            </a:pPr>
            <a:r>
              <a:rPr lang="x-none" sz="1600">
                <a:solidFill>
                  <a:schemeClr val="accent1"/>
                </a:solidFill>
                <a:latin typeface="Trebuchet MS"/>
                <a:ea typeface="Trebuchet MS"/>
                <a:cs typeface="Trebuchet MS"/>
                <a:sym typeface="Trebuchet MS"/>
              </a:rPr>
              <a:t>PSICOLOGÍA:</a:t>
            </a:r>
            <a:endParaRPr sz="1600">
              <a:solidFill>
                <a:schemeClr val="accent1"/>
              </a:solidFill>
              <a:latin typeface="Trebuchet MS"/>
              <a:ea typeface="Trebuchet MS"/>
              <a:cs typeface="Trebuchet MS"/>
              <a:sym typeface="Trebuchet MS"/>
            </a:endParaRPr>
          </a:p>
          <a:p>
            <a:pPr marL="0" lvl="0" indent="0" algn="just" rtl="0">
              <a:spcBef>
                <a:spcPts val="0"/>
              </a:spcBef>
              <a:spcAft>
                <a:spcPts val="0"/>
              </a:spcAft>
              <a:buSzPts val="1800"/>
              <a:buNone/>
            </a:pPr>
            <a:r>
              <a:rPr lang="x-none" sz="1600">
                <a:solidFill>
                  <a:schemeClr val="accent1"/>
                </a:solidFill>
                <a:latin typeface="Trebuchet MS"/>
                <a:ea typeface="Trebuchet MS"/>
                <a:cs typeface="Trebuchet MS"/>
                <a:sym typeface="Trebuchet MS"/>
              </a:rPr>
              <a:t>Estrategias de afrontamiento, </a:t>
            </a:r>
            <a:r>
              <a:rPr lang="x-none" sz="1600">
                <a:solidFill>
                  <a:schemeClr val="accent1"/>
                </a:solidFill>
              </a:rPr>
              <a:t>autorregulación y</a:t>
            </a:r>
            <a:r>
              <a:rPr lang="x-none" sz="1600">
                <a:solidFill>
                  <a:schemeClr val="accent1"/>
                </a:solidFill>
                <a:latin typeface="Trebuchet MS"/>
                <a:ea typeface="Trebuchet MS"/>
                <a:cs typeface="Trebuchet MS"/>
                <a:sym typeface="Trebuchet MS"/>
              </a:rPr>
              <a:t> habilidades sociales </a:t>
            </a:r>
            <a:r>
              <a:rPr lang="x-none" sz="1600">
                <a:solidFill>
                  <a:schemeClr val="accent1"/>
                </a:solidFill>
              </a:rPr>
              <a:t>y emocionales.</a:t>
            </a:r>
            <a:endParaRPr sz="1400"/>
          </a:p>
          <a:p>
            <a:pPr marL="0" lvl="0" indent="0" algn="just" rtl="0">
              <a:spcBef>
                <a:spcPts val="0"/>
              </a:spcBef>
              <a:spcAft>
                <a:spcPts val="0"/>
              </a:spcAft>
              <a:buClr>
                <a:schemeClr val="dk2"/>
              </a:buClr>
              <a:buSzPts val="1100"/>
              <a:buFont typeface="Arial"/>
              <a:buNone/>
            </a:pPr>
            <a:endParaRPr sz="1400" b="1"/>
          </a:p>
        </p:txBody>
      </p:sp>
      <p:sp>
        <p:nvSpPr>
          <p:cNvPr id="319" name="Google Shape;319;p42"/>
          <p:cNvSpPr txBox="1">
            <a:spLocks noGrp="1"/>
          </p:cNvSpPr>
          <p:nvPr>
            <p:ph type="title"/>
          </p:nvPr>
        </p:nvSpPr>
        <p:spPr>
          <a:xfrm>
            <a:off x="2187598" y="258250"/>
            <a:ext cx="63216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3000"/>
              <a:buFont typeface="Trebuchet MS"/>
              <a:buNone/>
            </a:pPr>
            <a:r>
              <a:rPr lang="x-none" sz="2400"/>
              <a:t>CONTENIDOS Y TEMAS</a:t>
            </a:r>
            <a:endParaRPr/>
          </a:p>
        </p:txBody>
      </p:sp>
      <p:pic>
        <p:nvPicPr>
          <p:cNvPr id="320" name="Google Shape;320;p42"/>
          <p:cNvPicPr preferRelativeResize="0"/>
          <p:nvPr/>
        </p:nvPicPr>
        <p:blipFill rotWithShape="1">
          <a:blip r:embed="rId3">
            <a:alphaModFix/>
          </a:blip>
          <a:srcRect/>
          <a:stretch/>
        </p:blipFill>
        <p:spPr>
          <a:xfrm>
            <a:off x="6564719" y="1090722"/>
            <a:ext cx="2919523" cy="29195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3"/>
          <p:cNvSpPr txBox="1">
            <a:spLocks noGrp="1"/>
          </p:cNvSpPr>
          <p:nvPr>
            <p:ph type="title"/>
          </p:nvPr>
        </p:nvSpPr>
        <p:spPr>
          <a:xfrm>
            <a:off x="1829636" y="469624"/>
            <a:ext cx="51756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1E5F9F"/>
              </a:buClr>
              <a:buSzPts val="3000"/>
              <a:buFont typeface="Trebuchet MS"/>
              <a:buNone/>
            </a:pPr>
            <a:r>
              <a:rPr lang="x-none">
                <a:solidFill>
                  <a:srgbClr val="1E5F9F"/>
                </a:solidFill>
              </a:rPr>
              <a:t>PRODUCTOS PROPUESTOS</a:t>
            </a:r>
            <a:endParaRPr>
              <a:solidFill>
                <a:srgbClr val="1E5F9F"/>
              </a:solidFill>
            </a:endParaRPr>
          </a:p>
        </p:txBody>
      </p:sp>
      <p:sp>
        <p:nvSpPr>
          <p:cNvPr id="326" name="Google Shape;326;p43"/>
          <p:cNvSpPr txBox="1">
            <a:spLocks noGrp="1"/>
          </p:cNvSpPr>
          <p:nvPr>
            <p:ph type="body" idx="1"/>
          </p:nvPr>
        </p:nvSpPr>
        <p:spPr>
          <a:xfrm>
            <a:off x="368050" y="1812426"/>
            <a:ext cx="4554824" cy="2076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SzPts val="1800"/>
              <a:buNone/>
            </a:pPr>
            <a:r>
              <a:rPr lang="x-none" sz="1600">
                <a:solidFill>
                  <a:schemeClr val="accent1"/>
                </a:solidFill>
                <a:latin typeface="Trebuchet MS"/>
                <a:ea typeface="Trebuchet MS"/>
                <a:cs typeface="Trebuchet MS"/>
                <a:sym typeface="Trebuchet MS"/>
              </a:rPr>
              <a:t>Una prótesis elaborada a partir de un polímero que sea resistente, flexible y de bajo costo.</a:t>
            </a:r>
            <a:endParaRPr sz="1600">
              <a:solidFill>
                <a:schemeClr val="accent1"/>
              </a:solidFill>
              <a:latin typeface="Trebuchet MS"/>
              <a:ea typeface="Trebuchet MS"/>
              <a:cs typeface="Trebuchet MS"/>
              <a:sym typeface="Trebuchet MS"/>
            </a:endParaRPr>
          </a:p>
        </p:txBody>
      </p:sp>
      <p:pic>
        <p:nvPicPr>
          <p:cNvPr id="327" name="Google Shape;327;p43"/>
          <p:cNvPicPr preferRelativeResize="0"/>
          <p:nvPr/>
        </p:nvPicPr>
        <p:blipFill rotWithShape="1">
          <a:blip r:embed="rId3">
            <a:alphaModFix/>
          </a:blip>
          <a:srcRect t="9608"/>
          <a:stretch/>
        </p:blipFill>
        <p:spPr>
          <a:xfrm>
            <a:off x="5158018" y="1516986"/>
            <a:ext cx="2675576" cy="1360400"/>
          </a:xfrm>
          <a:prstGeom prst="rect">
            <a:avLst/>
          </a:prstGeom>
          <a:noFill/>
          <a:ln>
            <a:noFill/>
          </a:ln>
        </p:spPr>
      </p:pic>
      <p:pic>
        <p:nvPicPr>
          <p:cNvPr id="328" name="Google Shape;328;p43"/>
          <p:cNvPicPr preferRelativeResize="0"/>
          <p:nvPr/>
        </p:nvPicPr>
        <p:blipFill rotWithShape="1">
          <a:blip r:embed="rId4">
            <a:alphaModFix/>
          </a:blip>
          <a:srcRect t="10919" r="41998" b="19305"/>
          <a:stretch/>
        </p:blipFill>
        <p:spPr>
          <a:xfrm>
            <a:off x="690948" y="3070376"/>
            <a:ext cx="2277376" cy="1636100"/>
          </a:xfrm>
          <a:prstGeom prst="rect">
            <a:avLst/>
          </a:prstGeom>
          <a:noFill/>
          <a:ln>
            <a:noFill/>
          </a:ln>
        </p:spPr>
      </p:pic>
      <p:sp>
        <p:nvSpPr>
          <p:cNvPr id="329" name="Google Shape;329;p43"/>
          <p:cNvSpPr txBox="1"/>
          <p:nvPr/>
        </p:nvSpPr>
        <p:spPr>
          <a:xfrm>
            <a:off x="3063132" y="3386378"/>
            <a:ext cx="4189772" cy="1209450"/>
          </a:xfrm>
          <a:prstGeom prst="rect">
            <a:avLst/>
          </a:prstGeom>
          <a:noFill/>
          <a:ln>
            <a:noFill/>
          </a:ln>
        </p:spPr>
        <p:txBody>
          <a:bodyPr spcFirstLastPara="1" wrap="square" lIns="91425" tIns="91425" rIns="91425" bIns="91425" anchor="t" anchorCtr="0">
            <a:noAutofit/>
          </a:bodyPr>
          <a:lstStyle/>
          <a:p>
            <a:pPr marL="0" marR="0" lvl="0" indent="0" algn="just" rtl="0">
              <a:spcBef>
                <a:spcPts val="1600"/>
              </a:spcBef>
              <a:spcAft>
                <a:spcPts val="1600"/>
              </a:spcAft>
              <a:buClr>
                <a:schemeClr val="accent1"/>
              </a:buClr>
              <a:buSzPts val="1800"/>
              <a:buFont typeface="Noto Sans Symbols"/>
              <a:buNone/>
            </a:pPr>
            <a:r>
              <a:rPr lang="x-none" sz="1600" b="0" i="0" u="none" strike="noStrike" cap="none">
                <a:solidFill>
                  <a:schemeClr val="accent1"/>
                </a:solidFill>
                <a:latin typeface="Trebuchet MS"/>
                <a:ea typeface="Trebuchet MS"/>
                <a:cs typeface="Trebuchet MS"/>
                <a:sym typeface="Trebuchet MS"/>
              </a:rPr>
              <a:t>Infografía y reporte final del proyecto.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4"/>
          <p:cNvSpPr txBox="1">
            <a:spLocks noGrp="1"/>
          </p:cNvSpPr>
          <p:nvPr>
            <p:ph type="title"/>
          </p:nvPr>
        </p:nvSpPr>
        <p:spPr>
          <a:xfrm>
            <a:off x="2300156" y="465467"/>
            <a:ext cx="26037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1E5F9F"/>
              </a:buClr>
              <a:buSzPts val="3000"/>
              <a:buFont typeface="Trebuchet MS"/>
              <a:buNone/>
            </a:pPr>
            <a:r>
              <a:rPr lang="x-none">
                <a:solidFill>
                  <a:srgbClr val="1E5F9F"/>
                </a:solidFill>
              </a:rPr>
              <a:t>EVALUACIÓN</a:t>
            </a:r>
            <a:endParaRPr>
              <a:solidFill>
                <a:srgbClr val="1E5F9F"/>
              </a:solidFill>
            </a:endParaRPr>
          </a:p>
        </p:txBody>
      </p:sp>
      <p:pic>
        <p:nvPicPr>
          <p:cNvPr id="335" name="Google Shape;335;p44"/>
          <p:cNvPicPr preferRelativeResize="0"/>
          <p:nvPr/>
        </p:nvPicPr>
        <p:blipFill rotWithShape="1">
          <a:blip r:embed="rId3">
            <a:alphaModFix/>
          </a:blip>
          <a:srcRect l="17783" t="5329" r="9361"/>
          <a:stretch/>
        </p:blipFill>
        <p:spPr>
          <a:xfrm>
            <a:off x="1400603" y="1480043"/>
            <a:ext cx="4634437" cy="31339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grpSp>
        <p:nvGrpSpPr>
          <p:cNvPr id="340" name="Google Shape;340;p45"/>
          <p:cNvGrpSpPr/>
          <p:nvPr/>
        </p:nvGrpSpPr>
        <p:grpSpPr>
          <a:xfrm>
            <a:off x="363953" y="540965"/>
            <a:ext cx="7387180" cy="4146776"/>
            <a:chOff x="0" y="1215"/>
            <a:chExt cx="7387180" cy="4146776"/>
          </a:xfrm>
        </p:grpSpPr>
        <p:sp>
          <p:nvSpPr>
            <p:cNvPr id="341" name="Google Shape;341;p45"/>
            <p:cNvSpPr/>
            <p:nvPr/>
          </p:nvSpPr>
          <p:spPr>
            <a:xfrm>
              <a:off x="2954872" y="1215"/>
              <a:ext cx="4432308" cy="964366"/>
            </a:xfrm>
            <a:prstGeom prst="rightArrow">
              <a:avLst>
                <a:gd name="adj1" fmla="val 75000"/>
                <a:gd name="adj2" fmla="val 50000"/>
              </a:avLst>
            </a:prstGeom>
            <a:solidFill>
              <a:srgbClr val="CED2E2">
                <a:alpha val="89803"/>
              </a:srgbClr>
            </a:solidFill>
            <a:ln w="12700" cap="rnd" cmpd="sng">
              <a:solidFill>
                <a:srgbClr val="CED2E2">
                  <a:alpha val="89803"/>
                </a:srgbClr>
              </a:solidFill>
              <a:prstDash val="solid"/>
              <a:round/>
              <a:headEnd type="none" w="sm" len="sm"/>
              <a:tailEnd type="none" w="sm" len="sm"/>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5"/>
            <p:cNvSpPr txBox="1"/>
            <p:nvPr/>
          </p:nvSpPr>
          <p:spPr>
            <a:xfrm>
              <a:off x="2954872" y="121761"/>
              <a:ext cx="4070671" cy="723274"/>
            </a:xfrm>
            <a:prstGeom prst="rect">
              <a:avLst/>
            </a:prstGeom>
            <a:noFill/>
            <a:ln>
              <a:noFill/>
            </a:ln>
          </p:spPr>
          <p:txBody>
            <a:bodyPr spcFirstLastPara="1" wrap="square" lIns="6975" tIns="6975" rIns="6975" bIns="6975" anchor="t" anchorCtr="0">
              <a:noAutofit/>
            </a:bodyPr>
            <a:lstStyle/>
            <a:p>
              <a:pPr marL="57150" marR="0" lvl="1" indent="-57150" algn="l" rtl="0">
                <a:lnSpc>
                  <a:spcPct val="90000"/>
                </a:lnSpc>
                <a:spcBef>
                  <a:spcPts val="0"/>
                </a:spcBef>
                <a:spcAft>
                  <a:spcPts val="0"/>
                </a:spcAft>
                <a:buClr>
                  <a:schemeClr val="dk2"/>
                </a:buClr>
                <a:buSzPts val="1100"/>
                <a:buFont typeface="Trebuchet MS"/>
                <a:buNone/>
              </a:pPr>
              <a:r>
                <a:rPr lang="x-none" sz="1100" b="0" i="0" u="none" strike="noStrike" cap="none">
                  <a:solidFill>
                    <a:srgbClr val="1E5F9F"/>
                  </a:solidFill>
                  <a:latin typeface="Trebuchet MS"/>
                  <a:ea typeface="Trebuchet MS"/>
                  <a:cs typeface="Trebuchet MS"/>
                  <a:sym typeface="Trebuchet MS"/>
                </a:rPr>
                <a:t> Declaración de variables, magnitudes y unidades vinculadas al modelo de la situación. Descripción del funcionamiento de la prótesis. Justificaciones teóricas derivadas de la descripción del funcionamiento de la prótesis.</a:t>
              </a:r>
              <a:endParaRPr sz="1100" b="0" i="0" u="none" strike="noStrike" cap="none">
                <a:solidFill>
                  <a:srgbClr val="1E5F9F"/>
                </a:solidFill>
                <a:latin typeface="Trebuchet MS"/>
                <a:ea typeface="Trebuchet MS"/>
                <a:cs typeface="Trebuchet MS"/>
                <a:sym typeface="Trebuchet MS"/>
              </a:endParaRPr>
            </a:p>
          </p:txBody>
        </p:sp>
        <p:sp>
          <p:nvSpPr>
            <p:cNvPr id="343" name="Google Shape;343;p45"/>
            <p:cNvSpPr/>
            <p:nvPr/>
          </p:nvSpPr>
          <p:spPr>
            <a:xfrm>
              <a:off x="0" y="1215"/>
              <a:ext cx="2954872" cy="964366"/>
            </a:xfrm>
            <a:prstGeom prst="roundRect">
              <a:avLst>
                <a:gd name="adj" fmla="val 16667"/>
              </a:avLst>
            </a:prstGeom>
            <a:gradFill>
              <a:gsLst>
                <a:gs pos="0">
                  <a:srgbClr val="5A70B0"/>
                </a:gs>
                <a:gs pos="78000">
                  <a:srgbClr val="425D9C"/>
                </a:gs>
                <a:gs pos="100000">
                  <a:srgbClr val="425D9C"/>
                </a:gs>
              </a:gsLst>
              <a:lin ang="5400000" scaled="0"/>
            </a:grad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5"/>
            <p:cNvSpPr txBox="1"/>
            <p:nvPr/>
          </p:nvSpPr>
          <p:spPr>
            <a:xfrm>
              <a:off x="47076" y="48291"/>
              <a:ext cx="2860720" cy="87021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Trebuchet MS"/>
                <a:buNone/>
              </a:pPr>
              <a:r>
                <a:rPr lang="x-none" sz="2400" b="0" i="0" u="none" strike="noStrike" cap="none">
                  <a:solidFill>
                    <a:schemeClr val="lt1"/>
                  </a:solidFill>
                  <a:latin typeface="Trebuchet MS"/>
                  <a:ea typeface="Trebuchet MS"/>
                  <a:cs typeface="Trebuchet MS"/>
                  <a:sym typeface="Trebuchet MS"/>
                </a:rPr>
                <a:t>Física</a:t>
              </a:r>
              <a:endParaRPr/>
            </a:p>
          </p:txBody>
        </p:sp>
        <p:sp>
          <p:nvSpPr>
            <p:cNvPr id="345" name="Google Shape;345;p45"/>
            <p:cNvSpPr/>
            <p:nvPr/>
          </p:nvSpPr>
          <p:spPr>
            <a:xfrm>
              <a:off x="2954872" y="1062018"/>
              <a:ext cx="4432308" cy="964366"/>
            </a:xfrm>
            <a:prstGeom prst="rightArrow">
              <a:avLst>
                <a:gd name="adj1" fmla="val 75000"/>
                <a:gd name="adj2" fmla="val 50000"/>
              </a:avLst>
            </a:prstGeom>
            <a:solidFill>
              <a:srgbClr val="CED2E2">
                <a:alpha val="89803"/>
              </a:srgbClr>
            </a:solidFill>
            <a:ln w="12700" cap="rnd" cmpd="sng">
              <a:solidFill>
                <a:srgbClr val="CED2E2">
                  <a:alpha val="89803"/>
                </a:srgbClr>
              </a:solidFill>
              <a:prstDash val="solid"/>
              <a:round/>
              <a:headEnd type="none" w="sm" len="sm"/>
              <a:tailEnd type="none" w="sm" len="sm"/>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5"/>
            <p:cNvSpPr txBox="1"/>
            <p:nvPr/>
          </p:nvSpPr>
          <p:spPr>
            <a:xfrm>
              <a:off x="2954872" y="1182564"/>
              <a:ext cx="4070671" cy="723274"/>
            </a:xfrm>
            <a:prstGeom prst="rect">
              <a:avLst/>
            </a:prstGeom>
            <a:noFill/>
            <a:ln>
              <a:noFill/>
            </a:ln>
          </p:spPr>
          <p:txBody>
            <a:bodyPr spcFirstLastPara="1" wrap="square" lIns="6975" tIns="6975" rIns="6975" bIns="6975" anchor="t" anchorCtr="0">
              <a:noAutofit/>
            </a:bodyPr>
            <a:lstStyle/>
            <a:p>
              <a:pPr marL="57150" marR="0" lvl="1" indent="-57150" algn="l" rtl="0">
                <a:lnSpc>
                  <a:spcPct val="90000"/>
                </a:lnSpc>
                <a:spcBef>
                  <a:spcPts val="0"/>
                </a:spcBef>
                <a:spcAft>
                  <a:spcPts val="0"/>
                </a:spcAft>
                <a:buClr>
                  <a:srgbClr val="242852"/>
                </a:buClr>
                <a:buSzPts val="1100"/>
                <a:buFont typeface="Trebuchet MS"/>
                <a:buNone/>
              </a:pPr>
              <a:r>
                <a:rPr lang="x-none" sz="1100" b="0" i="0" u="none" strike="noStrike" cap="none">
                  <a:solidFill>
                    <a:srgbClr val="1E5F9F"/>
                  </a:solidFill>
                  <a:latin typeface="Trebuchet MS"/>
                  <a:ea typeface="Trebuchet MS"/>
                  <a:cs typeface="Trebuchet MS"/>
                  <a:sym typeface="Trebuchet MS"/>
                </a:rPr>
                <a:t> Regla de correspondencia de la función seccionada que describa el perfil de la prótesis. Gráfica en papel de la función seccionada. Imagen del sólido de revolución. Prototipo en 3D</a:t>
              </a:r>
              <a:endParaRPr sz="1100" b="0" i="0" u="none" strike="noStrike" cap="none">
                <a:solidFill>
                  <a:srgbClr val="1E5F9F"/>
                </a:solidFill>
                <a:latin typeface="Trebuchet MS"/>
                <a:ea typeface="Trebuchet MS"/>
                <a:cs typeface="Trebuchet MS"/>
                <a:sym typeface="Trebuchet MS"/>
              </a:endParaRPr>
            </a:p>
          </p:txBody>
        </p:sp>
        <p:sp>
          <p:nvSpPr>
            <p:cNvPr id="347" name="Google Shape;347;p45"/>
            <p:cNvSpPr/>
            <p:nvPr/>
          </p:nvSpPr>
          <p:spPr>
            <a:xfrm>
              <a:off x="0" y="1062018"/>
              <a:ext cx="2954872" cy="964366"/>
            </a:xfrm>
            <a:prstGeom prst="roundRect">
              <a:avLst>
                <a:gd name="adj" fmla="val 16667"/>
              </a:avLst>
            </a:prstGeom>
            <a:gradFill>
              <a:gsLst>
                <a:gs pos="0">
                  <a:srgbClr val="5A70B0"/>
                </a:gs>
                <a:gs pos="78000">
                  <a:srgbClr val="425D9C"/>
                </a:gs>
                <a:gs pos="100000">
                  <a:srgbClr val="425D9C"/>
                </a:gs>
              </a:gsLst>
              <a:lin ang="5400000" scaled="0"/>
            </a:grad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5"/>
            <p:cNvSpPr txBox="1"/>
            <p:nvPr/>
          </p:nvSpPr>
          <p:spPr>
            <a:xfrm>
              <a:off x="47076" y="1109094"/>
              <a:ext cx="2860720" cy="87021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Trebuchet MS"/>
                <a:buNone/>
              </a:pPr>
              <a:r>
                <a:rPr lang="x-none" sz="2400" b="0" i="0" u="none" strike="noStrike" cap="none">
                  <a:solidFill>
                    <a:schemeClr val="lt1"/>
                  </a:solidFill>
                  <a:latin typeface="Trebuchet MS"/>
                  <a:ea typeface="Trebuchet MS"/>
                  <a:cs typeface="Trebuchet MS"/>
                  <a:sym typeface="Trebuchet MS"/>
                </a:rPr>
                <a:t>Matemáticas</a:t>
              </a:r>
              <a:endParaRPr sz="2700" b="0" i="0" u="none" strike="noStrike" cap="none">
                <a:solidFill>
                  <a:schemeClr val="lt1"/>
                </a:solidFill>
                <a:latin typeface="Trebuchet MS"/>
                <a:ea typeface="Trebuchet MS"/>
                <a:cs typeface="Trebuchet MS"/>
                <a:sym typeface="Trebuchet MS"/>
              </a:endParaRPr>
            </a:p>
          </p:txBody>
        </p:sp>
        <p:sp>
          <p:nvSpPr>
            <p:cNvPr id="349" name="Google Shape;349;p45"/>
            <p:cNvSpPr/>
            <p:nvPr/>
          </p:nvSpPr>
          <p:spPr>
            <a:xfrm>
              <a:off x="2954872" y="2122822"/>
              <a:ext cx="4432308" cy="964366"/>
            </a:xfrm>
            <a:prstGeom prst="rightArrow">
              <a:avLst>
                <a:gd name="adj1" fmla="val 75000"/>
                <a:gd name="adj2" fmla="val 50000"/>
              </a:avLst>
            </a:prstGeom>
            <a:solidFill>
              <a:srgbClr val="CED2E2">
                <a:alpha val="89803"/>
              </a:srgbClr>
            </a:solidFill>
            <a:ln w="12700" cap="rnd" cmpd="sng">
              <a:solidFill>
                <a:srgbClr val="CED2E2">
                  <a:alpha val="89803"/>
                </a:srgbClr>
              </a:solidFill>
              <a:prstDash val="solid"/>
              <a:round/>
              <a:headEnd type="none" w="sm" len="sm"/>
              <a:tailEnd type="none" w="sm" len="sm"/>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5"/>
            <p:cNvSpPr txBox="1"/>
            <p:nvPr/>
          </p:nvSpPr>
          <p:spPr>
            <a:xfrm>
              <a:off x="2954872" y="2243368"/>
              <a:ext cx="4070671" cy="723274"/>
            </a:xfrm>
            <a:prstGeom prst="rect">
              <a:avLst/>
            </a:prstGeom>
            <a:noFill/>
            <a:ln>
              <a:noFill/>
            </a:ln>
          </p:spPr>
          <p:txBody>
            <a:bodyPr spcFirstLastPara="1" wrap="square" lIns="6975" tIns="6975" rIns="6975" bIns="6975" anchor="t" anchorCtr="0">
              <a:noAutofit/>
            </a:bodyPr>
            <a:lstStyle/>
            <a:p>
              <a:pPr marL="57150" marR="0" lvl="1" indent="-57150" algn="l" rtl="0">
                <a:lnSpc>
                  <a:spcPct val="90000"/>
                </a:lnSpc>
                <a:spcBef>
                  <a:spcPts val="0"/>
                </a:spcBef>
                <a:spcAft>
                  <a:spcPts val="0"/>
                </a:spcAft>
                <a:buClr>
                  <a:schemeClr val="dk2"/>
                </a:buClr>
                <a:buSzPts val="1100"/>
                <a:buFont typeface="Trebuchet MS"/>
                <a:buNone/>
              </a:pPr>
              <a:r>
                <a:rPr lang="x-none" sz="1100" b="0" i="0" u="none" strike="noStrike" cap="none">
                  <a:solidFill>
                    <a:srgbClr val="1E5F9F"/>
                  </a:solidFill>
                  <a:latin typeface="Trebuchet MS"/>
                  <a:ea typeface="Trebuchet MS"/>
                  <a:cs typeface="Trebuchet MS"/>
                  <a:sym typeface="Trebuchet MS"/>
                </a:rPr>
                <a:t> Análisis del material empleado, pros y contras. Resumen y presentación e infograf</a:t>
              </a:r>
              <a:r>
                <a:rPr lang="x-none" sz="1100">
                  <a:solidFill>
                    <a:srgbClr val="1E5F9F"/>
                  </a:solidFill>
                  <a:latin typeface="Trebuchet MS"/>
                  <a:ea typeface="Trebuchet MS"/>
                  <a:cs typeface="Trebuchet MS"/>
                  <a:sym typeface="Trebuchet MS"/>
                </a:rPr>
                <a:t>ía</a:t>
              </a:r>
              <a:endParaRPr sz="1100" b="0" i="0" u="none" strike="noStrike" cap="none">
                <a:solidFill>
                  <a:srgbClr val="1E5F9F"/>
                </a:solidFill>
                <a:latin typeface="Trebuchet MS"/>
                <a:ea typeface="Trebuchet MS"/>
                <a:cs typeface="Trebuchet MS"/>
                <a:sym typeface="Trebuchet MS"/>
              </a:endParaRPr>
            </a:p>
          </p:txBody>
        </p:sp>
        <p:sp>
          <p:nvSpPr>
            <p:cNvPr id="351" name="Google Shape;351;p45"/>
            <p:cNvSpPr/>
            <p:nvPr/>
          </p:nvSpPr>
          <p:spPr>
            <a:xfrm>
              <a:off x="0" y="2122822"/>
              <a:ext cx="2954872" cy="964366"/>
            </a:xfrm>
            <a:prstGeom prst="roundRect">
              <a:avLst>
                <a:gd name="adj" fmla="val 16667"/>
              </a:avLst>
            </a:prstGeom>
            <a:gradFill>
              <a:gsLst>
                <a:gs pos="0">
                  <a:srgbClr val="5A70B0"/>
                </a:gs>
                <a:gs pos="78000">
                  <a:srgbClr val="425D9C"/>
                </a:gs>
                <a:gs pos="100000">
                  <a:srgbClr val="425D9C"/>
                </a:gs>
              </a:gsLst>
              <a:lin ang="5400000" scaled="0"/>
            </a:grad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5"/>
            <p:cNvSpPr txBox="1"/>
            <p:nvPr/>
          </p:nvSpPr>
          <p:spPr>
            <a:xfrm>
              <a:off x="47076" y="2169898"/>
              <a:ext cx="2860720" cy="87021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Trebuchet MS"/>
                <a:buNone/>
              </a:pPr>
              <a:r>
                <a:rPr lang="x-none" sz="2400" b="0" i="0" u="none" strike="noStrike" cap="none">
                  <a:solidFill>
                    <a:schemeClr val="lt1"/>
                  </a:solidFill>
                  <a:latin typeface="Trebuchet MS"/>
                  <a:ea typeface="Trebuchet MS"/>
                  <a:cs typeface="Trebuchet MS"/>
                  <a:sym typeface="Trebuchet MS"/>
                </a:rPr>
                <a:t>Química</a:t>
              </a:r>
              <a:endParaRPr sz="3400" b="0" i="0" u="none" strike="noStrike" cap="none">
                <a:solidFill>
                  <a:schemeClr val="lt1"/>
                </a:solidFill>
                <a:latin typeface="Trebuchet MS"/>
                <a:ea typeface="Trebuchet MS"/>
                <a:cs typeface="Trebuchet MS"/>
                <a:sym typeface="Trebuchet MS"/>
              </a:endParaRPr>
            </a:p>
          </p:txBody>
        </p:sp>
        <p:sp>
          <p:nvSpPr>
            <p:cNvPr id="353" name="Google Shape;353;p45"/>
            <p:cNvSpPr/>
            <p:nvPr/>
          </p:nvSpPr>
          <p:spPr>
            <a:xfrm>
              <a:off x="2954872" y="3183625"/>
              <a:ext cx="4432308" cy="964366"/>
            </a:xfrm>
            <a:prstGeom prst="rightArrow">
              <a:avLst>
                <a:gd name="adj1" fmla="val 75000"/>
                <a:gd name="adj2" fmla="val 50000"/>
              </a:avLst>
            </a:prstGeom>
            <a:solidFill>
              <a:srgbClr val="CED2E2">
                <a:alpha val="89803"/>
              </a:srgbClr>
            </a:solidFill>
            <a:ln w="12700" cap="rnd" cmpd="sng">
              <a:solidFill>
                <a:srgbClr val="CED2E2">
                  <a:alpha val="89803"/>
                </a:srgbClr>
              </a:solidFill>
              <a:prstDash val="solid"/>
              <a:round/>
              <a:headEnd type="none" w="sm" len="sm"/>
              <a:tailEnd type="none" w="sm" len="sm"/>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5"/>
            <p:cNvSpPr txBox="1"/>
            <p:nvPr/>
          </p:nvSpPr>
          <p:spPr>
            <a:xfrm>
              <a:off x="2954872" y="3304171"/>
              <a:ext cx="4070671" cy="723274"/>
            </a:xfrm>
            <a:prstGeom prst="rect">
              <a:avLst/>
            </a:prstGeom>
            <a:noFill/>
            <a:ln>
              <a:noFill/>
            </a:ln>
          </p:spPr>
          <p:txBody>
            <a:bodyPr spcFirstLastPara="1" wrap="square" lIns="6975" tIns="6975" rIns="6975" bIns="6975" anchor="t" anchorCtr="0">
              <a:noAutofit/>
            </a:bodyPr>
            <a:lstStyle/>
            <a:p>
              <a:pPr marL="57150" marR="0" lvl="1" indent="-57150" algn="l" rtl="0">
                <a:lnSpc>
                  <a:spcPct val="90000"/>
                </a:lnSpc>
                <a:spcBef>
                  <a:spcPts val="0"/>
                </a:spcBef>
                <a:spcAft>
                  <a:spcPts val="0"/>
                </a:spcAft>
                <a:buClr>
                  <a:srgbClr val="1E5F9F"/>
                </a:buClr>
                <a:buSzPts val="1100"/>
                <a:buFont typeface="Trebuchet MS"/>
                <a:buNone/>
              </a:pPr>
              <a:r>
                <a:rPr lang="x-none" sz="1100" b="0" i="0" u="none" strike="noStrike" cap="none">
                  <a:solidFill>
                    <a:srgbClr val="1E5F9F"/>
                  </a:solidFill>
                  <a:latin typeface="Trebuchet MS"/>
                  <a:ea typeface="Trebuchet MS"/>
                  <a:cs typeface="Trebuchet MS"/>
                  <a:sym typeface="Trebuchet MS"/>
                </a:rPr>
                <a:t> Registros de desempeño sobre el componente emocional implicado en una persona con necesidad de una prótesis, por medio de encuestas, discusiones e investigaciones.</a:t>
              </a:r>
              <a:endParaRPr sz="1100" b="0" i="0" u="none" strike="noStrike" cap="none">
                <a:solidFill>
                  <a:srgbClr val="1E5F9F"/>
                </a:solidFill>
                <a:latin typeface="Trebuchet MS"/>
                <a:ea typeface="Trebuchet MS"/>
                <a:cs typeface="Trebuchet MS"/>
                <a:sym typeface="Trebuchet MS"/>
              </a:endParaRPr>
            </a:p>
          </p:txBody>
        </p:sp>
        <p:sp>
          <p:nvSpPr>
            <p:cNvPr id="355" name="Google Shape;355;p45"/>
            <p:cNvSpPr/>
            <p:nvPr/>
          </p:nvSpPr>
          <p:spPr>
            <a:xfrm>
              <a:off x="0" y="3183625"/>
              <a:ext cx="2954872" cy="964366"/>
            </a:xfrm>
            <a:prstGeom prst="roundRect">
              <a:avLst>
                <a:gd name="adj" fmla="val 16667"/>
              </a:avLst>
            </a:prstGeom>
            <a:gradFill>
              <a:gsLst>
                <a:gs pos="0">
                  <a:srgbClr val="5A70B0"/>
                </a:gs>
                <a:gs pos="78000">
                  <a:srgbClr val="425D9C"/>
                </a:gs>
                <a:gs pos="100000">
                  <a:srgbClr val="425D9C"/>
                </a:gs>
              </a:gsLst>
              <a:lin ang="5400000" scaled="0"/>
            </a:grad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5"/>
            <p:cNvSpPr txBox="1"/>
            <p:nvPr/>
          </p:nvSpPr>
          <p:spPr>
            <a:xfrm>
              <a:off x="47076" y="3230701"/>
              <a:ext cx="2860720" cy="87021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Trebuchet MS"/>
                <a:buNone/>
              </a:pPr>
              <a:r>
                <a:rPr lang="x-none" sz="2400" b="0" i="0" u="none" strike="noStrike" cap="none">
                  <a:solidFill>
                    <a:schemeClr val="lt1"/>
                  </a:solidFill>
                  <a:latin typeface="Trebuchet MS"/>
                  <a:ea typeface="Trebuchet MS"/>
                  <a:cs typeface="Trebuchet MS"/>
                  <a:sym typeface="Trebuchet MS"/>
                </a:rPr>
                <a:t>Psicología</a:t>
              </a:r>
              <a:endParaRPr sz="3400" b="0" i="0" u="none" strike="noStrike" cap="none">
                <a:solidFill>
                  <a:schemeClr val="lt1"/>
                </a:solidFill>
                <a:latin typeface="Trebuchet MS"/>
                <a:ea typeface="Trebuchet MS"/>
                <a:cs typeface="Trebuchet MS"/>
                <a:sym typeface="Trebuchet MS"/>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6"/>
          <p:cNvSpPr txBox="1">
            <a:spLocks noGrp="1"/>
          </p:cNvSpPr>
          <p:nvPr>
            <p:ph type="title"/>
          </p:nvPr>
        </p:nvSpPr>
        <p:spPr>
          <a:xfrm>
            <a:off x="2091906" y="93035"/>
            <a:ext cx="63216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1E5F9F"/>
              </a:buClr>
              <a:buSzPts val="3000"/>
              <a:buFont typeface="Trebuchet MS"/>
              <a:buNone/>
            </a:pPr>
            <a:r>
              <a:rPr lang="x-none">
                <a:solidFill>
                  <a:srgbClr val="1E5F9F"/>
                </a:solidFill>
              </a:rPr>
              <a:t>EVALUACIÓN GENERAL</a:t>
            </a:r>
            <a:endParaRPr>
              <a:solidFill>
                <a:srgbClr val="1E5F9F"/>
              </a:solidFill>
            </a:endParaRPr>
          </a:p>
        </p:txBody>
      </p:sp>
      <p:pic>
        <p:nvPicPr>
          <p:cNvPr id="362" name="Google Shape;362;p46"/>
          <p:cNvPicPr preferRelativeResize="0"/>
          <p:nvPr/>
        </p:nvPicPr>
        <p:blipFill rotWithShape="1">
          <a:blip r:embed="rId3">
            <a:alphaModFix/>
          </a:blip>
          <a:srcRect/>
          <a:stretch/>
        </p:blipFill>
        <p:spPr>
          <a:xfrm>
            <a:off x="6595730" y="1594884"/>
            <a:ext cx="1949303" cy="2228776"/>
          </a:xfrm>
          <a:prstGeom prst="rect">
            <a:avLst/>
          </a:prstGeom>
          <a:noFill/>
          <a:ln>
            <a:noFill/>
          </a:ln>
        </p:spPr>
      </p:pic>
      <p:grpSp>
        <p:nvGrpSpPr>
          <p:cNvPr id="363" name="Google Shape;363;p46"/>
          <p:cNvGrpSpPr/>
          <p:nvPr/>
        </p:nvGrpSpPr>
        <p:grpSpPr>
          <a:xfrm>
            <a:off x="1033923" y="693163"/>
            <a:ext cx="4900021" cy="4235296"/>
            <a:chOff x="849626" y="908"/>
            <a:chExt cx="4900021" cy="4235296"/>
          </a:xfrm>
        </p:grpSpPr>
        <p:sp>
          <p:nvSpPr>
            <p:cNvPr id="364" name="Google Shape;364;p46"/>
            <p:cNvSpPr/>
            <p:nvPr/>
          </p:nvSpPr>
          <p:spPr>
            <a:xfrm>
              <a:off x="2593952" y="908"/>
              <a:ext cx="1411368" cy="917389"/>
            </a:xfrm>
            <a:prstGeom prst="roundRect">
              <a:avLst>
                <a:gd name="adj" fmla="val 16667"/>
              </a:avLst>
            </a:prstGeom>
            <a:solidFill>
              <a:schemeClr val="accen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6"/>
            <p:cNvSpPr txBox="1"/>
            <p:nvPr/>
          </p:nvSpPr>
          <p:spPr>
            <a:xfrm>
              <a:off x="2638735" y="45691"/>
              <a:ext cx="1321802" cy="827823"/>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Trebuchet MS"/>
                <a:buNone/>
              </a:pPr>
              <a:r>
                <a:rPr lang="x-none" sz="1100" b="0" i="0" u="none" strike="noStrike" cap="none">
                  <a:solidFill>
                    <a:schemeClr val="lt1"/>
                  </a:solidFill>
                  <a:latin typeface="Trebuchet MS"/>
                  <a:ea typeface="Trebuchet MS"/>
                  <a:cs typeface="Trebuchet MS"/>
                  <a:sym typeface="Trebuchet MS"/>
                </a:rPr>
                <a:t>Modelación matemática de funciones seccionadas</a:t>
              </a:r>
              <a:endParaRPr/>
            </a:p>
          </p:txBody>
        </p:sp>
        <p:sp>
          <p:nvSpPr>
            <p:cNvPr id="366" name="Google Shape;366;p46"/>
            <p:cNvSpPr/>
            <p:nvPr/>
          </p:nvSpPr>
          <p:spPr>
            <a:xfrm>
              <a:off x="1465543" y="459603"/>
              <a:ext cx="3668187" cy="3668187"/>
            </a:xfrm>
            <a:custGeom>
              <a:avLst/>
              <a:gdLst/>
              <a:ahLst/>
              <a:cxnLst/>
              <a:rect l="l" t="t" r="r" b="b"/>
              <a:pathLst>
                <a:path w="120000" h="120000" extrusionOk="0">
                  <a:moveTo>
                    <a:pt x="83403" y="4752"/>
                  </a:moveTo>
                  <a:lnTo>
                    <a:pt x="83403" y="4752"/>
                  </a:lnTo>
                  <a:cubicBezTo>
                    <a:pt x="93991" y="9237"/>
                    <a:pt x="103068" y="16671"/>
                    <a:pt x="109552" y="26168"/>
                  </a:cubicBezTo>
                </a:path>
              </a:pathLst>
            </a:custGeom>
            <a:noFill/>
            <a:ln w="127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6"/>
            <p:cNvSpPr/>
            <p:nvPr/>
          </p:nvSpPr>
          <p:spPr>
            <a:xfrm>
              <a:off x="4338279" y="1268236"/>
              <a:ext cx="1411368" cy="917389"/>
            </a:xfrm>
            <a:prstGeom prst="roundRect">
              <a:avLst>
                <a:gd name="adj" fmla="val 16667"/>
              </a:avLst>
            </a:prstGeom>
            <a:solidFill>
              <a:schemeClr val="accen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6"/>
            <p:cNvSpPr txBox="1"/>
            <p:nvPr/>
          </p:nvSpPr>
          <p:spPr>
            <a:xfrm>
              <a:off x="4383062" y="1313019"/>
              <a:ext cx="1321802" cy="827823"/>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Trebuchet MS"/>
                <a:buNone/>
              </a:pPr>
              <a:r>
                <a:rPr lang="x-none" sz="1100" b="0" i="0" u="none" strike="noStrike" cap="none">
                  <a:solidFill>
                    <a:schemeClr val="lt1"/>
                  </a:solidFill>
                  <a:latin typeface="Trebuchet MS"/>
                  <a:ea typeface="Trebuchet MS"/>
                  <a:cs typeface="Trebuchet MS"/>
                  <a:sym typeface="Trebuchet MS"/>
                </a:rPr>
                <a:t>Determinación de variables</a:t>
              </a:r>
              <a:endParaRPr/>
            </a:p>
          </p:txBody>
        </p:sp>
        <p:sp>
          <p:nvSpPr>
            <p:cNvPr id="369" name="Google Shape;369;p46"/>
            <p:cNvSpPr/>
            <p:nvPr/>
          </p:nvSpPr>
          <p:spPr>
            <a:xfrm>
              <a:off x="1465543" y="459603"/>
              <a:ext cx="3668187" cy="3668187"/>
            </a:xfrm>
            <a:custGeom>
              <a:avLst/>
              <a:gdLst/>
              <a:ahLst/>
              <a:cxnLst/>
              <a:rect l="l" t="t" r="r" b="b"/>
              <a:pathLst>
                <a:path w="120000" h="120000" extrusionOk="0">
                  <a:moveTo>
                    <a:pt x="119917" y="56848"/>
                  </a:moveTo>
                  <a:cubicBezTo>
                    <a:pt x="120594" y="69725"/>
                    <a:pt x="117105" y="82477"/>
                    <a:pt x="109967" y="93216"/>
                  </a:cubicBezTo>
                </a:path>
              </a:pathLst>
            </a:custGeom>
            <a:noFill/>
            <a:ln w="127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6"/>
            <p:cNvSpPr/>
            <p:nvPr/>
          </p:nvSpPr>
          <p:spPr>
            <a:xfrm>
              <a:off x="3672006" y="3318815"/>
              <a:ext cx="1411368" cy="917389"/>
            </a:xfrm>
            <a:prstGeom prst="roundRect">
              <a:avLst>
                <a:gd name="adj" fmla="val 16667"/>
              </a:avLst>
            </a:prstGeom>
            <a:solidFill>
              <a:schemeClr val="accen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6"/>
            <p:cNvSpPr txBox="1"/>
            <p:nvPr/>
          </p:nvSpPr>
          <p:spPr>
            <a:xfrm>
              <a:off x="3716789" y="3363598"/>
              <a:ext cx="1321802" cy="827823"/>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Trebuchet MS"/>
                <a:buNone/>
              </a:pPr>
              <a:r>
                <a:rPr lang="x-none" sz="1100">
                  <a:solidFill>
                    <a:schemeClr val="lt1"/>
                  </a:solidFill>
                  <a:latin typeface="Trebuchet MS"/>
                  <a:ea typeface="Trebuchet MS"/>
                  <a:cs typeface="Trebuchet MS"/>
                  <a:sym typeface="Trebuchet MS"/>
                </a:rPr>
                <a:t>Modelo de p</a:t>
              </a:r>
              <a:r>
                <a:rPr lang="x-none" sz="1100" b="0" i="0" u="none" strike="noStrike" cap="none">
                  <a:solidFill>
                    <a:schemeClr val="lt1"/>
                  </a:solidFill>
                  <a:latin typeface="Trebuchet MS"/>
                  <a:ea typeface="Trebuchet MS"/>
                  <a:cs typeface="Trebuchet MS"/>
                  <a:sym typeface="Trebuchet MS"/>
                </a:rPr>
                <a:t>rótesis</a:t>
              </a:r>
              <a:endParaRPr/>
            </a:p>
          </p:txBody>
        </p:sp>
        <p:sp>
          <p:nvSpPr>
            <p:cNvPr id="372" name="Google Shape;372;p46"/>
            <p:cNvSpPr/>
            <p:nvPr/>
          </p:nvSpPr>
          <p:spPr>
            <a:xfrm>
              <a:off x="1465543" y="459603"/>
              <a:ext cx="3668187" cy="3668187"/>
            </a:xfrm>
            <a:custGeom>
              <a:avLst/>
              <a:gdLst/>
              <a:ahLst/>
              <a:cxnLst/>
              <a:rect l="l" t="t" r="r" b="b"/>
              <a:pathLst>
                <a:path w="120000" h="120000" extrusionOk="0">
                  <a:moveTo>
                    <a:pt x="71943" y="118799"/>
                  </a:moveTo>
                  <a:lnTo>
                    <a:pt x="71943" y="118799"/>
                  </a:lnTo>
                  <a:cubicBezTo>
                    <a:pt x="64062" y="120400"/>
                    <a:pt x="55939" y="120400"/>
                    <a:pt x="48057" y="118799"/>
                  </a:cubicBezTo>
                </a:path>
              </a:pathLst>
            </a:custGeom>
            <a:noFill/>
            <a:ln w="127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6"/>
            <p:cNvSpPr/>
            <p:nvPr/>
          </p:nvSpPr>
          <p:spPr>
            <a:xfrm>
              <a:off x="1515899" y="3318815"/>
              <a:ext cx="1411368" cy="917389"/>
            </a:xfrm>
            <a:prstGeom prst="roundRect">
              <a:avLst>
                <a:gd name="adj" fmla="val 16667"/>
              </a:avLst>
            </a:prstGeom>
            <a:solidFill>
              <a:schemeClr val="accen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6"/>
            <p:cNvSpPr txBox="1"/>
            <p:nvPr/>
          </p:nvSpPr>
          <p:spPr>
            <a:xfrm>
              <a:off x="1560682" y="3363598"/>
              <a:ext cx="1321802" cy="827823"/>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Trebuchet MS"/>
                <a:buNone/>
              </a:pPr>
              <a:r>
                <a:rPr lang="x-none" sz="1100" b="0" i="0" u="none" strike="noStrike" cap="none">
                  <a:solidFill>
                    <a:schemeClr val="lt1"/>
                  </a:solidFill>
                  <a:latin typeface="Trebuchet MS"/>
                  <a:ea typeface="Trebuchet MS"/>
                  <a:cs typeface="Trebuchet MS"/>
                  <a:sym typeface="Trebuchet MS"/>
                </a:rPr>
                <a:t>Justificación y descripción de los materiales elegidos para su fabricación</a:t>
              </a:r>
              <a:endParaRPr/>
            </a:p>
          </p:txBody>
        </p:sp>
        <p:sp>
          <p:nvSpPr>
            <p:cNvPr id="375" name="Google Shape;375;p46"/>
            <p:cNvSpPr/>
            <p:nvPr/>
          </p:nvSpPr>
          <p:spPr>
            <a:xfrm>
              <a:off x="1465543" y="459603"/>
              <a:ext cx="3668187" cy="3668187"/>
            </a:xfrm>
            <a:custGeom>
              <a:avLst/>
              <a:gdLst/>
              <a:ahLst/>
              <a:cxnLst/>
              <a:rect l="l" t="t" r="r" b="b"/>
              <a:pathLst>
                <a:path w="120000" h="120000" extrusionOk="0">
                  <a:moveTo>
                    <a:pt x="10033" y="93216"/>
                  </a:moveTo>
                  <a:lnTo>
                    <a:pt x="10033" y="93216"/>
                  </a:lnTo>
                  <a:cubicBezTo>
                    <a:pt x="2895" y="82478"/>
                    <a:pt x="-595" y="69725"/>
                    <a:pt x="83" y="56848"/>
                  </a:cubicBezTo>
                </a:path>
              </a:pathLst>
            </a:custGeom>
            <a:noFill/>
            <a:ln w="127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6"/>
            <p:cNvSpPr/>
            <p:nvPr/>
          </p:nvSpPr>
          <p:spPr>
            <a:xfrm>
              <a:off x="849626" y="1268236"/>
              <a:ext cx="1411368" cy="917389"/>
            </a:xfrm>
            <a:prstGeom prst="roundRect">
              <a:avLst>
                <a:gd name="adj" fmla="val 16667"/>
              </a:avLst>
            </a:prstGeom>
            <a:solidFill>
              <a:schemeClr val="accen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6"/>
            <p:cNvSpPr txBox="1"/>
            <p:nvPr/>
          </p:nvSpPr>
          <p:spPr>
            <a:xfrm>
              <a:off x="894409" y="1313019"/>
              <a:ext cx="1321802" cy="827823"/>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Trebuchet MS"/>
                <a:buNone/>
              </a:pPr>
              <a:r>
                <a:rPr lang="x-none" sz="1100" b="0" i="0" u="none" strike="noStrike" cap="none">
                  <a:solidFill>
                    <a:schemeClr val="lt1"/>
                  </a:solidFill>
                  <a:latin typeface="Trebuchet MS"/>
                  <a:ea typeface="Trebuchet MS"/>
                  <a:cs typeface="Trebuchet MS"/>
                  <a:sym typeface="Trebuchet MS"/>
                </a:rPr>
                <a:t>Debates y encuestas sobre la parte emocional e impacto social</a:t>
              </a:r>
              <a:endParaRPr/>
            </a:p>
          </p:txBody>
        </p:sp>
        <p:sp>
          <p:nvSpPr>
            <p:cNvPr id="378" name="Google Shape;378;p46"/>
            <p:cNvSpPr/>
            <p:nvPr/>
          </p:nvSpPr>
          <p:spPr>
            <a:xfrm>
              <a:off x="1465543" y="459603"/>
              <a:ext cx="3668187" cy="3668187"/>
            </a:xfrm>
            <a:custGeom>
              <a:avLst/>
              <a:gdLst/>
              <a:ahLst/>
              <a:cxnLst/>
              <a:rect l="l" t="t" r="r" b="b"/>
              <a:pathLst>
                <a:path w="120000" h="120000" extrusionOk="0">
                  <a:moveTo>
                    <a:pt x="10448" y="26168"/>
                  </a:moveTo>
                  <a:lnTo>
                    <a:pt x="10448" y="26168"/>
                  </a:lnTo>
                  <a:cubicBezTo>
                    <a:pt x="16932" y="16671"/>
                    <a:pt x="26008" y="9238"/>
                    <a:pt x="36597" y="4752"/>
                  </a:cubicBezTo>
                </a:path>
              </a:pathLst>
            </a:custGeom>
            <a:noFill/>
            <a:ln w="127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7"/>
          <p:cNvSpPr txBox="1">
            <a:spLocks noGrp="1"/>
          </p:cNvSpPr>
          <p:nvPr>
            <p:ph type="title"/>
          </p:nvPr>
        </p:nvSpPr>
        <p:spPr>
          <a:xfrm>
            <a:off x="1723790" y="217138"/>
            <a:ext cx="4664400" cy="63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1E5F9F"/>
              </a:buClr>
              <a:buSzPts val="3000"/>
              <a:buFont typeface="Trebuchet MS"/>
              <a:buNone/>
            </a:pPr>
            <a:r>
              <a:rPr lang="x-none">
                <a:solidFill>
                  <a:srgbClr val="1E5F9F"/>
                </a:solidFill>
              </a:rPr>
              <a:t>PLANEACIÓN GENERAL</a:t>
            </a:r>
            <a:endParaRPr>
              <a:solidFill>
                <a:srgbClr val="1E5F9F"/>
              </a:solidFill>
            </a:endParaRPr>
          </a:p>
        </p:txBody>
      </p:sp>
      <p:sp>
        <p:nvSpPr>
          <p:cNvPr id="384" name="Google Shape;384;p47"/>
          <p:cNvSpPr txBox="1">
            <a:spLocks noGrp="1"/>
          </p:cNvSpPr>
          <p:nvPr>
            <p:ph type="body" idx="1"/>
          </p:nvPr>
        </p:nvSpPr>
        <p:spPr>
          <a:xfrm>
            <a:off x="711721" y="1070550"/>
            <a:ext cx="6114381" cy="3002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SzPts val="1800"/>
              <a:buNone/>
            </a:pPr>
            <a:r>
              <a:rPr lang="x-none" sz="1600">
                <a:solidFill>
                  <a:schemeClr val="accent1"/>
                </a:solidFill>
                <a:latin typeface="Trebuchet MS"/>
                <a:ea typeface="Trebuchet MS"/>
                <a:cs typeface="Trebuchet MS"/>
                <a:sym typeface="Trebuchet MS"/>
              </a:rPr>
              <a:t>Se trabajó de la siguientes manera:</a:t>
            </a:r>
            <a:endParaRPr/>
          </a:p>
          <a:p>
            <a:pPr marL="285750" lvl="0" indent="-285750" algn="just" rtl="0">
              <a:spcBef>
                <a:spcPts val="0"/>
              </a:spcBef>
              <a:spcAft>
                <a:spcPts val="0"/>
              </a:spcAft>
              <a:buSzPts val="1800"/>
              <a:buFont typeface="Trebuchet MS"/>
              <a:buChar char="-"/>
            </a:pPr>
            <a:r>
              <a:rPr lang="x-none" sz="1600">
                <a:solidFill>
                  <a:schemeClr val="accent1"/>
                </a:solidFill>
                <a:latin typeface="Trebuchet MS"/>
                <a:ea typeface="Trebuchet MS"/>
                <a:cs typeface="Trebuchet MS"/>
                <a:sym typeface="Trebuchet MS"/>
              </a:rPr>
              <a:t>Dos horas por semana  de manera disciplinaria.</a:t>
            </a:r>
            <a:endParaRPr/>
          </a:p>
          <a:p>
            <a:pPr marL="285750" lvl="0" indent="-285750" algn="just" rtl="0">
              <a:spcBef>
                <a:spcPts val="0"/>
              </a:spcBef>
              <a:spcAft>
                <a:spcPts val="0"/>
              </a:spcAft>
              <a:buSzPts val="1800"/>
              <a:buFont typeface="Trebuchet MS"/>
              <a:buChar char="-"/>
            </a:pPr>
            <a:r>
              <a:rPr lang="x-none" sz="1600">
                <a:solidFill>
                  <a:schemeClr val="accent1"/>
                </a:solidFill>
                <a:latin typeface="Trebuchet MS"/>
                <a:ea typeface="Trebuchet MS"/>
                <a:cs typeface="Trebuchet MS"/>
                <a:sym typeface="Trebuchet MS"/>
              </a:rPr>
              <a:t>Una hora  por semana  de manera interdisciplinaria, con el fin de conectar todas las áreas que están involucradas en este proyecto</a:t>
            </a:r>
            <a:endParaRPr sz="1600">
              <a:solidFill>
                <a:schemeClr val="accent1"/>
              </a:solidFill>
              <a:latin typeface="Trebuchet MS"/>
              <a:ea typeface="Trebuchet MS"/>
              <a:cs typeface="Trebuchet MS"/>
              <a:sym typeface="Trebuchet MS"/>
            </a:endParaRPr>
          </a:p>
        </p:txBody>
      </p:sp>
      <p:pic>
        <p:nvPicPr>
          <p:cNvPr id="385" name="Google Shape;385;p47"/>
          <p:cNvPicPr preferRelativeResize="0"/>
          <p:nvPr/>
        </p:nvPicPr>
        <p:blipFill rotWithShape="1">
          <a:blip r:embed="rId3">
            <a:alphaModFix/>
          </a:blip>
          <a:srcRect/>
          <a:stretch/>
        </p:blipFill>
        <p:spPr>
          <a:xfrm>
            <a:off x="518361" y="2805045"/>
            <a:ext cx="3250550" cy="2165675"/>
          </a:xfrm>
          <a:prstGeom prst="rect">
            <a:avLst/>
          </a:prstGeom>
          <a:noFill/>
          <a:ln>
            <a:noFill/>
          </a:ln>
        </p:spPr>
      </p:pic>
      <p:pic>
        <p:nvPicPr>
          <p:cNvPr id="386" name="Google Shape;386;p47"/>
          <p:cNvPicPr preferRelativeResize="0"/>
          <p:nvPr/>
        </p:nvPicPr>
        <p:blipFill rotWithShape="1">
          <a:blip r:embed="rId4">
            <a:alphaModFix/>
          </a:blip>
          <a:srcRect/>
          <a:stretch/>
        </p:blipFill>
        <p:spPr>
          <a:xfrm>
            <a:off x="3758278" y="2804892"/>
            <a:ext cx="4282399" cy="2165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8"/>
          <p:cNvSpPr txBox="1">
            <a:spLocks noGrp="1"/>
          </p:cNvSpPr>
          <p:nvPr>
            <p:ph type="title"/>
          </p:nvPr>
        </p:nvSpPr>
        <p:spPr>
          <a:xfrm>
            <a:off x="-288590" y="469624"/>
            <a:ext cx="8257200" cy="63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1E5F9F"/>
              </a:buClr>
              <a:buSzPts val="3000"/>
              <a:buFont typeface="Trebuchet MS"/>
              <a:buNone/>
            </a:pPr>
            <a:r>
              <a:rPr lang="x-none" sz="2400">
                <a:solidFill>
                  <a:srgbClr val="1E5F9F"/>
                </a:solidFill>
              </a:rPr>
              <a:t>PREGUNTAS PARA DIRIGIR INVESTIGACIÓN INTERDISCIPLINARIA </a:t>
            </a:r>
            <a:endParaRPr sz="2400">
              <a:solidFill>
                <a:srgbClr val="1E5F9F"/>
              </a:solidFill>
            </a:endParaRPr>
          </a:p>
        </p:txBody>
      </p:sp>
      <p:sp>
        <p:nvSpPr>
          <p:cNvPr id="392" name="Google Shape;392;p48"/>
          <p:cNvSpPr txBox="1">
            <a:spLocks noGrp="1"/>
          </p:cNvSpPr>
          <p:nvPr>
            <p:ph type="body" idx="1"/>
          </p:nvPr>
        </p:nvSpPr>
        <p:spPr>
          <a:xfrm>
            <a:off x="354187" y="1621915"/>
            <a:ext cx="6366918" cy="28180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None/>
            </a:pPr>
            <a:r>
              <a:rPr lang="x-none" sz="1600">
                <a:solidFill>
                  <a:schemeClr val="accent1"/>
                </a:solidFill>
                <a:latin typeface="Trebuchet MS"/>
                <a:ea typeface="Trebuchet MS"/>
                <a:cs typeface="Trebuchet MS"/>
                <a:sym typeface="Trebuchet MS"/>
              </a:rPr>
              <a:t>¿Pueden los conocimientos que proporciona la asignatura de Física contribuir a mejorar la perspectiva general sobre el desarrollo y progreso de una prótesis funcional?</a:t>
            </a:r>
            <a:endParaRPr/>
          </a:p>
          <a:p>
            <a:pPr marL="0" lvl="0" indent="0" algn="l" rtl="0">
              <a:spcBef>
                <a:spcPts val="1600"/>
              </a:spcBef>
              <a:spcAft>
                <a:spcPts val="0"/>
              </a:spcAft>
              <a:buClr>
                <a:schemeClr val="dk2"/>
              </a:buClr>
              <a:buSzPts val="1100"/>
              <a:buFont typeface="Arial"/>
              <a:buNone/>
            </a:pPr>
            <a:r>
              <a:rPr lang="x-none" sz="1600">
                <a:solidFill>
                  <a:schemeClr val="accent1"/>
                </a:solidFill>
                <a:latin typeface="Trebuchet MS"/>
                <a:ea typeface="Trebuchet MS"/>
                <a:cs typeface="Trebuchet MS"/>
                <a:sym typeface="Trebuchet MS"/>
              </a:rPr>
              <a:t>¿Se podría proponer la continuidad de este proyecto para buscar mejoras sobre el tema de prótesis en México?</a:t>
            </a:r>
            <a:endParaRPr/>
          </a:p>
          <a:p>
            <a:pPr marL="0" lvl="0" indent="0" algn="l" rtl="0">
              <a:spcBef>
                <a:spcPts val="1600"/>
              </a:spcBef>
              <a:spcAft>
                <a:spcPts val="0"/>
              </a:spcAft>
              <a:buClr>
                <a:schemeClr val="dk2"/>
              </a:buClr>
              <a:buSzPts val="1100"/>
              <a:buFont typeface="Arial"/>
              <a:buNone/>
            </a:pPr>
            <a:r>
              <a:rPr lang="x-none" sz="1600">
                <a:solidFill>
                  <a:schemeClr val="accent1"/>
                </a:solidFill>
                <a:latin typeface="Trebuchet MS"/>
                <a:ea typeface="Trebuchet MS"/>
                <a:cs typeface="Trebuchet MS"/>
                <a:sym typeface="Trebuchet MS"/>
              </a:rPr>
              <a:t>¿Cómo se pueden aplicar algunas funciones matemáticas, las propiedades de los materiales  y las leyes de movimiento de Newton para resolver la falta de una extremidad en las personas mexicanas?</a:t>
            </a:r>
            <a:endParaRPr/>
          </a:p>
        </p:txBody>
      </p:sp>
      <p:pic>
        <p:nvPicPr>
          <p:cNvPr id="393" name="Google Shape;393;p48"/>
          <p:cNvPicPr preferRelativeResize="0"/>
          <p:nvPr/>
        </p:nvPicPr>
        <p:blipFill rotWithShape="1">
          <a:blip r:embed="rId3">
            <a:alphaModFix/>
          </a:blip>
          <a:srcRect/>
          <a:stretch/>
        </p:blipFill>
        <p:spPr>
          <a:xfrm>
            <a:off x="6678573" y="1696341"/>
            <a:ext cx="2249461" cy="224946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9"/>
          <p:cNvSpPr txBox="1">
            <a:spLocks noGrp="1"/>
          </p:cNvSpPr>
          <p:nvPr>
            <p:ph type="title"/>
          </p:nvPr>
        </p:nvSpPr>
        <p:spPr>
          <a:xfrm>
            <a:off x="542225" y="575950"/>
            <a:ext cx="6485896" cy="63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1E5F9F"/>
              </a:buClr>
              <a:buSzPts val="3000"/>
              <a:buFont typeface="Trebuchet MS"/>
              <a:buNone/>
            </a:pPr>
            <a:r>
              <a:rPr lang="x-none" sz="2200">
                <a:solidFill>
                  <a:srgbClr val="1E5F9F"/>
                </a:solidFill>
              </a:rPr>
              <a:t>ESTRATEGIAS PARA INVOLUCRAR A LOS ESTUDIANTES CON LA PROBLEMÁTICA </a:t>
            </a:r>
            <a:endParaRPr sz="2200">
              <a:solidFill>
                <a:srgbClr val="1E5F9F"/>
              </a:solidFill>
            </a:endParaRPr>
          </a:p>
        </p:txBody>
      </p:sp>
      <p:sp>
        <p:nvSpPr>
          <p:cNvPr id="399" name="Google Shape;399;p49"/>
          <p:cNvSpPr txBox="1">
            <a:spLocks noGrp="1"/>
          </p:cNvSpPr>
          <p:nvPr>
            <p:ph type="body" idx="1"/>
          </p:nvPr>
        </p:nvSpPr>
        <p:spPr>
          <a:xfrm>
            <a:off x="387296" y="1595775"/>
            <a:ext cx="6725885" cy="3002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SzPts val="1800"/>
              <a:buNone/>
            </a:pPr>
            <a:r>
              <a:rPr lang="x-none" sz="1600">
                <a:solidFill>
                  <a:schemeClr val="accent1"/>
                </a:solidFill>
                <a:latin typeface="Trebuchet MS"/>
                <a:ea typeface="Trebuchet MS"/>
                <a:cs typeface="Trebuchet MS"/>
                <a:sym typeface="Trebuchet MS"/>
              </a:rPr>
              <a:t>Que las alumnas elaboren la prótesis y la muestren con sus compañeras tanto en secundaria como en preparatoria haciendo hincapié en sus características físicas y químicas así como sus  ventajas de uso. Que en estas charlas se muestre la relevancia del uso de las ciencias y de la de aplicación de las matemáticas en la resolución de cualquier problema.</a:t>
            </a:r>
            <a:endParaRPr sz="1600">
              <a:solidFill>
                <a:schemeClr val="accent1"/>
              </a:solidFill>
              <a:latin typeface="Trebuchet MS"/>
              <a:ea typeface="Trebuchet MS"/>
              <a:cs typeface="Trebuchet MS"/>
              <a:sym typeface="Trebuchet MS"/>
            </a:endParaRPr>
          </a:p>
          <a:p>
            <a:pPr marL="0" lvl="0" indent="0" algn="just" rtl="0">
              <a:spcBef>
                <a:spcPts val="0"/>
              </a:spcBef>
              <a:spcAft>
                <a:spcPts val="0"/>
              </a:spcAft>
              <a:buSzPts val="1800"/>
              <a:buNone/>
            </a:pPr>
            <a:endParaRPr sz="1600">
              <a:solidFill>
                <a:schemeClr val="accent1"/>
              </a:solidFill>
              <a:latin typeface="Trebuchet MS"/>
              <a:ea typeface="Trebuchet MS"/>
              <a:cs typeface="Trebuchet MS"/>
              <a:sym typeface="Trebuchet MS"/>
            </a:endParaRPr>
          </a:p>
          <a:p>
            <a:pPr marL="0" lvl="0" indent="0" algn="just" rtl="0">
              <a:spcBef>
                <a:spcPts val="0"/>
              </a:spcBef>
              <a:spcAft>
                <a:spcPts val="0"/>
              </a:spcAft>
              <a:buClr>
                <a:schemeClr val="dk2"/>
              </a:buClr>
              <a:buSzPts val="1100"/>
              <a:buFont typeface="Arial"/>
              <a:buNone/>
            </a:pPr>
            <a:r>
              <a:rPr lang="x-none" sz="1600">
                <a:solidFill>
                  <a:schemeClr val="accent1"/>
                </a:solidFill>
                <a:latin typeface="Trebuchet MS"/>
                <a:ea typeface="Trebuchet MS"/>
                <a:cs typeface="Trebuchet MS"/>
                <a:sym typeface="Trebuchet MS"/>
              </a:rPr>
              <a:t>Que las alumnas muestren su aprendizaje de los principios de la biomecánica con el uso de la mecánica clásica en el diseño de una prótesis. El aprendizaje puede incluir el diseño de prótesis con materiales de desecho como se sugiere con las fuentes electrónicas.</a:t>
            </a:r>
            <a:endParaRPr sz="1600">
              <a:solidFill>
                <a:schemeClr val="accent1"/>
              </a:solidFill>
              <a:latin typeface="Trebuchet MS"/>
              <a:ea typeface="Trebuchet MS"/>
              <a:cs typeface="Trebuchet MS"/>
              <a:sym typeface="Trebuchet MS"/>
            </a:endParaRPr>
          </a:p>
          <a:p>
            <a:pPr marL="0" lvl="0" indent="0" algn="ctr" rtl="0">
              <a:spcBef>
                <a:spcPts val="0"/>
              </a:spcBef>
              <a:spcAft>
                <a:spcPts val="0"/>
              </a:spcAft>
              <a:buClr>
                <a:schemeClr val="dk2"/>
              </a:buClr>
              <a:buSzPts val="1100"/>
              <a:buFont typeface="Arial"/>
              <a:buNone/>
            </a:pPr>
            <a:endParaRPr sz="1600"/>
          </a:p>
          <a:p>
            <a:pPr marL="0" lvl="0" indent="0" algn="ctr" rtl="0">
              <a:spcBef>
                <a:spcPts val="0"/>
              </a:spcBef>
              <a:spcAft>
                <a:spcPts val="1600"/>
              </a:spcAft>
              <a:buSzPts val="1800"/>
              <a:buNone/>
            </a:pPr>
            <a:endParaRPr sz="1600"/>
          </a:p>
        </p:txBody>
      </p:sp>
      <p:pic>
        <p:nvPicPr>
          <p:cNvPr id="400" name="Google Shape;400;p49"/>
          <p:cNvPicPr preferRelativeResize="0"/>
          <p:nvPr/>
        </p:nvPicPr>
        <p:blipFill rotWithShape="1">
          <a:blip r:embed="rId3">
            <a:alphaModFix/>
          </a:blip>
          <a:srcRect/>
          <a:stretch/>
        </p:blipFill>
        <p:spPr>
          <a:xfrm>
            <a:off x="7272671" y="3272171"/>
            <a:ext cx="1871329" cy="18713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a:spLocks noGrp="1"/>
          </p:cNvSpPr>
          <p:nvPr>
            <p:ph type="title"/>
          </p:nvPr>
        </p:nvSpPr>
        <p:spPr>
          <a:xfrm>
            <a:off x="2291871" y="516619"/>
            <a:ext cx="63216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3000"/>
              <a:buFont typeface="Trebuchet MS"/>
              <a:buNone/>
            </a:pPr>
            <a:r>
              <a:rPr lang="x-none" sz="2800">
                <a:latin typeface="Trebuchet MS"/>
                <a:ea typeface="Trebuchet MS"/>
                <a:cs typeface="Trebuchet MS"/>
                <a:sym typeface="Trebuchet MS"/>
              </a:rPr>
              <a:t>EQUIPO # </a:t>
            </a:r>
            <a:r>
              <a:rPr lang="x-none" sz="2800"/>
              <a:t>1</a:t>
            </a:r>
            <a:endParaRPr sz="2800">
              <a:latin typeface="Trebuchet MS"/>
              <a:ea typeface="Trebuchet MS"/>
              <a:cs typeface="Trebuchet MS"/>
              <a:sym typeface="Trebuchet MS"/>
            </a:endParaRPr>
          </a:p>
        </p:txBody>
      </p:sp>
      <p:sp>
        <p:nvSpPr>
          <p:cNvPr id="218" name="Google Shape;218;p32"/>
          <p:cNvSpPr txBox="1">
            <a:spLocks noGrp="1"/>
          </p:cNvSpPr>
          <p:nvPr>
            <p:ph type="body" idx="1"/>
          </p:nvPr>
        </p:nvSpPr>
        <p:spPr>
          <a:xfrm>
            <a:off x="758952" y="1449471"/>
            <a:ext cx="7132320" cy="30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None/>
            </a:pPr>
            <a:r>
              <a:rPr lang="x-none" sz="2000">
                <a:solidFill>
                  <a:srgbClr val="8FA1CF"/>
                </a:solidFill>
                <a:latin typeface="Trebuchet MS"/>
                <a:ea typeface="Trebuchet MS"/>
                <a:cs typeface="Trebuchet MS"/>
                <a:sym typeface="Trebuchet MS"/>
              </a:rPr>
              <a:t>Marcela Medina del Campo Hernández - Psicología (Coordinadora)</a:t>
            </a:r>
            <a:endParaRPr sz="2000">
              <a:solidFill>
                <a:srgbClr val="8FA1CF"/>
              </a:solidFill>
              <a:latin typeface="Trebuchet MS"/>
              <a:ea typeface="Trebuchet MS"/>
              <a:cs typeface="Trebuchet MS"/>
              <a:sym typeface="Trebuchet MS"/>
            </a:endParaRPr>
          </a:p>
          <a:p>
            <a:pPr marL="0" lvl="0" indent="0" algn="l" rtl="0">
              <a:spcBef>
                <a:spcPts val="1600"/>
              </a:spcBef>
              <a:spcAft>
                <a:spcPts val="0"/>
              </a:spcAft>
              <a:buSzPts val="1800"/>
              <a:buNone/>
            </a:pPr>
            <a:r>
              <a:rPr lang="x-none" sz="2000">
                <a:solidFill>
                  <a:schemeClr val="accent1"/>
                </a:solidFill>
                <a:latin typeface="Trebuchet MS"/>
                <a:ea typeface="Trebuchet MS"/>
                <a:cs typeface="Trebuchet MS"/>
                <a:sym typeface="Trebuchet MS"/>
              </a:rPr>
              <a:t>Rosibel Niño Cisneros - Matemáticas</a:t>
            </a:r>
            <a:endParaRPr sz="2000">
              <a:solidFill>
                <a:schemeClr val="accent1"/>
              </a:solidFill>
              <a:latin typeface="Trebuchet MS"/>
              <a:ea typeface="Trebuchet MS"/>
              <a:cs typeface="Trebuchet MS"/>
              <a:sym typeface="Trebuchet MS"/>
            </a:endParaRPr>
          </a:p>
          <a:p>
            <a:pPr marL="0" lvl="0" indent="0" algn="l" rtl="0">
              <a:spcBef>
                <a:spcPts val="1600"/>
              </a:spcBef>
              <a:spcAft>
                <a:spcPts val="0"/>
              </a:spcAft>
              <a:buSzPts val="1800"/>
              <a:buNone/>
            </a:pPr>
            <a:r>
              <a:rPr lang="x-none" sz="2000">
                <a:solidFill>
                  <a:schemeClr val="accent1"/>
                </a:solidFill>
                <a:latin typeface="Trebuchet MS"/>
                <a:ea typeface="Trebuchet MS"/>
                <a:cs typeface="Trebuchet MS"/>
                <a:sym typeface="Trebuchet MS"/>
              </a:rPr>
              <a:t>Rosario Castellanos Ferreiro - Química</a:t>
            </a:r>
            <a:endParaRPr sz="2000">
              <a:solidFill>
                <a:schemeClr val="accent1"/>
              </a:solidFill>
              <a:latin typeface="Trebuchet MS"/>
              <a:ea typeface="Trebuchet MS"/>
              <a:cs typeface="Trebuchet MS"/>
              <a:sym typeface="Trebuchet MS"/>
            </a:endParaRPr>
          </a:p>
          <a:p>
            <a:pPr marL="0" lvl="0" indent="0" algn="l" rtl="0">
              <a:spcBef>
                <a:spcPts val="1600"/>
              </a:spcBef>
              <a:spcAft>
                <a:spcPts val="0"/>
              </a:spcAft>
              <a:buSzPts val="1800"/>
              <a:buNone/>
            </a:pPr>
            <a:r>
              <a:rPr lang="x-none" sz="2000">
                <a:solidFill>
                  <a:schemeClr val="accent1"/>
                </a:solidFill>
                <a:latin typeface="Trebuchet MS"/>
                <a:ea typeface="Trebuchet MS"/>
                <a:cs typeface="Trebuchet MS"/>
                <a:sym typeface="Trebuchet MS"/>
              </a:rPr>
              <a:t>Miguel Ángel Mattus Cruz - Física</a:t>
            </a:r>
            <a:endParaRPr sz="2000">
              <a:solidFill>
                <a:schemeClr val="accent1"/>
              </a:solidFill>
              <a:latin typeface="Trebuchet MS"/>
              <a:ea typeface="Trebuchet MS"/>
              <a:cs typeface="Trebuchet MS"/>
              <a:sym typeface="Trebuchet MS"/>
            </a:endParaRPr>
          </a:p>
          <a:p>
            <a:pPr marL="0" lvl="0" indent="0" algn="l" rtl="0">
              <a:spcBef>
                <a:spcPts val="1600"/>
              </a:spcBef>
              <a:spcAft>
                <a:spcPts val="1600"/>
              </a:spcAft>
              <a:buSzPts val="1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0"/>
          <p:cNvSpPr txBox="1">
            <a:spLocks noGrp="1"/>
          </p:cNvSpPr>
          <p:nvPr>
            <p:ph type="title"/>
          </p:nvPr>
        </p:nvSpPr>
        <p:spPr>
          <a:xfrm>
            <a:off x="1321221" y="331402"/>
            <a:ext cx="63216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1E5F9F"/>
              </a:buClr>
              <a:buSzPts val="3000"/>
              <a:buFont typeface="Trebuchet MS"/>
              <a:buNone/>
            </a:pPr>
            <a:r>
              <a:rPr lang="x-none">
                <a:solidFill>
                  <a:srgbClr val="1E5F9F"/>
                </a:solidFill>
              </a:rPr>
              <a:t>FUENTES DE CONSULTA</a:t>
            </a:r>
            <a:endParaRPr>
              <a:solidFill>
                <a:srgbClr val="1E5F9F"/>
              </a:solidFill>
            </a:endParaRPr>
          </a:p>
        </p:txBody>
      </p:sp>
      <p:sp>
        <p:nvSpPr>
          <p:cNvPr id="406" name="Google Shape;406;p50"/>
          <p:cNvSpPr txBox="1">
            <a:spLocks noGrp="1"/>
          </p:cNvSpPr>
          <p:nvPr>
            <p:ph type="body" idx="1"/>
          </p:nvPr>
        </p:nvSpPr>
        <p:spPr>
          <a:xfrm>
            <a:off x="232371" y="1290975"/>
            <a:ext cx="8499300" cy="3002400"/>
          </a:xfrm>
          <a:prstGeom prst="rect">
            <a:avLst/>
          </a:prstGeom>
          <a:noFill/>
          <a:ln>
            <a:noFill/>
          </a:ln>
        </p:spPr>
        <p:txBody>
          <a:bodyPr spcFirstLastPara="1" wrap="square" lIns="91425" tIns="91425" rIns="91425" bIns="91425" anchor="t" anchorCtr="0">
            <a:noAutofit/>
          </a:bodyPr>
          <a:lstStyle/>
          <a:p>
            <a:pPr marL="0" lvl="0" indent="0" algn="just" rtl="0">
              <a:lnSpc>
                <a:spcPct val="138000"/>
              </a:lnSpc>
              <a:spcBef>
                <a:spcPts val="0"/>
              </a:spcBef>
              <a:spcAft>
                <a:spcPts val="0"/>
              </a:spcAft>
              <a:buClr>
                <a:schemeClr val="dk2"/>
              </a:buClr>
              <a:buSzPts val="1100"/>
              <a:buFont typeface="Arial"/>
              <a:buNone/>
            </a:pPr>
            <a:r>
              <a:rPr lang="x-none" sz="1400" u="sng">
                <a:solidFill>
                  <a:schemeClr val="hlink"/>
                </a:solidFill>
                <a:hlinkClick r:id="rId3"/>
              </a:rPr>
              <a:t>https://www.youtube.com/watch?v=u1KyMtplCcE</a:t>
            </a:r>
            <a:endParaRPr sz="1400"/>
          </a:p>
          <a:p>
            <a:pPr marL="0" lvl="0" indent="0" algn="just" rtl="0">
              <a:lnSpc>
                <a:spcPct val="138000"/>
              </a:lnSpc>
              <a:spcBef>
                <a:spcPts val="0"/>
              </a:spcBef>
              <a:spcAft>
                <a:spcPts val="0"/>
              </a:spcAft>
              <a:buClr>
                <a:schemeClr val="dk2"/>
              </a:buClr>
              <a:buSzPts val="1100"/>
              <a:buFont typeface="Arial"/>
              <a:buNone/>
            </a:pPr>
            <a:r>
              <a:rPr lang="x-none" sz="1400" u="sng">
                <a:solidFill>
                  <a:schemeClr val="hlink"/>
                </a:solidFill>
                <a:hlinkClick r:id="rId4"/>
              </a:rPr>
              <a:t>https://www.youtube.com/watch?v=KOKnWaLiL8w</a:t>
            </a:r>
            <a:endParaRPr sz="1400"/>
          </a:p>
          <a:p>
            <a:pPr marL="0" lvl="0" indent="0" algn="just" rtl="0">
              <a:lnSpc>
                <a:spcPct val="138000"/>
              </a:lnSpc>
              <a:spcBef>
                <a:spcPts val="0"/>
              </a:spcBef>
              <a:spcAft>
                <a:spcPts val="0"/>
              </a:spcAft>
              <a:buClr>
                <a:schemeClr val="dk2"/>
              </a:buClr>
              <a:buSzPts val="1100"/>
              <a:buFont typeface="Arial"/>
              <a:buNone/>
            </a:pPr>
            <a:r>
              <a:rPr lang="x-none" sz="1400" u="sng">
                <a:solidFill>
                  <a:schemeClr val="hlink"/>
                </a:solidFill>
                <a:hlinkClick r:id="rId5"/>
              </a:rPr>
              <a:t>https://www.youtube.com/watch?v=IRceb6cA4yw</a:t>
            </a:r>
            <a:endParaRPr sz="1400"/>
          </a:p>
          <a:p>
            <a:pPr marL="0" lvl="0" indent="0" algn="just" rtl="0">
              <a:lnSpc>
                <a:spcPct val="138000"/>
              </a:lnSpc>
              <a:spcBef>
                <a:spcPts val="0"/>
              </a:spcBef>
              <a:spcAft>
                <a:spcPts val="0"/>
              </a:spcAft>
              <a:buClr>
                <a:schemeClr val="dk2"/>
              </a:buClr>
              <a:buSzPts val="1100"/>
              <a:buFont typeface="Arial"/>
              <a:buNone/>
            </a:pPr>
            <a:r>
              <a:rPr lang="x-none" sz="1400" u="sng">
                <a:solidFill>
                  <a:schemeClr val="hlink"/>
                </a:solidFill>
                <a:hlinkClick r:id="rId6"/>
              </a:rPr>
              <a:t>https://www.youtube.com/watch?v=UwQ8785Qhr8</a:t>
            </a:r>
            <a:endParaRPr sz="1400" u="sng">
              <a:solidFill>
                <a:srgbClr val="1155CC"/>
              </a:solidFill>
            </a:endParaRPr>
          </a:p>
          <a:p>
            <a:pPr marL="0" lvl="0" indent="0" algn="just" rtl="0">
              <a:lnSpc>
                <a:spcPct val="138000"/>
              </a:lnSpc>
              <a:spcBef>
                <a:spcPts val="0"/>
              </a:spcBef>
              <a:spcAft>
                <a:spcPts val="0"/>
              </a:spcAft>
              <a:buClr>
                <a:schemeClr val="dk2"/>
              </a:buClr>
              <a:buSzPts val="1100"/>
              <a:buFont typeface="Arial"/>
              <a:buNone/>
            </a:pPr>
            <a:r>
              <a:rPr lang="x-none" sz="1400" u="sng">
                <a:solidFill>
                  <a:schemeClr val="hlink"/>
                </a:solidFill>
                <a:hlinkClick r:id="rId7"/>
              </a:rPr>
              <a:t>https://www.youtube.com/watch?v=ybFy-zyLYco</a:t>
            </a:r>
            <a:endParaRPr sz="1400" u="sng">
              <a:solidFill>
                <a:srgbClr val="1155CC"/>
              </a:solidFill>
            </a:endParaRPr>
          </a:p>
          <a:p>
            <a:pPr marL="0" lvl="0" indent="0" algn="just" rtl="0">
              <a:lnSpc>
                <a:spcPct val="138000"/>
              </a:lnSpc>
              <a:spcBef>
                <a:spcPts val="0"/>
              </a:spcBef>
              <a:spcAft>
                <a:spcPts val="0"/>
              </a:spcAft>
              <a:buClr>
                <a:schemeClr val="dk2"/>
              </a:buClr>
              <a:buSzPts val="1100"/>
              <a:buFont typeface="Arial"/>
              <a:buNone/>
            </a:pPr>
            <a:r>
              <a:rPr lang="x-none" sz="1400" u="sng">
                <a:solidFill>
                  <a:srgbClr val="1155CC"/>
                </a:solidFill>
              </a:rPr>
              <a:t>https://www.anmm.org.mx/actas2015/Acta_SO04032015.pdf </a:t>
            </a:r>
            <a:endParaRPr sz="1400" u="sng">
              <a:solidFill>
                <a:srgbClr val="1155CC"/>
              </a:solidFill>
            </a:endParaRPr>
          </a:p>
          <a:p>
            <a:pPr marL="0" lvl="0" indent="0" algn="just" rtl="0">
              <a:lnSpc>
                <a:spcPct val="138000"/>
              </a:lnSpc>
              <a:spcBef>
                <a:spcPts val="0"/>
              </a:spcBef>
              <a:spcAft>
                <a:spcPts val="0"/>
              </a:spcAft>
              <a:buClr>
                <a:schemeClr val="dk2"/>
              </a:buClr>
              <a:buSzPts val="1100"/>
              <a:buFont typeface="Arial"/>
              <a:buNone/>
            </a:pPr>
            <a:r>
              <a:rPr lang="x-none" sz="1400" u="sng">
                <a:solidFill>
                  <a:srgbClr val="1155CC"/>
                </a:solidFill>
              </a:rPr>
              <a:t>https://www.auladae.com/pdf/cursos/capitulo/enfermeria_trauma.pdf </a:t>
            </a:r>
            <a:endParaRPr sz="1400" u="sng">
              <a:solidFill>
                <a:srgbClr val="1155CC"/>
              </a:solidFill>
            </a:endParaRPr>
          </a:p>
          <a:p>
            <a:pPr marL="0" lvl="0" indent="0" algn="just" rtl="0">
              <a:lnSpc>
                <a:spcPct val="138000"/>
              </a:lnSpc>
              <a:spcBef>
                <a:spcPts val="0"/>
              </a:spcBef>
              <a:spcAft>
                <a:spcPts val="0"/>
              </a:spcAft>
              <a:buClr>
                <a:schemeClr val="dk2"/>
              </a:buClr>
              <a:buSzPts val="1100"/>
              <a:buFont typeface="Arial"/>
              <a:buNone/>
            </a:pPr>
            <a:r>
              <a:rPr lang="x-none" sz="1400" u="sng">
                <a:solidFill>
                  <a:srgbClr val="1155CC"/>
                </a:solidFill>
              </a:rPr>
              <a:t>http://www.oandplibrary.org/reference/protesica/LLP-02.pdf </a:t>
            </a:r>
            <a:endParaRPr sz="1400" u="sng">
              <a:solidFill>
                <a:srgbClr val="1155CC"/>
              </a:solidFill>
            </a:endParaRPr>
          </a:p>
          <a:p>
            <a:pPr marL="0" lvl="0" indent="0" algn="just" rtl="0">
              <a:lnSpc>
                <a:spcPct val="138000"/>
              </a:lnSpc>
              <a:spcBef>
                <a:spcPts val="0"/>
              </a:spcBef>
              <a:spcAft>
                <a:spcPts val="0"/>
              </a:spcAft>
              <a:buClr>
                <a:schemeClr val="dk2"/>
              </a:buClr>
              <a:buSzPts val="1100"/>
              <a:buFont typeface="Arial"/>
              <a:buNone/>
            </a:pPr>
            <a:r>
              <a:rPr lang="x-none" sz="1400" u="sng">
                <a:solidFill>
                  <a:srgbClr val="1155CC"/>
                </a:solidFill>
              </a:rPr>
              <a:t>https://www.lne.es/vida-y-estilo/salud/2012/03/25/parte-emocional-amputaciones/1219439.html</a:t>
            </a:r>
            <a:endParaRPr sz="1400" u="sng">
              <a:solidFill>
                <a:srgbClr val="1155CC"/>
              </a:solidFill>
            </a:endParaRPr>
          </a:p>
          <a:p>
            <a:pPr marL="0" lvl="0" indent="0" algn="l" rtl="0">
              <a:spcBef>
                <a:spcPts val="0"/>
              </a:spcBef>
              <a:spcAft>
                <a:spcPts val="0"/>
              </a:spcAft>
              <a:buClr>
                <a:schemeClr val="dk2"/>
              </a:buClr>
              <a:buSzPts val="1100"/>
              <a:buFont typeface="Arial"/>
              <a:buNone/>
            </a:pPr>
            <a:endParaRPr sz="1400"/>
          </a:p>
          <a:p>
            <a:pPr marL="0" lvl="0" indent="0" algn="l" rtl="0">
              <a:spcBef>
                <a:spcPts val="0"/>
              </a:spcBef>
              <a:spcAft>
                <a:spcPts val="1600"/>
              </a:spcAft>
              <a:buSzPts val="1800"/>
              <a:buNone/>
            </a:pPr>
            <a:endParaRPr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1"/>
          <p:cNvSpPr txBox="1">
            <a:spLocks noGrp="1"/>
          </p:cNvSpPr>
          <p:nvPr>
            <p:ph type="title"/>
          </p:nvPr>
        </p:nvSpPr>
        <p:spPr>
          <a:xfrm>
            <a:off x="1510250" y="490889"/>
            <a:ext cx="63216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1E5F9F"/>
              </a:buClr>
              <a:buSzPts val="3000"/>
              <a:buFont typeface="Trebuchet MS"/>
              <a:buNone/>
            </a:pPr>
            <a:r>
              <a:rPr lang="x-none">
                <a:solidFill>
                  <a:srgbClr val="1E5F9F"/>
                </a:solidFill>
              </a:rPr>
              <a:t>FUENTES DE CONSULTA</a:t>
            </a:r>
            <a:endParaRPr>
              <a:solidFill>
                <a:srgbClr val="1E5F9F"/>
              </a:solidFill>
            </a:endParaRPr>
          </a:p>
        </p:txBody>
      </p:sp>
      <p:sp>
        <p:nvSpPr>
          <p:cNvPr id="412" name="Google Shape;412;p51"/>
          <p:cNvSpPr txBox="1">
            <a:spLocks noGrp="1"/>
          </p:cNvSpPr>
          <p:nvPr>
            <p:ph type="body" idx="1"/>
          </p:nvPr>
        </p:nvSpPr>
        <p:spPr>
          <a:xfrm>
            <a:off x="402800" y="1443375"/>
            <a:ext cx="8536500" cy="3002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800"/>
              <a:buNone/>
            </a:pPr>
            <a:r>
              <a:rPr lang="x-none" sz="1400" u="sng">
                <a:solidFill>
                  <a:schemeClr val="hlink"/>
                </a:solidFill>
                <a:hlinkClick r:id="rId3"/>
              </a:rPr>
              <a:t>http://library.umac.mo/ebooks/b28314864.pdf</a:t>
            </a:r>
            <a:r>
              <a:rPr lang="x-none" sz="1400">
                <a:solidFill>
                  <a:srgbClr val="1155CC"/>
                </a:solidFill>
              </a:rPr>
              <a:t> </a:t>
            </a:r>
            <a:endParaRPr sz="1400">
              <a:solidFill>
                <a:srgbClr val="1155CC"/>
              </a:solidFill>
            </a:endParaRPr>
          </a:p>
          <a:p>
            <a:pPr marL="0" lvl="0" indent="0" algn="l" rtl="0">
              <a:lnSpc>
                <a:spcPct val="150000"/>
              </a:lnSpc>
              <a:spcBef>
                <a:spcPts val="0"/>
              </a:spcBef>
              <a:spcAft>
                <a:spcPts val="0"/>
              </a:spcAft>
              <a:buSzPts val="1800"/>
              <a:buNone/>
            </a:pPr>
            <a:r>
              <a:rPr lang="x-none" sz="1400" u="sng">
                <a:solidFill>
                  <a:schemeClr val="hlink"/>
                </a:solidFill>
                <a:hlinkClick r:id="rId4"/>
              </a:rPr>
              <a:t>http://campus.cerimes.fr/odontologie/enseignement/chap3/site/html/cours.pdf</a:t>
            </a:r>
            <a:r>
              <a:rPr lang="x-none" sz="1400">
                <a:solidFill>
                  <a:srgbClr val="1155CC"/>
                </a:solidFill>
              </a:rPr>
              <a:t> </a:t>
            </a:r>
            <a:endParaRPr sz="1400">
              <a:solidFill>
                <a:srgbClr val="1155CC"/>
              </a:solidFill>
            </a:endParaRPr>
          </a:p>
          <a:p>
            <a:pPr marL="0" lvl="0" indent="0" algn="l" rtl="0">
              <a:lnSpc>
                <a:spcPct val="150000"/>
              </a:lnSpc>
              <a:spcBef>
                <a:spcPts val="0"/>
              </a:spcBef>
              <a:spcAft>
                <a:spcPts val="0"/>
              </a:spcAft>
              <a:buSzPts val="1800"/>
              <a:buNone/>
            </a:pPr>
            <a:r>
              <a:rPr lang="x-none" sz="1400" u="sng">
                <a:solidFill>
                  <a:schemeClr val="hlink"/>
                </a:solidFill>
                <a:hlinkClick r:id="rId5"/>
              </a:rPr>
              <a:t>http://www.ptq.pemex.com/productosyservicios/eventosdescargas/Documents/Foro%20PEMEX%20Petroqu%C3%ADmica/2012/03%20Mercado%20pl%C3%A1sticos%20201.pdf</a:t>
            </a:r>
            <a:r>
              <a:rPr lang="x-none" sz="1400">
                <a:solidFill>
                  <a:srgbClr val="1155CC"/>
                </a:solidFill>
              </a:rPr>
              <a:t> </a:t>
            </a:r>
            <a:endParaRPr sz="1400">
              <a:solidFill>
                <a:srgbClr val="1155CC"/>
              </a:solidFill>
            </a:endParaRPr>
          </a:p>
          <a:p>
            <a:pPr marL="0" lvl="0" indent="0" algn="l" rtl="0">
              <a:lnSpc>
                <a:spcPct val="150000"/>
              </a:lnSpc>
              <a:spcBef>
                <a:spcPts val="0"/>
              </a:spcBef>
              <a:spcAft>
                <a:spcPts val="0"/>
              </a:spcAft>
              <a:buSzPts val="1800"/>
              <a:buNone/>
            </a:pPr>
            <a:r>
              <a:rPr lang="x-none" sz="1400" u="sng">
                <a:solidFill>
                  <a:schemeClr val="hlink"/>
                </a:solidFill>
                <a:hlinkClick r:id="rId6"/>
              </a:rPr>
              <a:t>https://www.forbes.com.mx/limbs-3d-ayuda-extremidades/</a:t>
            </a:r>
            <a:r>
              <a:rPr lang="x-none" sz="1400">
                <a:solidFill>
                  <a:srgbClr val="1155CC"/>
                </a:solidFill>
              </a:rPr>
              <a:t> </a:t>
            </a:r>
            <a:endParaRPr sz="1400">
              <a:solidFill>
                <a:srgbClr val="1155CC"/>
              </a:solidFill>
            </a:endParaRPr>
          </a:p>
          <a:p>
            <a:pPr marL="0" lvl="0" indent="0" algn="l" rtl="0">
              <a:lnSpc>
                <a:spcPct val="150000"/>
              </a:lnSpc>
              <a:spcBef>
                <a:spcPts val="0"/>
              </a:spcBef>
              <a:spcAft>
                <a:spcPts val="0"/>
              </a:spcAft>
              <a:buSzPts val="1800"/>
              <a:buNone/>
            </a:pPr>
            <a:r>
              <a:rPr lang="x-none" sz="1400" u="sng">
                <a:solidFill>
                  <a:schemeClr val="hlink"/>
                </a:solidFill>
                <a:hlinkClick r:id="rId7"/>
              </a:rPr>
              <a:t>https://www.diariodesevilla.es/tecnologia/Disenan-sistema-imprimir-protesis_0_1346265615.html</a:t>
            </a:r>
            <a:r>
              <a:rPr lang="x-none" sz="1400">
                <a:solidFill>
                  <a:srgbClr val="1155CC"/>
                </a:solidFill>
              </a:rPr>
              <a:t> </a:t>
            </a:r>
            <a:endParaRPr sz="1400">
              <a:solidFill>
                <a:srgbClr val="1155CC"/>
              </a:solidFill>
            </a:endParaRPr>
          </a:p>
          <a:p>
            <a:pPr marL="0" lvl="0" indent="0" algn="l" rtl="0">
              <a:lnSpc>
                <a:spcPct val="150000"/>
              </a:lnSpc>
              <a:spcBef>
                <a:spcPts val="0"/>
              </a:spcBef>
              <a:spcAft>
                <a:spcPts val="0"/>
              </a:spcAft>
              <a:buSzPts val="1800"/>
              <a:buNone/>
            </a:pPr>
            <a:r>
              <a:rPr lang="x-none" sz="1400" u="sng">
                <a:solidFill>
                  <a:schemeClr val="hlink"/>
                </a:solidFill>
                <a:hlinkClick r:id="rId8"/>
              </a:rPr>
              <a:t>https://elpais.com/internacional/2017/04/11/argentina/1491929616_757606.html</a:t>
            </a:r>
            <a:r>
              <a:rPr lang="x-none" sz="1400">
                <a:solidFill>
                  <a:srgbClr val="1155CC"/>
                </a:solidFill>
              </a:rPr>
              <a:t> </a:t>
            </a:r>
            <a:endParaRPr sz="1400">
              <a:solidFill>
                <a:srgbClr val="1155CC"/>
              </a:solidFill>
            </a:endParaRPr>
          </a:p>
          <a:p>
            <a:pPr marL="0" lvl="0" indent="0" algn="l" rtl="0">
              <a:lnSpc>
                <a:spcPct val="150000"/>
              </a:lnSpc>
              <a:spcBef>
                <a:spcPts val="0"/>
              </a:spcBef>
              <a:spcAft>
                <a:spcPts val="0"/>
              </a:spcAft>
              <a:buSzPts val="1800"/>
              <a:buNone/>
            </a:pPr>
            <a:endParaRPr sz="1400">
              <a:solidFill>
                <a:srgbClr val="1155CC"/>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2"/>
          <p:cNvSpPr txBox="1">
            <a:spLocks noGrp="1"/>
          </p:cNvSpPr>
          <p:nvPr>
            <p:ph type="title"/>
          </p:nvPr>
        </p:nvSpPr>
        <p:spPr>
          <a:xfrm>
            <a:off x="867575" y="448360"/>
            <a:ext cx="65874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1E5F9F"/>
              </a:buClr>
              <a:buSzPts val="3000"/>
              <a:buFont typeface="Trebuchet MS"/>
              <a:buNone/>
            </a:pPr>
            <a:r>
              <a:rPr lang="x-none" sz="2800">
                <a:solidFill>
                  <a:srgbClr val="1E5F9F"/>
                </a:solidFill>
              </a:rPr>
              <a:t>ORGANIZACIÓN DE LA INFORMACIÓN </a:t>
            </a:r>
            <a:endParaRPr sz="2800">
              <a:solidFill>
                <a:srgbClr val="1E5F9F"/>
              </a:solidFill>
            </a:endParaRPr>
          </a:p>
        </p:txBody>
      </p:sp>
      <p:sp>
        <p:nvSpPr>
          <p:cNvPr id="418" name="Google Shape;418;p52"/>
          <p:cNvSpPr txBox="1">
            <a:spLocks noGrp="1"/>
          </p:cNvSpPr>
          <p:nvPr>
            <p:ph type="body" idx="1"/>
          </p:nvPr>
        </p:nvSpPr>
        <p:spPr>
          <a:xfrm>
            <a:off x="325312" y="1249199"/>
            <a:ext cx="7255700" cy="3019500"/>
          </a:xfrm>
          <a:prstGeom prst="rect">
            <a:avLst/>
          </a:prstGeom>
          <a:noFill/>
          <a:ln>
            <a:noFill/>
          </a:ln>
        </p:spPr>
        <p:txBody>
          <a:bodyPr spcFirstLastPara="1" wrap="square" lIns="91425" tIns="91425" rIns="91425" bIns="91425" anchor="t" anchorCtr="0">
            <a:noAutofit/>
          </a:bodyPr>
          <a:lstStyle/>
          <a:p>
            <a:pPr marL="0" lvl="0" indent="0" algn="l" rtl="0">
              <a:lnSpc>
                <a:spcPct val="138000"/>
              </a:lnSpc>
              <a:spcBef>
                <a:spcPts val="0"/>
              </a:spcBef>
              <a:spcAft>
                <a:spcPts val="0"/>
              </a:spcAft>
              <a:buSzPts val="1800"/>
              <a:buNone/>
            </a:pPr>
            <a:r>
              <a:rPr lang="x-none" sz="1600">
                <a:solidFill>
                  <a:schemeClr val="accent1"/>
                </a:solidFill>
                <a:latin typeface="Trebuchet MS"/>
                <a:ea typeface="Trebuchet MS"/>
                <a:cs typeface="Trebuchet MS"/>
                <a:sym typeface="Trebuchet MS"/>
              </a:rPr>
              <a:t>Física:</a:t>
            </a:r>
            <a:endParaRPr sz="1600">
              <a:solidFill>
                <a:schemeClr val="accent1"/>
              </a:solidFill>
              <a:latin typeface="Trebuchet MS"/>
              <a:ea typeface="Trebuchet MS"/>
              <a:cs typeface="Trebuchet MS"/>
              <a:sym typeface="Trebuchet MS"/>
            </a:endParaRPr>
          </a:p>
          <a:p>
            <a:pPr marL="0" lvl="0" indent="0" algn="l" rtl="0">
              <a:spcBef>
                <a:spcPts val="0"/>
              </a:spcBef>
              <a:spcAft>
                <a:spcPts val="0"/>
              </a:spcAft>
              <a:buClr>
                <a:schemeClr val="dk2"/>
              </a:buClr>
              <a:buSzPts val="1100"/>
              <a:buFont typeface="Arial"/>
              <a:buNone/>
            </a:pPr>
            <a:r>
              <a:rPr lang="x-none" sz="1600">
                <a:solidFill>
                  <a:schemeClr val="accent1"/>
                </a:solidFill>
                <a:latin typeface="Trebuchet MS"/>
                <a:ea typeface="Trebuchet MS"/>
                <a:cs typeface="Trebuchet MS"/>
                <a:sym typeface="Trebuchet MS"/>
              </a:rPr>
              <a:t>Las alumnas harán una declaración de variables, magnitudes y unidades vinculadas al modelo de la situación. También una descripción del funcionamiento de la prótesis y  justificaciones teóricas derivadas de la descripción del funcionamiento de la prótesis.</a:t>
            </a:r>
            <a:br>
              <a:rPr lang="x-none" sz="1600">
                <a:solidFill>
                  <a:schemeClr val="accent1"/>
                </a:solidFill>
                <a:latin typeface="Trebuchet MS"/>
                <a:ea typeface="Trebuchet MS"/>
                <a:cs typeface="Trebuchet MS"/>
                <a:sym typeface="Trebuchet MS"/>
              </a:rPr>
            </a:br>
            <a:endParaRPr sz="1600">
              <a:solidFill>
                <a:schemeClr val="accent1"/>
              </a:solidFill>
              <a:latin typeface="Trebuchet MS"/>
              <a:ea typeface="Trebuchet MS"/>
              <a:cs typeface="Trebuchet MS"/>
              <a:sym typeface="Trebuchet MS"/>
            </a:endParaRPr>
          </a:p>
          <a:p>
            <a:pPr marL="0" lvl="0" indent="0" algn="l" rtl="0">
              <a:lnSpc>
                <a:spcPct val="138000"/>
              </a:lnSpc>
              <a:spcBef>
                <a:spcPts val="0"/>
              </a:spcBef>
              <a:spcAft>
                <a:spcPts val="0"/>
              </a:spcAft>
              <a:buClr>
                <a:schemeClr val="dk2"/>
              </a:buClr>
              <a:buSzPts val="1100"/>
              <a:buFont typeface="Arial"/>
              <a:buNone/>
            </a:pPr>
            <a:r>
              <a:rPr lang="x-none" sz="1600">
                <a:solidFill>
                  <a:schemeClr val="accent1"/>
                </a:solidFill>
                <a:latin typeface="Trebuchet MS"/>
                <a:ea typeface="Trebuchet MS"/>
                <a:cs typeface="Trebuchet MS"/>
                <a:sym typeface="Trebuchet MS"/>
              </a:rPr>
              <a:t>Química</a:t>
            </a:r>
            <a:endParaRPr sz="1600">
              <a:solidFill>
                <a:schemeClr val="accent1"/>
              </a:solidFill>
              <a:latin typeface="Trebuchet MS"/>
              <a:ea typeface="Trebuchet MS"/>
              <a:cs typeface="Trebuchet MS"/>
              <a:sym typeface="Trebuchet MS"/>
            </a:endParaRPr>
          </a:p>
          <a:p>
            <a:pPr marL="0" lvl="0" indent="0" algn="l" rtl="0">
              <a:spcBef>
                <a:spcPts val="0"/>
              </a:spcBef>
              <a:spcAft>
                <a:spcPts val="0"/>
              </a:spcAft>
              <a:buClr>
                <a:schemeClr val="dk2"/>
              </a:buClr>
              <a:buSzPts val="1100"/>
              <a:buFont typeface="Arial"/>
              <a:buNone/>
            </a:pPr>
            <a:r>
              <a:rPr lang="x-none" sz="1600">
                <a:solidFill>
                  <a:schemeClr val="accent1"/>
                </a:solidFill>
                <a:latin typeface="Trebuchet MS"/>
                <a:ea typeface="Trebuchet MS"/>
                <a:cs typeface="Trebuchet MS"/>
                <a:sym typeface="Trebuchet MS"/>
              </a:rPr>
              <a:t>Las alumnas evaluarán la prótesis a partir del material empleando a partir de rúbricas específicas. Harán, en su caso análisis y propuestas de mejora para el material empleado. Calcularán vida útil de la prótesis a partir del material de elaboración</a:t>
            </a:r>
            <a:endParaRPr sz="1600">
              <a:solidFill>
                <a:schemeClr val="accent1"/>
              </a:solidFill>
              <a:latin typeface="Trebuchet MS"/>
              <a:ea typeface="Trebuchet MS"/>
              <a:cs typeface="Trebuchet MS"/>
              <a:sym typeface="Trebuchet MS"/>
            </a:endParaRPr>
          </a:p>
          <a:p>
            <a:pPr marL="0" lvl="0" indent="0" algn="l" rtl="0">
              <a:spcBef>
                <a:spcPts val="0"/>
              </a:spcBef>
              <a:spcAft>
                <a:spcPts val="0"/>
              </a:spcAft>
              <a:buClr>
                <a:schemeClr val="dk2"/>
              </a:buClr>
              <a:buSzPts val="1100"/>
              <a:buFont typeface="Arial"/>
              <a:buNone/>
            </a:pPr>
            <a:endParaRPr sz="1400"/>
          </a:p>
          <a:p>
            <a:pPr marL="0" lvl="0" indent="0" algn="l" rtl="0">
              <a:spcBef>
                <a:spcPts val="0"/>
              </a:spcBef>
              <a:spcAft>
                <a:spcPts val="1600"/>
              </a:spcAft>
              <a:buSzPts val="1800"/>
              <a:buNone/>
            </a:pP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3"/>
          <p:cNvSpPr txBox="1">
            <a:spLocks noGrp="1"/>
          </p:cNvSpPr>
          <p:nvPr>
            <p:ph type="title"/>
          </p:nvPr>
        </p:nvSpPr>
        <p:spPr>
          <a:xfrm>
            <a:off x="898575" y="270025"/>
            <a:ext cx="65874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1E5F9F"/>
              </a:buClr>
              <a:buSzPts val="3000"/>
              <a:buFont typeface="Trebuchet MS"/>
              <a:buNone/>
            </a:pPr>
            <a:r>
              <a:rPr lang="x-none" sz="2800">
                <a:solidFill>
                  <a:srgbClr val="1E5F9F"/>
                </a:solidFill>
              </a:rPr>
              <a:t>ORGANIZACIÓN DE LA INFORMACIÓN </a:t>
            </a:r>
            <a:endParaRPr sz="2800">
              <a:solidFill>
                <a:srgbClr val="1E5F9F"/>
              </a:solidFill>
            </a:endParaRPr>
          </a:p>
        </p:txBody>
      </p:sp>
      <p:sp>
        <p:nvSpPr>
          <p:cNvPr id="424" name="Google Shape;424;p53"/>
          <p:cNvSpPr txBox="1">
            <a:spLocks noGrp="1"/>
          </p:cNvSpPr>
          <p:nvPr>
            <p:ph type="body" idx="1"/>
          </p:nvPr>
        </p:nvSpPr>
        <p:spPr>
          <a:xfrm>
            <a:off x="225175" y="1210225"/>
            <a:ext cx="7112100" cy="30195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2"/>
              </a:buClr>
              <a:buSzPts val="1100"/>
              <a:buFont typeface="Arial"/>
              <a:buNone/>
            </a:pPr>
            <a:r>
              <a:rPr lang="x-none" sz="1600">
                <a:solidFill>
                  <a:schemeClr val="accent1"/>
                </a:solidFill>
              </a:rPr>
              <a:t>PSICOLOGÍA: </a:t>
            </a:r>
            <a:endParaRPr sz="1600">
              <a:solidFill>
                <a:schemeClr val="accent1"/>
              </a:solidFill>
            </a:endParaRPr>
          </a:p>
          <a:p>
            <a:pPr marL="0" lvl="0" indent="0" algn="l" rtl="0">
              <a:spcBef>
                <a:spcPts val="0"/>
              </a:spcBef>
              <a:spcAft>
                <a:spcPts val="0"/>
              </a:spcAft>
              <a:buClr>
                <a:schemeClr val="dk2"/>
              </a:buClr>
              <a:buSzPts val="1100"/>
              <a:buFont typeface="Arial"/>
              <a:buNone/>
            </a:pPr>
            <a:r>
              <a:rPr lang="x-none" sz="1600">
                <a:solidFill>
                  <a:schemeClr val="accent1"/>
                </a:solidFill>
              </a:rPr>
              <a:t>Se entregará un análisis sobre la conducta y las emociones implicadas en personas con necesidad de prótesis, logrando tener la capacidad de organizar información, de investigar y de deducir la importancia de la autorregulación y el apoyo social en la actualidad de acuerdo al contexto expuesto.</a:t>
            </a:r>
            <a:endParaRPr sz="1600">
              <a:solidFill>
                <a:schemeClr val="accent1"/>
              </a:solidFill>
            </a:endParaRPr>
          </a:p>
          <a:p>
            <a:pPr marL="0" lvl="0" indent="0" algn="l" rtl="0">
              <a:lnSpc>
                <a:spcPct val="150000"/>
              </a:lnSpc>
              <a:spcBef>
                <a:spcPts val="0"/>
              </a:spcBef>
              <a:spcAft>
                <a:spcPts val="0"/>
              </a:spcAft>
              <a:buClr>
                <a:schemeClr val="dk2"/>
              </a:buClr>
              <a:buSzPts val="1100"/>
              <a:buFont typeface="Arial"/>
              <a:buNone/>
            </a:pPr>
            <a:endParaRPr sz="1600">
              <a:solidFill>
                <a:schemeClr val="accent1"/>
              </a:solidFill>
            </a:endParaRPr>
          </a:p>
          <a:p>
            <a:pPr marL="0" lvl="0" indent="0" algn="l" rtl="0">
              <a:lnSpc>
                <a:spcPct val="150000"/>
              </a:lnSpc>
              <a:spcBef>
                <a:spcPts val="0"/>
              </a:spcBef>
              <a:spcAft>
                <a:spcPts val="0"/>
              </a:spcAft>
              <a:buClr>
                <a:schemeClr val="dk2"/>
              </a:buClr>
              <a:buSzPts val="1100"/>
              <a:buFont typeface="Arial"/>
              <a:buNone/>
            </a:pPr>
            <a:r>
              <a:rPr lang="x-none" sz="1600">
                <a:solidFill>
                  <a:schemeClr val="accent1"/>
                </a:solidFill>
              </a:rPr>
              <a:t>MATEMÁTICAS:</a:t>
            </a:r>
            <a:endParaRPr sz="1600">
              <a:solidFill>
                <a:schemeClr val="accent1"/>
              </a:solidFill>
            </a:endParaRPr>
          </a:p>
          <a:p>
            <a:pPr marL="0" lvl="0" indent="0" algn="l" rtl="0">
              <a:spcBef>
                <a:spcPts val="0"/>
              </a:spcBef>
              <a:spcAft>
                <a:spcPts val="0"/>
              </a:spcAft>
              <a:buClr>
                <a:schemeClr val="dk2"/>
              </a:buClr>
              <a:buSzPts val="1100"/>
              <a:buFont typeface="Arial"/>
              <a:buNone/>
            </a:pPr>
            <a:r>
              <a:rPr lang="x-none" sz="1600">
                <a:solidFill>
                  <a:schemeClr val="accent1"/>
                </a:solidFill>
              </a:rPr>
              <a:t>Aprenderán a trabajar en equipo para el diseño de una prótesis utilizando funciones seccionadas, software de diseño e impresión en 3D del prototipo diseñado. Aplicación de la modelación matemática de funciones seccionadas para darle solución a un problema específico en la vida real</a:t>
            </a:r>
            <a:endParaRPr sz="1600">
              <a:solidFill>
                <a:schemeClr val="accent1"/>
              </a:solidFill>
            </a:endParaRPr>
          </a:p>
          <a:p>
            <a:pPr marL="0" lvl="0" indent="0" algn="l" rtl="0">
              <a:spcBef>
                <a:spcPts val="0"/>
              </a:spcBef>
              <a:spcAft>
                <a:spcPts val="0"/>
              </a:spcAft>
              <a:buClr>
                <a:schemeClr val="dk2"/>
              </a:buClr>
              <a:buSzPts val="1100"/>
              <a:buFont typeface="Arial"/>
              <a:buNone/>
            </a:pPr>
            <a:endParaRPr sz="1600"/>
          </a:p>
          <a:p>
            <a:pPr marL="0" lvl="0" indent="0" algn="l" rtl="0">
              <a:spcBef>
                <a:spcPts val="0"/>
              </a:spcBef>
              <a:spcAft>
                <a:spcPts val="1600"/>
              </a:spcAft>
              <a:buSzPts val="1800"/>
              <a:buNone/>
            </a:pP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4"/>
          <p:cNvSpPr txBox="1">
            <a:spLocks noGrp="1"/>
          </p:cNvSpPr>
          <p:nvPr>
            <p:ph type="title"/>
          </p:nvPr>
        </p:nvSpPr>
        <p:spPr>
          <a:xfrm>
            <a:off x="1611875" y="277550"/>
            <a:ext cx="4431300" cy="63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1E5F9F"/>
              </a:buClr>
              <a:buSzPts val="3000"/>
              <a:buFont typeface="Trebuchet MS"/>
              <a:buNone/>
            </a:pPr>
            <a:r>
              <a:rPr lang="x-none">
                <a:solidFill>
                  <a:srgbClr val="1E5F9F"/>
                </a:solidFill>
              </a:rPr>
              <a:t>CONCLUSIONES PARCIALES</a:t>
            </a:r>
            <a:endParaRPr>
              <a:solidFill>
                <a:srgbClr val="1E5F9F"/>
              </a:solidFill>
            </a:endParaRPr>
          </a:p>
        </p:txBody>
      </p:sp>
      <p:sp>
        <p:nvSpPr>
          <p:cNvPr id="430" name="Google Shape;430;p54"/>
          <p:cNvSpPr txBox="1">
            <a:spLocks noGrp="1"/>
          </p:cNvSpPr>
          <p:nvPr>
            <p:ph type="body" idx="1"/>
          </p:nvPr>
        </p:nvSpPr>
        <p:spPr>
          <a:xfrm>
            <a:off x="251675" y="939450"/>
            <a:ext cx="7151700" cy="34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None/>
            </a:pPr>
            <a:r>
              <a:rPr lang="x-none" sz="1600">
                <a:solidFill>
                  <a:schemeClr val="accent1"/>
                </a:solidFill>
                <a:latin typeface="Trebuchet MS"/>
                <a:ea typeface="Trebuchet MS"/>
                <a:cs typeface="Trebuchet MS"/>
                <a:sym typeface="Trebuchet MS"/>
              </a:rPr>
              <a:t>La alumnas contestarán las siguientes preguntas:</a:t>
            </a:r>
            <a:endParaRPr sz="1600">
              <a:solidFill>
                <a:schemeClr val="accent1"/>
              </a:solidFill>
              <a:latin typeface="Trebuchet MS"/>
              <a:ea typeface="Trebuchet MS"/>
              <a:cs typeface="Trebuchet MS"/>
              <a:sym typeface="Trebuchet MS"/>
            </a:endParaRPr>
          </a:p>
          <a:p>
            <a:pPr marL="0" lvl="0" indent="0" algn="l" rtl="0">
              <a:spcBef>
                <a:spcPts val="1600"/>
              </a:spcBef>
              <a:spcAft>
                <a:spcPts val="0"/>
              </a:spcAft>
              <a:buSzPts val="1800"/>
              <a:buNone/>
            </a:pPr>
            <a:r>
              <a:rPr lang="x-none" sz="1600" b="1">
                <a:solidFill>
                  <a:schemeClr val="accent1"/>
                </a:solidFill>
                <a:latin typeface="Trebuchet MS"/>
                <a:ea typeface="Trebuchet MS"/>
                <a:cs typeface="Trebuchet MS"/>
                <a:sym typeface="Trebuchet MS"/>
              </a:rPr>
              <a:t>Química:</a:t>
            </a:r>
            <a:r>
              <a:rPr lang="x-none" sz="1600">
                <a:solidFill>
                  <a:schemeClr val="accent1"/>
                </a:solidFill>
                <a:latin typeface="Trebuchet MS"/>
                <a:ea typeface="Trebuchet MS"/>
                <a:cs typeface="Trebuchet MS"/>
                <a:sym typeface="Trebuchet MS"/>
              </a:rPr>
              <a:t> ¿El material que se utilizó en la fabricación de la prótesis funciona?¿Es la mejor opción en cuanto a funcionalidad, costo e impacto ambiental?</a:t>
            </a:r>
            <a:endParaRPr sz="1600">
              <a:solidFill>
                <a:schemeClr val="accent1"/>
              </a:solidFill>
              <a:latin typeface="Trebuchet MS"/>
              <a:ea typeface="Trebuchet MS"/>
              <a:cs typeface="Trebuchet MS"/>
              <a:sym typeface="Trebuchet MS"/>
            </a:endParaRPr>
          </a:p>
          <a:p>
            <a:pPr marL="0" lvl="0" indent="0" algn="l" rtl="0">
              <a:spcBef>
                <a:spcPts val="1600"/>
              </a:spcBef>
              <a:spcAft>
                <a:spcPts val="0"/>
              </a:spcAft>
              <a:buSzPts val="1800"/>
              <a:buNone/>
            </a:pPr>
            <a:r>
              <a:rPr lang="x-none" sz="1600" b="1">
                <a:solidFill>
                  <a:schemeClr val="accent1"/>
                </a:solidFill>
                <a:latin typeface="Trebuchet MS"/>
                <a:ea typeface="Trebuchet MS"/>
                <a:cs typeface="Trebuchet MS"/>
                <a:sym typeface="Trebuchet MS"/>
              </a:rPr>
              <a:t>Psicología:</a:t>
            </a:r>
            <a:r>
              <a:rPr lang="x-none" sz="1600">
                <a:solidFill>
                  <a:schemeClr val="accent1"/>
                </a:solidFill>
                <a:latin typeface="Trebuchet MS"/>
                <a:ea typeface="Trebuchet MS"/>
                <a:cs typeface="Trebuchet MS"/>
                <a:sym typeface="Trebuchet MS"/>
              </a:rPr>
              <a:t> ¿</a:t>
            </a:r>
            <a:r>
              <a:rPr lang="x-none" sz="1600">
                <a:solidFill>
                  <a:schemeClr val="accent1"/>
                </a:solidFill>
              </a:rPr>
              <a:t>C</a:t>
            </a:r>
            <a:r>
              <a:rPr lang="x-none" sz="1600">
                <a:solidFill>
                  <a:schemeClr val="accent1"/>
                </a:solidFill>
                <a:latin typeface="Trebuchet MS"/>
                <a:ea typeface="Trebuchet MS"/>
                <a:cs typeface="Trebuchet MS"/>
                <a:sym typeface="Trebuchet MS"/>
              </a:rPr>
              <a:t>ómo es la autorregulación de la persona? ¿cómo es la forma de afrontamiento de la persona? ¿cuál es la implicación emocional?</a:t>
            </a:r>
            <a:endParaRPr sz="1600">
              <a:solidFill>
                <a:schemeClr val="accent1"/>
              </a:solidFill>
              <a:latin typeface="Trebuchet MS"/>
              <a:ea typeface="Trebuchet MS"/>
              <a:cs typeface="Trebuchet MS"/>
              <a:sym typeface="Trebuchet MS"/>
            </a:endParaRPr>
          </a:p>
          <a:p>
            <a:pPr marL="0" lvl="0" indent="0" algn="l" rtl="0">
              <a:spcBef>
                <a:spcPts val="0"/>
              </a:spcBef>
              <a:spcAft>
                <a:spcPts val="0"/>
              </a:spcAft>
              <a:buSzPts val="1800"/>
              <a:buNone/>
            </a:pPr>
            <a:endParaRPr sz="1600">
              <a:solidFill>
                <a:schemeClr val="accent1"/>
              </a:solidFill>
              <a:latin typeface="Trebuchet MS"/>
              <a:ea typeface="Trebuchet MS"/>
              <a:cs typeface="Trebuchet MS"/>
              <a:sym typeface="Trebuchet MS"/>
            </a:endParaRPr>
          </a:p>
          <a:p>
            <a:pPr marL="0" lvl="0" indent="0" algn="l" rtl="0">
              <a:spcBef>
                <a:spcPts val="0"/>
              </a:spcBef>
              <a:spcAft>
                <a:spcPts val="0"/>
              </a:spcAft>
              <a:buSzPts val="1800"/>
              <a:buNone/>
            </a:pPr>
            <a:r>
              <a:rPr lang="x-none" sz="1600" b="1">
                <a:solidFill>
                  <a:schemeClr val="accent1"/>
                </a:solidFill>
                <a:latin typeface="Trebuchet MS"/>
                <a:ea typeface="Trebuchet MS"/>
                <a:cs typeface="Trebuchet MS"/>
                <a:sym typeface="Trebuchet MS"/>
              </a:rPr>
              <a:t>Matemáticas:</a:t>
            </a:r>
            <a:r>
              <a:rPr lang="x-none" sz="1600">
                <a:solidFill>
                  <a:schemeClr val="accent1"/>
                </a:solidFill>
                <a:latin typeface="Trebuchet MS"/>
                <a:ea typeface="Trebuchet MS"/>
                <a:cs typeface="Trebuchet MS"/>
                <a:sym typeface="Trebuchet MS"/>
              </a:rPr>
              <a:t> ¿Es posible aplicar la modelación matemática de funciones seccionadas para darle solución a un problema específico en tu vida diaria? ¿Cómo la aplicas?</a:t>
            </a:r>
            <a:endParaRPr sz="1600">
              <a:solidFill>
                <a:schemeClr val="accent1"/>
              </a:solidFill>
              <a:latin typeface="Trebuchet MS"/>
              <a:ea typeface="Trebuchet MS"/>
              <a:cs typeface="Trebuchet MS"/>
              <a:sym typeface="Trebuchet MS"/>
            </a:endParaRPr>
          </a:p>
          <a:p>
            <a:pPr marL="0" lvl="0" indent="0" algn="l" rtl="0">
              <a:spcBef>
                <a:spcPts val="0"/>
              </a:spcBef>
              <a:spcAft>
                <a:spcPts val="0"/>
              </a:spcAft>
              <a:buSzPts val="1800"/>
              <a:buNone/>
            </a:pPr>
            <a:endParaRPr sz="1600">
              <a:solidFill>
                <a:schemeClr val="accent1"/>
              </a:solidFill>
              <a:latin typeface="Trebuchet MS"/>
              <a:ea typeface="Trebuchet MS"/>
              <a:cs typeface="Trebuchet MS"/>
              <a:sym typeface="Trebuchet MS"/>
            </a:endParaRPr>
          </a:p>
          <a:p>
            <a:pPr marL="0" lvl="0" indent="0" algn="l" rtl="0">
              <a:spcBef>
                <a:spcPts val="0"/>
              </a:spcBef>
              <a:spcAft>
                <a:spcPts val="0"/>
              </a:spcAft>
              <a:buSzPts val="1800"/>
              <a:buNone/>
            </a:pPr>
            <a:r>
              <a:rPr lang="x-none" sz="1600" b="1">
                <a:solidFill>
                  <a:schemeClr val="accent1"/>
                </a:solidFill>
                <a:latin typeface="Trebuchet MS"/>
                <a:ea typeface="Trebuchet MS"/>
                <a:cs typeface="Trebuchet MS"/>
                <a:sym typeface="Trebuchet MS"/>
              </a:rPr>
              <a:t>Física:</a:t>
            </a:r>
            <a:r>
              <a:rPr lang="x-none" sz="1600">
                <a:solidFill>
                  <a:schemeClr val="accent1"/>
                </a:solidFill>
                <a:latin typeface="Trebuchet MS"/>
                <a:ea typeface="Trebuchet MS"/>
                <a:cs typeface="Trebuchet MS"/>
                <a:sym typeface="Trebuchet MS"/>
              </a:rPr>
              <a:t> ¿Se puede desarrollar una introducción al conocimiento de la biomecánica mediante la aplicación de los principios de la mecánica de Newton al análisis del funcionamiento de una prótesis?</a:t>
            </a:r>
            <a:endParaRPr sz="1600">
              <a:solidFill>
                <a:schemeClr val="accent1"/>
              </a:solidFill>
              <a:latin typeface="Trebuchet MS"/>
              <a:ea typeface="Trebuchet MS"/>
              <a:cs typeface="Trebuchet MS"/>
              <a:sym typeface="Trebuchet MS"/>
            </a:endParaRPr>
          </a:p>
          <a:p>
            <a:pPr marL="0" lvl="0" indent="0" algn="l" rtl="0">
              <a:spcBef>
                <a:spcPts val="0"/>
              </a:spcBef>
              <a:spcAft>
                <a:spcPts val="0"/>
              </a:spcAft>
              <a:buSzPts val="1800"/>
              <a:buNone/>
            </a:pPr>
            <a:endParaRPr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5"/>
          <p:cNvSpPr txBox="1">
            <a:spLocks noGrp="1"/>
          </p:cNvSpPr>
          <p:nvPr>
            <p:ph type="title"/>
          </p:nvPr>
        </p:nvSpPr>
        <p:spPr>
          <a:xfrm>
            <a:off x="1313027" y="158700"/>
            <a:ext cx="5270700" cy="63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1E5F9F"/>
              </a:buClr>
              <a:buSzPts val="3000"/>
              <a:buFont typeface="Trebuchet MS"/>
              <a:buNone/>
            </a:pPr>
            <a:r>
              <a:rPr lang="x-none">
                <a:solidFill>
                  <a:srgbClr val="1E5F9F"/>
                </a:solidFill>
              </a:rPr>
              <a:t>PLANEACIÓN POR SESIÓN - FÍSICA</a:t>
            </a:r>
            <a:endParaRPr>
              <a:solidFill>
                <a:srgbClr val="1E5F9F"/>
              </a:solidFill>
            </a:endParaRPr>
          </a:p>
        </p:txBody>
      </p:sp>
      <p:sp>
        <p:nvSpPr>
          <p:cNvPr id="436" name="Google Shape;436;p55"/>
          <p:cNvSpPr txBox="1">
            <a:spLocks noGrp="1"/>
          </p:cNvSpPr>
          <p:nvPr>
            <p:ph type="body" idx="1"/>
          </p:nvPr>
        </p:nvSpPr>
        <p:spPr>
          <a:xfrm>
            <a:off x="118599" y="794100"/>
            <a:ext cx="2921400" cy="3002400"/>
          </a:xfrm>
          <a:prstGeom prst="rect">
            <a:avLst/>
          </a:prstGeom>
          <a:noFill/>
          <a:ln>
            <a:noFill/>
          </a:ln>
        </p:spPr>
        <p:txBody>
          <a:bodyPr spcFirstLastPara="1" wrap="square" lIns="91425" tIns="91425" rIns="91425" bIns="91425" anchor="t" anchorCtr="0">
            <a:noAutofit/>
          </a:bodyPr>
          <a:lstStyle/>
          <a:p>
            <a:pPr marL="0" lvl="0" indent="0" algn="l" rtl="0">
              <a:spcBef>
                <a:spcPts val="1600"/>
              </a:spcBef>
              <a:spcAft>
                <a:spcPts val="0"/>
              </a:spcAft>
              <a:buClr>
                <a:schemeClr val="dk2"/>
              </a:buClr>
              <a:buSzPts val="1100"/>
              <a:buNone/>
            </a:pPr>
            <a:r>
              <a:rPr lang="x-none" sz="1400">
                <a:solidFill>
                  <a:schemeClr val="accent1"/>
                </a:solidFill>
                <a:latin typeface="Trebuchet MS"/>
                <a:ea typeface="Trebuchet MS"/>
                <a:cs typeface="Trebuchet MS"/>
                <a:sym typeface="Trebuchet MS"/>
              </a:rPr>
              <a:t>¿Se puede desarrollar una introducción al conocimiento de la biomecánica mediante la aplicación de los principios de la mecánica de Newton al análisis del funcionamiento de una prótesis?</a:t>
            </a:r>
            <a:endParaRPr sz="1400">
              <a:solidFill>
                <a:schemeClr val="accent1"/>
              </a:solidFill>
              <a:latin typeface="Trebuchet MS"/>
              <a:ea typeface="Trebuchet MS"/>
              <a:cs typeface="Trebuchet MS"/>
              <a:sym typeface="Trebuchet MS"/>
            </a:endParaRPr>
          </a:p>
          <a:p>
            <a:pPr marL="0" lvl="0" indent="0" algn="l" rtl="0">
              <a:spcBef>
                <a:spcPts val="1600"/>
              </a:spcBef>
              <a:spcAft>
                <a:spcPts val="0"/>
              </a:spcAft>
              <a:buClr>
                <a:schemeClr val="dk2"/>
              </a:buClr>
              <a:buSzPts val="1100"/>
              <a:buFont typeface="Arial"/>
              <a:buNone/>
            </a:pPr>
            <a:r>
              <a:rPr lang="x-none" sz="1400" b="1">
                <a:solidFill>
                  <a:schemeClr val="accent1"/>
                </a:solidFill>
                <a:latin typeface="Trebuchet MS"/>
                <a:ea typeface="Trebuchet MS"/>
                <a:cs typeface="Trebuchet MS"/>
                <a:sym typeface="Trebuchet MS"/>
              </a:rPr>
              <a:t>Planteamiento:</a:t>
            </a:r>
            <a:r>
              <a:rPr lang="x-none" sz="1400">
                <a:solidFill>
                  <a:schemeClr val="accent1"/>
                </a:solidFill>
                <a:latin typeface="Trebuchet MS"/>
                <a:ea typeface="Trebuchet MS"/>
                <a:cs typeface="Trebuchet MS"/>
                <a:sym typeface="Trebuchet MS"/>
              </a:rPr>
              <a:t> Las alumnas propondrán el análisis de un caso de diseño de prótesis con las herramientas proporcionadas por la asignatura y el uso de las referencias de fuentes electrónicas.</a:t>
            </a:r>
            <a:endParaRPr sz="1400">
              <a:solidFill>
                <a:schemeClr val="accent1"/>
              </a:solidFill>
              <a:latin typeface="Trebuchet MS"/>
              <a:ea typeface="Trebuchet MS"/>
              <a:cs typeface="Trebuchet MS"/>
              <a:sym typeface="Trebuchet MS"/>
            </a:endParaRPr>
          </a:p>
        </p:txBody>
      </p:sp>
      <p:sp>
        <p:nvSpPr>
          <p:cNvPr id="437" name="Google Shape;437;p55"/>
          <p:cNvSpPr txBox="1"/>
          <p:nvPr/>
        </p:nvSpPr>
        <p:spPr>
          <a:xfrm>
            <a:off x="2987800" y="794100"/>
            <a:ext cx="4341900" cy="4157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x-none" sz="1250" b="1" i="0" u="none" strike="noStrike" cap="none">
                <a:solidFill>
                  <a:schemeClr val="accent1"/>
                </a:solidFill>
                <a:latin typeface="Trebuchet MS"/>
                <a:ea typeface="Trebuchet MS"/>
                <a:cs typeface="Trebuchet MS"/>
                <a:sym typeface="Trebuchet MS"/>
              </a:rPr>
              <a:t>Estrategias:</a:t>
            </a:r>
            <a:endParaRPr sz="1250" b="1">
              <a:solidFill>
                <a:schemeClr val="accent1"/>
              </a:solidFill>
              <a:latin typeface="Trebuchet MS"/>
              <a:ea typeface="Trebuchet MS"/>
              <a:cs typeface="Trebuchet MS"/>
              <a:sym typeface="Trebuchet MS"/>
            </a:endParaRPr>
          </a:p>
          <a:p>
            <a:pPr marL="0" marR="0" lvl="0" indent="0" algn="l" rtl="0">
              <a:lnSpc>
                <a:spcPct val="115000"/>
              </a:lnSpc>
              <a:spcBef>
                <a:spcPts val="1000"/>
              </a:spcBef>
              <a:spcAft>
                <a:spcPts val="0"/>
              </a:spcAft>
              <a:buNone/>
            </a:pPr>
            <a:r>
              <a:rPr lang="x-none" sz="1250" b="0" i="0" u="none" strike="noStrike" cap="none">
                <a:solidFill>
                  <a:schemeClr val="accent1"/>
                </a:solidFill>
                <a:latin typeface="Trebuchet MS"/>
                <a:ea typeface="Trebuchet MS"/>
                <a:cs typeface="Trebuchet MS"/>
                <a:sym typeface="Trebuchet MS"/>
              </a:rPr>
              <a:t>1. Las alumnas declaran las magnitudes y unidades.</a:t>
            </a:r>
            <a:endParaRPr sz="1250"/>
          </a:p>
          <a:p>
            <a:pPr marL="0" marR="0" lvl="0" indent="0" algn="l" rtl="0">
              <a:lnSpc>
                <a:spcPct val="115000"/>
              </a:lnSpc>
              <a:spcBef>
                <a:spcPts val="1000"/>
              </a:spcBef>
              <a:spcAft>
                <a:spcPts val="0"/>
              </a:spcAft>
              <a:buNone/>
            </a:pPr>
            <a:r>
              <a:rPr lang="x-none" sz="1250" b="0" i="0" u="none" strike="noStrike" cap="none">
                <a:solidFill>
                  <a:schemeClr val="accent1"/>
                </a:solidFill>
                <a:latin typeface="Trebuchet MS"/>
                <a:ea typeface="Trebuchet MS"/>
                <a:cs typeface="Trebuchet MS"/>
                <a:sym typeface="Trebuchet MS"/>
              </a:rPr>
              <a:t>2. Las alumnas declaran la interacción, las ramas y las leyes físicas involucradas en el desarrollo de la prótesis.</a:t>
            </a:r>
            <a:endParaRPr sz="1250"/>
          </a:p>
          <a:p>
            <a:pPr marL="0" marR="0" lvl="0" indent="0" algn="l" rtl="0">
              <a:lnSpc>
                <a:spcPct val="115000"/>
              </a:lnSpc>
              <a:spcBef>
                <a:spcPts val="1000"/>
              </a:spcBef>
              <a:spcAft>
                <a:spcPts val="0"/>
              </a:spcAft>
              <a:buNone/>
            </a:pPr>
            <a:r>
              <a:rPr lang="x-none" sz="1250" b="0" i="0" u="none" strike="noStrike" cap="none">
                <a:solidFill>
                  <a:schemeClr val="accent1"/>
                </a:solidFill>
                <a:latin typeface="Trebuchet MS"/>
                <a:ea typeface="Trebuchet MS"/>
                <a:cs typeface="Trebuchet MS"/>
                <a:sym typeface="Trebuchet MS"/>
              </a:rPr>
              <a:t>3.Las alumnas diseñan los diagramas de movimiento de la prótesis.</a:t>
            </a:r>
            <a:endParaRPr sz="1250"/>
          </a:p>
          <a:p>
            <a:pPr marL="0" marR="0" lvl="0" indent="0" algn="l" rtl="0">
              <a:lnSpc>
                <a:spcPct val="115000"/>
              </a:lnSpc>
              <a:spcBef>
                <a:spcPts val="1000"/>
              </a:spcBef>
              <a:spcAft>
                <a:spcPts val="0"/>
              </a:spcAft>
              <a:buNone/>
            </a:pPr>
            <a:r>
              <a:rPr lang="x-none" sz="1250" b="0" i="0" u="none" strike="noStrike" cap="none">
                <a:solidFill>
                  <a:schemeClr val="accent1"/>
                </a:solidFill>
                <a:latin typeface="Trebuchet MS"/>
                <a:ea typeface="Trebuchet MS"/>
                <a:cs typeface="Trebuchet MS"/>
                <a:sym typeface="Trebuchet MS"/>
              </a:rPr>
              <a:t>4. Las alumnas definen las variables involucradas en el modelo.</a:t>
            </a:r>
            <a:endParaRPr sz="1250"/>
          </a:p>
          <a:p>
            <a:pPr marL="0" marR="0" lvl="0" indent="0" algn="l" rtl="0">
              <a:lnSpc>
                <a:spcPct val="115000"/>
              </a:lnSpc>
              <a:spcBef>
                <a:spcPts val="1000"/>
              </a:spcBef>
              <a:spcAft>
                <a:spcPts val="0"/>
              </a:spcAft>
              <a:buNone/>
            </a:pPr>
            <a:r>
              <a:rPr lang="x-none" sz="1250" b="0" i="0" u="none" strike="noStrike" cap="none">
                <a:solidFill>
                  <a:schemeClr val="accent1"/>
                </a:solidFill>
                <a:latin typeface="Trebuchet MS"/>
                <a:ea typeface="Trebuchet MS"/>
                <a:cs typeface="Trebuchet MS"/>
                <a:sym typeface="Trebuchet MS"/>
              </a:rPr>
              <a:t>5. Las alumnas resuelven con las herramientas proporcionadas por la Física los problemas generados por el movimiento de la prótesis.</a:t>
            </a:r>
            <a:endParaRPr sz="1250"/>
          </a:p>
          <a:p>
            <a:pPr marL="0" marR="0" lvl="0" indent="0" algn="l" rtl="0">
              <a:lnSpc>
                <a:spcPct val="115000"/>
              </a:lnSpc>
              <a:spcBef>
                <a:spcPts val="1000"/>
              </a:spcBef>
              <a:spcAft>
                <a:spcPts val="1000"/>
              </a:spcAft>
              <a:buNone/>
            </a:pPr>
            <a:r>
              <a:rPr lang="x-none" sz="1250" b="0" i="0" u="none" strike="noStrike" cap="none">
                <a:solidFill>
                  <a:schemeClr val="accent1"/>
                </a:solidFill>
                <a:latin typeface="Trebuchet MS"/>
                <a:ea typeface="Trebuchet MS"/>
                <a:cs typeface="Trebuchet MS"/>
                <a:sym typeface="Trebuchet MS"/>
              </a:rPr>
              <a:t>6. En el salón de clases las alumnas reflexionan  sobre el impacto futuro de la aplicación de los principios de la mecánica al desarrollo de prótesis con alcances increíbles.</a:t>
            </a:r>
            <a:endParaRPr sz="1250" b="0" i="0" u="none" strike="noStrike" cap="none">
              <a:solidFill>
                <a:schemeClr val="accent1"/>
              </a:solidFill>
              <a:latin typeface="Trebuchet MS"/>
              <a:ea typeface="Trebuchet MS"/>
              <a:cs typeface="Trebuchet MS"/>
              <a:sym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6"/>
          <p:cNvSpPr txBox="1">
            <a:spLocks noGrp="1"/>
          </p:cNvSpPr>
          <p:nvPr>
            <p:ph type="title"/>
          </p:nvPr>
        </p:nvSpPr>
        <p:spPr>
          <a:xfrm>
            <a:off x="1124344" y="363298"/>
            <a:ext cx="63216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1E5F9F"/>
              </a:buClr>
              <a:buSzPts val="3000"/>
              <a:buFont typeface="Trebuchet MS"/>
              <a:buNone/>
            </a:pPr>
            <a:r>
              <a:rPr lang="x-none">
                <a:solidFill>
                  <a:srgbClr val="1E5F9F"/>
                </a:solidFill>
              </a:rPr>
              <a:t>PLANEACIÓN POR SESIÓN - QUÍMICA</a:t>
            </a:r>
            <a:endParaRPr>
              <a:solidFill>
                <a:srgbClr val="1E5F9F"/>
              </a:solidFill>
            </a:endParaRPr>
          </a:p>
        </p:txBody>
      </p:sp>
      <p:sp>
        <p:nvSpPr>
          <p:cNvPr id="443" name="Google Shape;443;p56"/>
          <p:cNvSpPr txBox="1">
            <a:spLocks noGrp="1"/>
          </p:cNvSpPr>
          <p:nvPr>
            <p:ph type="body" idx="1"/>
          </p:nvPr>
        </p:nvSpPr>
        <p:spPr>
          <a:xfrm>
            <a:off x="383817" y="1070550"/>
            <a:ext cx="6814424" cy="3002400"/>
          </a:xfrm>
          <a:prstGeom prst="rect">
            <a:avLst/>
          </a:prstGeom>
          <a:noFill/>
          <a:ln>
            <a:noFill/>
          </a:ln>
        </p:spPr>
        <p:txBody>
          <a:bodyPr spcFirstLastPara="1" wrap="square" lIns="91425" tIns="91425" rIns="91425" bIns="91425" anchor="t" anchorCtr="0">
            <a:noAutofit/>
          </a:bodyPr>
          <a:lstStyle/>
          <a:p>
            <a:pPr marL="0" lvl="0" indent="0" algn="l" rtl="0">
              <a:spcBef>
                <a:spcPts val="1600"/>
              </a:spcBef>
              <a:spcAft>
                <a:spcPts val="0"/>
              </a:spcAft>
              <a:buClr>
                <a:schemeClr val="dk2"/>
              </a:buClr>
              <a:buSzPts val="1100"/>
              <a:buFont typeface="Arial"/>
              <a:buNone/>
            </a:pPr>
            <a:r>
              <a:rPr lang="x-none" sz="1600">
                <a:solidFill>
                  <a:schemeClr val="accent1"/>
                </a:solidFill>
                <a:latin typeface="Trebuchet MS"/>
                <a:ea typeface="Trebuchet MS"/>
                <a:cs typeface="Trebuchet MS"/>
                <a:sym typeface="Trebuchet MS"/>
              </a:rPr>
              <a:t>Se involucra a las alumnas mediante la  pregunta ¿Por qué el uso de los plásticos es tan comercial a pesar de los problemas ambientales que pueda ocasionar? ¿se pueden cambiar algunas propiedades de los plásticos como el tiempo de degradación para elaborar prótesis más económicas pero igualmente resistentes y flexibles pero al mismo tiempo más amigables con el medio ambiente?</a:t>
            </a:r>
            <a:endParaRPr sz="1600">
              <a:solidFill>
                <a:schemeClr val="accent1"/>
              </a:solidFill>
              <a:latin typeface="Trebuchet MS"/>
              <a:ea typeface="Trebuchet MS"/>
              <a:cs typeface="Trebuchet MS"/>
              <a:sym typeface="Trebuchet MS"/>
            </a:endParaRPr>
          </a:p>
          <a:p>
            <a:pPr marL="0" lvl="0" indent="0" algn="l" rtl="0">
              <a:spcBef>
                <a:spcPts val="1600"/>
              </a:spcBef>
              <a:spcAft>
                <a:spcPts val="0"/>
              </a:spcAft>
              <a:buClr>
                <a:schemeClr val="dk2"/>
              </a:buClr>
              <a:buSzPts val="1100"/>
              <a:buFont typeface="Arial"/>
              <a:buNone/>
            </a:pPr>
            <a:r>
              <a:rPr lang="x-none" sz="1600">
                <a:solidFill>
                  <a:schemeClr val="accent1"/>
                </a:solidFill>
                <a:latin typeface="Trebuchet MS"/>
                <a:ea typeface="Trebuchet MS"/>
                <a:cs typeface="Trebuchet MS"/>
                <a:sym typeface="Trebuchet MS"/>
              </a:rPr>
              <a:t>Las alumnas buscarán, seleccionarán, analizarán y sintetizarán la información relevante para la elaboración de la prótesis, conectando con las otras disciplinas involucradas</a:t>
            </a:r>
            <a:endParaRPr sz="1600">
              <a:solidFill>
                <a:schemeClr val="accent1"/>
              </a:solidFill>
              <a:latin typeface="Trebuchet MS"/>
              <a:ea typeface="Trebuchet MS"/>
              <a:cs typeface="Trebuchet MS"/>
              <a:sym typeface="Trebuchet MS"/>
            </a:endParaRPr>
          </a:p>
          <a:p>
            <a:pPr marL="0" lvl="0" indent="0" algn="l" rtl="0">
              <a:spcBef>
                <a:spcPts val="1600"/>
              </a:spcBef>
              <a:spcAft>
                <a:spcPts val="1600"/>
              </a:spcAft>
              <a:buClr>
                <a:schemeClr val="dk2"/>
              </a:buClr>
              <a:buSzPts val="1100"/>
              <a:buFont typeface="Arial"/>
              <a:buNone/>
            </a:pPr>
            <a:r>
              <a:rPr lang="x-none" sz="1600">
                <a:solidFill>
                  <a:schemeClr val="accent1"/>
                </a:solidFill>
                <a:latin typeface="Trebuchet MS"/>
                <a:ea typeface="Trebuchet MS"/>
                <a:cs typeface="Trebuchet MS"/>
                <a:sym typeface="Trebuchet MS"/>
              </a:rPr>
              <a:t>Elaboran un reporte e infograf</a:t>
            </a:r>
            <a:r>
              <a:rPr lang="x-none" sz="1600">
                <a:solidFill>
                  <a:schemeClr val="accent1"/>
                </a:solidFill>
              </a:rPr>
              <a:t>í</a:t>
            </a:r>
            <a:r>
              <a:rPr lang="x-none" sz="1600">
                <a:solidFill>
                  <a:schemeClr val="accent1"/>
                </a:solidFill>
                <a:latin typeface="Trebuchet MS"/>
                <a:ea typeface="Trebuchet MS"/>
                <a:cs typeface="Trebuchet MS"/>
                <a:sym typeface="Trebuchet MS"/>
              </a:rPr>
              <a:t>a que servirá para la exposición final</a:t>
            </a:r>
            <a:endParaRPr sz="1600">
              <a:solidFill>
                <a:schemeClr val="accent1"/>
              </a:solidFill>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7"/>
          <p:cNvSpPr txBox="1">
            <a:spLocks noGrp="1"/>
          </p:cNvSpPr>
          <p:nvPr>
            <p:ph type="title"/>
          </p:nvPr>
        </p:nvSpPr>
        <p:spPr>
          <a:xfrm>
            <a:off x="496576" y="435150"/>
            <a:ext cx="6701665"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1E5F9F"/>
              </a:buClr>
              <a:buSzPts val="3000"/>
              <a:buFont typeface="Trebuchet MS"/>
              <a:buNone/>
            </a:pPr>
            <a:r>
              <a:rPr lang="x-none">
                <a:solidFill>
                  <a:srgbClr val="1E5F9F"/>
                </a:solidFill>
              </a:rPr>
              <a:t>PLANEACIÓN POR SESIÓN - MATEMÁTICAS</a:t>
            </a:r>
            <a:endParaRPr>
              <a:solidFill>
                <a:srgbClr val="1E5F9F"/>
              </a:solidFill>
            </a:endParaRPr>
          </a:p>
        </p:txBody>
      </p:sp>
      <p:sp>
        <p:nvSpPr>
          <p:cNvPr id="449" name="Google Shape;449;p57"/>
          <p:cNvSpPr txBox="1">
            <a:spLocks noGrp="1"/>
          </p:cNvSpPr>
          <p:nvPr>
            <p:ph type="body" idx="1"/>
          </p:nvPr>
        </p:nvSpPr>
        <p:spPr>
          <a:xfrm>
            <a:off x="440192" y="1417425"/>
            <a:ext cx="6814500" cy="3002400"/>
          </a:xfrm>
          <a:prstGeom prst="rect">
            <a:avLst/>
          </a:prstGeom>
          <a:noFill/>
          <a:ln>
            <a:noFill/>
          </a:ln>
        </p:spPr>
        <p:txBody>
          <a:bodyPr spcFirstLastPara="1" wrap="square" lIns="91425" tIns="91425" rIns="91425" bIns="91425" anchor="t" anchorCtr="0">
            <a:noAutofit/>
          </a:bodyPr>
          <a:lstStyle/>
          <a:p>
            <a:pPr marL="0" lvl="0" indent="0" algn="l" rtl="0">
              <a:spcBef>
                <a:spcPts val="1600"/>
              </a:spcBef>
              <a:spcAft>
                <a:spcPts val="0"/>
              </a:spcAft>
              <a:buClr>
                <a:schemeClr val="dk2"/>
              </a:buClr>
              <a:buSzPts val="1100"/>
              <a:buFont typeface="Arial"/>
              <a:buNone/>
            </a:pPr>
            <a:r>
              <a:rPr lang="x-none" sz="1600">
                <a:solidFill>
                  <a:schemeClr val="accent1"/>
                </a:solidFill>
              </a:rPr>
              <a:t>Se involucra a las alumnas en la creación de funciones a través de gráficas.  </a:t>
            </a:r>
            <a:endParaRPr sz="1600">
              <a:solidFill>
                <a:schemeClr val="accent1"/>
              </a:solidFill>
            </a:endParaRPr>
          </a:p>
          <a:p>
            <a:pPr marL="0" lvl="0" indent="0" algn="l" rtl="0">
              <a:spcBef>
                <a:spcPts val="1600"/>
              </a:spcBef>
              <a:spcAft>
                <a:spcPts val="0"/>
              </a:spcAft>
              <a:buClr>
                <a:schemeClr val="dk2"/>
              </a:buClr>
              <a:buSzPts val="1100"/>
              <a:buFont typeface="Arial"/>
              <a:buNone/>
            </a:pPr>
            <a:r>
              <a:rPr lang="x-none" sz="1600">
                <a:solidFill>
                  <a:schemeClr val="accent1"/>
                </a:solidFill>
              </a:rPr>
              <a:t>Las alumnas diseñarán el perfil de una prótesis robótica y a través del análisis de funciones obtendrán la función seccionada del modelo.</a:t>
            </a:r>
            <a:endParaRPr sz="1600">
              <a:solidFill>
                <a:schemeClr val="accent1"/>
              </a:solidFill>
            </a:endParaRPr>
          </a:p>
          <a:p>
            <a:pPr marL="0" lvl="0" indent="0" algn="l" rtl="0">
              <a:spcBef>
                <a:spcPts val="1600"/>
              </a:spcBef>
              <a:spcAft>
                <a:spcPts val="1600"/>
              </a:spcAft>
              <a:buClr>
                <a:schemeClr val="dk2"/>
              </a:buClr>
              <a:buSzPts val="1100"/>
              <a:buFont typeface="Arial"/>
              <a:buNone/>
            </a:pPr>
            <a:r>
              <a:rPr lang="x-none" sz="1600">
                <a:solidFill>
                  <a:schemeClr val="accent1"/>
                </a:solidFill>
              </a:rPr>
              <a:t>Elaboran un reporte e infografía que servirá para la exposición final</a:t>
            </a:r>
            <a:endParaRPr sz="1600">
              <a:solidFill>
                <a:schemeClr val="accen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8"/>
          <p:cNvSpPr txBox="1">
            <a:spLocks noGrp="1"/>
          </p:cNvSpPr>
          <p:nvPr>
            <p:ph type="title"/>
          </p:nvPr>
        </p:nvSpPr>
        <p:spPr>
          <a:xfrm>
            <a:off x="496576" y="435150"/>
            <a:ext cx="6701665"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1E5F9F"/>
              </a:buClr>
              <a:buSzPts val="3000"/>
              <a:buFont typeface="Trebuchet MS"/>
              <a:buNone/>
            </a:pPr>
            <a:r>
              <a:rPr lang="x-none">
                <a:solidFill>
                  <a:srgbClr val="1E5F9F"/>
                </a:solidFill>
              </a:rPr>
              <a:t>PLANEACIÓN POR SESIÓN - PSICOLOGÍA</a:t>
            </a:r>
            <a:endParaRPr>
              <a:solidFill>
                <a:srgbClr val="1E5F9F"/>
              </a:solidFill>
            </a:endParaRPr>
          </a:p>
        </p:txBody>
      </p:sp>
      <p:sp>
        <p:nvSpPr>
          <p:cNvPr id="455" name="Google Shape;455;p58"/>
          <p:cNvSpPr txBox="1">
            <a:spLocks noGrp="1"/>
          </p:cNvSpPr>
          <p:nvPr>
            <p:ph type="body" idx="1"/>
          </p:nvPr>
        </p:nvSpPr>
        <p:spPr>
          <a:xfrm>
            <a:off x="383825" y="1500025"/>
            <a:ext cx="6814500" cy="2649000"/>
          </a:xfrm>
          <a:prstGeom prst="rect">
            <a:avLst/>
          </a:prstGeom>
          <a:noFill/>
          <a:ln>
            <a:noFill/>
          </a:ln>
        </p:spPr>
        <p:txBody>
          <a:bodyPr spcFirstLastPara="1" wrap="square" lIns="91425" tIns="91425" rIns="91425" bIns="91425" anchor="ctr" anchorCtr="0">
            <a:noAutofit/>
          </a:bodyPr>
          <a:lstStyle/>
          <a:p>
            <a:pPr marL="0" lvl="0" indent="0" algn="l" rtl="0">
              <a:spcBef>
                <a:spcPts val="1600"/>
              </a:spcBef>
              <a:spcAft>
                <a:spcPts val="0"/>
              </a:spcAft>
              <a:buClr>
                <a:schemeClr val="dk2"/>
              </a:buClr>
              <a:buSzPts val="1100"/>
              <a:buFont typeface="Arial"/>
              <a:buNone/>
            </a:pPr>
            <a:r>
              <a:rPr lang="x-none" sz="1600">
                <a:solidFill>
                  <a:schemeClr val="accent1"/>
                </a:solidFill>
              </a:rPr>
              <a:t>Se realizará un análisis de caso donde las alumnas investiguen y redacten la implicación emocional en una persona que requiere una prótesis.</a:t>
            </a:r>
            <a:endParaRPr sz="1600">
              <a:solidFill>
                <a:schemeClr val="accent1"/>
              </a:solidFill>
            </a:endParaRPr>
          </a:p>
          <a:p>
            <a:pPr marL="0" lvl="0" indent="0" algn="l" rtl="0">
              <a:spcBef>
                <a:spcPts val="1600"/>
              </a:spcBef>
              <a:spcAft>
                <a:spcPts val="0"/>
              </a:spcAft>
              <a:buClr>
                <a:schemeClr val="dk2"/>
              </a:buClr>
              <a:buSzPts val="1100"/>
              <a:buFont typeface="Arial"/>
              <a:buNone/>
            </a:pPr>
            <a:r>
              <a:rPr lang="x-none" sz="1600">
                <a:solidFill>
                  <a:schemeClr val="accent1"/>
                </a:solidFill>
              </a:rPr>
              <a:t>Se buscará hacer un trabajo en equipo donde se pueda recopilar la información necesaria para indagar en la autorregulación y la inteligencia emocional en el caso expuesto y finalmente se realizará una infografía.</a:t>
            </a:r>
            <a:endParaRPr sz="1600">
              <a:solidFill>
                <a:schemeClr val="accent1"/>
              </a:solidFill>
            </a:endParaRPr>
          </a:p>
          <a:p>
            <a:pPr marL="0" lvl="0" indent="0" algn="l" rtl="0">
              <a:spcBef>
                <a:spcPts val="1600"/>
              </a:spcBef>
              <a:spcAft>
                <a:spcPts val="0"/>
              </a:spcAft>
              <a:buClr>
                <a:schemeClr val="dk2"/>
              </a:buClr>
              <a:buSzPts val="1100"/>
              <a:buFont typeface="Arial"/>
              <a:buNone/>
            </a:pPr>
            <a:endParaRPr sz="1600">
              <a:solidFill>
                <a:schemeClr val="accent1"/>
              </a:solidFill>
            </a:endParaRPr>
          </a:p>
          <a:p>
            <a:pPr marL="0" lvl="0" indent="0" algn="l" rtl="0">
              <a:spcBef>
                <a:spcPts val="1600"/>
              </a:spcBef>
              <a:spcAft>
                <a:spcPts val="0"/>
              </a:spcAft>
              <a:buClr>
                <a:schemeClr val="dk2"/>
              </a:buClr>
              <a:buSzPts val="1100"/>
              <a:buFont typeface="Arial"/>
              <a:buNone/>
            </a:pPr>
            <a:endParaRPr sz="1600">
              <a:solidFill>
                <a:schemeClr val="accen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9"/>
          <p:cNvSpPr txBox="1">
            <a:spLocks noGrp="1"/>
          </p:cNvSpPr>
          <p:nvPr>
            <p:ph type="title"/>
          </p:nvPr>
        </p:nvSpPr>
        <p:spPr>
          <a:xfrm>
            <a:off x="1581543" y="545324"/>
            <a:ext cx="63216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3000"/>
              <a:buFont typeface="Trebuchet MS"/>
              <a:buNone/>
            </a:pPr>
            <a:r>
              <a:rPr lang="x-none"/>
              <a:t>EVALUACIÓN DEL PROYECTO</a:t>
            </a:r>
            <a:endParaRPr/>
          </a:p>
        </p:txBody>
      </p:sp>
      <p:sp>
        <p:nvSpPr>
          <p:cNvPr id="461" name="Google Shape;461;p59"/>
          <p:cNvSpPr txBox="1">
            <a:spLocks noGrp="1"/>
          </p:cNvSpPr>
          <p:nvPr>
            <p:ph type="body" idx="1"/>
          </p:nvPr>
        </p:nvSpPr>
        <p:spPr>
          <a:xfrm>
            <a:off x="879024" y="1510715"/>
            <a:ext cx="6321600" cy="30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None/>
            </a:pPr>
            <a:r>
              <a:rPr lang="x-none" sz="1600">
                <a:solidFill>
                  <a:schemeClr val="accent1"/>
                </a:solidFill>
                <a:latin typeface="Trebuchet MS"/>
                <a:ea typeface="Trebuchet MS"/>
                <a:cs typeface="Trebuchet MS"/>
                <a:sym typeface="Trebuchet MS"/>
              </a:rPr>
              <a:t>El producto final a entregar será el prototipo impreso en 3D de la prótesis trabajada durante el ciclo escolar, esto se realizará el próximo ciclo escolar ya que debido a la pandemia este ciclo escolar no logramos imprimir el modelo.</a:t>
            </a:r>
            <a:endParaRPr/>
          </a:p>
        </p:txBody>
      </p:sp>
      <p:pic>
        <p:nvPicPr>
          <p:cNvPr id="462" name="Google Shape;462;p59"/>
          <p:cNvPicPr preferRelativeResize="0"/>
          <p:nvPr/>
        </p:nvPicPr>
        <p:blipFill rotWithShape="1">
          <a:blip r:embed="rId3">
            <a:alphaModFix/>
          </a:blip>
          <a:srcRect/>
          <a:stretch/>
        </p:blipFill>
        <p:spPr>
          <a:xfrm>
            <a:off x="2710343" y="2836506"/>
            <a:ext cx="2032000" cy="2006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3"/>
          <p:cNvPicPr preferRelativeResize="0"/>
          <p:nvPr/>
        </p:nvPicPr>
        <p:blipFill rotWithShape="1">
          <a:blip r:embed="rId3">
            <a:alphaModFix/>
          </a:blip>
          <a:srcRect l="8256" t="19048"/>
          <a:stretch/>
        </p:blipFill>
        <p:spPr>
          <a:xfrm>
            <a:off x="739950" y="1969401"/>
            <a:ext cx="5288860" cy="3178662"/>
          </a:xfrm>
          <a:prstGeom prst="rect">
            <a:avLst/>
          </a:prstGeom>
          <a:noFill/>
          <a:ln>
            <a:noFill/>
          </a:ln>
        </p:spPr>
      </p:pic>
      <p:sp>
        <p:nvSpPr>
          <p:cNvPr id="224" name="Google Shape;224;p33"/>
          <p:cNvSpPr txBox="1"/>
          <p:nvPr/>
        </p:nvSpPr>
        <p:spPr>
          <a:xfrm>
            <a:off x="2238706" y="210190"/>
            <a:ext cx="6321600" cy="635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accent1"/>
              </a:buClr>
              <a:buSzPts val="3000"/>
              <a:buFont typeface="Trebuchet MS"/>
              <a:buNone/>
            </a:pPr>
            <a:r>
              <a:rPr lang="x-none" sz="2800" b="0" i="0" u="none" strike="noStrike" cap="none">
                <a:solidFill>
                  <a:schemeClr val="accent1"/>
                </a:solidFill>
                <a:latin typeface="Trebuchet MS"/>
                <a:ea typeface="Trebuchet MS"/>
                <a:cs typeface="Trebuchet MS"/>
                <a:sym typeface="Trebuchet MS"/>
              </a:rPr>
              <a:t>IMPLEMENTACIÓN</a:t>
            </a:r>
            <a:endParaRPr/>
          </a:p>
        </p:txBody>
      </p:sp>
      <p:sp>
        <p:nvSpPr>
          <p:cNvPr id="225" name="Google Shape;225;p33"/>
          <p:cNvSpPr txBox="1"/>
          <p:nvPr/>
        </p:nvSpPr>
        <p:spPr>
          <a:xfrm>
            <a:off x="2279770" y="574620"/>
            <a:ext cx="3090672" cy="3002400"/>
          </a:xfrm>
          <a:prstGeom prst="rect">
            <a:avLst/>
          </a:prstGeom>
          <a:noFill/>
          <a:ln>
            <a:noFill/>
          </a:ln>
        </p:spPr>
        <p:txBody>
          <a:bodyPr spcFirstLastPara="1" wrap="square" lIns="91425" tIns="91425" rIns="91425" bIns="91425" anchor="t" anchorCtr="0">
            <a:noAutofit/>
          </a:bodyPr>
          <a:lstStyle/>
          <a:p>
            <a:pPr marL="0" marR="0" lvl="0" indent="0" algn="l" rtl="0">
              <a:spcBef>
                <a:spcPts val="1600"/>
              </a:spcBef>
              <a:spcAft>
                <a:spcPts val="0"/>
              </a:spcAft>
              <a:buClr>
                <a:schemeClr val="accent1"/>
              </a:buClr>
              <a:buSzPts val="1800"/>
              <a:buFont typeface="Noto Sans Symbols"/>
              <a:buNone/>
            </a:pPr>
            <a:r>
              <a:rPr lang="x-none" sz="2000" b="0" i="0" u="none" strike="noStrike" cap="none">
                <a:solidFill>
                  <a:schemeClr val="accent1"/>
                </a:solidFill>
                <a:latin typeface="Trebuchet MS"/>
                <a:ea typeface="Trebuchet MS"/>
                <a:cs typeface="Trebuchet MS"/>
                <a:sym typeface="Trebuchet MS"/>
              </a:rPr>
              <a:t>Ciclo escolar 2020-2021</a:t>
            </a:r>
            <a:endParaRPr/>
          </a:p>
          <a:p>
            <a:pPr marL="0" marR="0" lvl="0" indent="0" algn="l" rtl="0">
              <a:spcBef>
                <a:spcPts val="1600"/>
              </a:spcBef>
              <a:spcAft>
                <a:spcPts val="0"/>
              </a:spcAft>
              <a:buClr>
                <a:schemeClr val="accent1"/>
              </a:buClr>
              <a:buSzPts val="1800"/>
              <a:buFont typeface="Noto Sans Symbols"/>
              <a:buNone/>
            </a:pPr>
            <a:r>
              <a:rPr lang="x-none" sz="2000" b="0" i="0" u="none" strike="noStrike" cap="none">
                <a:solidFill>
                  <a:schemeClr val="accent1"/>
                </a:solidFill>
                <a:latin typeface="Trebuchet MS"/>
                <a:ea typeface="Trebuchet MS"/>
                <a:cs typeface="Trebuchet MS"/>
                <a:sym typeface="Trebuchet MS"/>
              </a:rPr>
              <a:t>AGOSTO-MAYO</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6"/>
        <p:cNvGrpSpPr/>
        <p:nvPr/>
      </p:nvGrpSpPr>
      <p:grpSpPr>
        <a:xfrm>
          <a:off x="0" y="0"/>
          <a:ext cx="0" cy="0"/>
          <a:chOff x="0" y="0"/>
          <a:chExt cx="0" cy="0"/>
        </a:xfrm>
      </p:grpSpPr>
      <p:grpSp>
        <p:nvGrpSpPr>
          <p:cNvPr id="467" name="Google Shape;467;p60"/>
          <p:cNvGrpSpPr/>
          <p:nvPr/>
        </p:nvGrpSpPr>
        <p:grpSpPr>
          <a:xfrm>
            <a:off x="0" y="-6350"/>
            <a:ext cx="9144000" cy="5149850"/>
            <a:chOff x="0" y="-8467"/>
            <a:chExt cx="12192000" cy="6866467"/>
          </a:xfrm>
        </p:grpSpPr>
        <p:sp>
          <p:nvSpPr>
            <p:cNvPr id="468" name="Google Shape;468;p60"/>
            <p:cNvSpPr/>
            <p:nvPr/>
          </p:nvSpPr>
          <p:spPr>
            <a:xfrm>
              <a:off x="0" y="-7862"/>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469" name="Google Shape;469;p60"/>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470" name="Google Shape;470;p60"/>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471" name="Google Shape;471;p6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472" name="Google Shape;472;p6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473" name="Google Shape;473;p60"/>
            <p:cNvSpPr/>
            <p:nvPr/>
          </p:nvSpPr>
          <p:spPr>
            <a:xfrm>
              <a:off x="8932333" y="3048000"/>
              <a:ext cx="3259667" cy="3810000"/>
            </a:xfrm>
            <a:prstGeom prst="triangle">
              <a:avLst>
                <a:gd name="adj" fmla="val 100000"/>
              </a:avLst>
            </a:prstGeom>
            <a:solidFill>
              <a:srgbClr val="374C81">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0"/>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9803"/>
              </a:srgbClr>
            </a:solidFill>
            <a:ln>
              <a:noFill/>
            </a:ln>
          </p:spPr>
        </p:sp>
        <p:sp>
          <p:nvSpPr>
            <p:cNvPr id="475" name="Google Shape;475;p6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476" name="Google Shape;476;p6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3477B2">
                <a:alpha val="80000"/>
              </a:srgbClr>
            </a:solidFill>
            <a:ln>
              <a:noFill/>
            </a:ln>
          </p:spPr>
        </p:sp>
        <p:sp>
          <p:nvSpPr>
            <p:cNvPr id="477" name="Google Shape;477;p60"/>
            <p:cNvSpPr/>
            <p:nvPr/>
          </p:nvSpPr>
          <p:spPr>
            <a:xfrm>
              <a:off x="10371666" y="3589867"/>
              <a:ext cx="1817159" cy="3268133"/>
            </a:xfrm>
            <a:prstGeom prst="triangle">
              <a:avLst>
                <a:gd name="adj" fmla="val 100000"/>
              </a:avLst>
            </a:prstGeom>
            <a:solidFill>
              <a:srgbClr val="374C81">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60"/>
          <p:cNvSpPr txBox="1">
            <a:spLocks noGrp="1"/>
          </p:cNvSpPr>
          <p:nvPr>
            <p:ph type="title"/>
          </p:nvPr>
        </p:nvSpPr>
        <p:spPr>
          <a:xfrm>
            <a:off x="4571142" y="1260150"/>
            <a:ext cx="2384359" cy="1775670"/>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accent1"/>
              </a:buClr>
              <a:buSzPts val="3000"/>
              <a:buFont typeface="Trebuchet MS"/>
              <a:buNone/>
            </a:pPr>
            <a:r>
              <a:rPr lang="x-none" sz="3000"/>
              <a:t>INFOGRAFÍA</a:t>
            </a:r>
            <a:endParaRPr/>
          </a:p>
        </p:txBody>
      </p:sp>
      <p:pic>
        <p:nvPicPr>
          <p:cNvPr id="479" name="Google Shape;479;p60"/>
          <p:cNvPicPr preferRelativeResize="0"/>
          <p:nvPr/>
        </p:nvPicPr>
        <p:blipFill rotWithShape="1">
          <a:blip r:embed="rId3">
            <a:alphaModFix/>
          </a:blip>
          <a:srcRect l="6681" r="405" b="5"/>
          <a:stretch/>
        </p:blipFill>
        <p:spPr>
          <a:xfrm>
            <a:off x="666452" y="945997"/>
            <a:ext cx="3729909" cy="325150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4" name="Google Shape;484;p61"/>
          <p:cNvPicPr preferRelativeResize="0"/>
          <p:nvPr/>
        </p:nvPicPr>
        <p:blipFill rotWithShape="1">
          <a:blip r:embed="rId3">
            <a:alphaModFix/>
          </a:blip>
          <a:srcRect l="1127" r="2281"/>
          <a:stretch/>
        </p:blipFill>
        <p:spPr>
          <a:xfrm>
            <a:off x="839971" y="0"/>
            <a:ext cx="2017347" cy="5143500"/>
          </a:xfrm>
          <a:prstGeom prst="rect">
            <a:avLst/>
          </a:prstGeom>
          <a:noFill/>
          <a:ln>
            <a:noFill/>
          </a:ln>
        </p:spPr>
      </p:pic>
      <p:pic>
        <p:nvPicPr>
          <p:cNvPr id="485" name="Google Shape;485;p61"/>
          <p:cNvPicPr preferRelativeResize="0"/>
          <p:nvPr/>
        </p:nvPicPr>
        <p:blipFill>
          <a:blip r:embed="rId4">
            <a:alphaModFix/>
          </a:blip>
          <a:stretch>
            <a:fillRect/>
          </a:stretch>
        </p:blipFill>
        <p:spPr>
          <a:xfrm>
            <a:off x="4190993" y="152400"/>
            <a:ext cx="1925803" cy="4838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2"/>
          <p:cNvSpPr txBox="1">
            <a:spLocks noGrp="1"/>
          </p:cNvSpPr>
          <p:nvPr>
            <p:ph type="title"/>
          </p:nvPr>
        </p:nvSpPr>
        <p:spPr>
          <a:xfrm>
            <a:off x="1039283" y="414063"/>
            <a:ext cx="63216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3000"/>
              <a:buFont typeface="Trebuchet MS"/>
              <a:buNone/>
            </a:pPr>
            <a:r>
              <a:rPr lang="x-none"/>
              <a:t>REFLEXIONES PERSONALES </a:t>
            </a:r>
            <a:endParaRPr/>
          </a:p>
        </p:txBody>
      </p:sp>
      <p:sp>
        <p:nvSpPr>
          <p:cNvPr id="491" name="Google Shape;491;p62"/>
          <p:cNvSpPr txBox="1"/>
          <p:nvPr/>
        </p:nvSpPr>
        <p:spPr>
          <a:xfrm>
            <a:off x="792770" y="1365202"/>
            <a:ext cx="5828700" cy="26475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accent1"/>
              </a:buClr>
              <a:buSzPts val="1600"/>
              <a:buFont typeface="Trebuchet MS"/>
              <a:buNone/>
            </a:pPr>
            <a:r>
              <a:rPr lang="x-none" sz="1600" b="0" i="0" u="none" strike="noStrike" cap="none">
                <a:solidFill>
                  <a:schemeClr val="accent1"/>
                </a:solidFill>
                <a:latin typeface="Trebuchet MS"/>
                <a:ea typeface="Trebuchet MS"/>
                <a:cs typeface="Trebuchet MS"/>
                <a:sym typeface="Trebuchet MS"/>
              </a:rPr>
              <a:t>QUÍMICA</a:t>
            </a:r>
            <a:endParaRPr/>
          </a:p>
          <a:p>
            <a:pPr marL="0" marR="0" lvl="0" indent="0" algn="l" rtl="0">
              <a:spcBef>
                <a:spcPts val="0"/>
              </a:spcBef>
              <a:spcAft>
                <a:spcPts val="0"/>
              </a:spcAft>
              <a:buClr>
                <a:schemeClr val="dk1"/>
              </a:buClr>
              <a:buSzPts val="1600"/>
              <a:buFont typeface="Trebuchet MS"/>
              <a:buNone/>
            </a:pPr>
            <a:endParaRPr sz="1600" b="0" i="0" u="none" strike="noStrike" cap="none">
              <a:solidFill>
                <a:schemeClr val="accent1"/>
              </a:solidFill>
              <a:latin typeface="Trebuchet MS"/>
              <a:ea typeface="Trebuchet MS"/>
              <a:cs typeface="Trebuchet MS"/>
              <a:sym typeface="Trebuchet MS"/>
            </a:endParaRPr>
          </a:p>
          <a:p>
            <a:pPr marL="0" marR="0" lvl="0" indent="0" algn="l" rtl="0">
              <a:spcBef>
                <a:spcPts val="0"/>
              </a:spcBef>
              <a:spcAft>
                <a:spcPts val="0"/>
              </a:spcAft>
              <a:buClr>
                <a:schemeClr val="accent1"/>
              </a:buClr>
              <a:buSzPts val="1600"/>
              <a:buFont typeface="Trebuchet MS"/>
              <a:buNone/>
            </a:pPr>
            <a:r>
              <a:rPr lang="x-none" sz="1600" b="0" i="0" u="none" strike="noStrike" cap="none">
                <a:solidFill>
                  <a:schemeClr val="accent1"/>
                </a:solidFill>
                <a:latin typeface="Trebuchet MS"/>
                <a:ea typeface="Trebuchet MS"/>
                <a:cs typeface="Trebuchet MS"/>
                <a:sym typeface="Trebuchet MS"/>
              </a:rPr>
              <a:t>Este es un proyecto que les permite a las alumnas relacionar temas de diferentes materias y poder aplicar lo que van aprendiendo a la solución de problemas, en el caso particular de la materia de Química IV las alumnas comprenden la utilidad de los polímeros en la elaboración de diversos materiales, las ventajas y desventajas de su uso y la importancia de buscar opciones más ecológicas, sustentables y económicas.</a:t>
            </a:r>
            <a:endParaRPr sz="1600" b="0" i="0" u="none" strike="noStrike" cap="none">
              <a:solidFill>
                <a:schemeClr val="accent1"/>
              </a:solidFill>
              <a:latin typeface="Trebuchet MS"/>
              <a:ea typeface="Trebuchet MS"/>
              <a:cs typeface="Trebuchet MS"/>
              <a:sym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3"/>
          <p:cNvSpPr txBox="1">
            <a:spLocks noGrp="1"/>
          </p:cNvSpPr>
          <p:nvPr>
            <p:ph type="title"/>
          </p:nvPr>
        </p:nvSpPr>
        <p:spPr>
          <a:xfrm>
            <a:off x="1039283" y="414063"/>
            <a:ext cx="63216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3000"/>
              <a:buFont typeface="Trebuchet MS"/>
              <a:buNone/>
            </a:pPr>
            <a:r>
              <a:rPr lang="x-none"/>
              <a:t>REFLEXIONES PERSONALES </a:t>
            </a:r>
            <a:endParaRPr/>
          </a:p>
        </p:txBody>
      </p:sp>
      <p:sp>
        <p:nvSpPr>
          <p:cNvPr id="497" name="Google Shape;497;p63"/>
          <p:cNvSpPr txBox="1"/>
          <p:nvPr/>
        </p:nvSpPr>
        <p:spPr>
          <a:xfrm>
            <a:off x="792770" y="1365202"/>
            <a:ext cx="5828700" cy="36327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accent1"/>
              </a:buClr>
              <a:buSzPts val="1600"/>
              <a:buFont typeface="Trebuchet MS"/>
              <a:buNone/>
            </a:pPr>
            <a:r>
              <a:rPr lang="x-none" sz="1600" b="0" i="0" u="none" strike="noStrike" cap="none">
                <a:solidFill>
                  <a:schemeClr val="accent1"/>
                </a:solidFill>
                <a:latin typeface="Trebuchet MS"/>
                <a:ea typeface="Trebuchet MS"/>
                <a:cs typeface="Trebuchet MS"/>
                <a:sym typeface="Trebuchet MS"/>
              </a:rPr>
              <a:t>FÍSICA</a:t>
            </a:r>
            <a:endParaRPr/>
          </a:p>
          <a:p>
            <a:pPr marL="0" marR="0" lvl="0" indent="0" algn="l" rtl="0">
              <a:spcBef>
                <a:spcPts val="0"/>
              </a:spcBef>
              <a:spcAft>
                <a:spcPts val="0"/>
              </a:spcAft>
              <a:buClr>
                <a:schemeClr val="dk1"/>
              </a:buClr>
              <a:buSzPts val="1600"/>
              <a:buFont typeface="Trebuchet MS"/>
              <a:buNone/>
            </a:pPr>
            <a:endParaRPr sz="1600" b="0" i="0" u="none" strike="noStrike" cap="none">
              <a:solidFill>
                <a:schemeClr val="accent1"/>
              </a:solidFill>
              <a:latin typeface="Trebuchet MS"/>
              <a:ea typeface="Trebuchet MS"/>
              <a:cs typeface="Trebuchet MS"/>
              <a:sym typeface="Trebuchet MS"/>
            </a:endParaRPr>
          </a:p>
          <a:p>
            <a:pPr marL="0" marR="0" lvl="0" indent="0" algn="l" rtl="0">
              <a:spcBef>
                <a:spcPts val="0"/>
              </a:spcBef>
              <a:spcAft>
                <a:spcPts val="0"/>
              </a:spcAft>
              <a:buNone/>
            </a:pPr>
            <a:r>
              <a:rPr lang="x-none" sz="1600" b="0" i="0" u="none" strike="noStrike" cap="none">
                <a:solidFill>
                  <a:schemeClr val="accent1"/>
                </a:solidFill>
                <a:latin typeface="Trebuchet MS"/>
                <a:ea typeface="Trebuchet MS"/>
                <a:cs typeface="Trebuchet MS"/>
                <a:sym typeface="Trebuchet MS"/>
              </a:rPr>
              <a:t>Las alumnas conocieron el estado de la cuestión de las prótesis con énfasis en extremidad superior y mano. Alcanzaron un estado de conciencia sobre la realidad de las prótesis y su existencia en el mundo contemporáneo a partir del trabajo realizado en instituciones de educación superior.  Aplicaron conocimientos básicos de Física experimental, en particular mecánica clásica (cinemática y cinética), para explorar las posibilidades de diseñar y modelar el movimiento de una prótesis de extremidad superior.</a:t>
            </a:r>
            <a:endParaRPr/>
          </a:p>
          <a:p>
            <a:pPr marL="0" marR="0" lvl="0" indent="0" algn="l" rtl="0">
              <a:spcBef>
                <a:spcPts val="0"/>
              </a:spcBef>
              <a:spcAft>
                <a:spcPts val="0"/>
              </a:spcAft>
              <a:buNone/>
            </a:pPr>
            <a:r>
              <a:rPr lang="x-none" sz="1600">
                <a:solidFill>
                  <a:schemeClr val="dk1"/>
                </a:solidFill>
                <a:latin typeface="Trebuchet MS"/>
                <a:ea typeface="Trebuchet MS"/>
                <a:cs typeface="Trebuchet MS"/>
                <a:sym typeface="Trebuchet MS"/>
              </a:rPr>
              <a:t/>
            </a:r>
            <a:br>
              <a:rPr lang="x-none" sz="1600">
                <a:solidFill>
                  <a:schemeClr val="dk1"/>
                </a:solidFill>
                <a:latin typeface="Trebuchet MS"/>
                <a:ea typeface="Trebuchet MS"/>
                <a:cs typeface="Trebuchet MS"/>
                <a:sym typeface="Trebuchet MS"/>
              </a:rPr>
            </a:br>
            <a:r>
              <a:rPr lang="x-none" sz="1600">
                <a:solidFill>
                  <a:schemeClr val="accent1"/>
                </a:solidFill>
                <a:latin typeface="Trebuchet MS"/>
                <a:ea typeface="Trebuchet MS"/>
                <a:cs typeface="Trebuchet MS"/>
                <a:sym typeface="Trebuchet MS"/>
              </a:rPr>
              <a:t/>
            </a:r>
            <a:br>
              <a:rPr lang="x-none" sz="1600">
                <a:solidFill>
                  <a:schemeClr val="accent1"/>
                </a:solidFill>
                <a:latin typeface="Trebuchet MS"/>
                <a:ea typeface="Trebuchet MS"/>
                <a:cs typeface="Trebuchet MS"/>
                <a:sym typeface="Trebuchet MS"/>
              </a:rPr>
            </a:br>
            <a:endParaRPr sz="1600">
              <a:solidFill>
                <a:schemeClr val="accent1"/>
              </a:solidFill>
              <a:latin typeface="Trebuchet MS"/>
              <a:ea typeface="Trebuchet MS"/>
              <a:cs typeface="Trebuchet MS"/>
              <a:sym typeface="Trebuchet M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64"/>
          <p:cNvSpPr txBox="1">
            <a:spLocks noGrp="1"/>
          </p:cNvSpPr>
          <p:nvPr>
            <p:ph type="title"/>
          </p:nvPr>
        </p:nvSpPr>
        <p:spPr>
          <a:xfrm>
            <a:off x="1039283" y="414063"/>
            <a:ext cx="63216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3000"/>
              <a:buFont typeface="Trebuchet MS"/>
              <a:buNone/>
            </a:pPr>
            <a:r>
              <a:rPr lang="x-none"/>
              <a:t>REFLEXIONES PERSONALES </a:t>
            </a:r>
            <a:endParaRPr/>
          </a:p>
        </p:txBody>
      </p:sp>
      <p:sp>
        <p:nvSpPr>
          <p:cNvPr id="503" name="Google Shape;503;p64"/>
          <p:cNvSpPr txBox="1"/>
          <p:nvPr/>
        </p:nvSpPr>
        <p:spPr>
          <a:xfrm>
            <a:off x="782137" y="1684179"/>
            <a:ext cx="5828700" cy="2154406"/>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accent1"/>
              </a:buClr>
              <a:buSzPts val="1600"/>
              <a:buFont typeface="Trebuchet MS"/>
              <a:buNone/>
            </a:pPr>
            <a:r>
              <a:rPr lang="x-none" sz="1600">
                <a:solidFill>
                  <a:schemeClr val="accent1"/>
                </a:solidFill>
                <a:latin typeface="Trebuchet MS"/>
                <a:ea typeface="Trebuchet MS"/>
                <a:cs typeface="Trebuchet MS"/>
                <a:sym typeface="Trebuchet MS"/>
              </a:rPr>
              <a:t>MATEMÁTICAS</a:t>
            </a:r>
            <a:endParaRPr/>
          </a:p>
          <a:p>
            <a:pPr marL="0" marR="0" lvl="0" indent="0" algn="l" rtl="0">
              <a:spcBef>
                <a:spcPts val="0"/>
              </a:spcBef>
              <a:spcAft>
                <a:spcPts val="0"/>
              </a:spcAft>
              <a:buClr>
                <a:schemeClr val="dk1"/>
              </a:buClr>
              <a:buSzPts val="1600"/>
              <a:buFont typeface="Trebuchet MS"/>
              <a:buNone/>
            </a:pPr>
            <a:endParaRPr sz="1600">
              <a:solidFill>
                <a:schemeClr val="accent1"/>
              </a:solidFill>
              <a:latin typeface="Trebuchet MS"/>
              <a:ea typeface="Trebuchet MS"/>
              <a:cs typeface="Trebuchet MS"/>
              <a:sym typeface="Trebuchet MS"/>
            </a:endParaRPr>
          </a:p>
          <a:p>
            <a:pPr marL="0" marR="0" lvl="0" indent="0" algn="l" rtl="0">
              <a:spcBef>
                <a:spcPts val="0"/>
              </a:spcBef>
              <a:spcAft>
                <a:spcPts val="0"/>
              </a:spcAft>
              <a:buClr>
                <a:schemeClr val="accent1"/>
              </a:buClr>
              <a:buSzPts val="1600"/>
              <a:buFont typeface="Trebuchet MS"/>
              <a:buNone/>
            </a:pPr>
            <a:r>
              <a:rPr lang="x-none" sz="1600">
                <a:solidFill>
                  <a:schemeClr val="accent1"/>
                </a:solidFill>
                <a:latin typeface="Trebuchet MS"/>
                <a:ea typeface="Trebuchet MS"/>
                <a:cs typeface="Trebuchet MS"/>
                <a:sym typeface="Trebuchet MS"/>
              </a:rPr>
              <a:t>Este proyecto les permite a las alumnas identificar los distintos tipos de funciones y en base a una gráfica poder determinar el modelo matemático necesario para darle solución a un problema específico de la vida cotidiana.</a:t>
            </a:r>
            <a:endParaRPr/>
          </a:p>
          <a:p>
            <a:pPr marL="0" marR="0" lvl="0" indent="0" algn="l" rtl="0">
              <a:spcBef>
                <a:spcPts val="0"/>
              </a:spcBef>
              <a:spcAft>
                <a:spcPts val="0"/>
              </a:spcAft>
              <a:buNone/>
            </a:pPr>
            <a:endParaRPr sz="1600">
              <a:solidFill>
                <a:srgbClr val="374C81"/>
              </a:solidFill>
              <a:latin typeface="Trebuchet MS"/>
              <a:ea typeface="Trebuchet MS"/>
              <a:cs typeface="Trebuchet MS"/>
              <a:sym typeface="Trebuchet MS"/>
            </a:endParaRPr>
          </a:p>
          <a:p>
            <a:pPr marL="0" marR="0" lvl="0" indent="0" algn="l" rtl="0">
              <a:spcBef>
                <a:spcPts val="0"/>
              </a:spcBef>
              <a:spcAft>
                <a:spcPts val="0"/>
              </a:spcAft>
              <a:buClr>
                <a:schemeClr val="dk1"/>
              </a:buClr>
              <a:buSzPts val="1600"/>
              <a:buFont typeface="Trebuchet MS"/>
              <a:buNone/>
            </a:pPr>
            <a:endParaRPr sz="1600">
              <a:solidFill>
                <a:schemeClr val="accent1"/>
              </a:solidFill>
              <a:latin typeface="Trebuchet MS"/>
              <a:ea typeface="Trebuchet MS"/>
              <a:cs typeface="Trebuchet MS"/>
              <a:sym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5"/>
          <p:cNvSpPr txBox="1">
            <a:spLocks noGrp="1"/>
          </p:cNvSpPr>
          <p:nvPr>
            <p:ph type="title"/>
          </p:nvPr>
        </p:nvSpPr>
        <p:spPr>
          <a:xfrm>
            <a:off x="1039283" y="414063"/>
            <a:ext cx="63216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3000"/>
              <a:buFont typeface="Trebuchet MS"/>
              <a:buNone/>
            </a:pPr>
            <a:r>
              <a:rPr lang="x-none"/>
              <a:t>REFLEXIONES PERSONALES </a:t>
            </a:r>
            <a:endParaRPr/>
          </a:p>
        </p:txBody>
      </p:sp>
      <p:sp>
        <p:nvSpPr>
          <p:cNvPr id="509" name="Google Shape;509;p65"/>
          <p:cNvSpPr txBox="1"/>
          <p:nvPr/>
        </p:nvSpPr>
        <p:spPr>
          <a:xfrm>
            <a:off x="792770" y="1365202"/>
            <a:ext cx="5828700" cy="28938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accent1"/>
              </a:buClr>
              <a:buSzPts val="1600"/>
              <a:buFont typeface="Trebuchet MS"/>
              <a:buNone/>
            </a:pPr>
            <a:r>
              <a:rPr lang="x-none" sz="1600">
                <a:solidFill>
                  <a:schemeClr val="accent1"/>
                </a:solidFill>
                <a:latin typeface="Trebuchet MS"/>
                <a:ea typeface="Trebuchet MS"/>
                <a:cs typeface="Trebuchet MS"/>
                <a:sym typeface="Trebuchet MS"/>
              </a:rPr>
              <a:t>PSICOLOGÍA</a:t>
            </a:r>
            <a:endParaRPr sz="1600">
              <a:solidFill>
                <a:schemeClr val="accent1"/>
              </a:solidFill>
              <a:latin typeface="Trebuchet MS"/>
              <a:ea typeface="Trebuchet MS"/>
              <a:cs typeface="Trebuchet MS"/>
              <a:sym typeface="Trebuchet MS"/>
            </a:endParaRPr>
          </a:p>
          <a:p>
            <a:pPr marL="0" marR="0" lvl="0" indent="0" algn="l" rtl="0">
              <a:spcBef>
                <a:spcPts val="0"/>
              </a:spcBef>
              <a:spcAft>
                <a:spcPts val="0"/>
              </a:spcAft>
              <a:buClr>
                <a:schemeClr val="accent1"/>
              </a:buClr>
              <a:buSzPts val="1600"/>
              <a:buFont typeface="Trebuchet MS"/>
              <a:buNone/>
            </a:pPr>
            <a:endParaRPr sz="1600">
              <a:solidFill>
                <a:schemeClr val="accent1"/>
              </a:solidFill>
              <a:latin typeface="Trebuchet MS"/>
              <a:ea typeface="Trebuchet MS"/>
              <a:cs typeface="Trebuchet MS"/>
              <a:sym typeface="Trebuchet MS"/>
            </a:endParaRPr>
          </a:p>
          <a:p>
            <a:pPr marL="0" marR="0" lvl="0" indent="0" algn="l" rtl="0">
              <a:spcBef>
                <a:spcPts val="0"/>
              </a:spcBef>
              <a:spcAft>
                <a:spcPts val="0"/>
              </a:spcAft>
              <a:buClr>
                <a:schemeClr val="accent1"/>
              </a:buClr>
              <a:buSzPts val="1600"/>
              <a:buFont typeface="Trebuchet MS"/>
              <a:buNone/>
            </a:pPr>
            <a:r>
              <a:rPr lang="x-none" sz="1600">
                <a:solidFill>
                  <a:schemeClr val="accent1"/>
                </a:solidFill>
                <a:latin typeface="Trebuchet MS"/>
                <a:ea typeface="Trebuchet MS"/>
                <a:cs typeface="Trebuchet MS"/>
                <a:sym typeface="Trebuchet MS"/>
              </a:rPr>
              <a:t>Este proyecto permite a las alumnas sensibilizarse y trabajar en la empatía con un caso que pudiera ser sumamente común en la sociedad mexicana. </a:t>
            </a:r>
            <a:endParaRPr sz="1600">
              <a:solidFill>
                <a:schemeClr val="accent1"/>
              </a:solidFill>
              <a:latin typeface="Trebuchet MS"/>
              <a:ea typeface="Trebuchet MS"/>
              <a:cs typeface="Trebuchet MS"/>
              <a:sym typeface="Trebuchet MS"/>
            </a:endParaRPr>
          </a:p>
          <a:p>
            <a:pPr marL="0" marR="0" lvl="0" indent="0" algn="l" rtl="0">
              <a:spcBef>
                <a:spcPts val="0"/>
              </a:spcBef>
              <a:spcAft>
                <a:spcPts val="0"/>
              </a:spcAft>
              <a:buClr>
                <a:schemeClr val="accent1"/>
              </a:buClr>
              <a:buSzPts val="1600"/>
              <a:buFont typeface="Trebuchet MS"/>
              <a:buNone/>
            </a:pPr>
            <a:r>
              <a:rPr lang="x-none" sz="1600">
                <a:solidFill>
                  <a:schemeClr val="accent1"/>
                </a:solidFill>
                <a:latin typeface="Trebuchet MS"/>
                <a:ea typeface="Trebuchet MS"/>
                <a:cs typeface="Trebuchet MS"/>
                <a:sym typeface="Trebuchet MS"/>
              </a:rPr>
              <a:t>Así mismo, creo que el entender qué sucede con las emociones y su relación con el cuerpo, hace que la inteligencia emocional en las alumnas crezca de manera importante, así como la comprensión y utilidad de los temas de psicología.</a:t>
            </a:r>
            <a:endParaRPr sz="1600">
              <a:solidFill>
                <a:schemeClr val="accent1"/>
              </a:solidFill>
              <a:latin typeface="Trebuchet MS"/>
              <a:ea typeface="Trebuchet MS"/>
              <a:cs typeface="Trebuchet MS"/>
              <a:sym typeface="Trebuchet MS"/>
            </a:endParaRPr>
          </a:p>
          <a:p>
            <a:pPr marL="0" marR="0" lvl="0" indent="0" algn="l" rtl="0">
              <a:spcBef>
                <a:spcPts val="0"/>
              </a:spcBef>
              <a:spcAft>
                <a:spcPts val="0"/>
              </a:spcAft>
              <a:buClr>
                <a:schemeClr val="dk1"/>
              </a:buClr>
              <a:buSzPts val="1600"/>
              <a:buFont typeface="Trebuchet MS"/>
              <a:buNone/>
            </a:pPr>
            <a:endParaRPr sz="1600">
              <a:solidFill>
                <a:schemeClr val="accent1"/>
              </a:solidFill>
              <a:latin typeface="Trebuchet MS"/>
              <a:ea typeface="Trebuchet MS"/>
              <a:cs typeface="Trebuchet MS"/>
              <a:sym typeface="Trebuchet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66"/>
          <p:cNvSpPr txBox="1">
            <a:spLocks noGrp="1"/>
          </p:cNvSpPr>
          <p:nvPr>
            <p:ph type="title"/>
          </p:nvPr>
        </p:nvSpPr>
        <p:spPr>
          <a:xfrm>
            <a:off x="1039283" y="414063"/>
            <a:ext cx="63216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3000"/>
              <a:buFont typeface="Trebuchet MS"/>
              <a:buNone/>
            </a:pPr>
            <a:r>
              <a:rPr lang="x-none"/>
              <a:t>REFLEXIONES GENERALES </a:t>
            </a:r>
            <a:endParaRPr/>
          </a:p>
        </p:txBody>
      </p:sp>
      <p:sp>
        <p:nvSpPr>
          <p:cNvPr id="515" name="Google Shape;515;p66"/>
          <p:cNvSpPr txBox="1"/>
          <p:nvPr/>
        </p:nvSpPr>
        <p:spPr>
          <a:xfrm>
            <a:off x="471275" y="1365200"/>
            <a:ext cx="7151100" cy="3140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800"/>
              <a:buFont typeface="Arial"/>
              <a:buNone/>
            </a:pPr>
            <a:r>
              <a:rPr lang="x-none" sz="1600">
                <a:solidFill>
                  <a:schemeClr val="accent1"/>
                </a:solidFill>
                <a:latin typeface="Trebuchet MS"/>
                <a:ea typeface="Trebuchet MS"/>
                <a:cs typeface="Trebuchet MS"/>
                <a:sym typeface="Trebuchet MS"/>
              </a:rPr>
              <a:t>Como equipo reconocemos que una amputación es un procedimiento quirúrgico por el cual se extirpa una parte del cuerpo, de un miembro o parte de él a través de uno o más huesos, el cual genera un cambio físico y psicológico-emocional en el individuo.</a:t>
            </a:r>
            <a:r>
              <a:rPr lang="x-none" sz="900">
                <a:solidFill>
                  <a:schemeClr val="accent1"/>
                </a:solidFill>
                <a:latin typeface="Lato"/>
                <a:ea typeface="Lato"/>
                <a:cs typeface="Lato"/>
                <a:sym typeface="Lato"/>
              </a:rPr>
              <a:t>(Fernández-Lasquetty. 2011).</a:t>
            </a:r>
            <a:endParaRPr sz="1350">
              <a:solidFill>
                <a:srgbClr val="3F3F3F"/>
              </a:solidFill>
              <a:latin typeface="Trebuchet MS"/>
              <a:ea typeface="Trebuchet MS"/>
              <a:cs typeface="Trebuchet MS"/>
              <a:sym typeface="Trebuchet MS"/>
            </a:endParaRPr>
          </a:p>
          <a:p>
            <a:pPr marL="0" marR="0" lvl="0" indent="0" algn="l" rtl="0">
              <a:spcBef>
                <a:spcPts val="0"/>
              </a:spcBef>
              <a:spcAft>
                <a:spcPts val="0"/>
              </a:spcAft>
              <a:buClr>
                <a:schemeClr val="accent1"/>
              </a:buClr>
              <a:buSzPts val="1600"/>
              <a:buFont typeface="Trebuchet MS"/>
              <a:buNone/>
            </a:pPr>
            <a:endParaRPr sz="1600">
              <a:solidFill>
                <a:schemeClr val="accent1"/>
              </a:solidFill>
              <a:latin typeface="Trebuchet MS"/>
              <a:ea typeface="Trebuchet MS"/>
              <a:cs typeface="Trebuchet MS"/>
              <a:sym typeface="Trebuchet MS"/>
            </a:endParaRPr>
          </a:p>
          <a:p>
            <a:pPr marL="0" lvl="0" indent="0" algn="just" rtl="0">
              <a:spcBef>
                <a:spcPts val="0"/>
              </a:spcBef>
              <a:spcAft>
                <a:spcPts val="0"/>
              </a:spcAft>
              <a:buClr>
                <a:schemeClr val="dk1"/>
              </a:buClr>
              <a:buSzPts val="1800"/>
              <a:buFont typeface="Arial"/>
              <a:buNone/>
            </a:pPr>
            <a:r>
              <a:rPr lang="x-none" sz="1600">
                <a:solidFill>
                  <a:schemeClr val="accent1"/>
                </a:solidFill>
                <a:latin typeface="Trebuchet MS"/>
                <a:ea typeface="Trebuchet MS"/>
                <a:cs typeface="Trebuchet MS"/>
                <a:sym typeface="Trebuchet MS"/>
              </a:rPr>
              <a:t>A pesar de no poder llevar a cabo la impresión del modelo en 3D debido a la pandemia, las alumnas lograron diseñar e identificar una prótesis de extremidad superior desde las funciones matemáticas, la elección de los materiales químicos, la biomecánica y el impacto emocional que podría llegar a tener una persona con esta necesidad.</a:t>
            </a:r>
            <a:endParaRPr sz="1600">
              <a:solidFill>
                <a:schemeClr val="accent1"/>
              </a:solidFill>
              <a:latin typeface="Trebuchet MS"/>
              <a:ea typeface="Trebuchet MS"/>
              <a:cs typeface="Trebuchet MS"/>
              <a:sym typeface="Trebuchet MS"/>
            </a:endParaRPr>
          </a:p>
          <a:p>
            <a:pPr marL="0" lvl="0" indent="0" algn="just" rtl="0">
              <a:spcBef>
                <a:spcPts val="0"/>
              </a:spcBef>
              <a:spcAft>
                <a:spcPts val="0"/>
              </a:spcAft>
              <a:buClr>
                <a:schemeClr val="dk1"/>
              </a:buClr>
              <a:buSzPts val="1800"/>
              <a:buFont typeface="Arial"/>
              <a:buNone/>
            </a:pPr>
            <a:endParaRPr sz="1600">
              <a:solidFill>
                <a:schemeClr val="accent1"/>
              </a:solidFill>
              <a:latin typeface="Trebuchet MS"/>
              <a:ea typeface="Trebuchet MS"/>
              <a:cs typeface="Trebuchet MS"/>
              <a:sym typeface="Trebuchet MS"/>
            </a:endParaRPr>
          </a:p>
          <a:p>
            <a:pPr marL="0" lvl="0" indent="0" algn="just" rtl="0">
              <a:spcBef>
                <a:spcPts val="0"/>
              </a:spcBef>
              <a:spcAft>
                <a:spcPts val="0"/>
              </a:spcAft>
              <a:buClr>
                <a:schemeClr val="dk1"/>
              </a:buClr>
              <a:buSzPts val="1800"/>
              <a:buFont typeface="Arial"/>
              <a:buNone/>
            </a:pPr>
            <a:endParaRPr sz="1600">
              <a:solidFill>
                <a:schemeClr val="accent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4"/>
          <p:cNvSpPr txBox="1"/>
          <p:nvPr/>
        </p:nvSpPr>
        <p:spPr>
          <a:xfrm rot="-5400000">
            <a:off x="-2843100" y="554117"/>
            <a:ext cx="6321600" cy="635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accent1"/>
              </a:buClr>
              <a:buSzPts val="3000"/>
              <a:buFont typeface="Trebuchet MS"/>
              <a:buNone/>
            </a:pPr>
            <a:r>
              <a:rPr lang="x-none" sz="2800" b="0" i="0" u="none" strike="noStrike" cap="none">
                <a:solidFill>
                  <a:schemeClr val="accent1"/>
                </a:solidFill>
                <a:latin typeface="Trebuchet MS"/>
                <a:ea typeface="Trebuchet MS"/>
                <a:cs typeface="Trebuchet MS"/>
                <a:sym typeface="Trebuchet MS"/>
              </a:rPr>
              <a:t>ORGANIZADOR GRÁFICO</a:t>
            </a:r>
            <a:endParaRPr/>
          </a:p>
        </p:txBody>
      </p:sp>
      <p:pic>
        <p:nvPicPr>
          <p:cNvPr id="231" name="Google Shape;231;p34"/>
          <p:cNvPicPr preferRelativeResize="0"/>
          <p:nvPr/>
        </p:nvPicPr>
        <p:blipFill>
          <a:blip r:embed="rId3">
            <a:alphaModFix/>
          </a:blip>
          <a:stretch>
            <a:fillRect/>
          </a:stretch>
        </p:blipFill>
        <p:spPr>
          <a:xfrm>
            <a:off x="940200" y="152400"/>
            <a:ext cx="7196278" cy="4838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5"/>
          <p:cNvSpPr txBox="1">
            <a:spLocks noGrp="1"/>
          </p:cNvSpPr>
          <p:nvPr>
            <p:ph type="body" idx="1"/>
          </p:nvPr>
        </p:nvSpPr>
        <p:spPr>
          <a:xfrm>
            <a:off x="134782" y="1107565"/>
            <a:ext cx="6321600" cy="3176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SzPts val="1800"/>
              <a:buNone/>
            </a:pPr>
            <a:r>
              <a:rPr lang="x-none" sz="1600">
                <a:solidFill>
                  <a:schemeClr val="accent1"/>
                </a:solidFill>
                <a:latin typeface="Trebuchet MS"/>
                <a:ea typeface="Trebuchet MS"/>
                <a:cs typeface="Trebuchet MS"/>
                <a:sym typeface="Trebuchet MS"/>
              </a:rPr>
              <a:t>Una amputación es un procedimiento quirúrgico por el cual se extirpa una parte del cuerpo, de un miembro o parte de él a través de uno o más huesos.1 Conlleva un cambio físico y psicológico-emocional en el individuo que va acompañado de rechazo social y, en algunos casos, incapacidad laboral donde impacta de manera importante el área económica.2</a:t>
            </a:r>
            <a:endParaRPr/>
          </a:p>
          <a:p>
            <a:pPr marL="0" lvl="0" indent="0" algn="just" rtl="0">
              <a:spcBef>
                <a:spcPts val="0"/>
              </a:spcBef>
              <a:spcAft>
                <a:spcPts val="0"/>
              </a:spcAft>
              <a:buSzPts val="1800"/>
              <a:buNone/>
            </a:pPr>
            <a:endParaRPr sz="1600">
              <a:solidFill>
                <a:schemeClr val="accent1"/>
              </a:solidFill>
              <a:latin typeface="Trebuchet MS"/>
              <a:ea typeface="Trebuchet MS"/>
              <a:cs typeface="Trebuchet MS"/>
              <a:sym typeface="Trebuchet MS"/>
            </a:endParaRPr>
          </a:p>
          <a:p>
            <a:pPr marL="0" lvl="0" indent="0" algn="just" rtl="0">
              <a:spcBef>
                <a:spcPts val="1600"/>
              </a:spcBef>
              <a:spcAft>
                <a:spcPts val="0"/>
              </a:spcAft>
              <a:buSzPts val="1800"/>
              <a:buNone/>
            </a:pPr>
            <a:r>
              <a:rPr lang="x-none" sz="1600">
                <a:solidFill>
                  <a:schemeClr val="accent1"/>
                </a:solidFill>
                <a:latin typeface="Trebuchet MS"/>
                <a:ea typeface="Trebuchet MS"/>
                <a:cs typeface="Trebuchet MS"/>
                <a:sym typeface="Trebuchet MS"/>
              </a:rPr>
              <a:t>Esto implica la implantación de prótesis en pro de la salud de los pacientes. En México se usó por primera vez en el INR y el paciente sentía menos dolor y se mostró mejora de la imagen corporal.2</a:t>
            </a:r>
            <a:endParaRPr sz="1600">
              <a:solidFill>
                <a:schemeClr val="accent1"/>
              </a:solidFill>
              <a:latin typeface="Trebuchet MS"/>
              <a:ea typeface="Trebuchet MS"/>
              <a:cs typeface="Trebuchet MS"/>
              <a:sym typeface="Trebuchet MS"/>
            </a:endParaRPr>
          </a:p>
          <a:p>
            <a:pPr marL="0" lvl="0" indent="0" algn="just" rtl="0">
              <a:spcBef>
                <a:spcPts val="1600"/>
              </a:spcBef>
              <a:spcAft>
                <a:spcPts val="1600"/>
              </a:spcAft>
              <a:buSzPts val="1800"/>
              <a:buNone/>
            </a:pPr>
            <a:endParaRPr/>
          </a:p>
        </p:txBody>
      </p:sp>
      <p:sp>
        <p:nvSpPr>
          <p:cNvPr id="237" name="Google Shape;237;p35"/>
          <p:cNvSpPr txBox="1"/>
          <p:nvPr/>
        </p:nvSpPr>
        <p:spPr>
          <a:xfrm>
            <a:off x="134775" y="4559800"/>
            <a:ext cx="6748500" cy="460500"/>
          </a:xfrm>
          <a:prstGeom prst="rect">
            <a:avLst/>
          </a:prstGeom>
          <a:noFill/>
          <a:ln>
            <a:noFill/>
          </a:ln>
        </p:spPr>
        <p:txBody>
          <a:bodyPr spcFirstLastPara="1" wrap="square" lIns="91425" tIns="91425" rIns="91425" bIns="91425" anchor="t" anchorCtr="0">
            <a:noAutofit/>
          </a:bodyPr>
          <a:lstStyle/>
          <a:p>
            <a:pPr marL="457200" marR="0" lvl="0" indent="-279400" algn="l" rtl="0">
              <a:spcBef>
                <a:spcPts val="0"/>
              </a:spcBef>
              <a:spcAft>
                <a:spcPts val="0"/>
              </a:spcAft>
              <a:buClr>
                <a:schemeClr val="accent1"/>
              </a:buClr>
              <a:buSzPts val="800"/>
              <a:buFont typeface="Lato"/>
              <a:buAutoNum type="arabicPeriod"/>
            </a:pPr>
            <a:r>
              <a:rPr lang="x-none" sz="800" b="0" i="0" u="none" strike="noStrike" cap="none">
                <a:solidFill>
                  <a:schemeClr val="accent1"/>
                </a:solidFill>
                <a:latin typeface="Lato"/>
                <a:ea typeface="Lato"/>
                <a:cs typeface="Lato"/>
                <a:sym typeface="Lato"/>
              </a:rPr>
              <a:t>Blanca Fernández-Lasquetty. (2011). Cuidados al paciente con alteraciones traumatológicas y ortopédicas. España: Paradigma Stock Out.</a:t>
            </a:r>
            <a:endParaRPr sz="800" b="0" i="0" u="none" strike="noStrike" cap="none">
              <a:solidFill>
                <a:schemeClr val="accent1"/>
              </a:solidFill>
              <a:latin typeface="Lato"/>
              <a:ea typeface="Lato"/>
              <a:cs typeface="Lato"/>
              <a:sym typeface="Lato"/>
            </a:endParaRPr>
          </a:p>
          <a:p>
            <a:pPr marL="457200" marR="0" lvl="0" indent="-279400" algn="l" rtl="0">
              <a:spcBef>
                <a:spcPts val="0"/>
              </a:spcBef>
              <a:spcAft>
                <a:spcPts val="0"/>
              </a:spcAft>
              <a:buClr>
                <a:schemeClr val="accent1"/>
              </a:buClr>
              <a:buSzPts val="800"/>
              <a:buFont typeface="Lato"/>
              <a:buAutoNum type="arabicPeriod"/>
            </a:pPr>
            <a:r>
              <a:rPr lang="x-none" sz="800" b="0" i="0" u="sng" strike="noStrike" cap="none">
                <a:solidFill>
                  <a:schemeClr val="accent1"/>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https://www.anmm.org.mx/actas2015/Acta_SO04032015.pdf</a:t>
            </a:r>
            <a:r>
              <a:rPr lang="x-none" sz="800" b="0" i="0" u="none" strike="noStrike" cap="none">
                <a:solidFill>
                  <a:schemeClr val="accent1"/>
                </a:solidFill>
                <a:latin typeface="Lato"/>
                <a:ea typeface="Lato"/>
                <a:cs typeface="Lato"/>
                <a:sym typeface="Lato"/>
              </a:rPr>
              <a:t> </a:t>
            </a:r>
            <a:endParaRPr sz="800" b="0" i="0" u="none" strike="noStrike" cap="none">
              <a:solidFill>
                <a:schemeClr val="accent1"/>
              </a:solidFill>
              <a:latin typeface="Lato"/>
              <a:ea typeface="Lato"/>
              <a:cs typeface="Lato"/>
              <a:sym typeface="Lato"/>
            </a:endParaRPr>
          </a:p>
        </p:txBody>
      </p:sp>
      <p:pic>
        <p:nvPicPr>
          <p:cNvPr id="238" name="Google Shape;238;p35"/>
          <p:cNvPicPr preferRelativeResize="0"/>
          <p:nvPr/>
        </p:nvPicPr>
        <p:blipFill rotWithShape="1">
          <a:blip r:embed="rId4">
            <a:alphaModFix/>
          </a:blip>
          <a:srcRect/>
          <a:stretch/>
        </p:blipFill>
        <p:spPr>
          <a:xfrm>
            <a:off x="6639837" y="1237085"/>
            <a:ext cx="2126100" cy="1417400"/>
          </a:xfrm>
          <a:prstGeom prst="rect">
            <a:avLst/>
          </a:prstGeom>
          <a:noFill/>
          <a:ln>
            <a:noFill/>
          </a:ln>
        </p:spPr>
      </p:pic>
      <p:pic>
        <p:nvPicPr>
          <p:cNvPr id="239" name="Google Shape;239;p35"/>
          <p:cNvPicPr preferRelativeResize="0"/>
          <p:nvPr/>
        </p:nvPicPr>
        <p:blipFill rotWithShape="1">
          <a:blip r:embed="rId5">
            <a:alphaModFix/>
          </a:blip>
          <a:srcRect l="19501" r="1802"/>
          <a:stretch/>
        </p:blipFill>
        <p:spPr>
          <a:xfrm>
            <a:off x="6629208" y="2958170"/>
            <a:ext cx="2126099" cy="1519724"/>
          </a:xfrm>
          <a:prstGeom prst="rect">
            <a:avLst/>
          </a:prstGeom>
          <a:noFill/>
          <a:ln>
            <a:noFill/>
          </a:ln>
        </p:spPr>
      </p:pic>
      <p:sp>
        <p:nvSpPr>
          <p:cNvPr id="240" name="Google Shape;240;p35"/>
          <p:cNvSpPr txBox="1"/>
          <p:nvPr/>
        </p:nvSpPr>
        <p:spPr>
          <a:xfrm>
            <a:off x="2259972" y="294741"/>
            <a:ext cx="5331675" cy="635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accent1"/>
              </a:buClr>
              <a:buSzPts val="3000"/>
              <a:buFont typeface="Trebuchet MS"/>
              <a:buNone/>
            </a:pPr>
            <a:r>
              <a:rPr lang="x-none" sz="2800" b="0" i="0" u="none" strike="noStrike" cap="none">
                <a:solidFill>
                  <a:schemeClr val="accent1"/>
                </a:solidFill>
                <a:latin typeface="Trebuchet MS"/>
                <a:ea typeface="Trebuchet MS"/>
                <a:cs typeface="Trebuchet MS"/>
                <a:sym typeface="Trebuchet MS"/>
              </a:rPr>
              <a:t>INTRODUCCIÓN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6"/>
          <p:cNvSpPr txBox="1">
            <a:spLocks noGrp="1"/>
          </p:cNvSpPr>
          <p:nvPr>
            <p:ph type="title"/>
          </p:nvPr>
        </p:nvSpPr>
        <p:spPr>
          <a:xfrm>
            <a:off x="2113175" y="251763"/>
            <a:ext cx="63216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3000"/>
              <a:buFont typeface="Trebuchet MS"/>
              <a:buNone/>
            </a:pPr>
            <a:r>
              <a:rPr lang="x-none" sz="2400"/>
              <a:t>INTRODUCCIÓN</a:t>
            </a:r>
            <a:endParaRPr>
              <a:solidFill>
                <a:schemeClr val="dk1"/>
              </a:solidFill>
            </a:endParaRPr>
          </a:p>
        </p:txBody>
      </p:sp>
      <p:sp>
        <p:nvSpPr>
          <p:cNvPr id="246" name="Google Shape;246;p36"/>
          <p:cNvSpPr txBox="1">
            <a:spLocks noGrp="1"/>
          </p:cNvSpPr>
          <p:nvPr>
            <p:ph type="body" idx="1"/>
          </p:nvPr>
        </p:nvSpPr>
        <p:spPr>
          <a:xfrm>
            <a:off x="379294" y="1056412"/>
            <a:ext cx="6321600" cy="3002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SzPts val="1800"/>
              <a:buNone/>
            </a:pPr>
            <a:r>
              <a:rPr lang="x-none" sz="1600">
                <a:solidFill>
                  <a:schemeClr val="accent1"/>
                </a:solidFill>
                <a:latin typeface="Trebuchet MS"/>
                <a:ea typeface="Trebuchet MS"/>
                <a:cs typeface="Trebuchet MS"/>
                <a:sym typeface="Trebuchet MS"/>
              </a:rPr>
              <a:t>México se encuentra en crecimiento en el desarrollo de prótesis.3 Sin embargo, actualmente no existen cifras exactas sobre cuántas personas requieren o utilizan prótesis en nuestro país. </a:t>
            </a:r>
            <a:endParaRPr sz="1600">
              <a:solidFill>
                <a:schemeClr val="accent1"/>
              </a:solidFill>
              <a:latin typeface="Trebuchet MS"/>
              <a:ea typeface="Trebuchet MS"/>
              <a:cs typeface="Trebuchet MS"/>
              <a:sym typeface="Trebuchet MS"/>
            </a:endParaRPr>
          </a:p>
          <a:p>
            <a:pPr marL="0" lvl="0" indent="0" algn="just" rtl="0">
              <a:spcBef>
                <a:spcPts val="1600"/>
              </a:spcBef>
              <a:spcAft>
                <a:spcPts val="1600"/>
              </a:spcAft>
              <a:buSzPts val="1800"/>
              <a:buNone/>
            </a:pPr>
            <a:r>
              <a:rPr lang="x-none" sz="1600">
                <a:solidFill>
                  <a:schemeClr val="accent1"/>
                </a:solidFill>
                <a:latin typeface="Trebuchet MS"/>
                <a:ea typeface="Trebuchet MS"/>
                <a:cs typeface="Trebuchet MS"/>
                <a:sym typeface="Trebuchet MS"/>
              </a:rPr>
              <a:t>Según la INEGI el número de personas con amputaciones en el 2010 es de 664 mil de pie, pierna o brazo, donde el 50% de ellos tienen entre 30 y 59 años de edad.3 Con esto es evidente la importancia que radica en el contexto, y por lo tanto buscamos diseñar y describir el contorno de una prótesis médica con la finalidad de concientizar desde su creación, su impresión, conciencia y conocimientos necesarios para generar ayuda a los demás y brindar un apoyo social.</a:t>
            </a:r>
            <a:endParaRPr sz="1600">
              <a:solidFill>
                <a:schemeClr val="accent1"/>
              </a:solidFill>
              <a:latin typeface="Trebuchet MS"/>
              <a:ea typeface="Trebuchet MS"/>
              <a:cs typeface="Trebuchet MS"/>
              <a:sym typeface="Trebuchet MS"/>
            </a:endParaRPr>
          </a:p>
        </p:txBody>
      </p:sp>
      <p:sp>
        <p:nvSpPr>
          <p:cNvPr id="247" name="Google Shape;247;p36"/>
          <p:cNvSpPr txBox="1"/>
          <p:nvPr/>
        </p:nvSpPr>
        <p:spPr>
          <a:xfrm>
            <a:off x="379294" y="4765137"/>
            <a:ext cx="6213300" cy="253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8FA1CF"/>
              </a:buClr>
              <a:buSzPts val="800"/>
              <a:buFont typeface="Lato"/>
              <a:buNone/>
            </a:pPr>
            <a:r>
              <a:rPr lang="x-none" sz="800" b="0" i="0" u="none" strike="noStrike" cap="none">
                <a:solidFill>
                  <a:srgbClr val="8FA1CF"/>
                </a:solidFill>
                <a:latin typeface="Lato"/>
                <a:ea typeface="Lato"/>
                <a:cs typeface="Lato"/>
                <a:sym typeface="Lato"/>
              </a:rPr>
              <a:t>3. https://www.eluniversal.com.mx/articulo/techbit/2015/08/2/innovacion-para-la-salud</a:t>
            </a:r>
            <a:endParaRPr sz="800" b="0" i="0" u="none" strike="noStrike" cap="none">
              <a:solidFill>
                <a:srgbClr val="8FA1CF"/>
              </a:solidFill>
              <a:latin typeface="Lato"/>
              <a:ea typeface="Lato"/>
              <a:cs typeface="Lato"/>
              <a:sym typeface="Lato"/>
            </a:endParaRPr>
          </a:p>
        </p:txBody>
      </p:sp>
      <p:pic>
        <p:nvPicPr>
          <p:cNvPr id="248" name="Google Shape;248;p36"/>
          <p:cNvPicPr preferRelativeResize="0"/>
          <p:nvPr/>
        </p:nvPicPr>
        <p:blipFill rotWithShape="1">
          <a:blip r:embed="rId3">
            <a:alphaModFix/>
          </a:blip>
          <a:srcRect l="25876"/>
          <a:stretch/>
        </p:blipFill>
        <p:spPr>
          <a:xfrm>
            <a:off x="6897179" y="1120210"/>
            <a:ext cx="2122827" cy="2863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a:spLocks noGrp="1"/>
          </p:cNvSpPr>
          <p:nvPr>
            <p:ph type="title"/>
          </p:nvPr>
        </p:nvSpPr>
        <p:spPr>
          <a:xfrm>
            <a:off x="1471217" y="202392"/>
            <a:ext cx="4150200" cy="63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accent1"/>
              </a:buClr>
              <a:buSzPts val="3000"/>
              <a:buFont typeface="Trebuchet MS"/>
              <a:buNone/>
            </a:pPr>
            <a:r>
              <a:rPr lang="x-none" sz="2400"/>
              <a:t>OBJETIVO GENERAL</a:t>
            </a:r>
            <a:endParaRPr sz="2400"/>
          </a:p>
        </p:txBody>
      </p:sp>
      <p:pic>
        <p:nvPicPr>
          <p:cNvPr id="254" name="Google Shape;254;p37"/>
          <p:cNvPicPr preferRelativeResize="0"/>
          <p:nvPr/>
        </p:nvPicPr>
        <p:blipFill rotWithShape="1">
          <a:blip r:embed="rId3">
            <a:alphaModFix/>
          </a:blip>
          <a:srcRect l="8472" t="1138" r="14781" b="11918"/>
          <a:stretch/>
        </p:blipFill>
        <p:spPr>
          <a:xfrm>
            <a:off x="5943450" y="3105975"/>
            <a:ext cx="3083001" cy="1960050"/>
          </a:xfrm>
          <a:prstGeom prst="rect">
            <a:avLst/>
          </a:prstGeom>
          <a:noFill/>
          <a:ln>
            <a:noFill/>
          </a:ln>
        </p:spPr>
      </p:pic>
      <p:pic>
        <p:nvPicPr>
          <p:cNvPr id="255" name="Google Shape;255;p37"/>
          <p:cNvPicPr preferRelativeResize="0"/>
          <p:nvPr/>
        </p:nvPicPr>
        <p:blipFill rotWithShape="1">
          <a:blip r:embed="rId4">
            <a:alphaModFix/>
          </a:blip>
          <a:srcRect r="8966" b="13231"/>
          <a:stretch/>
        </p:blipFill>
        <p:spPr>
          <a:xfrm>
            <a:off x="2638890" y="3116725"/>
            <a:ext cx="3323160" cy="1960050"/>
          </a:xfrm>
          <a:prstGeom prst="rect">
            <a:avLst/>
          </a:prstGeom>
          <a:noFill/>
          <a:ln>
            <a:noFill/>
          </a:ln>
        </p:spPr>
      </p:pic>
      <p:pic>
        <p:nvPicPr>
          <p:cNvPr id="256" name="Google Shape;256;p37"/>
          <p:cNvPicPr preferRelativeResize="0"/>
          <p:nvPr/>
        </p:nvPicPr>
        <p:blipFill rotWithShape="1">
          <a:blip r:embed="rId5">
            <a:alphaModFix/>
          </a:blip>
          <a:srcRect t="8156" r="50159" b="17149"/>
          <a:stretch/>
        </p:blipFill>
        <p:spPr>
          <a:xfrm>
            <a:off x="227334" y="3116725"/>
            <a:ext cx="2487767" cy="1960050"/>
          </a:xfrm>
          <a:prstGeom prst="rect">
            <a:avLst/>
          </a:prstGeom>
          <a:noFill/>
          <a:ln>
            <a:noFill/>
          </a:ln>
        </p:spPr>
      </p:pic>
      <p:sp>
        <p:nvSpPr>
          <p:cNvPr id="257" name="Google Shape;257;p37"/>
          <p:cNvSpPr txBox="1"/>
          <p:nvPr/>
        </p:nvSpPr>
        <p:spPr>
          <a:xfrm>
            <a:off x="248597" y="1136882"/>
            <a:ext cx="6963124" cy="3002400"/>
          </a:xfrm>
          <a:prstGeom prst="rect">
            <a:avLst/>
          </a:prstGeom>
          <a:noFill/>
          <a:ln>
            <a:noFill/>
          </a:ln>
        </p:spPr>
        <p:txBody>
          <a:bodyPr spcFirstLastPara="1" wrap="square" lIns="91425" tIns="91425" rIns="91425" bIns="91425" anchor="t" anchorCtr="0">
            <a:noAutofit/>
          </a:bodyPr>
          <a:lstStyle/>
          <a:p>
            <a:pPr marL="0" marR="0" lvl="0" indent="0" algn="just" rtl="0">
              <a:spcBef>
                <a:spcPts val="0"/>
              </a:spcBef>
              <a:spcAft>
                <a:spcPts val="0"/>
              </a:spcAft>
              <a:buClr>
                <a:schemeClr val="accent1"/>
              </a:buClr>
              <a:buSzPts val="1800"/>
              <a:buFont typeface="Noto Sans Symbols"/>
              <a:buNone/>
            </a:pPr>
            <a:r>
              <a:rPr lang="x-none" sz="1600" b="0" i="0" u="none" strike="noStrike" cap="none">
                <a:solidFill>
                  <a:schemeClr val="accent1"/>
                </a:solidFill>
                <a:latin typeface="Trebuchet MS"/>
                <a:ea typeface="Trebuchet MS"/>
                <a:cs typeface="Trebuchet MS"/>
                <a:sym typeface="Trebuchet MS"/>
              </a:rPr>
              <a:t>Diseñar, identificar y aplicar una prótesis desde las funciones matemáticas, la elección de los materiales químicos, la biomecánica y el impacto emocional que podría llegar a tener una persona con esta necesidad desde una concientización de una problemática en la actualidad en nuestro país en las alumnas de 6º de preparatoria.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8"/>
          <p:cNvSpPr txBox="1">
            <a:spLocks noGrp="1"/>
          </p:cNvSpPr>
          <p:nvPr>
            <p:ph type="title"/>
          </p:nvPr>
        </p:nvSpPr>
        <p:spPr>
          <a:xfrm>
            <a:off x="859339" y="150645"/>
            <a:ext cx="6321600" cy="63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accent1"/>
              </a:buClr>
              <a:buSzPts val="3000"/>
              <a:buFont typeface="Trebuchet MS"/>
              <a:buNone/>
            </a:pPr>
            <a:r>
              <a:rPr lang="x-none" sz="2400"/>
              <a:t>OBJETIVOS POR ASIGNATURA</a:t>
            </a:r>
            <a:endParaRPr sz="2400"/>
          </a:p>
        </p:txBody>
      </p:sp>
      <p:grpSp>
        <p:nvGrpSpPr>
          <p:cNvPr id="263" name="Google Shape;263;p38"/>
          <p:cNvGrpSpPr/>
          <p:nvPr/>
        </p:nvGrpSpPr>
        <p:grpSpPr>
          <a:xfrm>
            <a:off x="402136" y="911439"/>
            <a:ext cx="8167705" cy="3966916"/>
            <a:chOff x="0" y="1987"/>
            <a:chExt cx="8167705" cy="3966916"/>
          </a:xfrm>
        </p:grpSpPr>
        <p:sp>
          <p:nvSpPr>
            <p:cNvPr id="264" name="Google Shape;264;p38"/>
            <p:cNvSpPr/>
            <p:nvPr/>
          </p:nvSpPr>
          <p:spPr>
            <a:xfrm rot="5400000">
              <a:off x="5171686" y="-2133736"/>
              <a:ext cx="764706" cy="5227331"/>
            </a:xfrm>
            <a:prstGeom prst="round2SameRect">
              <a:avLst>
                <a:gd name="adj1" fmla="val 16667"/>
                <a:gd name="adj2" fmla="val 0"/>
              </a:avLst>
            </a:prstGeom>
            <a:solidFill>
              <a:srgbClr val="CED2E2">
                <a:alpha val="89803"/>
              </a:srgbClr>
            </a:solidFill>
            <a:ln w="12700" cap="rnd" cmpd="sng">
              <a:solidFill>
                <a:srgbClr val="CED2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8"/>
            <p:cNvSpPr txBox="1"/>
            <p:nvPr/>
          </p:nvSpPr>
          <p:spPr>
            <a:xfrm>
              <a:off x="2940374" y="134906"/>
              <a:ext cx="5190001" cy="690046"/>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rgbClr val="374C81"/>
                </a:buClr>
                <a:buSzPts val="1400"/>
                <a:buFont typeface="Trebuchet MS"/>
                <a:buChar char="•"/>
              </a:pPr>
              <a:r>
                <a:rPr lang="x-none" sz="1400" b="0" i="0" u="none" strike="noStrike" cap="none">
                  <a:solidFill>
                    <a:srgbClr val="374C81"/>
                  </a:solidFill>
                  <a:latin typeface="Trebuchet MS"/>
                  <a:ea typeface="Trebuchet MS"/>
                  <a:cs typeface="Trebuchet MS"/>
                  <a:sym typeface="Trebuchet MS"/>
                </a:rPr>
                <a:t>Identificar distintos tipos de funiones, representarlas gráficamente y establecer sus características principales para vincularlas con situaciones cotidianas</a:t>
              </a:r>
              <a:endParaRPr/>
            </a:p>
          </p:txBody>
        </p:sp>
        <p:sp>
          <p:nvSpPr>
            <p:cNvPr id="266" name="Google Shape;266;p38"/>
            <p:cNvSpPr/>
            <p:nvPr/>
          </p:nvSpPr>
          <p:spPr>
            <a:xfrm>
              <a:off x="0" y="1987"/>
              <a:ext cx="2940374" cy="955883"/>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8"/>
            <p:cNvSpPr txBox="1"/>
            <p:nvPr/>
          </p:nvSpPr>
          <p:spPr>
            <a:xfrm>
              <a:off x="46662" y="48649"/>
              <a:ext cx="2847050" cy="86255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Trebuchet MS"/>
                <a:buNone/>
              </a:pPr>
              <a:r>
                <a:rPr lang="x-none" sz="2400" b="0" i="0" u="none" strike="noStrike" cap="none">
                  <a:solidFill>
                    <a:schemeClr val="lt1"/>
                  </a:solidFill>
                  <a:latin typeface="Trebuchet MS"/>
                  <a:ea typeface="Trebuchet MS"/>
                  <a:cs typeface="Trebuchet MS"/>
                  <a:sym typeface="Trebuchet MS"/>
                </a:rPr>
                <a:t>Matemáticas</a:t>
              </a:r>
              <a:endParaRPr sz="3100" b="0" i="0" u="none" strike="noStrike" cap="none">
                <a:solidFill>
                  <a:schemeClr val="lt1"/>
                </a:solidFill>
                <a:latin typeface="Trebuchet MS"/>
                <a:ea typeface="Trebuchet MS"/>
                <a:cs typeface="Trebuchet MS"/>
                <a:sym typeface="Trebuchet MS"/>
              </a:endParaRPr>
            </a:p>
          </p:txBody>
        </p:sp>
        <p:sp>
          <p:nvSpPr>
            <p:cNvPr id="268" name="Google Shape;268;p38"/>
            <p:cNvSpPr/>
            <p:nvPr/>
          </p:nvSpPr>
          <p:spPr>
            <a:xfrm rot="5400000">
              <a:off x="5171686" y="-1130058"/>
              <a:ext cx="764706" cy="5227331"/>
            </a:xfrm>
            <a:prstGeom prst="round2SameRect">
              <a:avLst>
                <a:gd name="adj1" fmla="val 16667"/>
                <a:gd name="adj2" fmla="val 0"/>
              </a:avLst>
            </a:prstGeom>
            <a:solidFill>
              <a:srgbClr val="CED2E2">
                <a:alpha val="89803"/>
              </a:srgbClr>
            </a:solidFill>
            <a:ln w="12700" cap="rnd" cmpd="sng">
              <a:solidFill>
                <a:srgbClr val="CED2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8"/>
            <p:cNvSpPr txBox="1"/>
            <p:nvPr/>
          </p:nvSpPr>
          <p:spPr>
            <a:xfrm>
              <a:off x="2940374" y="1138584"/>
              <a:ext cx="5190001" cy="690046"/>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rgbClr val="374C81"/>
                </a:buClr>
                <a:buSzPts val="1400"/>
                <a:buFont typeface="Trebuchet MS"/>
                <a:buChar char="•"/>
              </a:pPr>
              <a:r>
                <a:rPr lang="x-none" sz="1400" b="0" i="0" u="none" strike="noStrike" cap="none">
                  <a:solidFill>
                    <a:srgbClr val="374C81"/>
                  </a:solidFill>
                  <a:latin typeface="Trebuchet MS"/>
                  <a:ea typeface="Trebuchet MS"/>
                  <a:cs typeface="Trebuchet MS"/>
                  <a:sym typeface="Trebuchet MS"/>
                </a:rPr>
                <a:t>Utilizar conocimientos y técnicas aprendidos en la mecánica clásica para modelar los movimientos de la prótesis</a:t>
              </a:r>
              <a:endParaRPr/>
            </a:p>
          </p:txBody>
        </p:sp>
        <p:sp>
          <p:nvSpPr>
            <p:cNvPr id="270" name="Google Shape;270;p38"/>
            <p:cNvSpPr/>
            <p:nvPr/>
          </p:nvSpPr>
          <p:spPr>
            <a:xfrm>
              <a:off x="0" y="1005665"/>
              <a:ext cx="2940374" cy="955883"/>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8"/>
            <p:cNvSpPr txBox="1"/>
            <p:nvPr/>
          </p:nvSpPr>
          <p:spPr>
            <a:xfrm>
              <a:off x="46662" y="1052327"/>
              <a:ext cx="2847050" cy="862559"/>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lt1"/>
                </a:buClr>
                <a:buSzPts val="2800"/>
                <a:buFont typeface="Trebuchet MS"/>
                <a:buNone/>
              </a:pPr>
              <a:r>
                <a:rPr lang="x-none" sz="2800" b="0" i="0" u="none" strike="noStrike" cap="none">
                  <a:solidFill>
                    <a:schemeClr val="lt1"/>
                  </a:solidFill>
                  <a:latin typeface="Trebuchet MS"/>
                  <a:ea typeface="Trebuchet MS"/>
                  <a:cs typeface="Trebuchet MS"/>
                  <a:sym typeface="Trebuchet MS"/>
                </a:rPr>
                <a:t>Física</a:t>
              </a:r>
              <a:endParaRPr sz="3800" b="0" i="0" u="none" strike="noStrike" cap="none">
                <a:solidFill>
                  <a:schemeClr val="lt1"/>
                </a:solidFill>
                <a:latin typeface="Trebuchet MS"/>
                <a:ea typeface="Trebuchet MS"/>
                <a:cs typeface="Trebuchet MS"/>
                <a:sym typeface="Trebuchet MS"/>
              </a:endParaRPr>
            </a:p>
          </p:txBody>
        </p:sp>
        <p:sp>
          <p:nvSpPr>
            <p:cNvPr id="272" name="Google Shape;272;p38"/>
            <p:cNvSpPr/>
            <p:nvPr/>
          </p:nvSpPr>
          <p:spPr>
            <a:xfrm rot="5400000">
              <a:off x="5171686" y="-126380"/>
              <a:ext cx="764706" cy="5227331"/>
            </a:xfrm>
            <a:prstGeom prst="round2SameRect">
              <a:avLst>
                <a:gd name="adj1" fmla="val 16667"/>
                <a:gd name="adj2" fmla="val 0"/>
              </a:avLst>
            </a:prstGeom>
            <a:solidFill>
              <a:srgbClr val="CED2E2">
                <a:alpha val="89803"/>
              </a:srgbClr>
            </a:solidFill>
            <a:ln w="12700" cap="rnd" cmpd="sng">
              <a:solidFill>
                <a:srgbClr val="CED2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8"/>
            <p:cNvSpPr txBox="1"/>
            <p:nvPr/>
          </p:nvSpPr>
          <p:spPr>
            <a:xfrm>
              <a:off x="2940374" y="2142262"/>
              <a:ext cx="5190001" cy="690046"/>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rgbClr val="374C81"/>
                </a:buClr>
                <a:buSzPts val="1400"/>
                <a:buFont typeface="Trebuchet MS"/>
                <a:buChar char="•"/>
              </a:pPr>
              <a:r>
                <a:rPr lang="x-none" sz="1400" b="0" i="0" u="none" strike="noStrike" cap="none">
                  <a:solidFill>
                    <a:srgbClr val="374C81"/>
                  </a:solidFill>
                  <a:latin typeface="Trebuchet MS"/>
                  <a:ea typeface="Trebuchet MS"/>
                  <a:cs typeface="Trebuchet MS"/>
                  <a:sym typeface="Trebuchet MS"/>
                </a:rPr>
                <a:t>Conocer sobre los polímeros para tomar decisiones sobre sus uso y la forma en que se desechan para evaluar la viabilidad de los bioplásticos y plásticos sintéticos en la elaboración de una prótesis</a:t>
              </a:r>
              <a:endParaRPr/>
            </a:p>
          </p:txBody>
        </p:sp>
        <p:sp>
          <p:nvSpPr>
            <p:cNvPr id="274" name="Google Shape;274;p38"/>
            <p:cNvSpPr/>
            <p:nvPr/>
          </p:nvSpPr>
          <p:spPr>
            <a:xfrm>
              <a:off x="0" y="2009343"/>
              <a:ext cx="2940374" cy="955883"/>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8"/>
            <p:cNvSpPr txBox="1"/>
            <p:nvPr/>
          </p:nvSpPr>
          <p:spPr>
            <a:xfrm>
              <a:off x="46662" y="2056005"/>
              <a:ext cx="2847050" cy="862559"/>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lt1"/>
                </a:buClr>
                <a:buSzPts val="2800"/>
                <a:buFont typeface="Trebuchet MS"/>
                <a:buNone/>
              </a:pPr>
              <a:r>
                <a:rPr lang="x-none" sz="2800" b="0" i="0" u="none" strike="noStrike" cap="none">
                  <a:solidFill>
                    <a:schemeClr val="lt1"/>
                  </a:solidFill>
                  <a:latin typeface="Trebuchet MS"/>
                  <a:ea typeface="Trebuchet MS"/>
                  <a:cs typeface="Trebuchet MS"/>
                  <a:sym typeface="Trebuchet MS"/>
                </a:rPr>
                <a:t>Química</a:t>
              </a:r>
              <a:endParaRPr sz="3800" b="0" i="0" u="none" strike="noStrike" cap="none">
                <a:solidFill>
                  <a:schemeClr val="lt1"/>
                </a:solidFill>
                <a:latin typeface="Trebuchet MS"/>
                <a:ea typeface="Trebuchet MS"/>
                <a:cs typeface="Trebuchet MS"/>
                <a:sym typeface="Trebuchet MS"/>
              </a:endParaRPr>
            </a:p>
          </p:txBody>
        </p:sp>
        <p:sp>
          <p:nvSpPr>
            <p:cNvPr id="276" name="Google Shape;276;p38"/>
            <p:cNvSpPr/>
            <p:nvPr/>
          </p:nvSpPr>
          <p:spPr>
            <a:xfrm rot="5400000">
              <a:off x="5171686" y="877296"/>
              <a:ext cx="764706" cy="5227331"/>
            </a:xfrm>
            <a:prstGeom prst="round2SameRect">
              <a:avLst>
                <a:gd name="adj1" fmla="val 16667"/>
                <a:gd name="adj2" fmla="val 0"/>
              </a:avLst>
            </a:prstGeom>
            <a:solidFill>
              <a:srgbClr val="CED2E2">
                <a:alpha val="89803"/>
              </a:srgbClr>
            </a:solidFill>
            <a:ln w="12700" cap="rnd" cmpd="sng">
              <a:solidFill>
                <a:srgbClr val="CED2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8"/>
            <p:cNvSpPr txBox="1"/>
            <p:nvPr/>
          </p:nvSpPr>
          <p:spPr>
            <a:xfrm>
              <a:off x="2940374" y="3145938"/>
              <a:ext cx="5190001" cy="690046"/>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rgbClr val="374C81"/>
                </a:buClr>
                <a:buSzPts val="1400"/>
                <a:buFont typeface="Trebuchet MS"/>
                <a:buChar char="•"/>
              </a:pPr>
              <a:r>
                <a:rPr lang="x-none" sz="1400" b="0" i="0" u="none" strike="noStrike" cap="none">
                  <a:solidFill>
                    <a:srgbClr val="374C81"/>
                  </a:solidFill>
                  <a:latin typeface="Trebuchet MS"/>
                  <a:ea typeface="Trebuchet MS"/>
                  <a:cs typeface="Trebuchet MS"/>
                  <a:sym typeface="Trebuchet MS"/>
                </a:rPr>
                <a:t>Identificar la implicación emocional que podría haber en una persona con la necesidad de una prótesis junto con la autorregulación y el apoyo social necesario para sobrellevar dicha situación</a:t>
              </a:r>
              <a:endParaRPr/>
            </a:p>
          </p:txBody>
        </p:sp>
        <p:sp>
          <p:nvSpPr>
            <p:cNvPr id="278" name="Google Shape;278;p38"/>
            <p:cNvSpPr/>
            <p:nvPr/>
          </p:nvSpPr>
          <p:spPr>
            <a:xfrm>
              <a:off x="0" y="3013020"/>
              <a:ext cx="2940374" cy="955883"/>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8"/>
            <p:cNvSpPr txBox="1"/>
            <p:nvPr/>
          </p:nvSpPr>
          <p:spPr>
            <a:xfrm>
              <a:off x="46662" y="3059682"/>
              <a:ext cx="2847050" cy="862559"/>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lt1"/>
                </a:buClr>
                <a:buSzPts val="2800"/>
                <a:buFont typeface="Trebuchet MS"/>
                <a:buNone/>
              </a:pPr>
              <a:r>
                <a:rPr lang="x-none" sz="2800" b="0" i="0" u="none" strike="noStrike" cap="none">
                  <a:solidFill>
                    <a:schemeClr val="lt1"/>
                  </a:solidFill>
                  <a:latin typeface="Trebuchet MS"/>
                  <a:ea typeface="Trebuchet MS"/>
                  <a:cs typeface="Trebuchet MS"/>
                  <a:sym typeface="Trebuchet MS"/>
                </a:rPr>
                <a:t>Psicología</a:t>
              </a:r>
              <a:endParaRPr sz="3800" b="0" i="0" u="none" strike="noStrike" cap="none">
                <a:solidFill>
                  <a:schemeClr val="lt1"/>
                </a:solidFill>
                <a:latin typeface="Trebuchet MS"/>
                <a:ea typeface="Trebuchet MS"/>
                <a:cs typeface="Trebuchet MS"/>
                <a:sym typeface="Trebuchet MS"/>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9"/>
          <p:cNvSpPr txBox="1">
            <a:spLocks noGrp="1"/>
          </p:cNvSpPr>
          <p:nvPr>
            <p:ph type="title"/>
          </p:nvPr>
        </p:nvSpPr>
        <p:spPr>
          <a:xfrm>
            <a:off x="1977657" y="403947"/>
            <a:ext cx="35952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3000"/>
              <a:buFont typeface="Trebuchet MS"/>
              <a:buNone/>
            </a:pPr>
            <a:r>
              <a:rPr lang="x-none" sz="2800"/>
              <a:t>PREGUNTAS GUÍA</a:t>
            </a:r>
            <a:endParaRPr>
              <a:solidFill>
                <a:schemeClr val="dk1"/>
              </a:solidFill>
            </a:endParaRPr>
          </a:p>
        </p:txBody>
      </p:sp>
      <p:pic>
        <p:nvPicPr>
          <p:cNvPr id="285" name="Google Shape;285;p39"/>
          <p:cNvPicPr preferRelativeResize="0"/>
          <p:nvPr/>
        </p:nvPicPr>
        <p:blipFill rotWithShape="1">
          <a:blip r:embed="rId3">
            <a:alphaModFix/>
          </a:blip>
          <a:srcRect l="15849" r="12010"/>
          <a:stretch/>
        </p:blipFill>
        <p:spPr>
          <a:xfrm>
            <a:off x="1493709" y="1461959"/>
            <a:ext cx="4269142" cy="2833591"/>
          </a:xfrm>
          <a:prstGeom prst="rect">
            <a:avLst/>
          </a:prstGeom>
          <a:noFill/>
          <a:ln>
            <a:noFill/>
          </a:ln>
        </p:spPr>
      </p:pic>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a">
  <a:themeElements>
    <a:clrScheme name="Azul cálido">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2235</Words>
  <Application>Microsoft Macintosh PowerPoint</Application>
  <PresentationFormat>Presentación en pantalla (16:9)</PresentationFormat>
  <Paragraphs>170</Paragraphs>
  <Slides>36</Slides>
  <Notes>36</Notes>
  <HiddenSlides>0</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36</vt:i4>
      </vt:variant>
    </vt:vector>
  </HeadingPairs>
  <TitlesOfParts>
    <vt:vector size="40" baseType="lpstr">
      <vt:lpstr>Raleway</vt:lpstr>
      <vt:lpstr>Lato</vt:lpstr>
      <vt:lpstr>Swiss</vt:lpstr>
      <vt:lpstr>Faceta</vt:lpstr>
      <vt:lpstr>“¿La creación de una prótesis podría generar una mejora en la calidad de vida de otras personas?”</vt:lpstr>
      <vt:lpstr>EQUIPO # 1</vt:lpstr>
      <vt:lpstr>Presentación de PowerPoint</vt:lpstr>
      <vt:lpstr>Presentación de PowerPoint</vt:lpstr>
      <vt:lpstr>Presentación de PowerPoint</vt:lpstr>
      <vt:lpstr>INTRODUCCIÓN</vt:lpstr>
      <vt:lpstr>OBJETIVO GENERAL</vt:lpstr>
      <vt:lpstr>OBJETIVOS POR ASIGNATURA</vt:lpstr>
      <vt:lpstr>PREGUNTAS GUÍA</vt:lpstr>
      <vt:lpstr>Presentación de PowerPoint</vt:lpstr>
      <vt:lpstr>CONTENIDOS Y TEMAS</vt:lpstr>
      <vt:lpstr>CONTENIDOS Y TEMAS</vt:lpstr>
      <vt:lpstr>PRODUCTOS PROPUESTOS</vt:lpstr>
      <vt:lpstr>EVALUACIÓN</vt:lpstr>
      <vt:lpstr>Presentación de PowerPoint</vt:lpstr>
      <vt:lpstr>EVALUACIÓN GENERAL</vt:lpstr>
      <vt:lpstr>PLANEACIÓN GENERAL</vt:lpstr>
      <vt:lpstr>PREGUNTAS PARA DIRIGIR INVESTIGACIÓN INTERDISCIPLINARIA </vt:lpstr>
      <vt:lpstr>ESTRATEGIAS PARA INVOLUCRAR A LOS ESTUDIANTES CON LA PROBLEMÁTICA </vt:lpstr>
      <vt:lpstr>FUENTES DE CONSULTA</vt:lpstr>
      <vt:lpstr>FUENTES DE CONSULTA</vt:lpstr>
      <vt:lpstr>ORGANIZACIÓN DE LA INFORMACIÓN </vt:lpstr>
      <vt:lpstr>ORGANIZACIÓN DE LA INFORMACIÓN </vt:lpstr>
      <vt:lpstr>CONCLUSIONES PARCIALES</vt:lpstr>
      <vt:lpstr>PLANEACIÓN POR SESIÓN - FÍSICA</vt:lpstr>
      <vt:lpstr>PLANEACIÓN POR SESIÓN - QUÍMICA</vt:lpstr>
      <vt:lpstr>PLANEACIÓN POR SESIÓN - MATEMÁTICAS</vt:lpstr>
      <vt:lpstr>PLANEACIÓN POR SESIÓN - PSICOLOGÍA</vt:lpstr>
      <vt:lpstr>EVALUACIÓN DEL PROYECTO</vt:lpstr>
      <vt:lpstr>INFOGRAFÍA</vt:lpstr>
      <vt:lpstr>Presentación de PowerPoint</vt:lpstr>
      <vt:lpstr>REFLEXIONES PERSONALES </vt:lpstr>
      <vt:lpstr>REFLEXIONES PERSONALES </vt:lpstr>
      <vt:lpstr>REFLEXIONES PERSONALES </vt:lpstr>
      <vt:lpstr>REFLEXIONES PERSONALES </vt:lpstr>
      <vt:lpstr>REFLEXIONES GENERALES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creación de una prótesis podría generar una mejora en la calidad de vida de otras personas?”</dc:title>
  <cp:lastModifiedBy>marce medina</cp:lastModifiedBy>
  <cp:revision>1</cp:revision>
  <dcterms:modified xsi:type="dcterms:W3CDTF">2021-07-05T18:14:28Z</dcterms:modified>
</cp:coreProperties>
</file>