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6" r:id="rId4"/>
    <p:sldId id="319" r:id="rId5"/>
    <p:sldId id="320" r:id="rId6"/>
    <p:sldId id="321" r:id="rId7"/>
    <p:sldId id="324" r:id="rId8"/>
    <p:sldId id="323" r:id="rId9"/>
    <p:sldId id="325" r:id="rId10"/>
    <p:sldId id="322" r:id="rId11"/>
    <p:sldId id="326" r:id="rId12"/>
    <p:sldId id="327" r:id="rId13"/>
    <p:sldId id="328" r:id="rId14"/>
    <p:sldId id="329" r:id="rId15"/>
  </p:sldIdLst>
  <p:sldSz cx="12192000" cy="6858000"/>
  <p:notesSz cx="6865938" cy="95408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C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76644-8738-47AE-BFB0-E50CEA834A49}" type="doc">
      <dgm:prSet loTypeId="urn:microsoft.com/office/officeart/2017/3/layout/HorizontalLabels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5ED3C-0343-4DFD-852A-5BF57CD03299}">
      <dgm:prSet/>
      <dgm:spPr/>
      <dgm:t>
        <a:bodyPr/>
        <a:lstStyle/>
        <a:p>
          <a:pPr>
            <a:defRPr b="1"/>
          </a:pPr>
          <a:r>
            <a:rPr lang="en-US"/>
            <a:t>2022–2023</a:t>
          </a:r>
        </a:p>
      </dgm:t>
    </dgm:pt>
    <dgm:pt modelId="{A850BE14-9DA7-409E-8D92-F0DBD933E7CB}" type="parTrans" cxnId="{056E318B-D600-4553-8E5E-D2D9AE26B8B3}">
      <dgm:prSet/>
      <dgm:spPr/>
      <dgm:t>
        <a:bodyPr/>
        <a:lstStyle/>
        <a:p>
          <a:endParaRPr lang="en-US"/>
        </a:p>
      </dgm:t>
    </dgm:pt>
    <dgm:pt modelId="{0D37FBEB-D93C-4A05-B5F2-9044F9F8EE86}" type="sibTrans" cxnId="{056E318B-D600-4553-8E5E-D2D9AE26B8B3}">
      <dgm:prSet/>
      <dgm:spPr/>
      <dgm:t>
        <a:bodyPr/>
        <a:lstStyle/>
        <a:p>
          <a:endParaRPr lang="en-US"/>
        </a:p>
      </dgm:t>
    </dgm:pt>
    <dgm:pt modelId="{C7979DB8-D3DC-4317-AA8E-E00B6ECDC5FD}">
      <dgm:prSet/>
      <dgm:spPr/>
      <dgm:t>
        <a:bodyPr/>
        <a:lstStyle/>
        <a:p>
          <a:r>
            <a:rPr lang="en-US"/>
            <a:t>Ciclo escolar</a:t>
          </a:r>
        </a:p>
      </dgm:t>
    </dgm:pt>
    <dgm:pt modelId="{DE9445CF-54DD-4C3E-8241-C70D17C54A4E}" type="parTrans" cxnId="{5F6AB9D2-FD4B-4466-8F8B-5EBF3DCFE58E}">
      <dgm:prSet/>
      <dgm:spPr/>
      <dgm:t>
        <a:bodyPr/>
        <a:lstStyle/>
        <a:p>
          <a:endParaRPr lang="en-US"/>
        </a:p>
      </dgm:t>
    </dgm:pt>
    <dgm:pt modelId="{067798A2-2A17-458B-B7F5-899C13DEDBA4}" type="sibTrans" cxnId="{5F6AB9D2-FD4B-4466-8F8B-5EBF3DCFE58E}">
      <dgm:prSet/>
      <dgm:spPr/>
      <dgm:t>
        <a:bodyPr/>
        <a:lstStyle/>
        <a:p>
          <a:endParaRPr lang="en-US"/>
        </a:p>
      </dgm:t>
    </dgm:pt>
    <dgm:pt modelId="{0721876A-0530-437E-8DCB-CEF87339EDD3}">
      <dgm:prSet/>
      <dgm:spPr/>
      <dgm:t>
        <a:bodyPr/>
        <a:lstStyle/>
        <a:p>
          <a:pPr>
            <a:defRPr b="1"/>
          </a:pPr>
          <a:r>
            <a:rPr lang="en-US"/>
            <a:t>12 Dic. 2022</a:t>
          </a:r>
        </a:p>
      </dgm:t>
    </dgm:pt>
    <dgm:pt modelId="{4D0CEEDC-1D91-462B-B433-6C75D4CA7861}" type="parTrans" cxnId="{F0209DB9-D0B4-4840-82F6-8863F3340106}">
      <dgm:prSet/>
      <dgm:spPr/>
      <dgm:t>
        <a:bodyPr/>
        <a:lstStyle/>
        <a:p>
          <a:endParaRPr lang="en-US"/>
        </a:p>
      </dgm:t>
    </dgm:pt>
    <dgm:pt modelId="{F7046DE1-4F0D-4847-BA51-9D5AD1EC2509}" type="sibTrans" cxnId="{F0209DB9-D0B4-4840-82F6-8863F3340106}">
      <dgm:prSet/>
      <dgm:spPr/>
      <dgm:t>
        <a:bodyPr/>
        <a:lstStyle/>
        <a:p>
          <a:endParaRPr lang="en-US"/>
        </a:p>
      </dgm:t>
    </dgm:pt>
    <dgm:pt modelId="{56D74AF4-5348-450E-96C2-BD4729DFFB64}">
      <dgm:prSet/>
      <dgm:spPr/>
      <dgm:t>
        <a:bodyPr/>
        <a:lstStyle/>
        <a:p>
          <a:r>
            <a:rPr lang="en-US"/>
            <a:t>Fecha de inicio</a:t>
          </a:r>
        </a:p>
      </dgm:t>
    </dgm:pt>
    <dgm:pt modelId="{FA3D4701-0463-419A-A761-0CDC46063068}" type="parTrans" cxnId="{1CF18DDB-73F5-4521-A71C-10EE03AFAD2C}">
      <dgm:prSet/>
      <dgm:spPr/>
      <dgm:t>
        <a:bodyPr/>
        <a:lstStyle/>
        <a:p>
          <a:endParaRPr lang="en-US"/>
        </a:p>
      </dgm:t>
    </dgm:pt>
    <dgm:pt modelId="{BCADA208-00BB-4560-9855-5B246BD39B5F}" type="sibTrans" cxnId="{1CF18DDB-73F5-4521-A71C-10EE03AFAD2C}">
      <dgm:prSet/>
      <dgm:spPr/>
      <dgm:t>
        <a:bodyPr/>
        <a:lstStyle/>
        <a:p>
          <a:endParaRPr lang="en-US"/>
        </a:p>
      </dgm:t>
    </dgm:pt>
    <dgm:pt modelId="{D1A82C9D-67C1-4436-829F-2F40A7CFF2E4}">
      <dgm:prSet/>
      <dgm:spPr/>
      <dgm:t>
        <a:bodyPr/>
        <a:lstStyle/>
        <a:p>
          <a:pPr>
            <a:defRPr b="1"/>
          </a:pPr>
          <a:r>
            <a:rPr lang="en-US"/>
            <a:t>3 Feb. 2023</a:t>
          </a:r>
        </a:p>
      </dgm:t>
    </dgm:pt>
    <dgm:pt modelId="{854EDEA5-D19D-4499-A63C-F88C3A3F21C5}" type="parTrans" cxnId="{CD7E2FEF-9A8A-4344-BFAD-E16BB0293AD0}">
      <dgm:prSet/>
      <dgm:spPr/>
      <dgm:t>
        <a:bodyPr/>
        <a:lstStyle/>
        <a:p>
          <a:endParaRPr lang="en-US"/>
        </a:p>
      </dgm:t>
    </dgm:pt>
    <dgm:pt modelId="{097BF98F-C434-45B4-980D-658C00782079}" type="sibTrans" cxnId="{CD7E2FEF-9A8A-4344-BFAD-E16BB0293AD0}">
      <dgm:prSet/>
      <dgm:spPr/>
      <dgm:t>
        <a:bodyPr/>
        <a:lstStyle/>
        <a:p>
          <a:endParaRPr lang="en-US"/>
        </a:p>
      </dgm:t>
    </dgm:pt>
    <dgm:pt modelId="{0EA4CCE7-6310-4945-9F1E-31D1D4842773}">
      <dgm:prSet/>
      <dgm:spPr/>
      <dgm:t>
        <a:bodyPr/>
        <a:lstStyle/>
        <a:p>
          <a:r>
            <a:rPr lang="en-US"/>
            <a:t>Fecha de termino</a:t>
          </a:r>
        </a:p>
      </dgm:t>
    </dgm:pt>
    <dgm:pt modelId="{080F9776-D878-4D27-AD73-952863C4F584}" type="parTrans" cxnId="{7ADFBB72-66A6-495B-B5E2-ACE65168C795}">
      <dgm:prSet/>
      <dgm:spPr/>
      <dgm:t>
        <a:bodyPr/>
        <a:lstStyle/>
        <a:p>
          <a:endParaRPr lang="en-US"/>
        </a:p>
      </dgm:t>
    </dgm:pt>
    <dgm:pt modelId="{4CB5E095-A803-4343-AB9F-C9F03E744627}" type="sibTrans" cxnId="{7ADFBB72-66A6-495B-B5E2-ACE65168C795}">
      <dgm:prSet/>
      <dgm:spPr/>
      <dgm:t>
        <a:bodyPr/>
        <a:lstStyle/>
        <a:p>
          <a:endParaRPr lang="en-US"/>
        </a:p>
      </dgm:t>
    </dgm:pt>
    <dgm:pt modelId="{42099BE2-AF9A-4C3D-89D1-6AABBB553878}" type="pres">
      <dgm:prSet presAssocID="{75676644-8738-47AE-BFB0-E50CEA834A49}" presName="root" presStyleCnt="0">
        <dgm:presLayoutVars>
          <dgm:chMax/>
          <dgm:chPref/>
          <dgm:animLvl val="lvl"/>
        </dgm:presLayoutVars>
      </dgm:prSet>
      <dgm:spPr/>
    </dgm:pt>
    <dgm:pt modelId="{CBD39582-9382-49C3-8E5D-B9BD95D34827}" type="pres">
      <dgm:prSet presAssocID="{75676644-8738-47AE-BFB0-E50CEA834A49}" presName="divider" presStyleLbl="fgAcc1" presStyleIdx="0" presStyleCnt="1"/>
      <dgm:spPr/>
    </dgm:pt>
    <dgm:pt modelId="{1BDD39F3-9B4E-4154-859B-2A43A713E0C4}" type="pres">
      <dgm:prSet presAssocID="{75676644-8738-47AE-BFB0-E50CEA834A49}" presName="nodes" presStyleCnt="0">
        <dgm:presLayoutVars>
          <dgm:chMax/>
          <dgm:chPref/>
          <dgm:animLvl val="lvl"/>
        </dgm:presLayoutVars>
      </dgm:prSet>
      <dgm:spPr/>
    </dgm:pt>
    <dgm:pt modelId="{79408B69-BF7E-4AFE-905C-B2A0C5A8F5BB}" type="pres">
      <dgm:prSet presAssocID="{A675ED3C-0343-4DFD-852A-5BF57CD03299}" presName="composite" presStyleCnt="0"/>
      <dgm:spPr/>
    </dgm:pt>
    <dgm:pt modelId="{2E959003-4BC2-4CD0-9EF6-7D60DFE6A020}" type="pres">
      <dgm:prSet presAssocID="{A675ED3C-0343-4DFD-852A-5BF57CD03299}" presName="L1TextContainer" presStyleLbl="alignNode1" presStyleIdx="0" presStyleCnt="3">
        <dgm:presLayoutVars>
          <dgm:chMax val="1"/>
          <dgm:chPref val="1"/>
          <dgm:bulletEnabled val="1"/>
        </dgm:presLayoutVars>
      </dgm:prSet>
      <dgm:spPr/>
    </dgm:pt>
    <dgm:pt modelId="{2E82C516-5A32-477E-AF79-9AC929CF9114}" type="pres">
      <dgm:prSet presAssocID="{A675ED3C-0343-4DFD-852A-5BF57CD03299}" presName="L2TextContainerWrapper" presStyleCnt="0">
        <dgm:presLayoutVars>
          <dgm:bulletEnabled val="1"/>
        </dgm:presLayoutVars>
      </dgm:prSet>
      <dgm:spPr/>
    </dgm:pt>
    <dgm:pt modelId="{E010A8CD-D0EF-4FDD-8F07-F28A92258242}" type="pres">
      <dgm:prSet presAssocID="{A675ED3C-0343-4DFD-852A-5BF57CD03299}" presName="L2TextContainer" presStyleLbl="bgAccFollowNode1" presStyleIdx="0" presStyleCnt="3"/>
      <dgm:spPr/>
    </dgm:pt>
    <dgm:pt modelId="{2A115818-C14D-4C6E-AD86-748C3A7622CB}" type="pres">
      <dgm:prSet presAssocID="{A675ED3C-0343-4DFD-852A-5BF57CD03299}" presName="FlexibleEmptyPlaceHolder" presStyleCnt="0"/>
      <dgm:spPr/>
    </dgm:pt>
    <dgm:pt modelId="{6D19A3FA-B2B2-4647-9EC4-FA714CA2C34D}" type="pres">
      <dgm:prSet presAssocID="{A675ED3C-0343-4DFD-852A-5BF57CD03299}" presName="ConnectLine" presStyleLbl="sibTrans1D1" presStyleIdx="0" presStyleCnt="3"/>
      <dgm:spPr/>
    </dgm:pt>
    <dgm:pt modelId="{705EC721-88AB-4AC0-9555-C7845ECD47E3}" type="pres">
      <dgm:prSet presAssocID="{A675ED3C-0343-4DFD-852A-5BF57CD03299}" presName="ConnectorPoint" presStyleLbl="node1" presStyleIdx="0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C84ED4D-8FFE-4122-8BAB-3B8D5063BDCA}" type="pres">
      <dgm:prSet presAssocID="{A675ED3C-0343-4DFD-852A-5BF57CD03299}" presName="EmptyPlaceHolder" presStyleCnt="0"/>
      <dgm:spPr/>
    </dgm:pt>
    <dgm:pt modelId="{FA764B58-267A-4EAF-B912-E4666BE25948}" type="pres">
      <dgm:prSet presAssocID="{0D37FBEB-D93C-4A05-B5F2-9044F9F8EE86}" presName="spaceBetweenRectangles" presStyleCnt="0"/>
      <dgm:spPr/>
    </dgm:pt>
    <dgm:pt modelId="{F43CCB46-B5DE-4CD2-8B9D-BF73D7F71D02}" type="pres">
      <dgm:prSet presAssocID="{0721876A-0530-437E-8DCB-CEF87339EDD3}" presName="composite" presStyleCnt="0"/>
      <dgm:spPr/>
    </dgm:pt>
    <dgm:pt modelId="{C0A567F5-07A9-47A4-885E-C6B1E9135D4C}" type="pres">
      <dgm:prSet presAssocID="{0721876A-0530-437E-8DCB-CEF87339EDD3}" presName="L1TextContainer" presStyleLbl="alignNode1" presStyleIdx="1" presStyleCnt="3">
        <dgm:presLayoutVars>
          <dgm:chMax val="1"/>
          <dgm:chPref val="1"/>
          <dgm:bulletEnabled val="1"/>
        </dgm:presLayoutVars>
      </dgm:prSet>
      <dgm:spPr/>
    </dgm:pt>
    <dgm:pt modelId="{A5F79E55-8159-4F70-AB4B-36BC68B9A9AD}" type="pres">
      <dgm:prSet presAssocID="{0721876A-0530-437E-8DCB-CEF87339EDD3}" presName="L2TextContainerWrapper" presStyleCnt="0">
        <dgm:presLayoutVars>
          <dgm:bulletEnabled val="1"/>
        </dgm:presLayoutVars>
      </dgm:prSet>
      <dgm:spPr/>
    </dgm:pt>
    <dgm:pt modelId="{332412A5-C9B6-48AC-9FBD-2B6C5BA8D2E9}" type="pres">
      <dgm:prSet presAssocID="{0721876A-0530-437E-8DCB-CEF87339EDD3}" presName="L2TextContainer" presStyleLbl="bgAccFollowNode1" presStyleIdx="1" presStyleCnt="3"/>
      <dgm:spPr/>
    </dgm:pt>
    <dgm:pt modelId="{4F4267AF-788D-4CCE-9F51-E64B25F99981}" type="pres">
      <dgm:prSet presAssocID="{0721876A-0530-437E-8DCB-CEF87339EDD3}" presName="FlexibleEmptyPlaceHolder" presStyleCnt="0"/>
      <dgm:spPr/>
    </dgm:pt>
    <dgm:pt modelId="{36CBD1B4-A879-4BF3-ABAD-6F2F121503BE}" type="pres">
      <dgm:prSet presAssocID="{0721876A-0530-437E-8DCB-CEF87339EDD3}" presName="ConnectLine" presStyleLbl="sibTrans1D1" presStyleIdx="1" presStyleCnt="3"/>
      <dgm:spPr/>
    </dgm:pt>
    <dgm:pt modelId="{D5D99F95-17F2-4F75-A211-295BF1FFBF36}" type="pres">
      <dgm:prSet presAssocID="{0721876A-0530-437E-8DCB-CEF87339EDD3}" presName="ConnectorPoint" presStyleLbl="node1" presStyleIdx="1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5830D04-7F00-4CED-AABB-834495C3D670}" type="pres">
      <dgm:prSet presAssocID="{0721876A-0530-437E-8DCB-CEF87339EDD3}" presName="EmptyPlaceHolder" presStyleCnt="0"/>
      <dgm:spPr/>
    </dgm:pt>
    <dgm:pt modelId="{45C417BB-EAEF-4540-9324-F41CD30EEB81}" type="pres">
      <dgm:prSet presAssocID="{F7046DE1-4F0D-4847-BA51-9D5AD1EC2509}" presName="spaceBetweenRectangles" presStyleCnt="0"/>
      <dgm:spPr/>
    </dgm:pt>
    <dgm:pt modelId="{125A1E2C-D85B-4F33-ADA2-252B39EF71CA}" type="pres">
      <dgm:prSet presAssocID="{D1A82C9D-67C1-4436-829F-2F40A7CFF2E4}" presName="composite" presStyleCnt="0"/>
      <dgm:spPr/>
    </dgm:pt>
    <dgm:pt modelId="{E5F20F87-B818-471A-BDE0-177CF57AAC94}" type="pres">
      <dgm:prSet presAssocID="{D1A82C9D-67C1-4436-829F-2F40A7CFF2E4}" presName="L1TextContainer" presStyleLbl="alignNode1" presStyleIdx="2" presStyleCnt="3">
        <dgm:presLayoutVars>
          <dgm:chMax val="1"/>
          <dgm:chPref val="1"/>
          <dgm:bulletEnabled val="1"/>
        </dgm:presLayoutVars>
      </dgm:prSet>
      <dgm:spPr/>
    </dgm:pt>
    <dgm:pt modelId="{C462CF97-B97C-43F4-8B58-A37E3ACEE02C}" type="pres">
      <dgm:prSet presAssocID="{D1A82C9D-67C1-4436-829F-2F40A7CFF2E4}" presName="L2TextContainerWrapper" presStyleCnt="0">
        <dgm:presLayoutVars>
          <dgm:bulletEnabled val="1"/>
        </dgm:presLayoutVars>
      </dgm:prSet>
      <dgm:spPr/>
    </dgm:pt>
    <dgm:pt modelId="{90701127-8F95-4525-BAF1-930056B1B8B1}" type="pres">
      <dgm:prSet presAssocID="{D1A82C9D-67C1-4436-829F-2F40A7CFF2E4}" presName="L2TextContainer" presStyleLbl="bgAccFollowNode1" presStyleIdx="2" presStyleCnt="3"/>
      <dgm:spPr/>
    </dgm:pt>
    <dgm:pt modelId="{5E13770A-2CC6-413E-8F43-5028C23322AB}" type="pres">
      <dgm:prSet presAssocID="{D1A82C9D-67C1-4436-829F-2F40A7CFF2E4}" presName="FlexibleEmptyPlaceHolder" presStyleCnt="0"/>
      <dgm:spPr/>
    </dgm:pt>
    <dgm:pt modelId="{CFBA8FBD-D317-4C3E-AE43-FADA8227C289}" type="pres">
      <dgm:prSet presAssocID="{D1A82C9D-67C1-4436-829F-2F40A7CFF2E4}" presName="ConnectLine" presStyleLbl="sibTrans1D1" presStyleIdx="2" presStyleCnt="3"/>
      <dgm:spPr/>
    </dgm:pt>
    <dgm:pt modelId="{9C7C2BD3-C01F-4D5E-AF4D-C45AEFAB8E1A}" type="pres">
      <dgm:prSet presAssocID="{D1A82C9D-67C1-4436-829F-2F40A7CFF2E4}" presName="ConnectorPoint" presStyleLbl="node1" presStyleIdx="2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8C14E89-7096-4BFB-8284-EAF96D4D9B49}" type="pres">
      <dgm:prSet presAssocID="{D1A82C9D-67C1-4436-829F-2F40A7CFF2E4}" presName="EmptyPlaceHolder" presStyleCnt="0"/>
      <dgm:spPr/>
    </dgm:pt>
  </dgm:ptLst>
  <dgm:cxnLst>
    <dgm:cxn modelId="{5051703C-4AC0-43E6-B787-29CBB4A805F2}" type="presOf" srcId="{A675ED3C-0343-4DFD-852A-5BF57CD03299}" destId="{2E959003-4BC2-4CD0-9EF6-7D60DFE6A020}" srcOrd="0" destOrd="0" presId="urn:microsoft.com/office/officeart/2017/3/layout/HorizontalLabelsTimeline"/>
    <dgm:cxn modelId="{D2DC8942-C2A7-4E85-94F6-47006D2C4DFF}" type="presOf" srcId="{0EA4CCE7-6310-4945-9F1E-31D1D4842773}" destId="{90701127-8F95-4525-BAF1-930056B1B8B1}" srcOrd="0" destOrd="0" presId="urn:microsoft.com/office/officeart/2017/3/layout/HorizontalLabelsTimeline"/>
    <dgm:cxn modelId="{9D63ED68-0970-4B9E-A224-1F63B99390B4}" type="presOf" srcId="{75676644-8738-47AE-BFB0-E50CEA834A49}" destId="{42099BE2-AF9A-4C3D-89D1-6AABBB553878}" srcOrd="0" destOrd="0" presId="urn:microsoft.com/office/officeart/2017/3/layout/HorizontalLabelsTimeline"/>
    <dgm:cxn modelId="{7ADFBB72-66A6-495B-B5E2-ACE65168C795}" srcId="{D1A82C9D-67C1-4436-829F-2F40A7CFF2E4}" destId="{0EA4CCE7-6310-4945-9F1E-31D1D4842773}" srcOrd="0" destOrd="0" parTransId="{080F9776-D878-4D27-AD73-952863C4F584}" sibTransId="{4CB5E095-A803-4343-AB9F-C9F03E744627}"/>
    <dgm:cxn modelId="{DB96237A-6B84-4153-9FFF-FED92EFB9FD3}" type="presOf" srcId="{D1A82C9D-67C1-4436-829F-2F40A7CFF2E4}" destId="{E5F20F87-B818-471A-BDE0-177CF57AAC94}" srcOrd="0" destOrd="0" presId="urn:microsoft.com/office/officeart/2017/3/layout/HorizontalLabelsTimeline"/>
    <dgm:cxn modelId="{32D03A88-396B-4BEC-9BD8-1835A5660C53}" type="presOf" srcId="{56D74AF4-5348-450E-96C2-BD4729DFFB64}" destId="{332412A5-C9B6-48AC-9FBD-2B6C5BA8D2E9}" srcOrd="0" destOrd="0" presId="urn:microsoft.com/office/officeart/2017/3/layout/HorizontalLabelsTimeline"/>
    <dgm:cxn modelId="{056E318B-D600-4553-8E5E-D2D9AE26B8B3}" srcId="{75676644-8738-47AE-BFB0-E50CEA834A49}" destId="{A675ED3C-0343-4DFD-852A-5BF57CD03299}" srcOrd="0" destOrd="0" parTransId="{A850BE14-9DA7-409E-8D92-F0DBD933E7CB}" sibTransId="{0D37FBEB-D93C-4A05-B5F2-9044F9F8EE86}"/>
    <dgm:cxn modelId="{490487A9-700A-4BA2-BC6B-4F2BB0259AE1}" type="presOf" srcId="{C7979DB8-D3DC-4317-AA8E-E00B6ECDC5FD}" destId="{E010A8CD-D0EF-4FDD-8F07-F28A92258242}" srcOrd="0" destOrd="0" presId="urn:microsoft.com/office/officeart/2017/3/layout/HorizontalLabelsTimeline"/>
    <dgm:cxn modelId="{22CC50B3-1B9B-4BD8-AF0B-61C16B4AB99D}" type="presOf" srcId="{0721876A-0530-437E-8DCB-CEF87339EDD3}" destId="{C0A567F5-07A9-47A4-885E-C6B1E9135D4C}" srcOrd="0" destOrd="0" presId="urn:microsoft.com/office/officeart/2017/3/layout/HorizontalLabelsTimeline"/>
    <dgm:cxn modelId="{F0209DB9-D0B4-4840-82F6-8863F3340106}" srcId="{75676644-8738-47AE-BFB0-E50CEA834A49}" destId="{0721876A-0530-437E-8DCB-CEF87339EDD3}" srcOrd="1" destOrd="0" parTransId="{4D0CEEDC-1D91-462B-B433-6C75D4CA7861}" sibTransId="{F7046DE1-4F0D-4847-BA51-9D5AD1EC2509}"/>
    <dgm:cxn modelId="{5F6AB9D2-FD4B-4466-8F8B-5EBF3DCFE58E}" srcId="{A675ED3C-0343-4DFD-852A-5BF57CD03299}" destId="{C7979DB8-D3DC-4317-AA8E-E00B6ECDC5FD}" srcOrd="0" destOrd="0" parTransId="{DE9445CF-54DD-4C3E-8241-C70D17C54A4E}" sibTransId="{067798A2-2A17-458B-B7F5-899C13DEDBA4}"/>
    <dgm:cxn modelId="{1CF18DDB-73F5-4521-A71C-10EE03AFAD2C}" srcId="{0721876A-0530-437E-8DCB-CEF87339EDD3}" destId="{56D74AF4-5348-450E-96C2-BD4729DFFB64}" srcOrd="0" destOrd="0" parTransId="{FA3D4701-0463-419A-A761-0CDC46063068}" sibTransId="{BCADA208-00BB-4560-9855-5B246BD39B5F}"/>
    <dgm:cxn modelId="{CD7E2FEF-9A8A-4344-BFAD-E16BB0293AD0}" srcId="{75676644-8738-47AE-BFB0-E50CEA834A49}" destId="{D1A82C9D-67C1-4436-829F-2F40A7CFF2E4}" srcOrd="2" destOrd="0" parTransId="{854EDEA5-D19D-4499-A63C-F88C3A3F21C5}" sibTransId="{097BF98F-C434-45B4-980D-658C00782079}"/>
    <dgm:cxn modelId="{7EEDB649-10A1-450E-BF41-6E356E1A464D}" type="presParOf" srcId="{42099BE2-AF9A-4C3D-89D1-6AABBB553878}" destId="{CBD39582-9382-49C3-8E5D-B9BD95D34827}" srcOrd="0" destOrd="0" presId="urn:microsoft.com/office/officeart/2017/3/layout/HorizontalLabelsTimeline"/>
    <dgm:cxn modelId="{049BB6A3-C101-4C70-874E-34ED22D8DF82}" type="presParOf" srcId="{42099BE2-AF9A-4C3D-89D1-6AABBB553878}" destId="{1BDD39F3-9B4E-4154-859B-2A43A713E0C4}" srcOrd="1" destOrd="0" presId="urn:microsoft.com/office/officeart/2017/3/layout/HorizontalLabelsTimeline"/>
    <dgm:cxn modelId="{35016360-3EEA-4B2D-95A2-7266A404E0C0}" type="presParOf" srcId="{1BDD39F3-9B4E-4154-859B-2A43A713E0C4}" destId="{79408B69-BF7E-4AFE-905C-B2A0C5A8F5BB}" srcOrd="0" destOrd="0" presId="urn:microsoft.com/office/officeart/2017/3/layout/HorizontalLabelsTimeline"/>
    <dgm:cxn modelId="{664E4D46-7613-4AE3-8626-3BF8EA7B4E6E}" type="presParOf" srcId="{79408B69-BF7E-4AFE-905C-B2A0C5A8F5BB}" destId="{2E959003-4BC2-4CD0-9EF6-7D60DFE6A020}" srcOrd="0" destOrd="0" presId="urn:microsoft.com/office/officeart/2017/3/layout/HorizontalLabelsTimeline"/>
    <dgm:cxn modelId="{0EBAD102-8930-4BAD-B024-C86E9FD111C6}" type="presParOf" srcId="{79408B69-BF7E-4AFE-905C-B2A0C5A8F5BB}" destId="{2E82C516-5A32-477E-AF79-9AC929CF9114}" srcOrd="1" destOrd="0" presId="urn:microsoft.com/office/officeart/2017/3/layout/HorizontalLabelsTimeline"/>
    <dgm:cxn modelId="{C1E20874-1996-4C58-93FB-EF24FC1345CF}" type="presParOf" srcId="{2E82C516-5A32-477E-AF79-9AC929CF9114}" destId="{E010A8CD-D0EF-4FDD-8F07-F28A92258242}" srcOrd="0" destOrd="0" presId="urn:microsoft.com/office/officeart/2017/3/layout/HorizontalLabelsTimeline"/>
    <dgm:cxn modelId="{B28374F0-F7FC-47F0-BF49-F332F4AE8780}" type="presParOf" srcId="{2E82C516-5A32-477E-AF79-9AC929CF9114}" destId="{2A115818-C14D-4C6E-AD86-748C3A7622CB}" srcOrd="1" destOrd="0" presId="urn:microsoft.com/office/officeart/2017/3/layout/HorizontalLabelsTimeline"/>
    <dgm:cxn modelId="{E4CEB902-4ED4-4ACC-9DB1-FBE4D7BBB861}" type="presParOf" srcId="{79408B69-BF7E-4AFE-905C-B2A0C5A8F5BB}" destId="{6D19A3FA-B2B2-4647-9EC4-FA714CA2C34D}" srcOrd="2" destOrd="0" presId="urn:microsoft.com/office/officeart/2017/3/layout/HorizontalLabelsTimeline"/>
    <dgm:cxn modelId="{B9A58C7B-7882-4D79-B7F0-1C34706AA25E}" type="presParOf" srcId="{79408B69-BF7E-4AFE-905C-B2A0C5A8F5BB}" destId="{705EC721-88AB-4AC0-9555-C7845ECD47E3}" srcOrd="3" destOrd="0" presId="urn:microsoft.com/office/officeart/2017/3/layout/HorizontalLabelsTimeline"/>
    <dgm:cxn modelId="{C22D27E4-1BD6-4A1C-9215-6C646BBA37BA}" type="presParOf" srcId="{79408B69-BF7E-4AFE-905C-B2A0C5A8F5BB}" destId="{9C84ED4D-8FFE-4122-8BAB-3B8D5063BDCA}" srcOrd="4" destOrd="0" presId="urn:microsoft.com/office/officeart/2017/3/layout/HorizontalLabelsTimeline"/>
    <dgm:cxn modelId="{C507B552-BD2D-4947-8F32-F6A41BD7D787}" type="presParOf" srcId="{1BDD39F3-9B4E-4154-859B-2A43A713E0C4}" destId="{FA764B58-267A-4EAF-B912-E4666BE25948}" srcOrd="1" destOrd="0" presId="urn:microsoft.com/office/officeart/2017/3/layout/HorizontalLabelsTimeline"/>
    <dgm:cxn modelId="{29871670-0FD1-4F65-85CB-8BCBF868B722}" type="presParOf" srcId="{1BDD39F3-9B4E-4154-859B-2A43A713E0C4}" destId="{F43CCB46-B5DE-4CD2-8B9D-BF73D7F71D02}" srcOrd="2" destOrd="0" presId="urn:microsoft.com/office/officeart/2017/3/layout/HorizontalLabelsTimeline"/>
    <dgm:cxn modelId="{A718A3CE-91D6-4D23-B374-7366077CAE1F}" type="presParOf" srcId="{F43CCB46-B5DE-4CD2-8B9D-BF73D7F71D02}" destId="{C0A567F5-07A9-47A4-885E-C6B1E9135D4C}" srcOrd="0" destOrd="0" presId="urn:microsoft.com/office/officeart/2017/3/layout/HorizontalLabelsTimeline"/>
    <dgm:cxn modelId="{B6B4396A-1D50-47A1-BF7F-74135576588E}" type="presParOf" srcId="{F43CCB46-B5DE-4CD2-8B9D-BF73D7F71D02}" destId="{A5F79E55-8159-4F70-AB4B-36BC68B9A9AD}" srcOrd="1" destOrd="0" presId="urn:microsoft.com/office/officeart/2017/3/layout/HorizontalLabelsTimeline"/>
    <dgm:cxn modelId="{99277B20-5560-42B1-AC1E-EAF34EF76BDF}" type="presParOf" srcId="{A5F79E55-8159-4F70-AB4B-36BC68B9A9AD}" destId="{332412A5-C9B6-48AC-9FBD-2B6C5BA8D2E9}" srcOrd="0" destOrd="0" presId="urn:microsoft.com/office/officeart/2017/3/layout/HorizontalLabelsTimeline"/>
    <dgm:cxn modelId="{D4FFABB2-8A7F-4EA7-9C6B-838FAD71245C}" type="presParOf" srcId="{A5F79E55-8159-4F70-AB4B-36BC68B9A9AD}" destId="{4F4267AF-788D-4CCE-9F51-E64B25F99981}" srcOrd="1" destOrd="0" presId="urn:microsoft.com/office/officeart/2017/3/layout/HorizontalLabelsTimeline"/>
    <dgm:cxn modelId="{94924F9F-2DE6-4ED8-B8C3-ACF6533CF7D1}" type="presParOf" srcId="{F43CCB46-B5DE-4CD2-8B9D-BF73D7F71D02}" destId="{36CBD1B4-A879-4BF3-ABAD-6F2F121503BE}" srcOrd="2" destOrd="0" presId="urn:microsoft.com/office/officeart/2017/3/layout/HorizontalLabelsTimeline"/>
    <dgm:cxn modelId="{D6098FBB-EDFC-4DA6-BEC9-98C16A951924}" type="presParOf" srcId="{F43CCB46-B5DE-4CD2-8B9D-BF73D7F71D02}" destId="{D5D99F95-17F2-4F75-A211-295BF1FFBF36}" srcOrd="3" destOrd="0" presId="urn:microsoft.com/office/officeart/2017/3/layout/HorizontalLabelsTimeline"/>
    <dgm:cxn modelId="{FDB43FF0-DF38-4C3A-B5A6-AC02F51A89D0}" type="presParOf" srcId="{F43CCB46-B5DE-4CD2-8B9D-BF73D7F71D02}" destId="{35830D04-7F00-4CED-AABB-834495C3D670}" srcOrd="4" destOrd="0" presId="urn:microsoft.com/office/officeart/2017/3/layout/HorizontalLabelsTimeline"/>
    <dgm:cxn modelId="{001E424F-AE5A-491B-AE26-ABB4C4558605}" type="presParOf" srcId="{1BDD39F3-9B4E-4154-859B-2A43A713E0C4}" destId="{45C417BB-EAEF-4540-9324-F41CD30EEB81}" srcOrd="3" destOrd="0" presId="urn:microsoft.com/office/officeart/2017/3/layout/HorizontalLabelsTimeline"/>
    <dgm:cxn modelId="{F5520693-7838-4711-8837-908169DB38C6}" type="presParOf" srcId="{1BDD39F3-9B4E-4154-859B-2A43A713E0C4}" destId="{125A1E2C-D85B-4F33-ADA2-252B39EF71CA}" srcOrd="4" destOrd="0" presId="urn:microsoft.com/office/officeart/2017/3/layout/HorizontalLabelsTimeline"/>
    <dgm:cxn modelId="{ADC80E9B-7133-42C7-92C7-F6007A8E6E4B}" type="presParOf" srcId="{125A1E2C-D85B-4F33-ADA2-252B39EF71CA}" destId="{E5F20F87-B818-471A-BDE0-177CF57AAC94}" srcOrd="0" destOrd="0" presId="urn:microsoft.com/office/officeart/2017/3/layout/HorizontalLabelsTimeline"/>
    <dgm:cxn modelId="{7378BF11-C00D-47BE-B887-AF5F10D9BA92}" type="presParOf" srcId="{125A1E2C-D85B-4F33-ADA2-252B39EF71CA}" destId="{C462CF97-B97C-43F4-8B58-A37E3ACEE02C}" srcOrd="1" destOrd="0" presId="urn:microsoft.com/office/officeart/2017/3/layout/HorizontalLabelsTimeline"/>
    <dgm:cxn modelId="{4CEA2F3F-A2CD-417A-89B1-951FE9C8535A}" type="presParOf" srcId="{C462CF97-B97C-43F4-8B58-A37E3ACEE02C}" destId="{90701127-8F95-4525-BAF1-930056B1B8B1}" srcOrd="0" destOrd="0" presId="urn:microsoft.com/office/officeart/2017/3/layout/HorizontalLabelsTimeline"/>
    <dgm:cxn modelId="{E16B441B-4E8B-457B-99F2-3FDBA9BEE277}" type="presParOf" srcId="{C462CF97-B97C-43F4-8B58-A37E3ACEE02C}" destId="{5E13770A-2CC6-413E-8F43-5028C23322AB}" srcOrd="1" destOrd="0" presId="urn:microsoft.com/office/officeart/2017/3/layout/HorizontalLabelsTimeline"/>
    <dgm:cxn modelId="{AF6519E4-EE62-487C-87F7-79187DB74E51}" type="presParOf" srcId="{125A1E2C-D85B-4F33-ADA2-252B39EF71CA}" destId="{CFBA8FBD-D317-4C3E-AE43-FADA8227C289}" srcOrd="2" destOrd="0" presId="urn:microsoft.com/office/officeart/2017/3/layout/HorizontalLabelsTimeline"/>
    <dgm:cxn modelId="{C378C3AA-F186-4C9C-8A3C-1E3968A7810A}" type="presParOf" srcId="{125A1E2C-D85B-4F33-ADA2-252B39EF71CA}" destId="{9C7C2BD3-C01F-4D5E-AF4D-C45AEFAB8E1A}" srcOrd="3" destOrd="0" presId="urn:microsoft.com/office/officeart/2017/3/layout/HorizontalLabelsTimeline"/>
    <dgm:cxn modelId="{F505AC2C-2FBE-4008-90FD-270E9F4D35FD}" type="presParOf" srcId="{125A1E2C-D85B-4F33-ADA2-252B39EF71CA}" destId="{C8C14E89-7096-4BFB-8284-EAF96D4D9B49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39582-9382-49C3-8E5D-B9BD95D34827}">
      <dsp:nvSpPr>
        <dsp:cNvPr id="0" name=""/>
        <dsp:cNvSpPr/>
      </dsp:nvSpPr>
      <dsp:spPr>
        <a:xfrm>
          <a:off x="0" y="2363138"/>
          <a:ext cx="574468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59003-4BC2-4CD0-9EF6-7D60DFE6A020}">
      <dsp:nvSpPr>
        <dsp:cNvPr id="0" name=""/>
        <dsp:cNvSpPr/>
      </dsp:nvSpPr>
      <dsp:spPr>
        <a:xfrm>
          <a:off x="172340" y="1465145"/>
          <a:ext cx="2527661" cy="567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2022–2023</a:t>
          </a:r>
        </a:p>
      </dsp:txBody>
      <dsp:txXfrm>
        <a:off x="172340" y="1465145"/>
        <a:ext cx="2527661" cy="567153"/>
      </dsp:txXfrm>
    </dsp:sp>
    <dsp:sp modelId="{E010A8CD-D0EF-4FDD-8F07-F28A92258242}">
      <dsp:nvSpPr>
        <dsp:cNvPr id="0" name=""/>
        <dsp:cNvSpPr/>
      </dsp:nvSpPr>
      <dsp:spPr>
        <a:xfrm>
          <a:off x="172340" y="893738"/>
          <a:ext cx="2527661" cy="571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Ciclo escolar</a:t>
          </a:r>
        </a:p>
      </dsp:txBody>
      <dsp:txXfrm>
        <a:off x="172340" y="893738"/>
        <a:ext cx="2527661" cy="571406"/>
      </dsp:txXfrm>
    </dsp:sp>
    <dsp:sp modelId="{6D19A3FA-B2B2-4647-9EC4-FA714CA2C34D}">
      <dsp:nvSpPr>
        <dsp:cNvPr id="0" name=""/>
        <dsp:cNvSpPr/>
      </dsp:nvSpPr>
      <dsp:spPr>
        <a:xfrm>
          <a:off x="1436171" y="2032298"/>
          <a:ext cx="0" cy="330839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567F5-07A9-47A4-885E-C6B1E9135D4C}">
      <dsp:nvSpPr>
        <dsp:cNvPr id="0" name=""/>
        <dsp:cNvSpPr/>
      </dsp:nvSpPr>
      <dsp:spPr>
        <a:xfrm>
          <a:off x="1608511" y="2693977"/>
          <a:ext cx="2527661" cy="567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12 Dic. 2022</a:t>
          </a:r>
        </a:p>
      </dsp:txBody>
      <dsp:txXfrm>
        <a:off x="1608511" y="2693977"/>
        <a:ext cx="2527661" cy="567153"/>
      </dsp:txXfrm>
    </dsp:sp>
    <dsp:sp modelId="{332412A5-C9B6-48AC-9FBD-2B6C5BA8D2E9}">
      <dsp:nvSpPr>
        <dsp:cNvPr id="0" name=""/>
        <dsp:cNvSpPr/>
      </dsp:nvSpPr>
      <dsp:spPr>
        <a:xfrm>
          <a:off x="1608511" y="3261130"/>
          <a:ext cx="2527661" cy="571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Fecha de inicio</a:t>
          </a:r>
        </a:p>
      </dsp:txBody>
      <dsp:txXfrm>
        <a:off x="1608511" y="3261130"/>
        <a:ext cx="2527661" cy="571406"/>
      </dsp:txXfrm>
    </dsp:sp>
    <dsp:sp modelId="{36CBD1B4-A879-4BF3-ABAD-6F2F121503BE}">
      <dsp:nvSpPr>
        <dsp:cNvPr id="0" name=""/>
        <dsp:cNvSpPr/>
      </dsp:nvSpPr>
      <dsp:spPr>
        <a:xfrm>
          <a:off x="2872342" y="2363137"/>
          <a:ext cx="0" cy="330839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EC721-88AB-4AC0-9555-C7845ECD47E3}">
      <dsp:nvSpPr>
        <dsp:cNvPr id="0" name=""/>
        <dsp:cNvSpPr/>
      </dsp:nvSpPr>
      <dsp:spPr>
        <a:xfrm rot="2700000">
          <a:off x="1399409" y="2326376"/>
          <a:ext cx="73523" cy="73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D99F95-17F2-4F75-A211-295BF1FFBF36}">
      <dsp:nvSpPr>
        <dsp:cNvPr id="0" name=""/>
        <dsp:cNvSpPr/>
      </dsp:nvSpPr>
      <dsp:spPr>
        <a:xfrm rot="2700000">
          <a:off x="2835580" y="2326376"/>
          <a:ext cx="73523" cy="73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F20F87-B818-471A-BDE0-177CF57AAC94}">
      <dsp:nvSpPr>
        <dsp:cNvPr id="0" name=""/>
        <dsp:cNvSpPr/>
      </dsp:nvSpPr>
      <dsp:spPr>
        <a:xfrm>
          <a:off x="3044683" y="1465145"/>
          <a:ext cx="2527661" cy="567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3 Feb. 2023</a:t>
          </a:r>
        </a:p>
      </dsp:txBody>
      <dsp:txXfrm>
        <a:off x="3044683" y="1465145"/>
        <a:ext cx="2527661" cy="567153"/>
      </dsp:txXfrm>
    </dsp:sp>
    <dsp:sp modelId="{90701127-8F95-4525-BAF1-930056B1B8B1}">
      <dsp:nvSpPr>
        <dsp:cNvPr id="0" name=""/>
        <dsp:cNvSpPr/>
      </dsp:nvSpPr>
      <dsp:spPr>
        <a:xfrm>
          <a:off x="3044683" y="893738"/>
          <a:ext cx="2527661" cy="571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Fecha de termino</a:t>
          </a:r>
        </a:p>
      </dsp:txBody>
      <dsp:txXfrm>
        <a:off x="3044683" y="893738"/>
        <a:ext cx="2527661" cy="571406"/>
      </dsp:txXfrm>
    </dsp:sp>
    <dsp:sp modelId="{CFBA8FBD-D317-4C3E-AE43-FADA8227C289}">
      <dsp:nvSpPr>
        <dsp:cNvPr id="0" name=""/>
        <dsp:cNvSpPr/>
      </dsp:nvSpPr>
      <dsp:spPr>
        <a:xfrm>
          <a:off x="4308513" y="2032298"/>
          <a:ext cx="0" cy="330839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C2BD3-C01F-4D5E-AF4D-C45AEFAB8E1A}">
      <dsp:nvSpPr>
        <dsp:cNvPr id="0" name=""/>
        <dsp:cNvSpPr/>
      </dsp:nvSpPr>
      <dsp:spPr>
        <a:xfrm rot="2700000">
          <a:off x="4271751" y="2326376"/>
          <a:ext cx="73523" cy="73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28A-3077-4B4B-B7C6-F63A274570D4}" type="datetimeFigureOut">
              <a:rPr lang="es-MX" smtClean="0"/>
              <a:t>16/03/2023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4966-0D92-4F19-BEDE-BF2DBDD989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27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28A-3077-4B4B-B7C6-F63A274570D4}" type="datetimeFigureOut">
              <a:rPr lang="es-MX" smtClean="0"/>
              <a:t>16/03/2023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4966-0D92-4F19-BEDE-BF2DBDD989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163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28A-3077-4B4B-B7C6-F63A274570D4}" type="datetimeFigureOut">
              <a:rPr lang="es-MX" smtClean="0"/>
              <a:t>16/03/2023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4966-0D92-4F19-BEDE-BF2DBDD989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59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28A-3077-4B4B-B7C6-F63A274570D4}" type="datetimeFigureOut">
              <a:rPr lang="es-MX" smtClean="0"/>
              <a:t>16/03/2023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4966-0D92-4F19-BEDE-BF2DBDD989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62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28A-3077-4B4B-B7C6-F63A274570D4}" type="datetimeFigureOut">
              <a:rPr lang="es-MX" smtClean="0"/>
              <a:t>16/03/2023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4966-0D92-4F19-BEDE-BF2DBDD989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904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28A-3077-4B4B-B7C6-F63A274570D4}" type="datetimeFigureOut">
              <a:rPr lang="es-MX" smtClean="0"/>
              <a:t>16/03/2023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4966-0D92-4F19-BEDE-BF2DBDD989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3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28A-3077-4B4B-B7C6-F63A274570D4}" type="datetimeFigureOut">
              <a:rPr lang="es-MX" smtClean="0"/>
              <a:t>16/03/2023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4966-0D92-4F19-BEDE-BF2DBDD989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706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28A-3077-4B4B-B7C6-F63A274570D4}" type="datetimeFigureOut">
              <a:rPr lang="es-MX" smtClean="0"/>
              <a:t>16/03/2023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4966-0D92-4F19-BEDE-BF2DBDD989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530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28A-3077-4B4B-B7C6-F63A274570D4}" type="datetimeFigureOut">
              <a:rPr lang="es-MX" smtClean="0"/>
              <a:t>16/03/2023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4966-0D92-4F19-BEDE-BF2DBDD989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3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28A-3077-4B4B-B7C6-F63A274570D4}" type="datetimeFigureOut">
              <a:rPr lang="es-MX" smtClean="0"/>
              <a:t>16/03/2023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4966-0D92-4F19-BEDE-BF2DBDD989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9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28A-3077-4B4B-B7C6-F63A274570D4}" type="datetimeFigureOut">
              <a:rPr lang="es-MX" smtClean="0"/>
              <a:t>16/03/2023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4966-0D92-4F19-BEDE-BF2DBDD989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4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9428A-3077-4B4B-B7C6-F63A274570D4}" type="datetimeFigureOut">
              <a:rPr lang="es-MX" smtClean="0"/>
              <a:t>16/03/2023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4966-0D92-4F19-BEDE-BF2DBDD989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820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es-ES" sz="37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ESCUELA PREPARATORIA MIXTA NETZAHUALCÓYOTL</a:t>
            </a:r>
            <a:endParaRPr lang="es-MX" sz="37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21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es-E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Equipo 1</a:t>
            </a:r>
          </a:p>
          <a:p>
            <a:pPr algn="l"/>
            <a:r>
              <a:rPr lang="es-E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Grupo 40</a:t>
            </a:r>
          </a:p>
          <a:p>
            <a:pPr algn="l"/>
            <a:endParaRPr lang="es-MX" dirty="0">
              <a:solidFill>
                <a:srgbClr val="FFFFFF"/>
              </a:solidFill>
            </a:endParaRPr>
          </a:p>
        </p:txBody>
      </p:sp>
      <p:pic>
        <p:nvPicPr>
          <p:cNvPr id="1026" name="Picture 2" descr="Escuela Preparatoria Mixta Nezahualcóyotl. Clave 6832 – Conexiones DG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r="21598"/>
          <a:stretch/>
        </p:blipFill>
        <p:spPr bwMode="auto">
          <a:xfrm>
            <a:off x="6579132" y="463406"/>
            <a:ext cx="5152572" cy="55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78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8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MX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por asignatura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906691"/>
              </p:ext>
            </p:extLst>
          </p:nvPr>
        </p:nvGraphicFramePr>
        <p:xfrm>
          <a:off x="644056" y="2325575"/>
          <a:ext cx="8297633" cy="3839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812">
                <a:tc>
                  <a:txBody>
                    <a:bodyPr/>
                    <a:lstStyle/>
                    <a:p>
                      <a:r>
                        <a:rPr lang="es-MX" sz="1400"/>
                        <a:t>Física </a:t>
                      </a:r>
                    </a:p>
                  </a:txBody>
                  <a:tcPr marL="71637" marR="71637" marT="35819" marB="35819"/>
                </a:tc>
                <a:tc>
                  <a:txBody>
                    <a:bodyPr/>
                    <a:lstStyle/>
                    <a:p>
                      <a:r>
                        <a:rPr lang="es-MX" sz="1400"/>
                        <a:t>Geografía </a:t>
                      </a:r>
                    </a:p>
                  </a:txBody>
                  <a:tcPr marL="71637" marR="71637" marT="35819" marB="35819"/>
                </a:tc>
                <a:tc>
                  <a:txBody>
                    <a:bodyPr/>
                    <a:lstStyle/>
                    <a:p>
                      <a:r>
                        <a:rPr lang="es-MX" sz="1400"/>
                        <a:t>Lengua Española </a:t>
                      </a:r>
                    </a:p>
                  </a:txBody>
                  <a:tcPr marL="71637" marR="71637" marT="35819" marB="358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785">
                <a:tc>
                  <a:txBody>
                    <a:bodyPr/>
                    <a:lstStyle/>
                    <a:p>
                      <a:r>
                        <a:rPr lang="es-MX" sz="1100"/>
                        <a:t>Unidad I. Movimiento de Satélites </a:t>
                      </a:r>
                    </a:p>
                    <a:p>
                      <a:r>
                        <a:rPr lang="es-MX" sz="1100"/>
                        <a:t>Unidad II. Generación de energía eléctrica </a:t>
                      </a:r>
                    </a:p>
                  </a:txBody>
                  <a:tcPr marL="71637" marR="71637" marT="35819" marB="35819"/>
                </a:tc>
                <a:tc>
                  <a:txBody>
                    <a:bodyPr/>
                    <a:lstStyle/>
                    <a:p>
                      <a:r>
                        <a:rPr lang="es-MX" sz="1100"/>
                        <a:t>Unidad III. Disponibilidad de Recursos Naturales y sus Procesos de</a:t>
                      </a:r>
                    </a:p>
                    <a:p>
                      <a:r>
                        <a:rPr lang="es-MX" sz="1100"/>
                        <a:t>Formación.</a:t>
                      </a:r>
                    </a:p>
                  </a:txBody>
                  <a:tcPr marL="71637" marR="71637" marT="35819" marB="35819"/>
                </a:tc>
                <a:tc>
                  <a:txBody>
                    <a:bodyPr/>
                    <a:lstStyle/>
                    <a:p>
                      <a:r>
                        <a:rPr lang="es-MX" sz="1100"/>
                        <a:t>Unidad III. Investigar e informar </a:t>
                      </a:r>
                    </a:p>
                  </a:txBody>
                  <a:tcPr marL="71637" marR="71637" marT="35819" marB="358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921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solar</a:t>
                      </a:r>
                    </a:p>
                    <a:p>
                      <a:pPr algn="just"/>
                      <a:r>
                        <a:rPr lang="es-MX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*Conocer la importancia de la energía solar </a:t>
                      </a:r>
                    </a:p>
                    <a:p>
                      <a:pPr algn="just"/>
                      <a:r>
                        <a:rPr lang="es-MX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*Conocer las características de la tierra y su relación con la energía solar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Técnicas de medición materiales e instrumentos en las ciencias experimentales </a:t>
                      </a:r>
                    </a:p>
                    <a:p>
                      <a:pPr algn="just"/>
                      <a:r>
                        <a:rPr lang="es-MX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*Identificar los distintos tipos de materiales y sus características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sustentabilidad y contaminación</a:t>
                      </a:r>
                    </a:p>
                    <a:p>
                      <a:pPr algn="just"/>
                      <a:r>
                        <a:rPr lang="es-MX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*Importancia de recuperación de suelos con distintas técnicas de compostaje.</a:t>
                      </a:r>
                    </a:p>
                    <a:p>
                      <a:pPr algn="just"/>
                      <a:endParaRPr lang="es-MX" sz="1100">
                        <a:latin typeface="+mn-lt"/>
                      </a:endParaRPr>
                    </a:p>
                  </a:txBody>
                  <a:tcPr marL="71637" marR="71637" marT="35819" marB="35819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latin typeface="+mn-lt"/>
                        </a:rPr>
                        <a:t>Origen y diversidad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de los recursos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Naturales.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latin typeface="+mn-lt"/>
                        </a:rPr>
                        <a:t>Procesos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formadores y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modeladores del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relieve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a) Tectónica global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y formación de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yacimientos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minerales y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energéticos.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latin typeface="+mn-lt"/>
                        </a:rPr>
                        <a:t>Climas y regiones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naturales 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a)Climas: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componentes y</a:t>
                      </a:r>
                    </a:p>
                    <a:p>
                      <a:pPr algn="just"/>
                      <a:r>
                        <a:rPr lang="es-MX" sz="1100" dirty="0">
                          <a:latin typeface="+mn-lt"/>
                        </a:rPr>
                        <a:t>diversidad</a:t>
                      </a:r>
                    </a:p>
                  </a:txBody>
                  <a:tcPr marL="71637" marR="71637" marT="35819" marB="35819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100" dirty="0">
                          <a:latin typeface="+mn-lt"/>
                        </a:rPr>
                        <a:t>Diferentes fuentes de información, impresas y digitales.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100" dirty="0">
                          <a:latin typeface="+mn-lt"/>
                        </a:rPr>
                        <a:t>Fases de la investigación documental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100" dirty="0">
                          <a:latin typeface="+mn-lt"/>
                        </a:rPr>
                        <a:t>La monografía: finalidad, objetivos y características.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100" dirty="0">
                          <a:latin typeface="+mn-lt"/>
                        </a:rPr>
                        <a:t>Fases del proceso de investigación para la elaboración de una monografía.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100" dirty="0">
                          <a:latin typeface="+mn-lt"/>
                        </a:rPr>
                        <a:t>Fases del proceso de escritura para la elaboración de una monografía </a:t>
                      </a:r>
                    </a:p>
                  </a:txBody>
                  <a:tcPr marL="71637" marR="71637" marT="35819" marB="35819"/>
                </a:tc>
                <a:extLst>
                  <a:ext uri="{0D108BD9-81ED-4DB2-BD59-A6C34878D82A}">
                    <a16:rowId xmlns:a16="http://schemas.microsoft.com/office/drawing/2014/main" val="250454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D99C89-687B-8AB9-CFA5-0D6DE8BD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MX" sz="4000">
                <a:solidFill>
                  <a:srgbClr val="FFFFFF"/>
                </a:solidFill>
              </a:rPr>
              <a:t>Planeación General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73F4DEC-130C-2426-D5C7-8F20864C8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424747"/>
              </p:ext>
            </p:extLst>
          </p:nvPr>
        </p:nvGraphicFramePr>
        <p:xfrm>
          <a:off x="644056" y="2623416"/>
          <a:ext cx="10927832" cy="317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765">
                  <a:extLst>
                    <a:ext uri="{9D8B030D-6E8A-4147-A177-3AD203B41FA5}">
                      <a16:colId xmlns:a16="http://schemas.microsoft.com/office/drawing/2014/main" val="1917071947"/>
                    </a:ext>
                  </a:extLst>
                </a:gridCol>
                <a:gridCol w="2392851">
                  <a:extLst>
                    <a:ext uri="{9D8B030D-6E8A-4147-A177-3AD203B41FA5}">
                      <a16:colId xmlns:a16="http://schemas.microsoft.com/office/drawing/2014/main" val="297347997"/>
                    </a:ext>
                  </a:extLst>
                </a:gridCol>
                <a:gridCol w="2330496">
                  <a:extLst>
                    <a:ext uri="{9D8B030D-6E8A-4147-A177-3AD203B41FA5}">
                      <a16:colId xmlns:a16="http://schemas.microsoft.com/office/drawing/2014/main" val="565104257"/>
                    </a:ext>
                  </a:extLst>
                </a:gridCol>
                <a:gridCol w="2208066">
                  <a:extLst>
                    <a:ext uri="{9D8B030D-6E8A-4147-A177-3AD203B41FA5}">
                      <a16:colId xmlns:a16="http://schemas.microsoft.com/office/drawing/2014/main" val="3167536642"/>
                    </a:ext>
                  </a:extLst>
                </a:gridCol>
                <a:gridCol w="836827">
                  <a:extLst>
                    <a:ext uri="{9D8B030D-6E8A-4147-A177-3AD203B41FA5}">
                      <a16:colId xmlns:a16="http://schemas.microsoft.com/office/drawing/2014/main" val="2887974133"/>
                    </a:ext>
                  </a:extLst>
                </a:gridCol>
                <a:gridCol w="836827">
                  <a:extLst>
                    <a:ext uri="{9D8B030D-6E8A-4147-A177-3AD203B41FA5}">
                      <a16:colId xmlns:a16="http://schemas.microsoft.com/office/drawing/2014/main" val="489482775"/>
                    </a:ext>
                  </a:extLst>
                </a:gridCol>
              </a:tblGrid>
              <a:tr h="387583">
                <a:tc>
                  <a:txBody>
                    <a:bodyPr/>
                    <a:lstStyle/>
                    <a:p>
                      <a:r>
                        <a:rPr lang="es-MX" sz="1700"/>
                        <a:t>Actividad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Asignatura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Fecha programada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Fecha real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extLst>
                  <a:ext uri="{0D108BD9-81ED-4DB2-BD59-A6C34878D82A}">
                    <a16:rowId xmlns:a16="http://schemas.microsoft.com/office/drawing/2014/main" val="3756601066"/>
                  </a:ext>
                </a:extLst>
              </a:tr>
              <a:tr h="651844">
                <a:tc>
                  <a:txBody>
                    <a:bodyPr/>
                    <a:lstStyle/>
                    <a:p>
                      <a:r>
                        <a:rPr lang="es-MX" sz="1700"/>
                        <a:t>Presentación de proyecto conexiones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Todas las asignaturas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13 de diciembre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extLst>
                  <a:ext uri="{0D108BD9-81ED-4DB2-BD59-A6C34878D82A}">
                    <a16:rowId xmlns:a16="http://schemas.microsoft.com/office/drawing/2014/main" val="3765120359"/>
                  </a:ext>
                </a:extLst>
              </a:tr>
              <a:tr h="651844">
                <a:tc>
                  <a:txBody>
                    <a:bodyPr/>
                    <a:lstStyle/>
                    <a:p>
                      <a:r>
                        <a:rPr lang="es-MX" sz="1700"/>
                        <a:t>Investigación del tema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Lengua Española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14 de diciembre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extLst>
                  <a:ext uri="{0D108BD9-81ED-4DB2-BD59-A6C34878D82A}">
                    <a16:rowId xmlns:a16="http://schemas.microsoft.com/office/drawing/2014/main" val="1852955661"/>
                  </a:ext>
                </a:extLst>
              </a:tr>
              <a:tr h="387583">
                <a:tc>
                  <a:txBody>
                    <a:bodyPr/>
                    <a:lstStyle/>
                    <a:p>
                      <a:r>
                        <a:rPr lang="es-MX" sz="1700"/>
                        <a:t>Contaminación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Física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15 de diciembre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extLst>
                  <a:ext uri="{0D108BD9-81ED-4DB2-BD59-A6C34878D82A}">
                    <a16:rowId xmlns:a16="http://schemas.microsoft.com/office/drawing/2014/main" val="1866038936"/>
                  </a:ext>
                </a:extLst>
              </a:tr>
              <a:tr h="651844">
                <a:tc>
                  <a:txBody>
                    <a:bodyPr/>
                    <a:lstStyle/>
                    <a:p>
                      <a:pPr algn="l"/>
                      <a:r>
                        <a:rPr lang="es-MX" sz="1700"/>
                        <a:t>Cambio climático y deterioro ambiental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Geografía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16 de diciembre </a:t>
                      </a:r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extLst>
                  <a:ext uri="{0D108BD9-81ED-4DB2-BD59-A6C34878D82A}">
                    <a16:rowId xmlns:a16="http://schemas.microsoft.com/office/drawing/2014/main" val="1682392439"/>
                  </a:ext>
                </a:extLst>
              </a:tr>
              <a:tr h="440435"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tc>
                  <a:txBody>
                    <a:bodyPr/>
                    <a:lstStyle/>
                    <a:p>
                      <a:endParaRPr lang="es-MX" sz="1700"/>
                    </a:p>
                  </a:txBody>
                  <a:tcPr marL="88087" marR="88087" marT="44043" marB="44043"/>
                </a:tc>
                <a:extLst>
                  <a:ext uri="{0D108BD9-81ED-4DB2-BD59-A6C34878D82A}">
                    <a16:rowId xmlns:a16="http://schemas.microsoft.com/office/drawing/2014/main" val="304138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69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D99C89-687B-8AB9-CFA5-0D6DE8BD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MX" sz="4000">
                <a:solidFill>
                  <a:srgbClr val="FFFFFF"/>
                </a:solidFill>
              </a:rPr>
              <a:t>Planeación General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73F4DEC-130C-2426-D5C7-8F20864C8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624772"/>
              </p:ext>
            </p:extLst>
          </p:nvPr>
        </p:nvGraphicFramePr>
        <p:xfrm>
          <a:off x="644056" y="2199642"/>
          <a:ext cx="10927831" cy="4018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467">
                  <a:extLst>
                    <a:ext uri="{9D8B030D-6E8A-4147-A177-3AD203B41FA5}">
                      <a16:colId xmlns:a16="http://schemas.microsoft.com/office/drawing/2014/main" val="1917071947"/>
                    </a:ext>
                  </a:extLst>
                </a:gridCol>
                <a:gridCol w="2780324">
                  <a:extLst>
                    <a:ext uri="{9D8B030D-6E8A-4147-A177-3AD203B41FA5}">
                      <a16:colId xmlns:a16="http://schemas.microsoft.com/office/drawing/2014/main" val="297347997"/>
                    </a:ext>
                  </a:extLst>
                </a:gridCol>
                <a:gridCol w="2349374">
                  <a:extLst>
                    <a:ext uri="{9D8B030D-6E8A-4147-A177-3AD203B41FA5}">
                      <a16:colId xmlns:a16="http://schemas.microsoft.com/office/drawing/2014/main" val="565104257"/>
                    </a:ext>
                  </a:extLst>
                </a:gridCol>
                <a:gridCol w="2307666">
                  <a:extLst>
                    <a:ext uri="{9D8B030D-6E8A-4147-A177-3AD203B41FA5}">
                      <a16:colId xmlns:a16="http://schemas.microsoft.com/office/drawing/2014/main" val="3167536642"/>
                    </a:ext>
                  </a:extLst>
                </a:gridCol>
              </a:tblGrid>
              <a:tr h="446520">
                <a:tc>
                  <a:txBody>
                    <a:bodyPr/>
                    <a:lstStyle/>
                    <a:p>
                      <a:r>
                        <a:rPr lang="es-MX" sz="2000"/>
                        <a:t>Actividad </a:t>
                      </a:r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r>
                        <a:rPr lang="es-MX" sz="2000"/>
                        <a:t>Asignatura </a:t>
                      </a:r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r>
                        <a:rPr lang="es-MX" sz="2000"/>
                        <a:t>Fecha programada </a:t>
                      </a:r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r>
                        <a:rPr lang="es-MX" sz="2000"/>
                        <a:t>Fecha real </a:t>
                      </a:r>
                    </a:p>
                  </a:txBody>
                  <a:tcPr marL="101482" marR="101482" marT="50741" marB="50741"/>
                </a:tc>
                <a:extLst>
                  <a:ext uri="{0D108BD9-81ED-4DB2-BD59-A6C34878D82A}">
                    <a16:rowId xmlns:a16="http://schemas.microsoft.com/office/drawing/2014/main" val="3756601066"/>
                  </a:ext>
                </a:extLst>
              </a:tr>
              <a:tr h="1055411">
                <a:tc>
                  <a:txBody>
                    <a:bodyPr/>
                    <a:lstStyle/>
                    <a:p>
                      <a:r>
                        <a:rPr lang="es-MX" sz="2000"/>
                        <a:t>Fases del proceso de escritura para la elaboración de una monografía </a:t>
                      </a:r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r>
                        <a:rPr lang="es-MX" sz="2000"/>
                        <a:t>Lengua Española </a:t>
                      </a:r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r>
                        <a:rPr lang="es-MX" sz="2000"/>
                        <a:t>14 de diciembre </a:t>
                      </a:r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 marL="101482" marR="101482" marT="50741" marB="50741"/>
                </a:tc>
                <a:extLst>
                  <a:ext uri="{0D108BD9-81ED-4DB2-BD59-A6C34878D82A}">
                    <a16:rowId xmlns:a16="http://schemas.microsoft.com/office/drawing/2014/main" val="3765120359"/>
                  </a:ext>
                </a:extLst>
              </a:tr>
              <a:tr h="750966">
                <a:tc>
                  <a:txBody>
                    <a:bodyPr/>
                    <a:lstStyle/>
                    <a:p>
                      <a:r>
                        <a:rPr lang="es-MX" sz="2000"/>
                        <a:t>Conocer el procedimiento de composta </a:t>
                      </a:r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r>
                        <a:rPr lang="es-MX" sz="2000"/>
                        <a:t>Física </a:t>
                      </a:r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r>
                        <a:rPr lang="es-MX" sz="2000"/>
                        <a:t>13 de enero </a:t>
                      </a:r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 marL="101482" marR="101482" marT="50741" marB="50741"/>
                </a:tc>
                <a:extLst>
                  <a:ext uri="{0D108BD9-81ED-4DB2-BD59-A6C34878D82A}">
                    <a16:rowId xmlns:a16="http://schemas.microsoft.com/office/drawing/2014/main" val="1852955661"/>
                  </a:ext>
                </a:extLst>
              </a:tr>
              <a:tr h="750966">
                <a:tc>
                  <a:txBody>
                    <a:bodyPr/>
                    <a:lstStyle/>
                    <a:p>
                      <a:r>
                        <a:rPr lang="es-MX" sz="2000"/>
                        <a:t>Origen y diversidad de los recursos </a:t>
                      </a:r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r>
                        <a:rPr lang="es-MX" sz="2000"/>
                        <a:t>Geografía </a:t>
                      </a:r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r>
                        <a:rPr lang="es-MX" sz="2000"/>
                        <a:t>16 de enero </a:t>
                      </a:r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 marL="101482" marR="101482" marT="50741" marB="50741"/>
                </a:tc>
                <a:extLst>
                  <a:ext uri="{0D108BD9-81ED-4DB2-BD59-A6C34878D82A}">
                    <a16:rowId xmlns:a16="http://schemas.microsoft.com/office/drawing/2014/main" val="1866038936"/>
                  </a:ext>
                </a:extLst>
              </a:tr>
              <a:tr h="507410"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 marL="101482" marR="101482" marT="50741" marB="50741"/>
                </a:tc>
                <a:extLst>
                  <a:ext uri="{0D108BD9-81ED-4DB2-BD59-A6C34878D82A}">
                    <a16:rowId xmlns:a16="http://schemas.microsoft.com/office/drawing/2014/main" val="1682392439"/>
                  </a:ext>
                </a:extLst>
              </a:tr>
              <a:tr h="507410"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 marL="101482" marR="101482" marT="50741" marB="50741"/>
                </a:tc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 marL="101482" marR="101482" marT="50741" marB="50741"/>
                </a:tc>
                <a:extLst>
                  <a:ext uri="{0D108BD9-81ED-4DB2-BD59-A6C34878D82A}">
                    <a16:rowId xmlns:a16="http://schemas.microsoft.com/office/drawing/2014/main" val="304138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95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D99C89-687B-8AB9-CFA5-0D6DE8BD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MX" sz="4000">
                <a:solidFill>
                  <a:srgbClr val="FFFFFF"/>
                </a:solidFill>
              </a:rPr>
              <a:t>Planeación General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73F4DEC-130C-2426-D5C7-8F20864C8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104268"/>
              </p:ext>
            </p:extLst>
          </p:nvPr>
        </p:nvGraphicFramePr>
        <p:xfrm>
          <a:off x="644056" y="2166599"/>
          <a:ext cx="10927831" cy="408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547">
                  <a:extLst>
                    <a:ext uri="{9D8B030D-6E8A-4147-A177-3AD203B41FA5}">
                      <a16:colId xmlns:a16="http://schemas.microsoft.com/office/drawing/2014/main" val="1917071947"/>
                    </a:ext>
                  </a:extLst>
                </a:gridCol>
                <a:gridCol w="1955258">
                  <a:extLst>
                    <a:ext uri="{9D8B030D-6E8A-4147-A177-3AD203B41FA5}">
                      <a16:colId xmlns:a16="http://schemas.microsoft.com/office/drawing/2014/main" val="297347997"/>
                    </a:ext>
                  </a:extLst>
                </a:gridCol>
                <a:gridCol w="3069653">
                  <a:extLst>
                    <a:ext uri="{9D8B030D-6E8A-4147-A177-3AD203B41FA5}">
                      <a16:colId xmlns:a16="http://schemas.microsoft.com/office/drawing/2014/main" val="565104257"/>
                    </a:ext>
                  </a:extLst>
                </a:gridCol>
                <a:gridCol w="1938373">
                  <a:extLst>
                    <a:ext uri="{9D8B030D-6E8A-4147-A177-3AD203B41FA5}">
                      <a16:colId xmlns:a16="http://schemas.microsoft.com/office/drawing/2014/main" val="3167536642"/>
                    </a:ext>
                  </a:extLst>
                </a:gridCol>
              </a:tblGrid>
              <a:tr h="534910">
                <a:tc>
                  <a:txBody>
                    <a:bodyPr/>
                    <a:lstStyle/>
                    <a:p>
                      <a:r>
                        <a:rPr lang="es-MX" sz="2400"/>
                        <a:t>Actividad </a:t>
                      </a:r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r>
                        <a:rPr lang="es-MX" sz="2400"/>
                        <a:t>Asignatura </a:t>
                      </a:r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r>
                        <a:rPr lang="es-MX" sz="2400"/>
                        <a:t>Fecha programada </a:t>
                      </a:r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r>
                        <a:rPr lang="es-MX" sz="2400"/>
                        <a:t>Fecha real </a:t>
                      </a:r>
                    </a:p>
                  </a:txBody>
                  <a:tcPr marL="121570" marR="121570" marT="60785" marB="60785"/>
                </a:tc>
                <a:extLst>
                  <a:ext uri="{0D108BD9-81ED-4DB2-BD59-A6C34878D82A}">
                    <a16:rowId xmlns:a16="http://schemas.microsoft.com/office/drawing/2014/main" val="3756601066"/>
                  </a:ext>
                </a:extLst>
              </a:tr>
              <a:tr h="899622">
                <a:tc>
                  <a:txBody>
                    <a:bodyPr/>
                    <a:lstStyle/>
                    <a:p>
                      <a:r>
                        <a:rPr lang="es-MX" sz="2400"/>
                        <a:t>Entrega de producto: monografía</a:t>
                      </a:r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r>
                        <a:rPr lang="es-MX" sz="2400"/>
                        <a:t>Lengua Española</a:t>
                      </a:r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r>
                        <a:rPr lang="es-MX" sz="2400"/>
                        <a:t>10 de enero </a:t>
                      </a:r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 marL="121570" marR="121570" marT="60785" marB="60785"/>
                </a:tc>
                <a:extLst>
                  <a:ext uri="{0D108BD9-81ED-4DB2-BD59-A6C34878D82A}">
                    <a16:rowId xmlns:a16="http://schemas.microsoft.com/office/drawing/2014/main" val="3765120359"/>
                  </a:ext>
                </a:extLst>
              </a:tr>
              <a:tr h="899622">
                <a:tc>
                  <a:txBody>
                    <a:bodyPr/>
                    <a:lstStyle/>
                    <a:p>
                      <a:r>
                        <a:rPr lang="es-MX" sz="2400"/>
                        <a:t>Preparación de materiales para la composta </a:t>
                      </a:r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r>
                        <a:rPr lang="es-MX" sz="2400"/>
                        <a:t>Física </a:t>
                      </a:r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r>
                        <a:rPr lang="es-MX" sz="2400"/>
                        <a:t>20 de enero </a:t>
                      </a:r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 marL="121570" marR="121570" marT="60785" marB="60785"/>
                </a:tc>
                <a:extLst>
                  <a:ext uri="{0D108BD9-81ED-4DB2-BD59-A6C34878D82A}">
                    <a16:rowId xmlns:a16="http://schemas.microsoft.com/office/drawing/2014/main" val="1852955661"/>
                  </a:ext>
                </a:extLst>
              </a:tr>
              <a:tr h="534910">
                <a:tc>
                  <a:txBody>
                    <a:bodyPr/>
                    <a:lstStyle/>
                    <a:p>
                      <a:r>
                        <a:rPr lang="es-MX" sz="2400"/>
                        <a:t>Elaboración de composta </a:t>
                      </a:r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r>
                        <a:rPr lang="es-MX" sz="2400"/>
                        <a:t>Geografía </a:t>
                      </a:r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r>
                        <a:rPr lang="es-MX" sz="2400"/>
                        <a:t>20 de enero </a:t>
                      </a:r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 marL="121570" marR="121570" marT="60785" marB="60785"/>
                </a:tc>
                <a:extLst>
                  <a:ext uri="{0D108BD9-81ED-4DB2-BD59-A6C34878D82A}">
                    <a16:rowId xmlns:a16="http://schemas.microsoft.com/office/drawing/2014/main" val="1866038936"/>
                  </a:ext>
                </a:extLst>
              </a:tr>
              <a:tr h="607853"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 marL="121570" marR="121570" marT="60785" marB="60785"/>
                </a:tc>
                <a:extLst>
                  <a:ext uri="{0D108BD9-81ED-4DB2-BD59-A6C34878D82A}">
                    <a16:rowId xmlns:a16="http://schemas.microsoft.com/office/drawing/2014/main" val="1682392439"/>
                  </a:ext>
                </a:extLst>
              </a:tr>
              <a:tr h="607853"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 marL="121570" marR="121570" marT="60785" marB="60785"/>
                </a:tc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 marL="121570" marR="121570" marT="60785" marB="60785"/>
                </a:tc>
                <a:extLst>
                  <a:ext uri="{0D108BD9-81ED-4DB2-BD59-A6C34878D82A}">
                    <a16:rowId xmlns:a16="http://schemas.microsoft.com/office/drawing/2014/main" val="304138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520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D99C89-687B-8AB9-CFA5-0D6DE8BD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MX" sz="4000">
                <a:solidFill>
                  <a:srgbClr val="FFFFFF"/>
                </a:solidFill>
              </a:rPr>
              <a:t>Planeación General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73F4DEC-130C-2426-D5C7-8F20864C8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565624"/>
              </p:ext>
            </p:extLst>
          </p:nvPr>
        </p:nvGraphicFramePr>
        <p:xfrm>
          <a:off x="644056" y="2232932"/>
          <a:ext cx="10927832" cy="395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137">
                  <a:extLst>
                    <a:ext uri="{9D8B030D-6E8A-4147-A177-3AD203B41FA5}">
                      <a16:colId xmlns:a16="http://schemas.microsoft.com/office/drawing/2014/main" val="1917071947"/>
                    </a:ext>
                  </a:extLst>
                </a:gridCol>
                <a:gridCol w="3045873">
                  <a:extLst>
                    <a:ext uri="{9D8B030D-6E8A-4147-A177-3AD203B41FA5}">
                      <a16:colId xmlns:a16="http://schemas.microsoft.com/office/drawing/2014/main" val="297347997"/>
                    </a:ext>
                  </a:extLst>
                </a:gridCol>
                <a:gridCol w="2274539">
                  <a:extLst>
                    <a:ext uri="{9D8B030D-6E8A-4147-A177-3AD203B41FA5}">
                      <a16:colId xmlns:a16="http://schemas.microsoft.com/office/drawing/2014/main" val="565104257"/>
                    </a:ext>
                  </a:extLst>
                </a:gridCol>
                <a:gridCol w="2059283">
                  <a:extLst>
                    <a:ext uri="{9D8B030D-6E8A-4147-A177-3AD203B41FA5}">
                      <a16:colId xmlns:a16="http://schemas.microsoft.com/office/drawing/2014/main" val="3167536642"/>
                    </a:ext>
                  </a:extLst>
                </a:gridCol>
              </a:tblGrid>
              <a:tr h="955737">
                <a:tc>
                  <a:txBody>
                    <a:bodyPr/>
                    <a:lstStyle/>
                    <a:p>
                      <a:r>
                        <a:rPr lang="es-MX" sz="2500"/>
                        <a:t>Actividad </a:t>
                      </a:r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r>
                        <a:rPr lang="es-MX" sz="2500"/>
                        <a:t>Asignatura </a:t>
                      </a:r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r>
                        <a:rPr lang="es-MX" sz="2500"/>
                        <a:t>Fecha programada </a:t>
                      </a:r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r>
                        <a:rPr lang="es-MX" sz="2500"/>
                        <a:t>Fecha real </a:t>
                      </a:r>
                    </a:p>
                  </a:txBody>
                  <a:tcPr marL="129154" marR="129154" marT="64577" marB="64577"/>
                </a:tc>
                <a:extLst>
                  <a:ext uri="{0D108BD9-81ED-4DB2-BD59-A6C34878D82A}">
                    <a16:rowId xmlns:a16="http://schemas.microsoft.com/office/drawing/2014/main" val="3756601066"/>
                  </a:ext>
                </a:extLst>
              </a:tr>
              <a:tr h="568276">
                <a:tc>
                  <a:txBody>
                    <a:bodyPr/>
                    <a:lstStyle/>
                    <a:p>
                      <a:r>
                        <a:rPr lang="es-MX" sz="2500"/>
                        <a:t>Limpieza del suelo</a:t>
                      </a:r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r>
                        <a:rPr lang="es-MX" sz="2500"/>
                        <a:t>Lengua Española </a:t>
                      </a:r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r>
                        <a:rPr lang="es-MX" sz="2500"/>
                        <a:t>30 de enero </a:t>
                      </a:r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29154" marR="129154" marT="64577" marB="64577"/>
                </a:tc>
                <a:extLst>
                  <a:ext uri="{0D108BD9-81ED-4DB2-BD59-A6C34878D82A}">
                    <a16:rowId xmlns:a16="http://schemas.microsoft.com/office/drawing/2014/main" val="3765120359"/>
                  </a:ext>
                </a:extLst>
              </a:tr>
              <a:tr h="568276">
                <a:tc>
                  <a:txBody>
                    <a:bodyPr/>
                    <a:lstStyle/>
                    <a:p>
                      <a:r>
                        <a:rPr lang="es-MX" sz="2500"/>
                        <a:t>Riego  del suelo</a:t>
                      </a:r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r>
                        <a:rPr lang="es-MX" sz="2500"/>
                        <a:t>Geografía</a:t>
                      </a:r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r>
                        <a:rPr lang="es-MX" sz="2500"/>
                        <a:t>30 de enero </a:t>
                      </a:r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29154" marR="129154" marT="64577" marB="64577"/>
                </a:tc>
                <a:extLst>
                  <a:ext uri="{0D108BD9-81ED-4DB2-BD59-A6C34878D82A}">
                    <a16:rowId xmlns:a16="http://schemas.microsoft.com/office/drawing/2014/main" val="1852955661"/>
                  </a:ext>
                </a:extLst>
              </a:tr>
              <a:tr h="568276">
                <a:tc>
                  <a:txBody>
                    <a:bodyPr/>
                    <a:lstStyle/>
                    <a:p>
                      <a:r>
                        <a:rPr lang="es-MX" sz="2500"/>
                        <a:t>Esparcir la composta </a:t>
                      </a:r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r>
                        <a:rPr lang="es-MX" sz="2500"/>
                        <a:t>Física </a:t>
                      </a:r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r>
                        <a:rPr lang="es-MX" sz="2500"/>
                        <a:t>3 de febrero </a:t>
                      </a:r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29154" marR="129154" marT="64577" marB="64577"/>
                </a:tc>
                <a:extLst>
                  <a:ext uri="{0D108BD9-81ED-4DB2-BD59-A6C34878D82A}">
                    <a16:rowId xmlns:a16="http://schemas.microsoft.com/office/drawing/2014/main" val="1866038936"/>
                  </a:ext>
                </a:extLst>
              </a:tr>
              <a:tr h="645768"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29154" marR="129154" marT="64577" marB="64577"/>
                </a:tc>
                <a:extLst>
                  <a:ext uri="{0D108BD9-81ED-4DB2-BD59-A6C34878D82A}">
                    <a16:rowId xmlns:a16="http://schemas.microsoft.com/office/drawing/2014/main" val="1682392439"/>
                  </a:ext>
                </a:extLst>
              </a:tr>
              <a:tr h="645768"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29154" marR="129154" marT="64577" marB="64577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29154" marR="129154" marT="64577" marB="64577"/>
                </a:tc>
                <a:extLst>
                  <a:ext uri="{0D108BD9-81ED-4DB2-BD59-A6C34878D82A}">
                    <a16:rowId xmlns:a16="http://schemas.microsoft.com/office/drawing/2014/main" val="304138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96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/>
              <a:t>“Compostaje y recuperación de suelos”</a:t>
            </a:r>
            <a:endParaRPr lang="en-US" sz="500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41248" y="3502152"/>
            <a:ext cx="10506456" cy="267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Ciclo escolar: 2022-2023</a:t>
            </a:r>
          </a:p>
        </p:txBody>
      </p:sp>
    </p:spTree>
    <p:extLst>
      <p:ext uri="{BB962C8B-B14F-4D97-AF65-F5344CB8AC3E}">
        <p14:creationId xmlns:p14="http://schemas.microsoft.com/office/powerpoint/2010/main" val="4105750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MX" sz="4000" b="1">
                <a:solidFill>
                  <a:srgbClr val="FFFFFF"/>
                </a:solidFill>
              </a:rPr>
              <a:t>Nombre de los participantes 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093010"/>
              </p:ext>
            </p:extLst>
          </p:nvPr>
        </p:nvGraphicFramePr>
        <p:xfrm>
          <a:off x="644056" y="2493793"/>
          <a:ext cx="10927829" cy="2744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076">
                <a:tc>
                  <a:txBody>
                    <a:bodyPr/>
                    <a:lstStyle/>
                    <a:p>
                      <a:pPr algn="ctr"/>
                      <a:r>
                        <a:rPr lang="es-MX" sz="3100" b="1"/>
                        <a:t>Asignatura </a:t>
                      </a:r>
                    </a:p>
                  </a:txBody>
                  <a:tcPr marL="155926" marR="155926" marT="77963" marB="7796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100" b="1"/>
                        <a:t>Nombre</a:t>
                      </a:r>
                      <a:r>
                        <a:rPr lang="es-MX" sz="3100" b="1" baseline="0"/>
                        <a:t> del profesor </a:t>
                      </a:r>
                      <a:endParaRPr lang="es-MX" sz="3100" b="1"/>
                    </a:p>
                  </a:txBody>
                  <a:tcPr marL="155926" marR="155926" marT="77963" marB="7796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076">
                <a:tc>
                  <a:txBody>
                    <a:bodyPr/>
                    <a:lstStyle/>
                    <a:p>
                      <a:r>
                        <a:rPr lang="es-MX" sz="3100"/>
                        <a:t>Física</a:t>
                      </a:r>
                      <a:r>
                        <a:rPr lang="es-MX" sz="3100" baseline="0"/>
                        <a:t> </a:t>
                      </a:r>
                      <a:endParaRPr lang="es-MX" sz="3100"/>
                    </a:p>
                  </a:txBody>
                  <a:tcPr marL="155926" marR="155926" marT="77963" marB="77963"/>
                </a:tc>
                <a:tc>
                  <a:txBody>
                    <a:bodyPr/>
                    <a:lstStyle/>
                    <a:p>
                      <a:r>
                        <a:rPr lang="es-MX" sz="3100"/>
                        <a:t>Cynthia </a:t>
                      </a:r>
                      <a:r>
                        <a:rPr lang="es-MX" sz="3100" err="1"/>
                        <a:t>Estefanie</a:t>
                      </a:r>
                      <a:r>
                        <a:rPr lang="es-MX" sz="3100"/>
                        <a:t> Castillo Morales</a:t>
                      </a:r>
                    </a:p>
                  </a:txBody>
                  <a:tcPr marL="155926" marR="155926" marT="77963" marB="7796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076">
                <a:tc>
                  <a:txBody>
                    <a:bodyPr/>
                    <a:lstStyle/>
                    <a:p>
                      <a:r>
                        <a:rPr lang="es-MX" sz="3100"/>
                        <a:t>Geografía </a:t>
                      </a:r>
                    </a:p>
                  </a:txBody>
                  <a:tcPr marL="155926" marR="155926" marT="77963" marB="77963"/>
                </a:tc>
                <a:tc>
                  <a:txBody>
                    <a:bodyPr/>
                    <a:lstStyle/>
                    <a:p>
                      <a:r>
                        <a:rPr lang="es-MX" sz="3100" dirty="0"/>
                        <a:t>Doris de Jesús Rendón</a:t>
                      </a:r>
                      <a:r>
                        <a:rPr lang="es-MX" sz="3100" baseline="0" dirty="0"/>
                        <a:t> </a:t>
                      </a:r>
                      <a:endParaRPr lang="es-MX" sz="3100" dirty="0"/>
                    </a:p>
                  </a:txBody>
                  <a:tcPr marL="155926" marR="155926" marT="77963" marB="7796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076">
                <a:tc>
                  <a:txBody>
                    <a:bodyPr/>
                    <a:lstStyle/>
                    <a:p>
                      <a:r>
                        <a:rPr lang="es-MX" sz="3100"/>
                        <a:t>Lengua</a:t>
                      </a:r>
                      <a:r>
                        <a:rPr lang="es-MX" sz="3100" baseline="0"/>
                        <a:t> Española </a:t>
                      </a:r>
                      <a:endParaRPr lang="es-MX" sz="3100"/>
                    </a:p>
                  </a:txBody>
                  <a:tcPr marL="155926" marR="155926" marT="77963" marB="77963"/>
                </a:tc>
                <a:tc>
                  <a:txBody>
                    <a:bodyPr/>
                    <a:lstStyle/>
                    <a:p>
                      <a:r>
                        <a:rPr lang="es-MX" sz="3100" dirty="0" err="1"/>
                        <a:t>Jeannie</a:t>
                      </a:r>
                      <a:r>
                        <a:rPr lang="es-MX" sz="3100" dirty="0"/>
                        <a:t>  Melina Pérez </a:t>
                      </a:r>
                      <a:r>
                        <a:rPr lang="es-MX" sz="3100" dirty="0" err="1"/>
                        <a:t>Pérez</a:t>
                      </a:r>
                      <a:r>
                        <a:rPr lang="es-MX" sz="3100" dirty="0"/>
                        <a:t> </a:t>
                      </a:r>
                    </a:p>
                  </a:txBody>
                  <a:tcPr marL="155926" marR="155926" marT="77963" marB="7796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66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A72438-F171-EF54-21D9-0CAC0A09D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70" r="3273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2 Marcador de contenido">
            <a:extLst>
              <a:ext uri="{FF2B5EF4-FFF2-40B4-BE49-F238E27FC236}">
                <a16:creationId xmlns:a16="http://schemas.microsoft.com/office/drawing/2014/main" id="{62CE5D86-BFAA-F9F8-58BC-7470DF60D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857678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8211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s-MX">
                <a:solidFill>
                  <a:schemeClr val="bg1"/>
                </a:solidFill>
              </a:rPr>
              <a:t>Justificación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>
                <a:solidFill>
                  <a:schemeClr val="bg1"/>
                </a:solidFill>
              </a:rPr>
              <a:t>Durante el ciclo escolar 2021-2022, se realizó el proyecto de  reforestación en la escuela Nezahualcóyotl, durante el proceso, las plantas no se desarrollaron y se empezaron a secar por las diversas características que tienen los suelos, por ello es importante recuperar la fertilidad del suelo a través de técnicas de compostaje. 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05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s-MX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  </a:t>
            </a: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400">
                <a:solidFill>
                  <a:srgbClr val="FEFFFF"/>
                </a:solidFill>
              </a:rPr>
              <a:t>Realizar una composta con base en la materia orgánica recolectada (cascara de frutas, huevo, hojas y palitos) para la recuperación de la fertilidad de los suelos en la Escuela Nezahualcóyotl.</a:t>
            </a:r>
            <a:r>
              <a:rPr lang="es-MX" sz="2400" b="1">
                <a:solidFill>
                  <a:srgbClr val="FEFFFF"/>
                </a:solidFill>
              </a:rPr>
              <a:t> </a:t>
            </a:r>
            <a:endParaRPr lang="es-MX" sz="24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6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: Shape 22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091DBF-91D8-97DA-5296-154E27FC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s-MX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especifico de Física 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DB64BA-0429-E494-DE35-ECAD3BBA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400">
                <a:solidFill>
                  <a:srgbClr val="FE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el procedimiento para obtener una composta por medio de trabajo en equipo para recuperar los suelos de su localidad estudiantil.</a:t>
            </a:r>
            <a:endParaRPr lang="es-MX" sz="24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9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1C03C-E9EC-460F-6A0D-96A124F7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s-MX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 de Geografía </a:t>
            </a: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AB8CB8-0ACE-4A7C-AFA3-BF4160B5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400">
                <a:solidFill>
                  <a:srgbClr val="FEFFFF"/>
                </a:solidFill>
              </a:rPr>
              <a:t>Realizar estudios de suelos para fertilizar el espacio de la Escuela Nezahualcóyotl  a través de la elaboración de composta. </a:t>
            </a:r>
          </a:p>
        </p:txBody>
      </p:sp>
    </p:spTree>
    <p:extLst>
      <p:ext uri="{BB962C8B-B14F-4D97-AF65-F5344CB8AC3E}">
        <p14:creationId xmlns:p14="http://schemas.microsoft.com/office/powerpoint/2010/main" val="288945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1C03C-E9EC-460F-6A0D-96A124F7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s-MX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 de Lengua Española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AB8CB8-0ACE-4A7C-AFA3-BF4160B5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400">
                <a:solidFill>
                  <a:srgbClr val="FEFFFF"/>
                </a:solidFill>
              </a:rPr>
              <a:t>Redactar una monografía con base en una investigación documental para conocer el proceso de elaboración de composta orgánica.</a:t>
            </a:r>
          </a:p>
        </p:txBody>
      </p:sp>
    </p:spTree>
    <p:extLst>
      <p:ext uri="{BB962C8B-B14F-4D97-AF65-F5344CB8AC3E}">
        <p14:creationId xmlns:p14="http://schemas.microsoft.com/office/powerpoint/2010/main" val="565750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2675</TotalTime>
  <Words>557</Words>
  <Application>Microsoft Office PowerPoint</Application>
  <PresentationFormat>Panorámica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Wingdings</vt:lpstr>
      <vt:lpstr>Tema de Office</vt:lpstr>
      <vt:lpstr>ESCUELA PREPARATORIA MIXTA NETZAHUALCÓYOTL</vt:lpstr>
      <vt:lpstr>“Compostaje y recuperación de suelos”</vt:lpstr>
      <vt:lpstr>Nombre de los participantes </vt:lpstr>
      <vt:lpstr>Presentación de PowerPoint</vt:lpstr>
      <vt:lpstr>Justificación </vt:lpstr>
      <vt:lpstr>Objetivo General  </vt:lpstr>
      <vt:lpstr>Objetivo especifico de Física </vt:lpstr>
      <vt:lpstr>Objetivo específico de Geografía </vt:lpstr>
      <vt:lpstr>Objetivo específico de Lengua Española</vt:lpstr>
      <vt:lpstr>Temas por asignatura </vt:lpstr>
      <vt:lpstr>Planeación General </vt:lpstr>
      <vt:lpstr>Planeación General </vt:lpstr>
      <vt:lpstr>Planeación General </vt:lpstr>
      <vt:lpstr>Planeación General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PREPARATORIA MIXTA NETZAHUALCÓYOTL</dc:title>
  <dc:creator>D Alex CM</dc:creator>
  <cp:lastModifiedBy>Dirección Académica</cp:lastModifiedBy>
  <cp:revision>108</cp:revision>
  <cp:lastPrinted>2022-05-18T16:51:24Z</cp:lastPrinted>
  <dcterms:created xsi:type="dcterms:W3CDTF">2021-11-19T22:13:01Z</dcterms:created>
  <dcterms:modified xsi:type="dcterms:W3CDTF">2023-03-16T21:00:53Z</dcterms:modified>
</cp:coreProperties>
</file>