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 id="2147483670" r:id="rId3"/>
  </p:sldMasterIdLst>
  <p:notesMasterIdLst>
    <p:notesMasterId r:id="rId9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Lst>
  <p:sldSz cx="12192000" cy="6858000"/>
  <p:notesSz cx="6858000" cy="9144000"/>
  <p:embeddedFontLst>
    <p:embeddedFont>
      <p:font typeface="Calibri" panose="020F0502020204030204" pitchFamily="34" charset="0"/>
      <p:regular r:id="rId97"/>
      <p:bold r:id="rId98"/>
      <p:italic r:id="rId99"/>
      <p:boldItalic r:id="rId100"/>
    </p:embeddedFont>
    <p:embeddedFont>
      <p:font typeface="Century Gothic" panose="020B0502020202020204" pitchFamily="34" charset="0"/>
      <p:regular r:id="rId101"/>
      <p:bold r:id="rId102"/>
      <p:italic r:id="rId103"/>
      <p:boldItalic r:id="rId1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5" roundtripDataSignature="AMtx7mjBzroJgJgD3NPWjNAlHwyWdFdv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3DC00D-B716-428E-8C8C-68ED22774382}">
  <a:tblStyle styleId="{5E3DC00D-B716-428E-8C8C-68ED2277438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B0E5990-8FBC-4FCF-9E24-C65804147B62}"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F0"/>
          </a:solidFill>
        </a:fill>
      </a:tcStyle>
    </a:wholeTbl>
    <a:band1H>
      <a:tcTxStyle/>
      <a:tcStyle>
        <a:tcBdr/>
        <a:fill>
          <a:solidFill>
            <a:srgbClr val="CADDE1"/>
          </a:solidFill>
        </a:fill>
      </a:tcStyle>
    </a:band1H>
    <a:band2H>
      <a:tcTxStyle/>
      <a:tcStyle>
        <a:tcBdr/>
      </a:tcStyle>
    </a:band2H>
    <a:band1V>
      <a:tcTxStyle/>
      <a:tcStyle>
        <a:tcBdr/>
        <a:fill>
          <a:solidFill>
            <a:srgbClr val="CADDE1"/>
          </a:solidFill>
        </a:fill>
      </a:tcStyle>
    </a:band1V>
    <a:band2V>
      <a:tcTxStyle/>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 styleId="{86284BB6-0448-4035-AED1-260C26440892}"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viewProps" Target="viewProps.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font" Target="fonts/font6.fntdata"/><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font" Target="fonts/font7.fntdata"/><Relationship Id="rId108" Type="http://schemas.openxmlformats.org/officeDocument/2006/relationships/theme" Target="theme/theme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font" Target="fonts/font3.fntdata"/><Relationship Id="rId10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ableStyles" Target="tableStyle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1.fntdata"/><Relationship Id="rId104" Type="http://schemas.openxmlformats.org/officeDocument/2006/relationships/font" Target="fonts/font8.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font" Target="fonts/font4.fntdata"/><Relationship Id="rId105" Type="http://customschemas.google.com/relationships/presentationmetadata" Target="meta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font" Target="fonts/font2.fntdata"/><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e26b7c3c72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e26b7c3c72_0_1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e26b7c3c72_0_1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e26b7c3c72_0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e26b7c3c72_0_1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e26b7c3c72_0_1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26b7c3c72_0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e26b7c3c72_0_1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ge26b7c3c72_0_1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3b10d7b2a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3b10d7b2a_1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e3b10d7b2a_1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b10d7b2a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e3b10d7b2a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ge3b10d7b2a_1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24" name="Google Shape;324;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33" name="Google Shape;333;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42" name="Google Shape;342;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e3b10d7b2a_3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e3b10d7b2a_3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49" name="Google Shape;349;ge3b10d7b2a_3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e3b10d7b2a_3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e3b10d7b2a_3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58" name="Google Shape;358;ge3b10d7b2a_3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e3b10d7b2a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e3b10d7b2a_2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67" name="Google Shape;367;ge3b10d7b2a_2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e3b10d7b2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e3b10d7b2a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e3b10d7b2a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e3b10d7b2a_3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e3b10d7b2a_3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ge3b10d7b2a_3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e3b10d7b2a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e3b10d7b2a_1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ge3b10d7b2a_1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e3b10d7b2a_3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e3b10d7b2a_3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ge3b10d7b2a_3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e3b10d7b2a_1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e3b10d7b2a_1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ge3b10d7b2a_1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b82351b763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gb82351b763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e3b10d7b2a_1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e3b10d7b2a_1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ge3b10d7b2a_1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b82351b763_2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gb82351b763_2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30" name="Google Shape;430;gb82351b763_2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b82351b763_2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b82351b763_2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39" name="Google Shape;439;gb82351b763_2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b82351b763_2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b82351b763_2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48" name="Google Shape;448;gb82351b763_2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b82351b763_2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b82351b763_2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gb82351b763_2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b82351b763_2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b82351b763_2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gb82351b763_2_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b82351b763_2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b82351b763_2_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gb82351b763_2_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e3b10d7b2a_3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e3b10d7b2a_3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ge3b10d7b2a_3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e2c63a600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e2c63a600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88" name="Google Shape;488;ge2c63a600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e2c63a6002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ge2c63a6002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98" name="Google Shape;498;ge2c63a6002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e2c63a6002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ge2c63a6002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08" name="Google Shape;508;ge2c63a6002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44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b82351b763_2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gb82351b763_2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18" name="Google Shape;518;gb82351b763_2_1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45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b82351b763_2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gb82351b763_2_1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28" name="Google Shape;528;gb82351b763_2_1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46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b82351b763_2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b82351b763_2_1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37" name="Google Shape;537;gb82351b763_2_1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47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e2c63a6002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ge2c63a6002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46" name="Google Shape;546;ge2c63a6002_0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48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b82351b763_2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b82351b763_2_1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gb82351b763_2_1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e2c63a6002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ge2c63a6002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64" name="Google Shape;564;ge2c63a6002_0_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50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e3b10d7b2a_1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e3b10d7b2a_1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ge3b10d7b2a_1_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e49b4b149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ge49b4b149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82" name="Google Shape;582;ge49b4b149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52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e49b4b1499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ge49b4b1499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92" name="Google Shape;592;ge49b4b1499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53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b82351b763_2_4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gb82351b763_2_4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02" name="Google Shape;602;gb82351b763_2_4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54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b82351b763_2_4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gb82351b763_2_4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12" name="Google Shape;612;gb82351b763_2_4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55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b82351b763_2_5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gb82351b763_2_5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21" name="Google Shape;621;gb82351b763_2_5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56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b82351b763_2_5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gb82351b763_2_5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30" name="Google Shape;630;gb82351b763_2_5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57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b82351b763_2_5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gb82351b763_2_5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39" name="Google Shape;639;gb82351b763_2_5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58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b82351b763_2_5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b82351b763_2_5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gb82351b763_2_5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6b7c3c72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e26b7c3c72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b82351b763_2_5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gb82351b763_2_5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58" name="Google Shape;658;gb82351b763_2_5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60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e3b10d7b2a_1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e3b10d7b2a_1_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8" name="Google Shape;668;ge3b10d7b2a_1_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fca15c6453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gfca15c6453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76" name="Google Shape;676;gfca15c6453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62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fca15c6453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gfca15c6453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86" name="Google Shape;686;gfca15c6453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63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fca15c6453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gfca15c6453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95" name="Google Shape;695;gfca15c6453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64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fca15c6453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gfca15c6453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05" name="Google Shape;705;gfca15c6453_0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65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fca15c6453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gfca15c6453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15" name="Google Shape;715;gfca15c6453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66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fca15c6453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gfca15c6453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25" name="Google Shape;725;gfca15c6453_0_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67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fca15c6453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gfca15c6453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35" name="Google Shape;735;gfca15c6453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68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fca15c6453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fca15c6453_0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5" name="Google Shape;745;gfca15c6453_0_1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e26b7c3c72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e26b7c3c72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e26b7c3c72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fca15c6453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gfca15c6453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55" name="Google Shape;755;gfca15c6453_0_1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70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e4e1f6562c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e4e1f6562c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5" name="Google Shape;765;ge4e1f6562c_0_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e4e1f6562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ge4e1f6562c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73" name="Google Shape;773;ge4e1f6562c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72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e4e1f6562c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2" name="Google Shape;782;ge4e1f6562c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83" name="Google Shape;783;ge4e1f6562c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73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e4e1f6562c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ge4e1f6562c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93" name="Google Shape;793;ge4e1f6562c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74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e4e1f6562c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2" name="Google Shape;802;ge4e1f6562c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03" name="Google Shape;803;ge4e1f6562c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75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e4e1f6562c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ge4e1f6562c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12" name="Google Shape;812;ge4e1f6562c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76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e4e1f6562c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ge4e1f6562c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21" name="Google Shape;821;ge4e1f6562c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77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e4e1f6562c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9" name="Google Shape;829;ge4e1f6562c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30" name="Google Shape;830;ge4e1f6562c_0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78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e4e1f6562c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e4e1f6562c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0" name="Google Shape;840;ge4e1f6562c_0_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26b7c3c72_0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e26b7c3c72_0_1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e26b7c3c72_0_1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e4e1f6562c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8" name="Google Shape;848;ge4e1f6562c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49" name="Google Shape;849;ge4e1f6562c_0_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80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b82351b76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b82351b763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9" name="Google Shape;859;gb82351b763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b82351b763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b82351b763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7" name="Google Shape;867;gb82351b763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b82351b763_2_1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4" name="Google Shape;874;gb82351b763_2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b82351b763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b82351b763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2" name="Google Shape;882;gb82351b763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b82351b763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9" name="Google Shape;889;gb82351b763_2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90" name="Google Shape;890;gb82351b763_2_1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85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b82351b763_2_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8" name="Google Shape;898;gb82351b763_2_2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99" name="Google Shape;899;gb82351b763_2_2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86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b82351b763_2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7" name="Google Shape;907;gb82351b763_2_2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08" name="Google Shape;908;gb82351b763_2_2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MX" sz="1400" b="0" i="0" u="none" strike="noStrike" cap="none">
                <a:solidFill>
                  <a:srgbClr val="000000"/>
                </a:solidFill>
                <a:latin typeface="Arial"/>
                <a:ea typeface="Arial"/>
                <a:cs typeface="Arial"/>
                <a:sym typeface="Arial"/>
              </a:rPr>
              <a:t>87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b82351b763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b82351b763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7" name="Google Shape;917;gb82351b763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b82351b763_2_2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b82351b763_2_2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5" name="Google Shape;925;gb82351b763_2_2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26b7c3c72_0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e26b7c3c72_0_1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e26b7c3c72_0_1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b82351b763_2_2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b82351b763_2_2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3" name="Google Shape;933;gb82351b763_2_2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b82351b763_2_2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b82351b763_2_2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1" name="Google Shape;941;gb82351b763_2_2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8" name="Google Shape;948;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65"/>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933"/>
              <a:buFont typeface="Arial"/>
              <a:buNone/>
              <a:defRPr sz="6933"/>
            </a:lvl1pPr>
            <a:lvl2pPr lvl="1" algn="ctr">
              <a:spcBef>
                <a:spcPts val="0"/>
              </a:spcBef>
              <a:spcAft>
                <a:spcPts val="0"/>
              </a:spcAft>
              <a:buSzPts val="6933"/>
              <a:buNone/>
              <a:defRPr sz="6933"/>
            </a:lvl2pPr>
            <a:lvl3pPr lvl="2" algn="ctr">
              <a:spcBef>
                <a:spcPts val="0"/>
              </a:spcBef>
              <a:spcAft>
                <a:spcPts val="0"/>
              </a:spcAft>
              <a:buSzPts val="6933"/>
              <a:buNone/>
              <a:defRPr sz="6933"/>
            </a:lvl3pPr>
            <a:lvl4pPr lvl="3" algn="ctr">
              <a:spcBef>
                <a:spcPts val="0"/>
              </a:spcBef>
              <a:spcAft>
                <a:spcPts val="0"/>
              </a:spcAft>
              <a:buSzPts val="6933"/>
              <a:buNone/>
              <a:defRPr sz="6933"/>
            </a:lvl4pPr>
            <a:lvl5pPr lvl="4" algn="ctr">
              <a:spcBef>
                <a:spcPts val="0"/>
              </a:spcBef>
              <a:spcAft>
                <a:spcPts val="0"/>
              </a:spcAft>
              <a:buSzPts val="6933"/>
              <a:buNone/>
              <a:defRPr sz="6933"/>
            </a:lvl5pPr>
            <a:lvl6pPr lvl="5" algn="ctr">
              <a:spcBef>
                <a:spcPts val="0"/>
              </a:spcBef>
              <a:spcAft>
                <a:spcPts val="0"/>
              </a:spcAft>
              <a:buSzPts val="6933"/>
              <a:buNone/>
              <a:defRPr sz="6933"/>
            </a:lvl6pPr>
            <a:lvl7pPr lvl="6" algn="ctr">
              <a:spcBef>
                <a:spcPts val="0"/>
              </a:spcBef>
              <a:spcAft>
                <a:spcPts val="0"/>
              </a:spcAft>
              <a:buSzPts val="6933"/>
              <a:buNone/>
              <a:defRPr sz="6933"/>
            </a:lvl7pPr>
            <a:lvl8pPr lvl="7" algn="ctr">
              <a:spcBef>
                <a:spcPts val="0"/>
              </a:spcBef>
              <a:spcAft>
                <a:spcPts val="0"/>
              </a:spcAft>
              <a:buSzPts val="6933"/>
              <a:buNone/>
              <a:defRPr sz="6933"/>
            </a:lvl8pPr>
            <a:lvl9pPr lvl="8" algn="ctr">
              <a:spcBef>
                <a:spcPts val="0"/>
              </a:spcBef>
              <a:spcAft>
                <a:spcPts val="0"/>
              </a:spcAft>
              <a:buSzPts val="6933"/>
              <a:buNone/>
              <a:defRPr sz="6933"/>
            </a:lvl9pPr>
          </a:lstStyle>
          <a:p>
            <a:endParaRPr/>
          </a:p>
        </p:txBody>
      </p:sp>
      <p:sp>
        <p:nvSpPr>
          <p:cNvPr id="15" name="Google Shape;15;p65"/>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733"/>
              <a:buFont typeface="Arial"/>
              <a:buNone/>
              <a:defRPr sz="3733"/>
            </a:lvl1pPr>
            <a:lvl2pPr lvl="1" algn="ctr">
              <a:lnSpc>
                <a:spcPct val="100000"/>
              </a:lnSpc>
              <a:spcBef>
                <a:spcPts val="0"/>
              </a:spcBef>
              <a:spcAft>
                <a:spcPts val="0"/>
              </a:spcAft>
              <a:buSzPts val="3733"/>
              <a:buFont typeface="Arial"/>
              <a:buNone/>
              <a:defRPr sz="3733"/>
            </a:lvl2pPr>
            <a:lvl3pPr lvl="2" algn="ctr">
              <a:lnSpc>
                <a:spcPct val="100000"/>
              </a:lnSpc>
              <a:spcBef>
                <a:spcPts val="0"/>
              </a:spcBef>
              <a:spcAft>
                <a:spcPts val="0"/>
              </a:spcAft>
              <a:buSzPts val="3733"/>
              <a:buFont typeface="Arial"/>
              <a:buNone/>
              <a:defRPr sz="3733"/>
            </a:lvl3pPr>
            <a:lvl4pPr lvl="3" algn="ctr">
              <a:lnSpc>
                <a:spcPct val="100000"/>
              </a:lnSpc>
              <a:spcBef>
                <a:spcPts val="0"/>
              </a:spcBef>
              <a:spcAft>
                <a:spcPts val="0"/>
              </a:spcAft>
              <a:buSzPts val="3733"/>
              <a:buFont typeface="Arial"/>
              <a:buNone/>
              <a:defRPr sz="3733"/>
            </a:lvl4pPr>
            <a:lvl5pPr lvl="4" algn="ctr">
              <a:lnSpc>
                <a:spcPct val="100000"/>
              </a:lnSpc>
              <a:spcBef>
                <a:spcPts val="0"/>
              </a:spcBef>
              <a:spcAft>
                <a:spcPts val="0"/>
              </a:spcAft>
              <a:buSzPts val="3733"/>
              <a:buFont typeface="Arial"/>
              <a:buNone/>
              <a:defRPr sz="3733"/>
            </a:lvl5pPr>
            <a:lvl6pPr lvl="5" algn="ctr">
              <a:lnSpc>
                <a:spcPct val="100000"/>
              </a:lnSpc>
              <a:spcBef>
                <a:spcPts val="0"/>
              </a:spcBef>
              <a:spcAft>
                <a:spcPts val="0"/>
              </a:spcAft>
              <a:buSzPts val="3733"/>
              <a:buFont typeface="Arial"/>
              <a:buNone/>
              <a:defRPr sz="3733"/>
            </a:lvl6pPr>
            <a:lvl7pPr lvl="6" algn="ctr">
              <a:lnSpc>
                <a:spcPct val="100000"/>
              </a:lnSpc>
              <a:spcBef>
                <a:spcPts val="0"/>
              </a:spcBef>
              <a:spcAft>
                <a:spcPts val="0"/>
              </a:spcAft>
              <a:buSzPts val="3733"/>
              <a:buFont typeface="Arial"/>
              <a:buNone/>
              <a:defRPr sz="3733"/>
            </a:lvl7pPr>
            <a:lvl8pPr lvl="7" algn="ctr">
              <a:lnSpc>
                <a:spcPct val="100000"/>
              </a:lnSpc>
              <a:spcBef>
                <a:spcPts val="0"/>
              </a:spcBef>
              <a:spcAft>
                <a:spcPts val="0"/>
              </a:spcAft>
              <a:buSzPts val="3733"/>
              <a:buFont typeface="Arial"/>
              <a:buNone/>
              <a:defRPr sz="3733"/>
            </a:lvl8pPr>
            <a:lvl9pPr lvl="8" algn="ctr">
              <a:lnSpc>
                <a:spcPct val="100000"/>
              </a:lnSpc>
              <a:spcBef>
                <a:spcPts val="0"/>
              </a:spcBef>
              <a:spcAft>
                <a:spcPts val="0"/>
              </a:spcAft>
              <a:buSzPts val="3733"/>
              <a:buFont typeface="Arial"/>
              <a:buNone/>
              <a:defRPr sz="3733"/>
            </a:lvl9pPr>
          </a:lstStyle>
          <a:p>
            <a:endParaRPr/>
          </a:p>
        </p:txBody>
      </p:sp>
      <p:sp>
        <p:nvSpPr>
          <p:cNvPr id="16" name="Google Shape;16;p6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0"/>
        <p:cNvGrpSpPr/>
        <p:nvPr/>
      </p:nvGrpSpPr>
      <p:grpSpPr>
        <a:xfrm>
          <a:off x="0" y="0"/>
          <a:ext cx="0" cy="0"/>
          <a:chOff x="0" y="0"/>
          <a:chExt cx="0" cy="0"/>
        </a:xfrm>
      </p:grpSpPr>
      <p:sp>
        <p:nvSpPr>
          <p:cNvPr id="51" name="Google Shape;51;p7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2800"/>
              <a:buFont typeface="Arial"/>
              <a:buNone/>
              <a:defRPr sz="3733">
                <a:solidFill>
                  <a:schemeClr val="dk1"/>
                </a:solidFill>
              </a:defRPr>
            </a:lvl2pPr>
            <a:lvl3pPr lvl="2" algn="l">
              <a:lnSpc>
                <a:spcPct val="100000"/>
              </a:lnSpc>
              <a:spcBef>
                <a:spcPts val="0"/>
              </a:spcBef>
              <a:spcAft>
                <a:spcPts val="0"/>
              </a:spcAft>
              <a:buClr>
                <a:schemeClr val="dk1"/>
              </a:buClr>
              <a:buSzPts val="2800"/>
              <a:buFont typeface="Arial"/>
              <a:buNone/>
              <a:defRPr sz="3733">
                <a:solidFill>
                  <a:schemeClr val="dk1"/>
                </a:solidFill>
              </a:defRPr>
            </a:lvl3pPr>
            <a:lvl4pPr lvl="3" algn="l">
              <a:lnSpc>
                <a:spcPct val="100000"/>
              </a:lnSpc>
              <a:spcBef>
                <a:spcPts val="0"/>
              </a:spcBef>
              <a:spcAft>
                <a:spcPts val="0"/>
              </a:spcAft>
              <a:buClr>
                <a:schemeClr val="dk1"/>
              </a:buClr>
              <a:buSzPts val="2800"/>
              <a:buFont typeface="Arial"/>
              <a:buNone/>
              <a:defRPr sz="3733">
                <a:solidFill>
                  <a:schemeClr val="dk1"/>
                </a:solidFill>
              </a:defRPr>
            </a:lvl4pPr>
            <a:lvl5pPr lvl="4" algn="l">
              <a:lnSpc>
                <a:spcPct val="100000"/>
              </a:lnSpc>
              <a:spcBef>
                <a:spcPts val="0"/>
              </a:spcBef>
              <a:spcAft>
                <a:spcPts val="0"/>
              </a:spcAft>
              <a:buClr>
                <a:schemeClr val="dk1"/>
              </a:buClr>
              <a:buSzPts val="2800"/>
              <a:buFont typeface="Arial"/>
              <a:buNone/>
              <a:defRPr sz="3733">
                <a:solidFill>
                  <a:schemeClr val="dk1"/>
                </a:solidFill>
              </a:defRPr>
            </a:lvl5pPr>
            <a:lvl6pPr lvl="5" algn="l">
              <a:lnSpc>
                <a:spcPct val="100000"/>
              </a:lnSpc>
              <a:spcBef>
                <a:spcPts val="0"/>
              </a:spcBef>
              <a:spcAft>
                <a:spcPts val="0"/>
              </a:spcAft>
              <a:buClr>
                <a:schemeClr val="dk1"/>
              </a:buClr>
              <a:buSzPts val="2800"/>
              <a:buFont typeface="Arial"/>
              <a:buNone/>
              <a:defRPr sz="3733">
                <a:solidFill>
                  <a:schemeClr val="dk1"/>
                </a:solidFill>
              </a:defRPr>
            </a:lvl6pPr>
            <a:lvl7pPr lvl="6" algn="l">
              <a:lnSpc>
                <a:spcPct val="100000"/>
              </a:lnSpc>
              <a:spcBef>
                <a:spcPts val="0"/>
              </a:spcBef>
              <a:spcAft>
                <a:spcPts val="0"/>
              </a:spcAft>
              <a:buClr>
                <a:schemeClr val="dk1"/>
              </a:buClr>
              <a:buSzPts val="2800"/>
              <a:buFont typeface="Arial"/>
              <a:buNone/>
              <a:defRPr sz="3733">
                <a:solidFill>
                  <a:schemeClr val="dk1"/>
                </a:solidFill>
              </a:defRPr>
            </a:lvl7pPr>
            <a:lvl8pPr lvl="7" algn="l">
              <a:lnSpc>
                <a:spcPct val="100000"/>
              </a:lnSpc>
              <a:spcBef>
                <a:spcPts val="0"/>
              </a:spcBef>
              <a:spcAft>
                <a:spcPts val="0"/>
              </a:spcAft>
              <a:buClr>
                <a:schemeClr val="dk1"/>
              </a:buClr>
              <a:buSzPts val="2800"/>
              <a:buFont typeface="Arial"/>
              <a:buNone/>
              <a:defRPr sz="3733">
                <a:solidFill>
                  <a:schemeClr val="dk1"/>
                </a:solidFill>
              </a:defRPr>
            </a:lvl8pPr>
            <a:lvl9pPr lvl="8" algn="l">
              <a:lnSpc>
                <a:spcPct val="100000"/>
              </a:lnSpc>
              <a:spcBef>
                <a:spcPts val="0"/>
              </a:spcBef>
              <a:spcAft>
                <a:spcPts val="0"/>
              </a:spcAft>
              <a:buClr>
                <a:schemeClr val="dk1"/>
              </a:buClr>
              <a:buSzPts val="2800"/>
              <a:buFont typeface="Arial"/>
              <a:buNone/>
              <a:defRPr sz="3733">
                <a:solidFill>
                  <a:schemeClr val="dk1"/>
                </a:solidFill>
              </a:defRPr>
            </a:lvl9pPr>
          </a:lstStyle>
          <a:p>
            <a:endParaRPr/>
          </a:p>
        </p:txBody>
      </p:sp>
      <p:sp>
        <p:nvSpPr>
          <p:cNvPr id="52" name="Google Shape;52;p7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a:lnSpc>
                <a:spcPct val="115000"/>
              </a:lnSpc>
              <a:spcBef>
                <a:spcPts val="0"/>
              </a:spcBef>
              <a:spcAft>
                <a:spcPts val="0"/>
              </a:spcAft>
              <a:buClr>
                <a:schemeClr val="dk2"/>
              </a:buClr>
              <a:buSzPts val="1800"/>
              <a:buFont typeface="Arial"/>
              <a:buChar char="●"/>
              <a:defRPr sz="2400" b="0" i="0" u="none" strike="noStrike" cap="none">
                <a:solidFill>
                  <a:schemeClr val="dk2"/>
                </a:solidFill>
                <a:latin typeface="Arial"/>
                <a:ea typeface="Arial"/>
                <a:cs typeface="Arial"/>
                <a:sym typeface="Arial"/>
              </a:defRPr>
            </a:lvl1pPr>
            <a:lvl2pPr marL="914400" marR="0" lvl="1" indent="-317500"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a:lnSpc>
                <a:spcPct val="115000"/>
              </a:lnSpc>
              <a:spcBef>
                <a:spcPts val="2133"/>
              </a:spcBef>
              <a:spcAft>
                <a:spcPts val="2133"/>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53" name="Google Shape;53;p7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79"/>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5200"/>
              <a:buFont typeface="Arial"/>
              <a:buNone/>
              <a:defRPr sz="6933" b="0" i="0" u="none" strike="noStrike" cap="non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5200"/>
              <a:buFont typeface="Arial"/>
              <a:buNone/>
              <a:defRPr sz="6933">
                <a:solidFill>
                  <a:schemeClr val="dk1"/>
                </a:solidFill>
              </a:defRPr>
            </a:lvl2pPr>
            <a:lvl3pPr lvl="2" algn="ctr">
              <a:lnSpc>
                <a:spcPct val="100000"/>
              </a:lnSpc>
              <a:spcBef>
                <a:spcPts val="0"/>
              </a:spcBef>
              <a:spcAft>
                <a:spcPts val="0"/>
              </a:spcAft>
              <a:buClr>
                <a:schemeClr val="dk1"/>
              </a:buClr>
              <a:buSzPts val="5200"/>
              <a:buFont typeface="Arial"/>
              <a:buNone/>
              <a:defRPr sz="6933">
                <a:solidFill>
                  <a:schemeClr val="dk1"/>
                </a:solidFill>
              </a:defRPr>
            </a:lvl3pPr>
            <a:lvl4pPr lvl="3" algn="ctr">
              <a:lnSpc>
                <a:spcPct val="100000"/>
              </a:lnSpc>
              <a:spcBef>
                <a:spcPts val="0"/>
              </a:spcBef>
              <a:spcAft>
                <a:spcPts val="0"/>
              </a:spcAft>
              <a:buClr>
                <a:schemeClr val="dk1"/>
              </a:buClr>
              <a:buSzPts val="5200"/>
              <a:buFont typeface="Arial"/>
              <a:buNone/>
              <a:defRPr sz="6933">
                <a:solidFill>
                  <a:schemeClr val="dk1"/>
                </a:solidFill>
              </a:defRPr>
            </a:lvl4pPr>
            <a:lvl5pPr lvl="4" algn="ctr">
              <a:lnSpc>
                <a:spcPct val="100000"/>
              </a:lnSpc>
              <a:spcBef>
                <a:spcPts val="0"/>
              </a:spcBef>
              <a:spcAft>
                <a:spcPts val="0"/>
              </a:spcAft>
              <a:buClr>
                <a:schemeClr val="dk1"/>
              </a:buClr>
              <a:buSzPts val="5200"/>
              <a:buFont typeface="Arial"/>
              <a:buNone/>
              <a:defRPr sz="6933">
                <a:solidFill>
                  <a:schemeClr val="dk1"/>
                </a:solidFill>
              </a:defRPr>
            </a:lvl5pPr>
            <a:lvl6pPr lvl="5" algn="ctr">
              <a:lnSpc>
                <a:spcPct val="100000"/>
              </a:lnSpc>
              <a:spcBef>
                <a:spcPts val="0"/>
              </a:spcBef>
              <a:spcAft>
                <a:spcPts val="0"/>
              </a:spcAft>
              <a:buClr>
                <a:schemeClr val="dk1"/>
              </a:buClr>
              <a:buSzPts val="5200"/>
              <a:buFont typeface="Arial"/>
              <a:buNone/>
              <a:defRPr sz="6933">
                <a:solidFill>
                  <a:schemeClr val="dk1"/>
                </a:solidFill>
              </a:defRPr>
            </a:lvl6pPr>
            <a:lvl7pPr lvl="6" algn="ctr">
              <a:lnSpc>
                <a:spcPct val="100000"/>
              </a:lnSpc>
              <a:spcBef>
                <a:spcPts val="0"/>
              </a:spcBef>
              <a:spcAft>
                <a:spcPts val="0"/>
              </a:spcAft>
              <a:buClr>
                <a:schemeClr val="dk1"/>
              </a:buClr>
              <a:buSzPts val="5200"/>
              <a:buFont typeface="Arial"/>
              <a:buNone/>
              <a:defRPr sz="6933">
                <a:solidFill>
                  <a:schemeClr val="dk1"/>
                </a:solidFill>
              </a:defRPr>
            </a:lvl7pPr>
            <a:lvl8pPr lvl="7" algn="ctr">
              <a:lnSpc>
                <a:spcPct val="100000"/>
              </a:lnSpc>
              <a:spcBef>
                <a:spcPts val="0"/>
              </a:spcBef>
              <a:spcAft>
                <a:spcPts val="0"/>
              </a:spcAft>
              <a:buClr>
                <a:schemeClr val="dk1"/>
              </a:buClr>
              <a:buSzPts val="5200"/>
              <a:buFont typeface="Arial"/>
              <a:buNone/>
              <a:defRPr sz="6933">
                <a:solidFill>
                  <a:schemeClr val="dk1"/>
                </a:solidFill>
              </a:defRPr>
            </a:lvl8pPr>
            <a:lvl9pPr lvl="8" algn="ctr">
              <a:lnSpc>
                <a:spcPct val="100000"/>
              </a:lnSpc>
              <a:spcBef>
                <a:spcPts val="0"/>
              </a:spcBef>
              <a:spcAft>
                <a:spcPts val="0"/>
              </a:spcAft>
              <a:buClr>
                <a:schemeClr val="dk1"/>
              </a:buClr>
              <a:buSzPts val="5200"/>
              <a:buFont typeface="Arial"/>
              <a:buNone/>
              <a:defRPr sz="6933">
                <a:solidFill>
                  <a:schemeClr val="dk1"/>
                </a:solidFill>
              </a:defRPr>
            </a:lvl9pPr>
          </a:lstStyle>
          <a:p>
            <a:endParaRPr/>
          </a:p>
        </p:txBody>
      </p:sp>
      <p:sp>
        <p:nvSpPr>
          <p:cNvPr id="56" name="Google Shape;56;p79"/>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1pPr>
            <a:lvl2pPr marR="0" lvl="1" algn="ctr">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chemeClr val="dk2"/>
              </a:buClr>
              <a:buSzPts val="2800"/>
              <a:buFont typeface="Arial"/>
              <a:buNone/>
              <a:defRPr sz="3733" b="0" i="0" u="none" strike="noStrike" cap="none">
                <a:solidFill>
                  <a:schemeClr val="dk2"/>
                </a:solidFill>
                <a:latin typeface="Arial"/>
                <a:ea typeface="Arial"/>
                <a:cs typeface="Arial"/>
                <a:sym typeface="Arial"/>
              </a:defRPr>
            </a:lvl9pPr>
          </a:lstStyle>
          <a:p>
            <a:endParaRPr/>
          </a:p>
        </p:txBody>
      </p:sp>
      <p:sp>
        <p:nvSpPr>
          <p:cNvPr id="57" name="Google Shape;57;p7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80"/>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3600"/>
              <a:buFont typeface="Arial"/>
              <a:buNone/>
              <a:defRPr sz="4800">
                <a:solidFill>
                  <a:schemeClr val="dk1"/>
                </a:solidFill>
              </a:defRPr>
            </a:lvl2pPr>
            <a:lvl3pPr lvl="2" algn="ctr">
              <a:lnSpc>
                <a:spcPct val="100000"/>
              </a:lnSpc>
              <a:spcBef>
                <a:spcPts val="0"/>
              </a:spcBef>
              <a:spcAft>
                <a:spcPts val="0"/>
              </a:spcAft>
              <a:buClr>
                <a:schemeClr val="dk1"/>
              </a:buClr>
              <a:buSzPts val="3600"/>
              <a:buFont typeface="Arial"/>
              <a:buNone/>
              <a:defRPr sz="4800">
                <a:solidFill>
                  <a:schemeClr val="dk1"/>
                </a:solidFill>
              </a:defRPr>
            </a:lvl3pPr>
            <a:lvl4pPr lvl="3" algn="ctr">
              <a:lnSpc>
                <a:spcPct val="100000"/>
              </a:lnSpc>
              <a:spcBef>
                <a:spcPts val="0"/>
              </a:spcBef>
              <a:spcAft>
                <a:spcPts val="0"/>
              </a:spcAft>
              <a:buClr>
                <a:schemeClr val="dk1"/>
              </a:buClr>
              <a:buSzPts val="3600"/>
              <a:buFont typeface="Arial"/>
              <a:buNone/>
              <a:defRPr sz="4800">
                <a:solidFill>
                  <a:schemeClr val="dk1"/>
                </a:solidFill>
              </a:defRPr>
            </a:lvl4pPr>
            <a:lvl5pPr lvl="4" algn="ctr">
              <a:lnSpc>
                <a:spcPct val="100000"/>
              </a:lnSpc>
              <a:spcBef>
                <a:spcPts val="0"/>
              </a:spcBef>
              <a:spcAft>
                <a:spcPts val="0"/>
              </a:spcAft>
              <a:buClr>
                <a:schemeClr val="dk1"/>
              </a:buClr>
              <a:buSzPts val="3600"/>
              <a:buFont typeface="Arial"/>
              <a:buNone/>
              <a:defRPr sz="4800">
                <a:solidFill>
                  <a:schemeClr val="dk1"/>
                </a:solidFill>
              </a:defRPr>
            </a:lvl5pPr>
            <a:lvl6pPr lvl="5" algn="ctr">
              <a:lnSpc>
                <a:spcPct val="100000"/>
              </a:lnSpc>
              <a:spcBef>
                <a:spcPts val="0"/>
              </a:spcBef>
              <a:spcAft>
                <a:spcPts val="0"/>
              </a:spcAft>
              <a:buClr>
                <a:schemeClr val="dk1"/>
              </a:buClr>
              <a:buSzPts val="3600"/>
              <a:buFont typeface="Arial"/>
              <a:buNone/>
              <a:defRPr sz="4800">
                <a:solidFill>
                  <a:schemeClr val="dk1"/>
                </a:solidFill>
              </a:defRPr>
            </a:lvl6pPr>
            <a:lvl7pPr lvl="6" algn="ctr">
              <a:lnSpc>
                <a:spcPct val="100000"/>
              </a:lnSpc>
              <a:spcBef>
                <a:spcPts val="0"/>
              </a:spcBef>
              <a:spcAft>
                <a:spcPts val="0"/>
              </a:spcAft>
              <a:buClr>
                <a:schemeClr val="dk1"/>
              </a:buClr>
              <a:buSzPts val="3600"/>
              <a:buFont typeface="Arial"/>
              <a:buNone/>
              <a:defRPr sz="4800">
                <a:solidFill>
                  <a:schemeClr val="dk1"/>
                </a:solidFill>
              </a:defRPr>
            </a:lvl7pPr>
            <a:lvl8pPr lvl="7" algn="ctr">
              <a:lnSpc>
                <a:spcPct val="100000"/>
              </a:lnSpc>
              <a:spcBef>
                <a:spcPts val="0"/>
              </a:spcBef>
              <a:spcAft>
                <a:spcPts val="0"/>
              </a:spcAft>
              <a:buClr>
                <a:schemeClr val="dk1"/>
              </a:buClr>
              <a:buSzPts val="3600"/>
              <a:buFont typeface="Arial"/>
              <a:buNone/>
              <a:defRPr sz="4800">
                <a:solidFill>
                  <a:schemeClr val="dk1"/>
                </a:solidFill>
              </a:defRPr>
            </a:lvl8pPr>
            <a:lvl9pPr lvl="8" algn="ctr">
              <a:lnSpc>
                <a:spcPct val="100000"/>
              </a:lnSpc>
              <a:spcBef>
                <a:spcPts val="0"/>
              </a:spcBef>
              <a:spcAft>
                <a:spcPts val="0"/>
              </a:spcAft>
              <a:buClr>
                <a:schemeClr val="dk1"/>
              </a:buClr>
              <a:buSzPts val="3600"/>
              <a:buFont typeface="Arial"/>
              <a:buNone/>
              <a:defRPr sz="4800">
                <a:solidFill>
                  <a:schemeClr val="dk1"/>
                </a:solidFill>
              </a:defRPr>
            </a:lvl9pPr>
          </a:lstStyle>
          <a:p>
            <a:endParaRPr/>
          </a:p>
        </p:txBody>
      </p:sp>
      <p:sp>
        <p:nvSpPr>
          <p:cNvPr id="60" name="Google Shape;60;p8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1"/>
        <p:cNvGrpSpPr/>
        <p:nvPr/>
      </p:nvGrpSpPr>
      <p:grpSpPr>
        <a:xfrm>
          <a:off x="0" y="0"/>
          <a:ext cx="0" cy="0"/>
          <a:chOff x="0" y="0"/>
          <a:chExt cx="0" cy="0"/>
        </a:xfrm>
      </p:grpSpPr>
      <p:sp>
        <p:nvSpPr>
          <p:cNvPr id="62" name="Google Shape;62;p8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2800"/>
              <a:buFont typeface="Arial"/>
              <a:buNone/>
              <a:defRPr sz="3733">
                <a:solidFill>
                  <a:schemeClr val="dk1"/>
                </a:solidFill>
              </a:defRPr>
            </a:lvl2pPr>
            <a:lvl3pPr lvl="2" algn="l">
              <a:lnSpc>
                <a:spcPct val="100000"/>
              </a:lnSpc>
              <a:spcBef>
                <a:spcPts val="0"/>
              </a:spcBef>
              <a:spcAft>
                <a:spcPts val="0"/>
              </a:spcAft>
              <a:buClr>
                <a:schemeClr val="dk1"/>
              </a:buClr>
              <a:buSzPts val="2800"/>
              <a:buFont typeface="Arial"/>
              <a:buNone/>
              <a:defRPr sz="3733">
                <a:solidFill>
                  <a:schemeClr val="dk1"/>
                </a:solidFill>
              </a:defRPr>
            </a:lvl3pPr>
            <a:lvl4pPr lvl="3" algn="l">
              <a:lnSpc>
                <a:spcPct val="100000"/>
              </a:lnSpc>
              <a:spcBef>
                <a:spcPts val="0"/>
              </a:spcBef>
              <a:spcAft>
                <a:spcPts val="0"/>
              </a:spcAft>
              <a:buClr>
                <a:schemeClr val="dk1"/>
              </a:buClr>
              <a:buSzPts val="2800"/>
              <a:buFont typeface="Arial"/>
              <a:buNone/>
              <a:defRPr sz="3733">
                <a:solidFill>
                  <a:schemeClr val="dk1"/>
                </a:solidFill>
              </a:defRPr>
            </a:lvl4pPr>
            <a:lvl5pPr lvl="4" algn="l">
              <a:lnSpc>
                <a:spcPct val="100000"/>
              </a:lnSpc>
              <a:spcBef>
                <a:spcPts val="0"/>
              </a:spcBef>
              <a:spcAft>
                <a:spcPts val="0"/>
              </a:spcAft>
              <a:buClr>
                <a:schemeClr val="dk1"/>
              </a:buClr>
              <a:buSzPts val="2800"/>
              <a:buFont typeface="Arial"/>
              <a:buNone/>
              <a:defRPr sz="3733">
                <a:solidFill>
                  <a:schemeClr val="dk1"/>
                </a:solidFill>
              </a:defRPr>
            </a:lvl5pPr>
            <a:lvl6pPr lvl="5" algn="l">
              <a:lnSpc>
                <a:spcPct val="100000"/>
              </a:lnSpc>
              <a:spcBef>
                <a:spcPts val="0"/>
              </a:spcBef>
              <a:spcAft>
                <a:spcPts val="0"/>
              </a:spcAft>
              <a:buClr>
                <a:schemeClr val="dk1"/>
              </a:buClr>
              <a:buSzPts val="2800"/>
              <a:buFont typeface="Arial"/>
              <a:buNone/>
              <a:defRPr sz="3733">
                <a:solidFill>
                  <a:schemeClr val="dk1"/>
                </a:solidFill>
              </a:defRPr>
            </a:lvl6pPr>
            <a:lvl7pPr lvl="6" algn="l">
              <a:lnSpc>
                <a:spcPct val="100000"/>
              </a:lnSpc>
              <a:spcBef>
                <a:spcPts val="0"/>
              </a:spcBef>
              <a:spcAft>
                <a:spcPts val="0"/>
              </a:spcAft>
              <a:buClr>
                <a:schemeClr val="dk1"/>
              </a:buClr>
              <a:buSzPts val="2800"/>
              <a:buFont typeface="Arial"/>
              <a:buNone/>
              <a:defRPr sz="3733">
                <a:solidFill>
                  <a:schemeClr val="dk1"/>
                </a:solidFill>
              </a:defRPr>
            </a:lvl7pPr>
            <a:lvl8pPr lvl="7" algn="l">
              <a:lnSpc>
                <a:spcPct val="100000"/>
              </a:lnSpc>
              <a:spcBef>
                <a:spcPts val="0"/>
              </a:spcBef>
              <a:spcAft>
                <a:spcPts val="0"/>
              </a:spcAft>
              <a:buClr>
                <a:schemeClr val="dk1"/>
              </a:buClr>
              <a:buSzPts val="2800"/>
              <a:buFont typeface="Arial"/>
              <a:buNone/>
              <a:defRPr sz="3733">
                <a:solidFill>
                  <a:schemeClr val="dk1"/>
                </a:solidFill>
              </a:defRPr>
            </a:lvl8pPr>
            <a:lvl9pPr lvl="8" algn="l">
              <a:lnSpc>
                <a:spcPct val="100000"/>
              </a:lnSpc>
              <a:spcBef>
                <a:spcPts val="0"/>
              </a:spcBef>
              <a:spcAft>
                <a:spcPts val="0"/>
              </a:spcAft>
              <a:buClr>
                <a:schemeClr val="dk1"/>
              </a:buClr>
              <a:buSzPts val="2800"/>
              <a:buFont typeface="Arial"/>
              <a:buNone/>
              <a:defRPr sz="3733">
                <a:solidFill>
                  <a:schemeClr val="dk1"/>
                </a:solidFill>
              </a:defRPr>
            </a:lvl9pPr>
          </a:lstStyle>
          <a:p>
            <a:endParaRPr/>
          </a:p>
        </p:txBody>
      </p:sp>
      <p:sp>
        <p:nvSpPr>
          <p:cNvPr id="63" name="Google Shape;63;p81"/>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457200" marR="0" lvl="0" indent="-317500" algn="l">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1pPr>
            <a:lvl2pPr marL="914400" marR="0" lvl="1" indent="-304800" algn="l">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2pPr>
            <a:lvl3pPr marL="1371600" marR="0" lvl="2" indent="-304800" algn="l">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3pPr>
            <a:lvl4pPr marL="1828800" marR="0" lvl="3" indent="-304800" algn="l">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4pPr>
            <a:lvl5pPr marL="2286000" marR="0" lvl="4" indent="-304800" algn="l">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5pPr>
            <a:lvl6pPr marL="2743200" marR="0" lvl="5" indent="-304800" algn="l">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6pPr>
            <a:lvl7pPr marL="3200400" marR="0" lvl="6" indent="-304800" algn="l">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7pPr>
            <a:lvl8pPr marL="3657600" marR="0" lvl="7" indent="-304800" algn="l">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8pPr>
            <a:lvl9pPr marL="4114800" marR="0" lvl="8" indent="-304800" algn="l">
              <a:lnSpc>
                <a:spcPct val="115000"/>
              </a:lnSpc>
              <a:spcBef>
                <a:spcPts val="2133"/>
              </a:spcBef>
              <a:spcAft>
                <a:spcPts val="2133"/>
              </a:spcAft>
              <a:buClr>
                <a:schemeClr val="dk2"/>
              </a:buClr>
              <a:buSzPts val="12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64" name="Google Shape;64;p81"/>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457200" marR="0" lvl="0" indent="-317500" algn="l">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1pPr>
            <a:lvl2pPr marL="914400" marR="0" lvl="1" indent="-304800" algn="l">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2pPr>
            <a:lvl3pPr marL="1371600" marR="0" lvl="2" indent="-304800" algn="l">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3pPr>
            <a:lvl4pPr marL="1828800" marR="0" lvl="3" indent="-304800" algn="l">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4pPr>
            <a:lvl5pPr marL="2286000" marR="0" lvl="4" indent="-304800" algn="l">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5pPr>
            <a:lvl6pPr marL="2743200" marR="0" lvl="5" indent="-304800" algn="l">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6pPr>
            <a:lvl7pPr marL="3200400" marR="0" lvl="6" indent="-304800" algn="l">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7pPr>
            <a:lvl8pPr marL="3657600" marR="0" lvl="7" indent="-304800" algn="l">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8pPr>
            <a:lvl9pPr marL="4114800" marR="0" lvl="8" indent="-304800" algn="l">
              <a:lnSpc>
                <a:spcPct val="115000"/>
              </a:lnSpc>
              <a:spcBef>
                <a:spcPts val="2133"/>
              </a:spcBef>
              <a:spcAft>
                <a:spcPts val="2133"/>
              </a:spcAft>
              <a:buClr>
                <a:schemeClr val="dk2"/>
              </a:buClr>
              <a:buSzPts val="12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65" name="Google Shape;65;p8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8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2800"/>
              <a:buFont typeface="Arial"/>
              <a:buNone/>
              <a:defRPr sz="3733">
                <a:solidFill>
                  <a:schemeClr val="dk1"/>
                </a:solidFill>
              </a:defRPr>
            </a:lvl2pPr>
            <a:lvl3pPr lvl="2" algn="l">
              <a:lnSpc>
                <a:spcPct val="100000"/>
              </a:lnSpc>
              <a:spcBef>
                <a:spcPts val="0"/>
              </a:spcBef>
              <a:spcAft>
                <a:spcPts val="0"/>
              </a:spcAft>
              <a:buClr>
                <a:schemeClr val="dk1"/>
              </a:buClr>
              <a:buSzPts val="2800"/>
              <a:buFont typeface="Arial"/>
              <a:buNone/>
              <a:defRPr sz="3733">
                <a:solidFill>
                  <a:schemeClr val="dk1"/>
                </a:solidFill>
              </a:defRPr>
            </a:lvl3pPr>
            <a:lvl4pPr lvl="3" algn="l">
              <a:lnSpc>
                <a:spcPct val="100000"/>
              </a:lnSpc>
              <a:spcBef>
                <a:spcPts val="0"/>
              </a:spcBef>
              <a:spcAft>
                <a:spcPts val="0"/>
              </a:spcAft>
              <a:buClr>
                <a:schemeClr val="dk1"/>
              </a:buClr>
              <a:buSzPts val="2800"/>
              <a:buFont typeface="Arial"/>
              <a:buNone/>
              <a:defRPr sz="3733">
                <a:solidFill>
                  <a:schemeClr val="dk1"/>
                </a:solidFill>
              </a:defRPr>
            </a:lvl4pPr>
            <a:lvl5pPr lvl="4" algn="l">
              <a:lnSpc>
                <a:spcPct val="100000"/>
              </a:lnSpc>
              <a:spcBef>
                <a:spcPts val="0"/>
              </a:spcBef>
              <a:spcAft>
                <a:spcPts val="0"/>
              </a:spcAft>
              <a:buClr>
                <a:schemeClr val="dk1"/>
              </a:buClr>
              <a:buSzPts val="2800"/>
              <a:buFont typeface="Arial"/>
              <a:buNone/>
              <a:defRPr sz="3733">
                <a:solidFill>
                  <a:schemeClr val="dk1"/>
                </a:solidFill>
              </a:defRPr>
            </a:lvl5pPr>
            <a:lvl6pPr lvl="5" algn="l">
              <a:lnSpc>
                <a:spcPct val="100000"/>
              </a:lnSpc>
              <a:spcBef>
                <a:spcPts val="0"/>
              </a:spcBef>
              <a:spcAft>
                <a:spcPts val="0"/>
              </a:spcAft>
              <a:buClr>
                <a:schemeClr val="dk1"/>
              </a:buClr>
              <a:buSzPts val="2800"/>
              <a:buFont typeface="Arial"/>
              <a:buNone/>
              <a:defRPr sz="3733">
                <a:solidFill>
                  <a:schemeClr val="dk1"/>
                </a:solidFill>
              </a:defRPr>
            </a:lvl6pPr>
            <a:lvl7pPr lvl="6" algn="l">
              <a:lnSpc>
                <a:spcPct val="100000"/>
              </a:lnSpc>
              <a:spcBef>
                <a:spcPts val="0"/>
              </a:spcBef>
              <a:spcAft>
                <a:spcPts val="0"/>
              </a:spcAft>
              <a:buClr>
                <a:schemeClr val="dk1"/>
              </a:buClr>
              <a:buSzPts val="2800"/>
              <a:buFont typeface="Arial"/>
              <a:buNone/>
              <a:defRPr sz="3733">
                <a:solidFill>
                  <a:schemeClr val="dk1"/>
                </a:solidFill>
              </a:defRPr>
            </a:lvl7pPr>
            <a:lvl8pPr lvl="7" algn="l">
              <a:lnSpc>
                <a:spcPct val="100000"/>
              </a:lnSpc>
              <a:spcBef>
                <a:spcPts val="0"/>
              </a:spcBef>
              <a:spcAft>
                <a:spcPts val="0"/>
              </a:spcAft>
              <a:buClr>
                <a:schemeClr val="dk1"/>
              </a:buClr>
              <a:buSzPts val="2800"/>
              <a:buFont typeface="Arial"/>
              <a:buNone/>
              <a:defRPr sz="3733">
                <a:solidFill>
                  <a:schemeClr val="dk1"/>
                </a:solidFill>
              </a:defRPr>
            </a:lvl8pPr>
            <a:lvl9pPr lvl="8" algn="l">
              <a:lnSpc>
                <a:spcPct val="100000"/>
              </a:lnSpc>
              <a:spcBef>
                <a:spcPts val="0"/>
              </a:spcBef>
              <a:spcAft>
                <a:spcPts val="0"/>
              </a:spcAft>
              <a:buClr>
                <a:schemeClr val="dk1"/>
              </a:buClr>
              <a:buSzPts val="2800"/>
              <a:buFont typeface="Arial"/>
              <a:buNone/>
              <a:defRPr sz="3733">
                <a:solidFill>
                  <a:schemeClr val="dk1"/>
                </a:solidFill>
              </a:defRPr>
            </a:lvl9pPr>
          </a:lstStyle>
          <a:p>
            <a:endParaRPr/>
          </a:p>
        </p:txBody>
      </p:sp>
      <p:sp>
        <p:nvSpPr>
          <p:cNvPr id="68" name="Google Shape;68;p8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9"/>
        <p:cNvGrpSpPr/>
        <p:nvPr/>
      </p:nvGrpSpPr>
      <p:grpSpPr>
        <a:xfrm>
          <a:off x="0" y="0"/>
          <a:ext cx="0" cy="0"/>
          <a:chOff x="0" y="0"/>
          <a:chExt cx="0" cy="0"/>
        </a:xfrm>
      </p:grpSpPr>
      <p:sp>
        <p:nvSpPr>
          <p:cNvPr id="70" name="Google Shape;70;p83"/>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2400"/>
              <a:buFont typeface="Arial"/>
              <a:buNone/>
              <a:defRPr sz="3200">
                <a:solidFill>
                  <a:schemeClr val="dk1"/>
                </a:solidFill>
              </a:defRPr>
            </a:lvl2pPr>
            <a:lvl3pPr lvl="2" algn="l">
              <a:lnSpc>
                <a:spcPct val="100000"/>
              </a:lnSpc>
              <a:spcBef>
                <a:spcPts val="0"/>
              </a:spcBef>
              <a:spcAft>
                <a:spcPts val="0"/>
              </a:spcAft>
              <a:buClr>
                <a:schemeClr val="dk1"/>
              </a:buClr>
              <a:buSzPts val="2400"/>
              <a:buFont typeface="Arial"/>
              <a:buNone/>
              <a:defRPr sz="3200">
                <a:solidFill>
                  <a:schemeClr val="dk1"/>
                </a:solidFill>
              </a:defRPr>
            </a:lvl3pPr>
            <a:lvl4pPr lvl="3" algn="l">
              <a:lnSpc>
                <a:spcPct val="100000"/>
              </a:lnSpc>
              <a:spcBef>
                <a:spcPts val="0"/>
              </a:spcBef>
              <a:spcAft>
                <a:spcPts val="0"/>
              </a:spcAft>
              <a:buClr>
                <a:schemeClr val="dk1"/>
              </a:buClr>
              <a:buSzPts val="2400"/>
              <a:buFont typeface="Arial"/>
              <a:buNone/>
              <a:defRPr sz="3200">
                <a:solidFill>
                  <a:schemeClr val="dk1"/>
                </a:solidFill>
              </a:defRPr>
            </a:lvl4pPr>
            <a:lvl5pPr lvl="4" algn="l">
              <a:lnSpc>
                <a:spcPct val="100000"/>
              </a:lnSpc>
              <a:spcBef>
                <a:spcPts val="0"/>
              </a:spcBef>
              <a:spcAft>
                <a:spcPts val="0"/>
              </a:spcAft>
              <a:buClr>
                <a:schemeClr val="dk1"/>
              </a:buClr>
              <a:buSzPts val="2400"/>
              <a:buFont typeface="Arial"/>
              <a:buNone/>
              <a:defRPr sz="3200">
                <a:solidFill>
                  <a:schemeClr val="dk1"/>
                </a:solidFill>
              </a:defRPr>
            </a:lvl5pPr>
            <a:lvl6pPr lvl="5" algn="l">
              <a:lnSpc>
                <a:spcPct val="100000"/>
              </a:lnSpc>
              <a:spcBef>
                <a:spcPts val="0"/>
              </a:spcBef>
              <a:spcAft>
                <a:spcPts val="0"/>
              </a:spcAft>
              <a:buClr>
                <a:schemeClr val="dk1"/>
              </a:buClr>
              <a:buSzPts val="2400"/>
              <a:buFont typeface="Arial"/>
              <a:buNone/>
              <a:defRPr sz="3200">
                <a:solidFill>
                  <a:schemeClr val="dk1"/>
                </a:solidFill>
              </a:defRPr>
            </a:lvl6pPr>
            <a:lvl7pPr lvl="6" algn="l">
              <a:lnSpc>
                <a:spcPct val="100000"/>
              </a:lnSpc>
              <a:spcBef>
                <a:spcPts val="0"/>
              </a:spcBef>
              <a:spcAft>
                <a:spcPts val="0"/>
              </a:spcAft>
              <a:buClr>
                <a:schemeClr val="dk1"/>
              </a:buClr>
              <a:buSzPts val="2400"/>
              <a:buFont typeface="Arial"/>
              <a:buNone/>
              <a:defRPr sz="3200">
                <a:solidFill>
                  <a:schemeClr val="dk1"/>
                </a:solidFill>
              </a:defRPr>
            </a:lvl7pPr>
            <a:lvl8pPr lvl="7" algn="l">
              <a:lnSpc>
                <a:spcPct val="100000"/>
              </a:lnSpc>
              <a:spcBef>
                <a:spcPts val="0"/>
              </a:spcBef>
              <a:spcAft>
                <a:spcPts val="0"/>
              </a:spcAft>
              <a:buClr>
                <a:schemeClr val="dk1"/>
              </a:buClr>
              <a:buSzPts val="2400"/>
              <a:buFont typeface="Arial"/>
              <a:buNone/>
              <a:defRPr sz="3200">
                <a:solidFill>
                  <a:schemeClr val="dk1"/>
                </a:solidFill>
              </a:defRPr>
            </a:lvl8pPr>
            <a:lvl9pPr lvl="8" algn="l">
              <a:lnSpc>
                <a:spcPct val="100000"/>
              </a:lnSpc>
              <a:spcBef>
                <a:spcPts val="0"/>
              </a:spcBef>
              <a:spcAft>
                <a:spcPts val="0"/>
              </a:spcAft>
              <a:buClr>
                <a:schemeClr val="dk1"/>
              </a:buClr>
              <a:buSzPts val="2400"/>
              <a:buFont typeface="Arial"/>
              <a:buNone/>
              <a:defRPr sz="3200">
                <a:solidFill>
                  <a:schemeClr val="dk1"/>
                </a:solidFill>
              </a:defRPr>
            </a:lvl9pPr>
          </a:lstStyle>
          <a:p>
            <a:endParaRPr/>
          </a:p>
        </p:txBody>
      </p:sp>
      <p:sp>
        <p:nvSpPr>
          <p:cNvPr id="71" name="Google Shape;71;p83"/>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457200" marR="0" lvl="0" indent="-304800" algn="l">
              <a:lnSpc>
                <a:spcPct val="115000"/>
              </a:lnSpc>
              <a:spcBef>
                <a:spcPts val="0"/>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1pPr>
            <a:lvl2pPr marL="914400" marR="0" lvl="1" indent="-304800" algn="l">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2pPr>
            <a:lvl3pPr marL="1371600" marR="0" lvl="2" indent="-304800" algn="l">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3pPr>
            <a:lvl4pPr marL="1828800" marR="0" lvl="3" indent="-304800" algn="l">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4pPr>
            <a:lvl5pPr marL="2286000" marR="0" lvl="4" indent="-304800" algn="l">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5pPr>
            <a:lvl6pPr marL="2743200" marR="0" lvl="5" indent="-304800" algn="l">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6pPr>
            <a:lvl7pPr marL="3200400" marR="0" lvl="6" indent="-304800" algn="l">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7pPr>
            <a:lvl8pPr marL="3657600" marR="0" lvl="7" indent="-304800" algn="l">
              <a:lnSpc>
                <a:spcPct val="115000"/>
              </a:lnSpc>
              <a:spcBef>
                <a:spcPts val="2133"/>
              </a:spcBef>
              <a:spcAft>
                <a:spcPts val="0"/>
              </a:spcAft>
              <a:buClr>
                <a:schemeClr val="dk2"/>
              </a:buClr>
              <a:buSzPts val="1200"/>
              <a:buFont typeface="Arial"/>
              <a:buChar char="○"/>
              <a:defRPr sz="1600" b="0" i="0" u="none" strike="noStrike" cap="none">
                <a:solidFill>
                  <a:schemeClr val="dk2"/>
                </a:solidFill>
                <a:latin typeface="Arial"/>
                <a:ea typeface="Arial"/>
                <a:cs typeface="Arial"/>
                <a:sym typeface="Arial"/>
              </a:defRPr>
            </a:lvl8pPr>
            <a:lvl9pPr marL="4114800" marR="0" lvl="8" indent="-304800" algn="l">
              <a:lnSpc>
                <a:spcPct val="115000"/>
              </a:lnSpc>
              <a:spcBef>
                <a:spcPts val="2133"/>
              </a:spcBef>
              <a:spcAft>
                <a:spcPts val="2133"/>
              </a:spcAft>
              <a:buClr>
                <a:schemeClr val="dk2"/>
              </a:buClr>
              <a:buSzPts val="12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72" name="Google Shape;72;p8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3"/>
        <p:cNvGrpSpPr/>
        <p:nvPr/>
      </p:nvGrpSpPr>
      <p:grpSpPr>
        <a:xfrm>
          <a:off x="0" y="0"/>
          <a:ext cx="0" cy="0"/>
          <a:chOff x="0" y="0"/>
          <a:chExt cx="0" cy="0"/>
        </a:xfrm>
      </p:grpSpPr>
      <p:sp>
        <p:nvSpPr>
          <p:cNvPr id="74" name="Google Shape;74;p84"/>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4800"/>
              <a:buFont typeface="Arial"/>
              <a:buNone/>
              <a:defRPr sz="6400">
                <a:solidFill>
                  <a:schemeClr val="dk1"/>
                </a:solidFill>
              </a:defRPr>
            </a:lvl2pPr>
            <a:lvl3pPr lvl="2" algn="l">
              <a:lnSpc>
                <a:spcPct val="100000"/>
              </a:lnSpc>
              <a:spcBef>
                <a:spcPts val="0"/>
              </a:spcBef>
              <a:spcAft>
                <a:spcPts val="0"/>
              </a:spcAft>
              <a:buClr>
                <a:schemeClr val="dk1"/>
              </a:buClr>
              <a:buSzPts val="4800"/>
              <a:buFont typeface="Arial"/>
              <a:buNone/>
              <a:defRPr sz="6400">
                <a:solidFill>
                  <a:schemeClr val="dk1"/>
                </a:solidFill>
              </a:defRPr>
            </a:lvl3pPr>
            <a:lvl4pPr lvl="3" algn="l">
              <a:lnSpc>
                <a:spcPct val="100000"/>
              </a:lnSpc>
              <a:spcBef>
                <a:spcPts val="0"/>
              </a:spcBef>
              <a:spcAft>
                <a:spcPts val="0"/>
              </a:spcAft>
              <a:buClr>
                <a:schemeClr val="dk1"/>
              </a:buClr>
              <a:buSzPts val="4800"/>
              <a:buFont typeface="Arial"/>
              <a:buNone/>
              <a:defRPr sz="6400">
                <a:solidFill>
                  <a:schemeClr val="dk1"/>
                </a:solidFill>
              </a:defRPr>
            </a:lvl4pPr>
            <a:lvl5pPr lvl="4" algn="l">
              <a:lnSpc>
                <a:spcPct val="100000"/>
              </a:lnSpc>
              <a:spcBef>
                <a:spcPts val="0"/>
              </a:spcBef>
              <a:spcAft>
                <a:spcPts val="0"/>
              </a:spcAft>
              <a:buClr>
                <a:schemeClr val="dk1"/>
              </a:buClr>
              <a:buSzPts val="4800"/>
              <a:buFont typeface="Arial"/>
              <a:buNone/>
              <a:defRPr sz="6400">
                <a:solidFill>
                  <a:schemeClr val="dk1"/>
                </a:solidFill>
              </a:defRPr>
            </a:lvl5pPr>
            <a:lvl6pPr lvl="5" algn="l">
              <a:lnSpc>
                <a:spcPct val="100000"/>
              </a:lnSpc>
              <a:spcBef>
                <a:spcPts val="0"/>
              </a:spcBef>
              <a:spcAft>
                <a:spcPts val="0"/>
              </a:spcAft>
              <a:buClr>
                <a:schemeClr val="dk1"/>
              </a:buClr>
              <a:buSzPts val="4800"/>
              <a:buFont typeface="Arial"/>
              <a:buNone/>
              <a:defRPr sz="6400">
                <a:solidFill>
                  <a:schemeClr val="dk1"/>
                </a:solidFill>
              </a:defRPr>
            </a:lvl6pPr>
            <a:lvl7pPr lvl="6" algn="l">
              <a:lnSpc>
                <a:spcPct val="100000"/>
              </a:lnSpc>
              <a:spcBef>
                <a:spcPts val="0"/>
              </a:spcBef>
              <a:spcAft>
                <a:spcPts val="0"/>
              </a:spcAft>
              <a:buClr>
                <a:schemeClr val="dk1"/>
              </a:buClr>
              <a:buSzPts val="4800"/>
              <a:buFont typeface="Arial"/>
              <a:buNone/>
              <a:defRPr sz="6400">
                <a:solidFill>
                  <a:schemeClr val="dk1"/>
                </a:solidFill>
              </a:defRPr>
            </a:lvl7pPr>
            <a:lvl8pPr lvl="7" algn="l">
              <a:lnSpc>
                <a:spcPct val="100000"/>
              </a:lnSpc>
              <a:spcBef>
                <a:spcPts val="0"/>
              </a:spcBef>
              <a:spcAft>
                <a:spcPts val="0"/>
              </a:spcAft>
              <a:buClr>
                <a:schemeClr val="dk1"/>
              </a:buClr>
              <a:buSzPts val="4800"/>
              <a:buFont typeface="Arial"/>
              <a:buNone/>
              <a:defRPr sz="6400">
                <a:solidFill>
                  <a:schemeClr val="dk1"/>
                </a:solidFill>
              </a:defRPr>
            </a:lvl8pPr>
            <a:lvl9pPr lvl="8" algn="l">
              <a:lnSpc>
                <a:spcPct val="100000"/>
              </a:lnSpc>
              <a:spcBef>
                <a:spcPts val="0"/>
              </a:spcBef>
              <a:spcAft>
                <a:spcPts val="0"/>
              </a:spcAft>
              <a:buClr>
                <a:schemeClr val="dk1"/>
              </a:buClr>
              <a:buSzPts val="4800"/>
              <a:buFont typeface="Arial"/>
              <a:buNone/>
              <a:defRPr sz="6400">
                <a:solidFill>
                  <a:schemeClr val="dk1"/>
                </a:solidFill>
              </a:defRPr>
            </a:lvl9pPr>
          </a:lstStyle>
          <a:p>
            <a:endParaRPr/>
          </a:p>
        </p:txBody>
      </p:sp>
      <p:sp>
        <p:nvSpPr>
          <p:cNvPr id="75" name="Google Shape;75;p8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6"/>
        <p:cNvGrpSpPr/>
        <p:nvPr/>
      </p:nvGrpSpPr>
      <p:grpSpPr>
        <a:xfrm>
          <a:off x="0" y="0"/>
          <a:ext cx="0" cy="0"/>
          <a:chOff x="0" y="0"/>
          <a:chExt cx="0" cy="0"/>
        </a:xfrm>
      </p:grpSpPr>
      <p:sp>
        <p:nvSpPr>
          <p:cNvPr id="77" name="Google Shape;77;p85"/>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8" name="Google Shape;78;p85"/>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4200"/>
              <a:buFont typeface="Arial"/>
              <a:buNone/>
              <a:defRPr sz="5600" b="0" i="0" u="none" strike="noStrike" cap="non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4200"/>
              <a:buFont typeface="Arial"/>
              <a:buNone/>
              <a:defRPr sz="5600">
                <a:solidFill>
                  <a:schemeClr val="dk1"/>
                </a:solidFill>
              </a:defRPr>
            </a:lvl2pPr>
            <a:lvl3pPr lvl="2" algn="ctr">
              <a:lnSpc>
                <a:spcPct val="100000"/>
              </a:lnSpc>
              <a:spcBef>
                <a:spcPts val="0"/>
              </a:spcBef>
              <a:spcAft>
                <a:spcPts val="0"/>
              </a:spcAft>
              <a:buClr>
                <a:schemeClr val="dk1"/>
              </a:buClr>
              <a:buSzPts val="4200"/>
              <a:buFont typeface="Arial"/>
              <a:buNone/>
              <a:defRPr sz="5600">
                <a:solidFill>
                  <a:schemeClr val="dk1"/>
                </a:solidFill>
              </a:defRPr>
            </a:lvl3pPr>
            <a:lvl4pPr lvl="3" algn="ctr">
              <a:lnSpc>
                <a:spcPct val="100000"/>
              </a:lnSpc>
              <a:spcBef>
                <a:spcPts val="0"/>
              </a:spcBef>
              <a:spcAft>
                <a:spcPts val="0"/>
              </a:spcAft>
              <a:buClr>
                <a:schemeClr val="dk1"/>
              </a:buClr>
              <a:buSzPts val="4200"/>
              <a:buFont typeface="Arial"/>
              <a:buNone/>
              <a:defRPr sz="5600">
                <a:solidFill>
                  <a:schemeClr val="dk1"/>
                </a:solidFill>
              </a:defRPr>
            </a:lvl4pPr>
            <a:lvl5pPr lvl="4" algn="ctr">
              <a:lnSpc>
                <a:spcPct val="100000"/>
              </a:lnSpc>
              <a:spcBef>
                <a:spcPts val="0"/>
              </a:spcBef>
              <a:spcAft>
                <a:spcPts val="0"/>
              </a:spcAft>
              <a:buClr>
                <a:schemeClr val="dk1"/>
              </a:buClr>
              <a:buSzPts val="4200"/>
              <a:buFont typeface="Arial"/>
              <a:buNone/>
              <a:defRPr sz="5600">
                <a:solidFill>
                  <a:schemeClr val="dk1"/>
                </a:solidFill>
              </a:defRPr>
            </a:lvl5pPr>
            <a:lvl6pPr lvl="5" algn="ctr">
              <a:lnSpc>
                <a:spcPct val="100000"/>
              </a:lnSpc>
              <a:spcBef>
                <a:spcPts val="0"/>
              </a:spcBef>
              <a:spcAft>
                <a:spcPts val="0"/>
              </a:spcAft>
              <a:buClr>
                <a:schemeClr val="dk1"/>
              </a:buClr>
              <a:buSzPts val="4200"/>
              <a:buFont typeface="Arial"/>
              <a:buNone/>
              <a:defRPr sz="5600">
                <a:solidFill>
                  <a:schemeClr val="dk1"/>
                </a:solidFill>
              </a:defRPr>
            </a:lvl6pPr>
            <a:lvl7pPr lvl="6" algn="ctr">
              <a:lnSpc>
                <a:spcPct val="100000"/>
              </a:lnSpc>
              <a:spcBef>
                <a:spcPts val="0"/>
              </a:spcBef>
              <a:spcAft>
                <a:spcPts val="0"/>
              </a:spcAft>
              <a:buClr>
                <a:schemeClr val="dk1"/>
              </a:buClr>
              <a:buSzPts val="4200"/>
              <a:buFont typeface="Arial"/>
              <a:buNone/>
              <a:defRPr sz="5600">
                <a:solidFill>
                  <a:schemeClr val="dk1"/>
                </a:solidFill>
              </a:defRPr>
            </a:lvl7pPr>
            <a:lvl8pPr lvl="7" algn="ctr">
              <a:lnSpc>
                <a:spcPct val="100000"/>
              </a:lnSpc>
              <a:spcBef>
                <a:spcPts val="0"/>
              </a:spcBef>
              <a:spcAft>
                <a:spcPts val="0"/>
              </a:spcAft>
              <a:buClr>
                <a:schemeClr val="dk1"/>
              </a:buClr>
              <a:buSzPts val="4200"/>
              <a:buFont typeface="Arial"/>
              <a:buNone/>
              <a:defRPr sz="5600">
                <a:solidFill>
                  <a:schemeClr val="dk1"/>
                </a:solidFill>
              </a:defRPr>
            </a:lvl8pPr>
            <a:lvl9pPr lvl="8" algn="ctr">
              <a:lnSpc>
                <a:spcPct val="100000"/>
              </a:lnSpc>
              <a:spcBef>
                <a:spcPts val="0"/>
              </a:spcBef>
              <a:spcAft>
                <a:spcPts val="0"/>
              </a:spcAft>
              <a:buClr>
                <a:schemeClr val="dk1"/>
              </a:buClr>
              <a:buSzPts val="4200"/>
              <a:buFont typeface="Arial"/>
              <a:buNone/>
              <a:defRPr sz="5600">
                <a:solidFill>
                  <a:schemeClr val="dk1"/>
                </a:solidFill>
              </a:defRPr>
            </a:lvl9pPr>
          </a:lstStyle>
          <a:p>
            <a:endParaRPr/>
          </a:p>
        </p:txBody>
      </p:sp>
      <p:sp>
        <p:nvSpPr>
          <p:cNvPr id="79" name="Google Shape;79;p85"/>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1pPr>
            <a:lvl2pPr marR="0" lvl="1" algn="ctr">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chemeClr val="dk2"/>
              </a:buClr>
              <a:buSzPts val="2100"/>
              <a:buFont typeface="Arial"/>
              <a:buNone/>
              <a:defRPr sz="2800" b="0" i="0" u="none" strike="noStrike" cap="none">
                <a:solidFill>
                  <a:schemeClr val="dk2"/>
                </a:solidFill>
                <a:latin typeface="Arial"/>
                <a:ea typeface="Arial"/>
                <a:cs typeface="Arial"/>
                <a:sym typeface="Arial"/>
              </a:defRPr>
            </a:lvl9pPr>
          </a:lstStyle>
          <a:p>
            <a:endParaRPr/>
          </a:p>
        </p:txBody>
      </p:sp>
      <p:sp>
        <p:nvSpPr>
          <p:cNvPr id="80" name="Google Shape;80;p85"/>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457200" marR="0" lvl="0" indent="-342900" algn="l">
              <a:lnSpc>
                <a:spcPct val="115000"/>
              </a:lnSpc>
              <a:spcBef>
                <a:spcPts val="0"/>
              </a:spcBef>
              <a:spcAft>
                <a:spcPts val="0"/>
              </a:spcAft>
              <a:buClr>
                <a:schemeClr val="dk2"/>
              </a:buClr>
              <a:buSzPts val="1800"/>
              <a:buFont typeface="Arial"/>
              <a:buChar char="●"/>
              <a:defRPr sz="2400" b="0" i="0" u="none" strike="noStrike" cap="none">
                <a:solidFill>
                  <a:schemeClr val="dk2"/>
                </a:solidFill>
                <a:latin typeface="Arial"/>
                <a:ea typeface="Arial"/>
                <a:cs typeface="Arial"/>
                <a:sym typeface="Arial"/>
              </a:defRPr>
            </a:lvl1pPr>
            <a:lvl2pPr marL="914400" marR="0" lvl="1" indent="-317500"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a:lnSpc>
                <a:spcPct val="115000"/>
              </a:lnSpc>
              <a:spcBef>
                <a:spcPts val="2133"/>
              </a:spcBef>
              <a:spcAft>
                <a:spcPts val="2133"/>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81" name="Google Shape;81;p8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2"/>
        <p:cNvGrpSpPr/>
        <p:nvPr/>
      </p:nvGrpSpPr>
      <p:grpSpPr>
        <a:xfrm>
          <a:off x="0" y="0"/>
          <a:ext cx="0" cy="0"/>
          <a:chOff x="0" y="0"/>
          <a:chExt cx="0" cy="0"/>
        </a:xfrm>
      </p:grpSpPr>
      <p:sp>
        <p:nvSpPr>
          <p:cNvPr id="83" name="Google Shape;83;p86"/>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0"/>
              </a:spcBef>
              <a:spcAft>
                <a:spcPts val="0"/>
              </a:spcAft>
              <a:buClr>
                <a:schemeClr val="dk2"/>
              </a:buClr>
              <a:buSzPts val="1800"/>
              <a:buFont typeface="Arial"/>
              <a:buNone/>
              <a:defRPr sz="2400" b="0" i="0" u="none" strike="noStrike" cap="none">
                <a:solidFill>
                  <a:schemeClr val="dk2"/>
                </a:solidFill>
                <a:latin typeface="Arial"/>
                <a:ea typeface="Arial"/>
                <a:cs typeface="Arial"/>
                <a:sym typeface="Arial"/>
              </a:defRPr>
            </a:lvl1pPr>
            <a:lvl2pPr marL="914400" marR="0" lvl="1" indent="-317500" algn="l">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a:lnSpc>
                <a:spcPct val="115000"/>
              </a:lnSpc>
              <a:spcBef>
                <a:spcPts val="2133"/>
              </a:spcBef>
              <a:spcAft>
                <a:spcPts val="2133"/>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84" name="Google Shape;84;p8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5"/>
        <p:cNvGrpSpPr/>
        <p:nvPr/>
      </p:nvGrpSpPr>
      <p:grpSpPr>
        <a:xfrm>
          <a:off x="0" y="0"/>
          <a:ext cx="0" cy="0"/>
          <a:chOff x="0" y="0"/>
          <a:chExt cx="0" cy="0"/>
        </a:xfrm>
      </p:grpSpPr>
      <p:sp>
        <p:nvSpPr>
          <p:cNvPr id="86" name="Google Shape;86;p87"/>
          <p:cNvSpPr txBox="1">
            <a:spLocks noGrp="1"/>
          </p:cNvSpPr>
          <p:nvPr>
            <p:ph type="title"/>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2000"/>
              <a:buFont typeface="Arial"/>
              <a:buNone/>
              <a:defRPr sz="16000" b="0" i="0" u="none" strike="noStrike" cap="non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12000"/>
              <a:buFont typeface="Arial"/>
              <a:buNone/>
              <a:defRPr sz="16000">
                <a:solidFill>
                  <a:schemeClr val="dk1"/>
                </a:solidFill>
              </a:defRPr>
            </a:lvl2pPr>
            <a:lvl3pPr lvl="2" algn="ctr">
              <a:lnSpc>
                <a:spcPct val="100000"/>
              </a:lnSpc>
              <a:spcBef>
                <a:spcPts val="0"/>
              </a:spcBef>
              <a:spcAft>
                <a:spcPts val="0"/>
              </a:spcAft>
              <a:buClr>
                <a:schemeClr val="dk1"/>
              </a:buClr>
              <a:buSzPts val="12000"/>
              <a:buFont typeface="Arial"/>
              <a:buNone/>
              <a:defRPr sz="16000">
                <a:solidFill>
                  <a:schemeClr val="dk1"/>
                </a:solidFill>
              </a:defRPr>
            </a:lvl3pPr>
            <a:lvl4pPr lvl="3" algn="ctr">
              <a:lnSpc>
                <a:spcPct val="100000"/>
              </a:lnSpc>
              <a:spcBef>
                <a:spcPts val="0"/>
              </a:spcBef>
              <a:spcAft>
                <a:spcPts val="0"/>
              </a:spcAft>
              <a:buClr>
                <a:schemeClr val="dk1"/>
              </a:buClr>
              <a:buSzPts val="12000"/>
              <a:buFont typeface="Arial"/>
              <a:buNone/>
              <a:defRPr sz="16000">
                <a:solidFill>
                  <a:schemeClr val="dk1"/>
                </a:solidFill>
              </a:defRPr>
            </a:lvl4pPr>
            <a:lvl5pPr lvl="4" algn="ctr">
              <a:lnSpc>
                <a:spcPct val="100000"/>
              </a:lnSpc>
              <a:spcBef>
                <a:spcPts val="0"/>
              </a:spcBef>
              <a:spcAft>
                <a:spcPts val="0"/>
              </a:spcAft>
              <a:buClr>
                <a:schemeClr val="dk1"/>
              </a:buClr>
              <a:buSzPts val="12000"/>
              <a:buFont typeface="Arial"/>
              <a:buNone/>
              <a:defRPr sz="16000">
                <a:solidFill>
                  <a:schemeClr val="dk1"/>
                </a:solidFill>
              </a:defRPr>
            </a:lvl5pPr>
            <a:lvl6pPr lvl="5" algn="ctr">
              <a:lnSpc>
                <a:spcPct val="100000"/>
              </a:lnSpc>
              <a:spcBef>
                <a:spcPts val="0"/>
              </a:spcBef>
              <a:spcAft>
                <a:spcPts val="0"/>
              </a:spcAft>
              <a:buClr>
                <a:schemeClr val="dk1"/>
              </a:buClr>
              <a:buSzPts val="12000"/>
              <a:buFont typeface="Arial"/>
              <a:buNone/>
              <a:defRPr sz="16000">
                <a:solidFill>
                  <a:schemeClr val="dk1"/>
                </a:solidFill>
              </a:defRPr>
            </a:lvl6pPr>
            <a:lvl7pPr lvl="6" algn="ctr">
              <a:lnSpc>
                <a:spcPct val="100000"/>
              </a:lnSpc>
              <a:spcBef>
                <a:spcPts val="0"/>
              </a:spcBef>
              <a:spcAft>
                <a:spcPts val="0"/>
              </a:spcAft>
              <a:buClr>
                <a:schemeClr val="dk1"/>
              </a:buClr>
              <a:buSzPts val="12000"/>
              <a:buFont typeface="Arial"/>
              <a:buNone/>
              <a:defRPr sz="16000">
                <a:solidFill>
                  <a:schemeClr val="dk1"/>
                </a:solidFill>
              </a:defRPr>
            </a:lvl7pPr>
            <a:lvl8pPr lvl="7" algn="ctr">
              <a:lnSpc>
                <a:spcPct val="100000"/>
              </a:lnSpc>
              <a:spcBef>
                <a:spcPts val="0"/>
              </a:spcBef>
              <a:spcAft>
                <a:spcPts val="0"/>
              </a:spcAft>
              <a:buClr>
                <a:schemeClr val="dk1"/>
              </a:buClr>
              <a:buSzPts val="12000"/>
              <a:buFont typeface="Arial"/>
              <a:buNone/>
              <a:defRPr sz="16000">
                <a:solidFill>
                  <a:schemeClr val="dk1"/>
                </a:solidFill>
              </a:defRPr>
            </a:lvl8pPr>
            <a:lvl9pPr lvl="8" algn="ctr">
              <a:lnSpc>
                <a:spcPct val="100000"/>
              </a:lnSpc>
              <a:spcBef>
                <a:spcPts val="0"/>
              </a:spcBef>
              <a:spcAft>
                <a:spcPts val="0"/>
              </a:spcAft>
              <a:buClr>
                <a:schemeClr val="dk1"/>
              </a:buClr>
              <a:buSzPts val="12000"/>
              <a:buFont typeface="Arial"/>
              <a:buNone/>
              <a:defRPr sz="16000">
                <a:solidFill>
                  <a:schemeClr val="dk1"/>
                </a:solidFill>
              </a:defRPr>
            </a:lvl9pPr>
          </a:lstStyle>
          <a:p>
            <a:endParaRPr/>
          </a:p>
        </p:txBody>
      </p:sp>
      <p:sp>
        <p:nvSpPr>
          <p:cNvPr id="87" name="Google Shape;87;p87"/>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457200" marR="0" lvl="0" indent="-342900" algn="ctr">
              <a:lnSpc>
                <a:spcPct val="115000"/>
              </a:lnSpc>
              <a:spcBef>
                <a:spcPts val="0"/>
              </a:spcBef>
              <a:spcAft>
                <a:spcPts val="0"/>
              </a:spcAft>
              <a:buClr>
                <a:schemeClr val="dk2"/>
              </a:buClr>
              <a:buSzPts val="1800"/>
              <a:buFont typeface="Arial"/>
              <a:buChar char="●"/>
              <a:defRPr sz="2400" b="0" i="0" u="none" strike="noStrike" cap="none">
                <a:solidFill>
                  <a:schemeClr val="dk2"/>
                </a:solidFill>
                <a:latin typeface="Arial"/>
                <a:ea typeface="Arial"/>
                <a:cs typeface="Arial"/>
                <a:sym typeface="Arial"/>
              </a:defRPr>
            </a:lvl1pPr>
            <a:lvl2pPr marL="914400" marR="0" lvl="1" indent="-317500" algn="ctr">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ctr">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ctr">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ctr">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ctr">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ctr">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ctr">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ctr">
              <a:lnSpc>
                <a:spcPct val="115000"/>
              </a:lnSpc>
              <a:spcBef>
                <a:spcPts val="2133"/>
              </a:spcBef>
              <a:spcAft>
                <a:spcPts val="2133"/>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88" name="Google Shape;88;p8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6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
        <p:nvSpPr>
          <p:cNvPr id="90" name="Google Shape;90;ge26b7c3c72_0_148"/>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
        <p:cNvGrpSpPr/>
        <p:nvPr/>
      </p:nvGrpSpPr>
      <p:grpSpPr>
        <a:xfrm>
          <a:off x="0" y="0"/>
          <a:ext cx="0" cy="0"/>
          <a:chOff x="0" y="0"/>
          <a:chExt cx="0" cy="0"/>
        </a:xfrm>
      </p:grpSpPr>
      <p:sp>
        <p:nvSpPr>
          <p:cNvPr id="96" name="Google Shape;96;p7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7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Font typeface="Arial"/>
              <a:buChar char="●"/>
              <a:defRPr/>
            </a:lvl1pPr>
            <a:lvl2pPr marL="914400" lvl="1" indent="-347154" algn="l">
              <a:lnSpc>
                <a:spcPct val="115000"/>
              </a:lnSpc>
              <a:spcBef>
                <a:spcPts val="1600"/>
              </a:spcBef>
              <a:spcAft>
                <a:spcPts val="0"/>
              </a:spcAft>
              <a:buSzPts val="1867"/>
              <a:buFont typeface="Arial"/>
              <a:buChar char="○"/>
              <a:defRPr/>
            </a:lvl2pPr>
            <a:lvl3pPr marL="1371600" lvl="2" indent="-347154" algn="l">
              <a:lnSpc>
                <a:spcPct val="115000"/>
              </a:lnSpc>
              <a:spcBef>
                <a:spcPts val="1600"/>
              </a:spcBef>
              <a:spcAft>
                <a:spcPts val="0"/>
              </a:spcAft>
              <a:buSzPts val="1867"/>
              <a:buFont typeface="Arial"/>
              <a:buChar char="■"/>
              <a:defRPr/>
            </a:lvl3pPr>
            <a:lvl4pPr marL="1828800" lvl="3" indent="-347154" algn="l">
              <a:lnSpc>
                <a:spcPct val="115000"/>
              </a:lnSpc>
              <a:spcBef>
                <a:spcPts val="1600"/>
              </a:spcBef>
              <a:spcAft>
                <a:spcPts val="0"/>
              </a:spcAft>
              <a:buSzPts val="1867"/>
              <a:buFont typeface="Arial"/>
              <a:buChar char="●"/>
              <a:defRPr/>
            </a:lvl4pPr>
            <a:lvl5pPr marL="2286000" lvl="4" indent="-347154" algn="l">
              <a:lnSpc>
                <a:spcPct val="115000"/>
              </a:lnSpc>
              <a:spcBef>
                <a:spcPts val="1600"/>
              </a:spcBef>
              <a:spcAft>
                <a:spcPts val="0"/>
              </a:spcAft>
              <a:buSzPts val="1867"/>
              <a:buFont typeface="Arial"/>
              <a:buChar char="○"/>
              <a:defRPr/>
            </a:lvl5pPr>
            <a:lvl6pPr marL="2743200" lvl="5" indent="-347154" algn="l">
              <a:lnSpc>
                <a:spcPct val="115000"/>
              </a:lnSpc>
              <a:spcBef>
                <a:spcPts val="1600"/>
              </a:spcBef>
              <a:spcAft>
                <a:spcPts val="0"/>
              </a:spcAft>
              <a:buSzPts val="1867"/>
              <a:buFont typeface="Arial"/>
              <a:buChar char="■"/>
              <a:defRPr/>
            </a:lvl6pPr>
            <a:lvl7pPr marL="3200400" lvl="6" indent="-347154" algn="l">
              <a:lnSpc>
                <a:spcPct val="115000"/>
              </a:lnSpc>
              <a:spcBef>
                <a:spcPts val="1600"/>
              </a:spcBef>
              <a:spcAft>
                <a:spcPts val="0"/>
              </a:spcAft>
              <a:buSzPts val="1867"/>
              <a:buFont typeface="Arial"/>
              <a:buChar char="●"/>
              <a:defRPr/>
            </a:lvl7pPr>
            <a:lvl8pPr marL="3657600" lvl="7" indent="-347154" algn="l">
              <a:lnSpc>
                <a:spcPct val="115000"/>
              </a:lnSpc>
              <a:spcBef>
                <a:spcPts val="1600"/>
              </a:spcBef>
              <a:spcAft>
                <a:spcPts val="0"/>
              </a:spcAft>
              <a:buSzPts val="1867"/>
              <a:buFont typeface="Arial"/>
              <a:buChar char="○"/>
              <a:defRPr/>
            </a:lvl8pPr>
            <a:lvl9pPr marL="4114800" lvl="8" indent="-347154" algn="l">
              <a:lnSpc>
                <a:spcPct val="115000"/>
              </a:lnSpc>
              <a:spcBef>
                <a:spcPts val="1600"/>
              </a:spcBef>
              <a:spcAft>
                <a:spcPts val="1600"/>
              </a:spcAft>
              <a:buSzPts val="1867"/>
              <a:buFont typeface="Arial"/>
              <a:buChar char="■"/>
              <a:defRPr/>
            </a:lvl9pPr>
          </a:lstStyle>
          <a:p>
            <a:endParaRPr/>
          </a:p>
        </p:txBody>
      </p:sp>
      <p:sp>
        <p:nvSpPr>
          <p:cNvPr id="98" name="Google Shape;98;p7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p7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1" name="Google Shape;101;p7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2"/>
        <p:cNvGrpSpPr/>
        <p:nvPr/>
      </p:nvGrpSpPr>
      <p:grpSpPr>
        <a:xfrm>
          <a:off x="0" y="0"/>
          <a:ext cx="0" cy="0"/>
          <a:chOff x="0" y="0"/>
          <a:chExt cx="0" cy="0"/>
        </a:xfrm>
      </p:grpSpPr>
      <p:sp>
        <p:nvSpPr>
          <p:cNvPr id="103" name="Google Shape;103;p88"/>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933"/>
              <a:buFont typeface="Arial"/>
              <a:buNone/>
              <a:defRPr sz="6933"/>
            </a:lvl1pPr>
            <a:lvl2pPr lvl="1" algn="ctr">
              <a:lnSpc>
                <a:spcPct val="100000"/>
              </a:lnSpc>
              <a:spcBef>
                <a:spcPts val="0"/>
              </a:spcBef>
              <a:spcAft>
                <a:spcPts val="0"/>
              </a:spcAft>
              <a:buSzPts val="6933"/>
              <a:buNone/>
              <a:defRPr sz="6933"/>
            </a:lvl2pPr>
            <a:lvl3pPr lvl="2" algn="ctr">
              <a:lnSpc>
                <a:spcPct val="100000"/>
              </a:lnSpc>
              <a:spcBef>
                <a:spcPts val="0"/>
              </a:spcBef>
              <a:spcAft>
                <a:spcPts val="0"/>
              </a:spcAft>
              <a:buSzPts val="6933"/>
              <a:buNone/>
              <a:defRPr sz="6933"/>
            </a:lvl3pPr>
            <a:lvl4pPr lvl="3" algn="ctr">
              <a:lnSpc>
                <a:spcPct val="100000"/>
              </a:lnSpc>
              <a:spcBef>
                <a:spcPts val="0"/>
              </a:spcBef>
              <a:spcAft>
                <a:spcPts val="0"/>
              </a:spcAft>
              <a:buSzPts val="6933"/>
              <a:buNone/>
              <a:defRPr sz="6933"/>
            </a:lvl4pPr>
            <a:lvl5pPr lvl="4" algn="ctr">
              <a:lnSpc>
                <a:spcPct val="100000"/>
              </a:lnSpc>
              <a:spcBef>
                <a:spcPts val="0"/>
              </a:spcBef>
              <a:spcAft>
                <a:spcPts val="0"/>
              </a:spcAft>
              <a:buSzPts val="6933"/>
              <a:buNone/>
              <a:defRPr sz="6933"/>
            </a:lvl5pPr>
            <a:lvl6pPr lvl="5" algn="ctr">
              <a:lnSpc>
                <a:spcPct val="100000"/>
              </a:lnSpc>
              <a:spcBef>
                <a:spcPts val="0"/>
              </a:spcBef>
              <a:spcAft>
                <a:spcPts val="0"/>
              </a:spcAft>
              <a:buSzPts val="6933"/>
              <a:buNone/>
              <a:defRPr sz="6933"/>
            </a:lvl6pPr>
            <a:lvl7pPr lvl="6" algn="ctr">
              <a:lnSpc>
                <a:spcPct val="100000"/>
              </a:lnSpc>
              <a:spcBef>
                <a:spcPts val="0"/>
              </a:spcBef>
              <a:spcAft>
                <a:spcPts val="0"/>
              </a:spcAft>
              <a:buSzPts val="6933"/>
              <a:buNone/>
              <a:defRPr sz="6933"/>
            </a:lvl7pPr>
            <a:lvl8pPr lvl="7" algn="ctr">
              <a:lnSpc>
                <a:spcPct val="100000"/>
              </a:lnSpc>
              <a:spcBef>
                <a:spcPts val="0"/>
              </a:spcBef>
              <a:spcAft>
                <a:spcPts val="0"/>
              </a:spcAft>
              <a:buSzPts val="6933"/>
              <a:buNone/>
              <a:defRPr sz="6933"/>
            </a:lvl8pPr>
            <a:lvl9pPr lvl="8" algn="ctr">
              <a:lnSpc>
                <a:spcPct val="100000"/>
              </a:lnSpc>
              <a:spcBef>
                <a:spcPts val="0"/>
              </a:spcBef>
              <a:spcAft>
                <a:spcPts val="0"/>
              </a:spcAft>
              <a:buSzPts val="6933"/>
              <a:buNone/>
              <a:defRPr sz="6933"/>
            </a:lvl9pPr>
          </a:lstStyle>
          <a:p>
            <a:endParaRPr/>
          </a:p>
        </p:txBody>
      </p:sp>
      <p:sp>
        <p:nvSpPr>
          <p:cNvPr id="104" name="Google Shape;104;p88"/>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733"/>
              <a:buFont typeface="Arial"/>
              <a:buNone/>
              <a:defRPr sz="3733"/>
            </a:lvl1pPr>
            <a:lvl2pPr lvl="1" algn="ctr">
              <a:lnSpc>
                <a:spcPct val="100000"/>
              </a:lnSpc>
              <a:spcBef>
                <a:spcPts val="0"/>
              </a:spcBef>
              <a:spcAft>
                <a:spcPts val="0"/>
              </a:spcAft>
              <a:buSzPts val="3733"/>
              <a:buFont typeface="Arial"/>
              <a:buNone/>
              <a:defRPr sz="3733"/>
            </a:lvl2pPr>
            <a:lvl3pPr lvl="2" algn="ctr">
              <a:lnSpc>
                <a:spcPct val="100000"/>
              </a:lnSpc>
              <a:spcBef>
                <a:spcPts val="0"/>
              </a:spcBef>
              <a:spcAft>
                <a:spcPts val="0"/>
              </a:spcAft>
              <a:buSzPts val="3733"/>
              <a:buFont typeface="Arial"/>
              <a:buNone/>
              <a:defRPr sz="3733"/>
            </a:lvl3pPr>
            <a:lvl4pPr lvl="3" algn="ctr">
              <a:lnSpc>
                <a:spcPct val="100000"/>
              </a:lnSpc>
              <a:spcBef>
                <a:spcPts val="0"/>
              </a:spcBef>
              <a:spcAft>
                <a:spcPts val="0"/>
              </a:spcAft>
              <a:buSzPts val="3733"/>
              <a:buFont typeface="Arial"/>
              <a:buNone/>
              <a:defRPr sz="3733"/>
            </a:lvl4pPr>
            <a:lvl5pPr lvl="4" algn="ctr">
              <a:lnSpc>
                <a:spcPct val="100000"/>
              </a:lnSpc>
              <a:spcBef>
                <a:spcPts val="0"/>
              </a:spcBef>
              <a:spcAft>
                <a:spcPts val="0"/>
              </a:spcAft>
              <a:buSzPts val="3733"/>
              <a:buFont typeface="Arial"/>
              <a:buNone/>
              <a:defRPr sz="3733"/>
            </a:lvl5pPr>
            <a:lvl6pPr lvl="5" algn="ctr">
              <a:lnSpc>
                <a:spcPct val="100000"/>
              </a:lnSpc>
              <a:spcBef>
                <a:spcPts val="0"/>
              </a:spcBef>
              <a:spcAft>
                <a:spcPts val="0"/>
              </a:spcAft>
              <a:buSzPts val="3733"/>
              <a:buFont typeface="Arial"/>
              <a:buNone/>
              <a:defRPr sz="3733"/>
            </a:lvl6pPr>
            <a:lvl7pPr lvl="6" algn="ctr">
              <a:lnSpc>
                <a:spcPct val="100000"/>
              </a:lnSpc>
              <a:spcBef>
                <a:spcPts val="0"/>
              </a:spcBef>
              <a:spcAft>
                <a:spcPts val="0"/>
              </a:spcAft>
              <a:buSzPts val="3733"/>
              <a:buFont typeface="Arial"/>
              <a:buNone/>
              <a:defRPr sz="3733"/>
            </a:lvl7pPr>
            <a:lvl8pPr lvl="7" algn="ctr">
              <a:lnSpc>
                <a:spcPct val="100000"/>
              </a:lnSpc>
              <a:spcBef>
                <a:spcPts val="0"/>
              </a:spcBef>
              <a:spcAft>
                <a:spcPts val="0"/>
              </a:spcAft>
              <a:buSzPts val="3733"/>
              <a:buFont typeface="Arial"/>
              <a:buNone/>
              <a:defRPr sz="3733"/>
            </a:lvl8pPr>
            <a:lvl9pPr lvl="8" algn="ctr">
              <a:lnSpc>
                <a:spcPct val="100000"/>
              </a:lnSpc>
              <a:spcBef>
                <a:spcPts val="0"/>
              </a:spcBef>
              <a:spcAft>
                <a:spcPts val="0"/>
              </a:spcAft>
              <a:buSzPts val="3733"/>
              <a:buFont typeface="Arial"/>
              <a:buNone/>
              <a:defRPr sz="3733"/>
            </a:lvl9pPr>
          </a:lstStyle>
          <a:p>
            <a:endParaRPr/>
          </a:p>
        </p:txBody>
      </p:sp>
      <p:sp>
        <p:nvSpPr>
          <p:cNvPr id="105" name="Google Shape;105;p8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06"/>
        <p:cNvGrpSpPr/>
        <p:nvPr/>
      </p:nvGrpSpPr>
      <p:grpSpPr>
        <a:xfrm>
          <a:off x="0" y="0"/>
          <a:ext cx="0" cy="0"/>
          <a:chOff x="0" y="0"/>
          <a:chExt cx="0" cy="0"/>
        </a:xfrm>
      </p:grpSpPr>
      <p:sp>
        <p:nvSpPr>
          <p:cNvPr id="107" name="Google Shape;107;p8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08" name="Google Shape;108;p8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600"/>
              <a:buFont typeface="Arial"/>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109" name="Google Shape;109;p8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Arial"/>
              <a:buNone/>
              <a:defRPr sz="2800"/>
            </a:lvl1pPr>
            <a:lvl2pPr lvl="1" algn="ctr">
              <a:lnSpc>
                <a:spcPct val="100000"/>
              </a:lnSpc>
              <a:spcBef>
                <a:spcPts val="0"/>
              </a:spcBef>
              <a:spcAft>
                <a:spcPts val="0"/>
              </a:spcAft>
              <a:buSzPts val="2800"/>
              <a:buFont typeface="Arial"/>
              <a:buNone/>
              <a:defRPr sz="2800"/>
            </a:lvl2pPr>
            <a:lvl3pPr lvl="2" algn="ctr">
              <a:lnSpc>
                <a:spcPct val="100000"/>
              </a:lnSpc>
              <a:spcBef>
                <a:spcPts val="0"/>
              </a:spcBef>
              <a:spcAft>
                <a:spcPts val="0"/>
              </a:spcAft>
              <a:buSzPts val="2800"/>
              <a:buFont typeface="Arial"/>
              <a:buNone/>
              <a:defRPr sz="2800"/>
            </a:lvl3pPr>
            <a:lvl4pPr lvl="3" algn="ctr">
              <a:lnSpc>
                <a:spcPct val="100000"/>
              </a:lnSpc>
              <a:spcBef>
                <a:spcPts val="0"/>
              </a:spcBef>
              <a:spcAft>
                <a:spcPts val="0"/>
              </a:spcAft>
              <a:buSzPts val="2800"/>
              <a:buFont typeface="Arial"/>
              <a:buNone/>
              <a:defRPr sz="2800"/>
            </a:lvl4pPr>
            <a:lvl5pPr lvl="4" algn="ctr">
              <a:lnSpc>
                <a:spcPct val="100000"/>
              </a:lnSpc>
              <a:spcBef>
                <a:spcPts val="0"/>
              </a:spcBef>
              <a:spcAft>
                <a:spcPts val="0"/>
              </a:spcAft>
              <a:buSzPts val="2800"/>
              <a:buFont typeface="Arial"/>
              <a:buNone/>
              <a:defRPr sz="2800"/>
            </a:lvl5pPr>
            <a:lvl6pPr lvl="5" algn="ctr">
              <a:lnSpc>
                <a:spcPct val="100000"/>
              </a:lnSpc>
              <a:spcBef>
                <a:spcPts val="0"/>
              </a:spcBef>
              <a:spcAft>
                <a:spcPts val="0"/>
              </a:spcAft>
              <a:buSzPts val="2800"/>
              <a:buFont typeface="Arial"/>
              <a:buNone/>
              <a:defRPr sz="2800"/>
            </a:lvl6pPr>
            <a:lvl7pPr lvl="6" algn="ctr">
              <a:lnSpc>
                <a:spcPct val="100000"/>
              </a:lnSpc>
              <a:spcBef>
                <a:spcPts val="0"/>
              </a:spcBef>
              <a:spcAft>
                <a:spcPts val="0"/>
              </a:spcAft>
              <a:buSzPts val="2800"/>
              <a:buFont typeface="Arial"/>
              <a:buNone/>
              <a:defRPr sz="2800"/>
            </a:lvl7pPr>
            <a:lvl8pPr lvl="7" algn="ctr">
              <a:lnSpc>
                <a:spcPct val="100000"/>
              </a:lnSpc>
              <a:spcBef>
                <a:spcPts val="0"/>
              </a:spcBef>
              <a:spcAft>
                <a:spcPts val="0"/>
              </a:spcAft>
              <a:buSzPts val="2800"/>
              <a:buFont typeface="Arial"/>
              <a:buNone/>
              <a:defRPr sz="2800"/>
            </a:lvl8pPr>
            <a:lvl9pPr lvl="8" algn="ctr">
              <a:lnSpc>
                <a:spcPct val="100000"/>
              </a:lnSpc>
              <a:spcBef>
                <a:spcPts val="0"/>
              </a:spcBef>
              <a:spcAft>
                <a:spcPts val="0"/>
              </a:spcAft>
              <a:buSzPts val="2800"/>
              <a:buFont typeface="Arial"/>
              <a:buNone/>
              <a:defRPr sz="2800"/>
            </a:lvl9pPr>
          </a:lstStyle>
          <a:p>
            <a:endParaRPr/>
          </a:p>
        </p:txBody>
      </p:sp>
      <p:sp>
        <p:nvSpPr>
          <p:cNvPr id="110" name="Google Shape;110;p8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Font typeface="Arial"/>
              <a:buChar char="●"/>
              <a:defRPr/>
            </a:lvl1pPr>
            <a:lvl2pPr marL="914400" lvl="1" indent="-347154" algn="l">
              <a:lnSpc>
                <a:spcPct val="115000"/>
              </a:lnSpc>
              <a:spcBef>
                <a:spcPts val="1600"/>
              </a:spcBef>
              <a:spcAft>
                <a:spcPts val="0"/>
              </a:spcAft>
              <a:buSzPts val="1867"/>
              <a:buFont typeface="Arial"/>
              <a:buChar char="○"/>
              <a:defRPr/>
            </a:lvl2pPr>
            <a:lvl3pPr marL="1371600" lvl="2" indent="-347154" algn="l">
              <a:lnSpc>
                <a:spcPct val="115000"/>
              </a:lnSpc>
              <a:spcBef>
                <a:spcPts val="1600"/>
              </a:spcBef>
              <a:spcAft>
                <a:spcPts val="0"/>
              </a:spcAft>
              <a:buSzPts val="1867"/>
              <a:buFont typeface="Arial"/>
              <a:buChar char="■"/>
              <a:defRPr/>
            </a:lvl3pPr>
            <a:lvl4pPr marL="1828800" lvl="3" indent="-347154" algn="l">
              <a:lnSpc>
                <a:spcPct val="115000"/>
              </a:lnSpc>
              <a:spcBef>
                <a:spcPts val="1600"/>
              </a:spcBef>
              <a:spcAft>
                <a:spcPts val="0"/>
              </a:spcAft>
              <a:buSzPts val="1867"/>
              <a:buFont typeface="Arial"/>
              <a:buChar char="●"/>
              <a:defRPr/>
            </a:lvl4pPr>
            <a:lvl5pPr marL="2286000" lvl="4" indent="-347154" algn="l">
              <a:lnSpc>
                <a:spcPct val="115000"/>
              </a:lnSpc>
              <a:spcBef>
                <a:spcPts val="1600"/>
              </a:spcBef>
              <a:spcAft>
                <a:spcPts val="0"/>
              </a:spcAft>
              <a:buSzPts val="1867"/>
              <a:buFont typeface="Arial"/>
              <a:buChar char="○"/>
              <a:defRPr/>
            </a:lvl5pPr>
            <a:lvl6pPr marL="2743200" lvl="5" indent="-347154" algn="l">
              <a:lnSpc>
                <a:spcPct val="115000"/>
              </a:lnSpc>
              <a:spcBef>
                <a:spcPts val="1600"/>
              </a:spcBef>
              <a:spcAft>
                <a:spcPts val="0"/>
              </a:spcAft>
              <a:buSzPts val="1867"/>
              <a:buFont typeface="Arial"/>
              <a:buChar char="■"/>
              <a:defRPr/>
            </a:lvl6pPr>
            <a:lvl7pPr marL="3200400" lvl="6" indent="-347154" algn="l">
              <a:lnSpc>
                <a:spcPct val="115000"/>
              </a:lnSpc>
              <a:spcBef>
                <a:spcPts val="1600"/>
              </a:spcBef>
              <a:spcAft>
                <a:spcPts val="0"/>
              </a:spcAft>
              <a:buSzPts val="1867"/>
              <a:buFont typeface="Arial"/>
              <a:buChar char="●"/>
              <a:defRPr/>
            </a:lvl7pPr>
            <a:lvl8pPr marL="3657600" lvl="7" indent="-347154" algn="l">
              <a:lnSpc>
                <a:spcPct val="115000"/>
              </a:lnSpc>
              <a:spcBef>
                <a:spcPts val="1600"/>
              </a:spcBef>
              <a:spcAft>
                <a:spcPts val="0"/>
              </a:spcAft>
              <a:buSzPts val="1867"/>
              <a:buFont typeface="Arial"/>
              <a:buChar char="○"/>
              <a:defRPr/>
            </a:lvl8pPr>
            <a:lvl9pPr marL="4114800" lvl="8" indent="-347154" algn="l">
              <a:lnSpc>
                <a:spcPct val="115000"/>
              </a:lnSpc>
              <a:spcBef>
                <a:spcPts val="1600"/>
              </a:spcBef>
              <a:spcAft>
                <a:spcPts val="1600"/>
              </a:spcAft>
              <a:buSzPts val="1867"/>
              <a:buFont typeface="Arial"/>
              <a:buChar char="■"/>
              <a:defRPr/>
            </a:lvl9pPr>
          </a:lstStyle>
          <a:p>
            <a:endParaRPr/>
          </a:p>
        </p:txBody>
      </p:sp>
      <p:sp>
        <p:nvSpPr>
          <p:cNvPr id="111" name="Google Shape;111;p8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
        <p:cNvGrpSpPr/>
        <p:nvPr/>
      </p:nvGrpSpPr>
      <p:grpSpPr>
        <a:xfrm>
          <a:off x="0" y="0"/>
          <a:ext cx="0" cy="0"/>
          <a:chOff x="0" y="0"/>
          <a:chExt cx="0" cy="0"/>
        </a:xfrm>
      </p:grpSpPr>
      <p:sp>
        <p:nvSpPr>
          <p:cNvPr id="113" name="Google Shape;113;p90"/>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Font typeface="Arial"/>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14" name="Google Shape;114;p9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5"/>
        <p:cNvGrpSpPr/>
        <p:nvPr/>
      </p:nvGrpSpPr>
      <p:grpSpPr>
        <a:xfrm>
          <a:off x="0" y="0"/>
          <a:ext cx="0" cy="0"/>
          <a:chOff x="0" y="0"/>
          <a:chExt cx="0" cy="0"/>
        </a:xfrm>
      </p:grpSpPr>
      <p:sp>
        <p:nvSpPr>
          <p:cNvPr id="116" name="Google Shape;116;p91"/>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Font typeface="Arial"/>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117" name="Google Shape;117;p91"/>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Font typeface="Arial"/>
              <a:buChar char="●"/>
              <a:defRPr sz="1600"/>
            </a:lvl1pPr>
            <a:lvl2pPr marL="914400" lvl="1" indent="-330200" algn="l">
              <a:lnSpc>
                <a:spcPct val="115000"/>
              </a:lnSpc>
              <a:spcBef>
                <a:spcPts val="1600"/>
              </a:spcBef>
              <a:spcAft>
                <a:spcPts val="0"/>
              </a:spcAft>
              <a:buSzPts val="1600"/>
              <a:buFont typeface="Arial"/>
              <a:buChar char="○"/>
              <a:defRPr sz="1600"/>
            </a:lvl2pPr>
            <a:lvl3pPr marL="1371600" lvl="2" indent="-330200" algn="l">
              <a:lnSpc>
                <a:spcPct val="115000"/>
              </a:lnSpc>
              <a:spcBef>
                <a:spcPts val="1600"/>
              </a:spcBef>
              <a:spcAft>
                <a:spcPts val="0"/>
              </a:spcAft>
              <a:buSzPts val="1600"/>
              <a:buFont typeface="Arial"/>
              <a:buChar char="■"/>
              <a:defRPr sz="1600"/>
            </a:lvl3pPr>
            <a:lvl4pPr marL="1828800" lvl="3" indent="-330200" algn="l">
              <a:lnSpc>
                <a:spcPct val="115000"/>
              </a:lnSpc>
              <a:spcBef>
                <a:spcPts val="1600"/>
              </a:spcBef>
              <a:spcAft>
                <a:spcPts val="0"/>
              </a:spcAft>
              <a:buSzPts val="1600"/>
              <a:buFont typeface="Arial"/>
              <a:buChar char="●"/>
              <a:defRPr sz="1600"/>
            </a:lvl4pPr>
            <a:lvl5pPr marL="2286000" lvl="4" indent="-330200" algn="l">
              <a:lnSpc>
                <a:spcPct val="115000"/>
              </a:lnSpc>
              <a:spcBef>
                <a:spcPts val="1600"/>
              </a:spcBef>
              <a:spcAft>
                <a:spcPts val="0"/>
              </a:spcAft>
              <a:buSzPts val="1600"/>
              <a:buFont typeface="Arial"/>
              <a:buChar char="○"/>
              <a:defRPr sz="1600"/>
            </a:lvl5pPr>
            <a:lvl6pPr marL="2743200" lvl="5" indent="-330200" algn="l">
              <a:lnSpc>
                <a:spcPct val="115000"/>
              </a:lnSpc>
              <a:spcBef>
                <a:spcPts val="1600"/>
              </a:spcBef>
              <a:spcAft>
                <a:spcPts val="0"/>
              </a:spcAft>
              <a:buSzPts val="1600"/>
              <a:buFont typeface="Arial"/>
              <a:buChar char="■"/>
              <a:defRPr sz="1600"/>
            </a:lvl6pPr>
            <a:lvl7pPr marL="3200400" lvl="6" indent="-330200" algn="l">
              <a:lnSpc>
                <a:spcPct val="115000"/>
              </a:lnSpc>
              <a:spcBef>
                <a:spcPts val="1600"/>
              </a:spcBef>
              <a:spcAft>
                <a:spcPts val="0"/>
              </a:spcAft>
              <a:buSzPts val="1600"/>
              <a:buFont typeface="Arial"/>
              <a:buChar char="●"/>
              <a:defRPr sz="1600"/>
            </a:lvl7pPr>
            <a:lvl8pPr marL="3657600" lvl="7" indent="-330200" algn="l">
              <a:lnSpc>
                <a:spcPct val="115000"/>
              </a:lnSpc>
              <a:spcBef>
                <a:spcPts val="1600"/>
              </a:spcBef>
              <a:spcAft>
                <a:spcPts val="0"/>
              </a:spcAft>
              <a:buSzPts val="1600"/>
              <a:buFont typeface="Arial"/>
              <a:buChar char="○"/>
              <a:defRPr sz="1600"/>
            </a:lvl8pPr>
            <a:lvl9pPr marL="4114800" lvl="8" indent="-330200" algn="l">
              <a:lnSpc>
                <a:spcPct val="115000"/>
              </a:lnSpc>
              <a:spcBef>
                <a:spcPts val="1600"/>
              </a:spcBef>
              <a:spcAft>
                <a:spcPts val="1600"/>
              </a:spcAft>
              <a:buSzPts val="1600"/>
              <a:buFont typeface="Arial"/>
              <a:buChar char="■"/>
              <a:defRPr sz="1600"/>
            </a:lvl9pPr>
          </a:lstStyle>
          <a:p>
            <a:endParaRPr/>
          </a:p>
        </p:txBody>
      </p:sp>
      <p:sp>
        <p:nvSpPr>
          <p:cNvPr id="118" name="Google Shape;118;p9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9"/>
        <p:cNvGrpSpPr/>
        <p:nvPr/>
      </p:nvGrpSpPr>
      <p:grpSpPr>
        <a:xfrm>
          <a:off x="0" y="0"/>
          <a:ext cx="0" cy="0"/>
          <a:chOff x="0" y="0"/>
          <a:chExt cx="0" cy="0"/>
        </a:xfrm>
      </p:grpSpPr>
      <p:sp>
        <p:nvSpPr>
          <p:cNvPr id="120" name="Google Shape;120;p92"/>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400"/>
              <a:buFont typeface="Arial"/>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121" name="Google Shape;121;p9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2"/>
        <p:cNvGrpSpPr/>
        <p:nvPr/>
      </p:nvGrpSpPr>
      <p:grpSpPr>
        <a:xfrm>
          <a:off x="0" y="0"/>
          <a:ext cx="0" cy="0"/>
          <a:chOff x="0" y="0"/>
          <a:chExt cx="0" cy="0"/>
        </a:xfrm>
      </p:grpSpPr>
      <p:sp>
        <p:nvSpPr>
          <p:cNvPr id="123" name="Google Shape;123;p93"/>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Font typeface="Arial"/>
              <a:buNone/>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1600"/>
              </a:spcBef>
              <a:spcAft>
                <a:spcPts val="0"/>
              </a:spcAft>
              <a:buSzPts val="1800"/>
              <a:buChar char="■"/>
              <a:defRPr/>
            </a:lvl3pPr>
            <a:lvl4pPr marL="1828800" lvl="3" indent="-342900" algn="l">
              <a:lnSpc>
                <a:spcPct val="115000"/>
              </a:lnSpc>
              <a:spcBef>
                <a:spcPts val="1600"/>
              </a:spcBef>
              <a:spcAft>
                <a:spcPts val="0"/>
              </a:spcAft>
              <a:buSzPts val="1800"/>
              <a:buChar char="●"/>
              <a:defRPr/>
            </a:lvl4pPr>
            <a:lvl5pPr marL="2286000" lvl="4" indent="-342900" algn="l">
              <a:lnSpc>
                <a:spcPct val="115000"/>
              </a:lnSpc>
              <a:spcBef>
                <a:spcPts val="1600"/>
              </a:spcBef>
              <a:spcAft>
                <a:spcPts val="0"/>
              </a:spcAft>
              <a:buSzPts val="1800"/>
              <a:buChar char="○"/>
              <a:defRPr/>
            </a:lvl5pPr>
            <a:lvl6pPr marL="2743200" lvl="5" indent="-342900" algn="l">
              <a:lnSpc>
                <a:spcPct val="115000"/>
              </a:lnSpc>
              <a:spcBef>
                <a:spcPts val="1600"/>
              </a:spcBef>
              <a:spcAft>
                <a:spcPts val="0"/>
              </a:spcAft>
              <a:buSzPts val="1800"/>
              <a:buChar char="■"/>
              <a:defRPr/>
            </a:lvl6pPr>
            <a:lvl7pPr marL="3200400" lvl="6" indent="-342900" algn="l">
              <a:lnSpc>
                <a:spcPct val="115000"/>
              </a:lnSpc>
              <a:spcBef>
                <a:spcPts val="1600"/>
              </a:spcBef>
              <a:spcAft>
                <a:spcPts val="0"/>
              </a:spcAft>
              <a:buSzPts val="1800"/>
              <a:buChar char="●"/>
              <a:defRPr/>
            </a:lvl7pPr>
            <a:lvl8pPr marL="3657600" lvl="7" indent="-342900" algn="l">
              <a:lnSpc>
                <a:spcPct val="115000"/>
              </a:lnSpc>
              <a:spcBef>
                <a:spcPts val="1600"/>
              </a:spcBef>
              <a:spcAft>
                <a:spcPts val="0"/>
              </a:spcAft>
              <a:buSzPts val="1800"/>
              <a:buChar char="○"/>
              <a:defRPr/>
            </a:lvl8pPr>
            <a:lvl9pPr marL="4114800" lvl="8" indent="-342900" algn="l">
              <a:lnSpc>
                <a:spcPct val="115000"/>
              </a:lnSpc>
              <a:spcBef>
                <a:spcPts val="1600"/>
              </a:spcBef>
              <a:spcAft>
                <a:spcPts val="1600"/>
              </a:spcAft>
              <a:buSzPts val="1800"/>
              <a:buChar char="■"/>
              <a:defRPr/>
            </a:lvl9pPr>
          </a:lstStyle>
          <a:p>
            <a:endParaRPr/>
          </a:p>
        </p:txBody>
      </p:sp>
      <p:sp>
        <p:nvSpPr>
          <p:cNvPr id="124" name="Google Shape;124;p9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5"/>
        <p:cNvGrpSpPr/>
        <p:nvPr/>
      </p:nvGrpSpPr>
      <p:grpSpPr>
        <a:xfrm>
          <a:off x="0" y="0"/>
          <a:ext cx="0" cy="0"/>
          <a:chOff x="0" y="0"/>
          <a:chExt cx="0" cy="0"/>
        </a:xfrm>
      </p:grpSpPr>
      <p:sp>
        <p:nvSpPr>
          <p:cNvPr id="126" name="Google Shape;126;p94"/>
          <p:cNvSpPr txBox="1">
            <a:spLocks noGrp="1"/>
          </p:cNvSpPr>
          <p:nvPr>
            <p:ph type="title"/>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6000"/>
              <a:buFont typeface="Arial"/>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endParaRPr/>
          </a:p>
        </p:txBody>
      </p:sp>
      <p:sp>
        <p:nvSpPr>
          <p:cNvPr id="127" name="Google Shape;127;p94"/>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Font typeface="Arial"/>
              <a:buChar char="●"/>
              <a:defRPr/>
            </a:lvl1pPr>
            <a:lvl2pPr marL="914400" lvl="1" indent="-347154" algn="ctr">
              <a:lnSpc>
                <a:spcPct val="115000"/>
              </a:lnSpc>
              <a:spcBef>
                <a:spcPts val="1600"/>
              </a:spcBef>
              <a:spcAft>
                <a:spcPts val="0"/>
              </a:spcAft>
              <a:buSzPts val="1867"/>
              <a:buFont typeface="Arial"/>
              <a:buChar char="○"/>
              <a:defRPr/>
            </a:lvl2pPr>
            <a:lvl3pPr marL="1371600" lvl="2" indent="-347154" algn="ctr">
              <a:lnSpc>
                <a:spcPct val="115000"/>
              </a:lnSpc>
              <a:spcBef>
                <a:spcPts val="1600"/>
              </a:spcBef>
              <a:spcAft>
                <a:spcPts val="0"/>
              </a:spcAft>
              <a:buSzPts val="1867"/>
              <a:buFont typeface="Arial"/>
              <a:buChar char="■"/>
              <a:defRPr/>
            </a:lvl3pPr>
            <a:lvl4pPr marL="1828800" lvl="3" indent="-347154" algn="ctr">
              <a:lnSpc>
                <a:spcPct val="115000"/>
              </a:lnSpc>
              <a:spcBef>
                <a:spcPts val="1600"/>
              </a:spcBef>
              <a:spcAft>
                <a:spcPts val="0"/>
              </a:spcAft>
              <a:buSzPts val="1867"/>
              <a:buFont typeface="Arial"/>
              <a:buChar char="●"/>
              <a:defRPr/>
            </a:lvl4pPr>
            <a:lvl5pPr marL="2286000" lvl="4" indent="-347154" algn="ctr">
              <a:lnSpc>
                <a:spcPct val="115000"/>
              </a:lnSpc>
              <a:spcBef>
                <a:spcPts val="1600"/>
              </a:spcBef>
              <a:spcAft>
                <a:spcPts val="0"/>
              </a:spcAft>
              <a:buSzPts val="1867"/>
              <a:buFont typeface="Arial"/>
              <a:buChar char="○"/>
              <a:defRPr/>
            </a:lvl5pPr>
            <a:lvl6pPr marL="2743200" lvl="5" indent="-347154" algn="ctr">
              <a:lnSpc>
                <a:spcPct val="115000"/>
              </a:lnSpc>
              <a:spcBef>
                <a:spcPts val="1600"/>
              </a:spcBef>
              <a:spcAft>
                <a:spcPts val="0"/>
              </a:spcAft>
              <a:buSzPts val="1867"/>
              <a:buFont typeface="Arial"/>
              <a:buChar char="■"/>
              <a:defRPr/>
            </a:lvl6pPr>
            <a:lvl7pPr marL="3200400" lvl="6" indent="-347154" algn="ctr">
              <a:lnSpc>
                <a:spcPct val="115000"/>
              </a:lnSpc>
              <a:spcBef>
                <a:spcPts val="1600"/>
              </a:spcBef>
              <a:spcAft>
                <a:spcPts val="0"/>
              </a:spcAft>
              <a:buSzPts val="1867"/>
              <a:buFont typeface="Arial"/>
              <a:buChar char="●"/>
              <a:defRPr/>
            </a:lvl7pPr>
            <a:lvl8pPr marL="3657600" lvl="7" indent="-347154" algn="ctr">
              <a:lnSpc>
                <a:spcPct val="115000"/>
              </a:lnSpc>
              <a:spcBef>
                <a:spcPts val="1600"/>
              </a:spcBef>
              <a:spcAft>
                <a:spcPts val="0"/>
              </a:spcAft>
              <a:buSzPts val="1867"/>
              <a:buFont typeface="Arial"/>
              <a:buChar char="○"/>
              <a:defRPr/>
            </a:lvl8pPr>
            <a:lvl9pPr marL="4114800" lvl="8" indent="-347154" algn="ctr">
              <a:lnSpc>
                <a:spcPct val="115000"/>
              </a:lnSpc>
              <a:spcBef>
                <a:spcPts val="1600"/>
              </a:spcBef>
              <a:spcAft>
                <a:spcPts val="1600"/>
              </a:spcAft>
              <a:buSzPts val="1867"/>
              <a:buFont typeface="Arial"/>
              <a:buChar char="■"/>
              <a:defRPr/>
            </a:lvl9pPr>
          </a:lstStyle>
          <a:p>
            <a:endParaRPr/>
          </a:p>
        </p:txBody>
      </p:sp>
      <p:sp>
        <p:nvSpPr>
          <p:cNvPr id="128" name="Google Shape;128;p9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l">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6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6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Font typeface="Arial"/>
              <a:buChar char="●"/>
              <a:defRPr/>
            </a:lvl1pPr>
            <a:lvl2pPr marL="914400" lvl="1" indent="-347154" algn="l">
              <a:lnSpc>
                <a:spcPct val="115000"/>
              </a:lnSpc>
              <a:spcBef>
                <a:spcPts val="1600"/>
              </a:spcBef>
              <a:spcAft>
                <a:spcPts val="0"/>
              </a:spcAft>
              <a:buSzPts val="1867"/>
              <a:buFont typeface="Arial"/>
              <a:buChar char="○"/>
              <a:defRPr/>
            </a:lvl2pPr>
            <a:lvl3pPr marL="1371600" lvl="2" indent="-347154" algn="l">
              <a:lnSpc>
                <a:spcPct val="115000"/>
              </a:lnSpc>
              <a:spcBef>
                <a:spcPts val="1600"/>
              </a:spcBef>
              <a:spcAft>
                <a:spcPts val="0"/>
              </a:spcAft>
              <a:buSzPts val="1867"/>
              <a:buFont typeface="Arial"/>
              <a:buChar char="■"/>
              <a:defRPr/>
            </a:lvl3pPr>
            <a:lvl4pPr marL="1828800" lvl="3" indent="-347154" algn="l">
              <a:lnSpc>
                <a:spcPct val="115000"/>
              </a:lnSpc>
              <a:spcBef>
                <a:spcPts val="1600"/>
              </a:spcBef>
              <a:spcAft>
                <a:spcPts val="0"/>
              </a:spcAft>
              <a:buSzPts val="1867"/>
              <a:buFont typeface="Arial"/>
              <a:buChar char="●"/>
              <a:defRPr/>
            </a:lvl4pPr>
            <a:lvl5pPr marL="2286000" lvl="4" indent="-347154" algn="l">
              <a:lnSpc>
                <a:spcPct val="115000"/>
              </a:lnSpc>
              <a:spcBef>
                <a:spcPts val="1600"/>
              </a:spcBef>
              <a:spcAft>
                <a:spcPts val="0"/>
              </a:spcAft>
              <a:buSzPts val="1867"/>
              <a:buFont typeface="Arial"/>
              <a:buChar char="○"/>
              <a:defRPr/>
            </a:lvl5pPr>
            <a:lvl6pPr marL="2743200" lvl="5" indent="-347154" algn="l">
              <a:lnSpc>
                <a:spcPct val="115000"/>
              </a:lnSpc>
              <a:spcBef>
                <a:spcPts val="1600"/>
              </a:spcBef>
              <a:spcAft>
                <a:spcPts val="0"/>
              </a:spcAft>
              <a:buSzPts val="1867"/>
              <a:buFont typeface="Arial"/>
              <a:buChar char="■"/>
              <a:defRPr/>
            </a:lvl6pPr>
            <a:lvl7pPr marL="3200400" lvl="6" indent="-347154" algn="l">
              <a:lnSpc>
                <a:spcPct val="115000"/>
              </a:lnSpc>
              <a:spcBef>
                <a:spcPts val="1600"/>
              </a:spcBef>
              <a:spcAft>
                <a:spcPts val="0"/>
              </a:spcAft>
              <a:buSzPts val="1867"/>
              <a:buFont typeface="Arial"/>
              <a:buChar char="●"/>
              <a:defRPr/>
            </a:lvl7pPr>
            <a:lvl8pPr marL="3657600" lvl="7" indent="-347154" algn="l">
              <a:lnSpc>
                <a:spcPct val="115000"/>
              </a:lnSpc>
              <a:spcBef>
                <a:spcPts val="1600"/>
              </a:spcBef>
              <a:spcAft>
                <a:spcPts val="0"/>
              </a:spcAft>
              <a:buSzPts val="1867"/>
              <a:buFont typeface="Arial"/>
              <a:buChar char="○"/>
              <a:defRPr/>
            </a:lvl8pPr>
            <a:lvl9pPr marL="4114800" lvl="8" indent="-347154" algn="l">
              <a:lnSpc>
                <a:spcPct val="115000"/>
              </a:lnSpc>
              <a:spcBef>
                <a:spcPts val="1600"/>
              </a:spcBef>
              <a:spcAft>
                <a:spcPts val="1600"/>
              </a:spcAft>
              <a:buSzPts val="1867"/>
              <a:buFont typeface="Arial"/>
              <a:buChar char="■"/>
              <a:defRPr/>
            </a:lvl9pPr>
          </a:lstStyle>
          <a:p>
            <a:endParaRPr/>
          </a:p>
        </p:txBody>
      </p:sp>
      <p:sp>
        <p:nvSpPr>
          <p:cNvPr id="22" name="Google Shape;22;p6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68"/>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Font typeface="Arial"/>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25" name="Google Shape;25;p6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6"/>
        <p:cNvGrpSpPr/>
        <p:nvPr/>
      </p:nvGrpSpPr>
      <p:grpSpPr>
        <a:xfrm>
          <a:off x="0" y="0"/>
          <a:ext cx="0" cy="0"/>
          <a:chOff x="0" y="0"/>
          <a:chExt cx="0" cy="0"/>
        </a:xfrm>
      </p:grpSpPr>
      <p:sp>
        <p:nvSpPr>
          <p:cNvPr id="27" name="Google Shape;27;p73"/>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8" name="Google Shape;28;p73"/>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600"/>
              <a:buFont typeface="Arial"/>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29" name="Google Shape;29;p73"/>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Arial"/>
              <a:buNone/>
              <a:defRPr sz="2800"/>
            </a:lvl1pPr>
            <a:lvl2pPr lvl="1" algn="ctr">
              <a:lnSpc>
                <a:spcPct val="100000"/>
              </a:lnSpc>
              <a:spcBef>
                <a:spcPts val="0"/>
              </a:spcBef>
              <a:spcAft>
                <a:spcPts val="0"/>
              </a:spcAft>
              <a:buSzPts val="2800"/>
              <a:buFont typeface="Arial"/>
              <a:buNone/>
              <a:defRPr sz="2800"/>
            </a:lvl2pPr>
            <a:lvl3pPr lvl="2" algn="ctr">
              <a:lnSpc>
                <a:spcPct val="100000"/>
              </a:lnSpc>
              <a:spcBef>
                <a:spcPts val="0"/>
              </a:spcBef>
              <a:spcAft>
                <a:spcPts val="0"/>
              </a:spcAft>
              <a:buSzPts val="2800"/>
              <a:buFont typeface="Arial"/>
              <a:buNone/>
              <a:defRPr sz="2800"/>
            </a:lvl3pPr>
            <a:lvl4pPr lvl="3" algn="ctr">
              <a:lnSpc>
                <a:spcPct val="100000"/>
              </a:lnSpc>
              <a:spcBef>
                <a:spcPts val="0"/>
              </a:spcBef>
              <a:spcAft>
                <a:spcPts val="0"/>
              </a:spcAft>
              <a:buSzPts val="2800"/>
              <a:buFont typeface="Arial"/>
              <a:buNone/>
              <a:defRPr sz="2800"/>
            </a:lvl4pPr>
            <a:lvl5pPr lvl="4" algn="ctr">
              <a:lnSpc>
                <a:spcPct val="100000"/>
              </a:lnSpc>
              <a:spcBef>
                <a:spcPts val="0"/>
              </a:spcBef>
              <a:spcAft>
                <a:spcPts val="0"/>
              </a:spcAft>
              <a:buSzPts val="2800"/>
              <a:buFont typeface="Arial"/>
              <a:buNone/>
              <a:defRPr sz="2800"/>
            </a:lvl5pPr>
            <a:lvl6pPr lvl="5" algn="ctr">
              <a:lnSpc>
                <a:spcPct val="100000"/>
              </a:lnSpc>
              <a:spcBef>
                <a:spcPts val="0"/>
              </a:spcBef>
              <a:spcAft>
                <a:spcPts val="0"/>
              </a:spcAft>
              <a:buSzPts val="2800"/>
              <a:buFont typeface="Arial"/>
              <a:buNone/>
              <a:defRPr sz="2800"/>
            </a:lvl6pPr>
            <a:lvl7pPr lvl="6" algn="ctr">
              <a:lnSpc>
                <a:spcPct val="100000"/>
              </a:lnSpc>
              <a:spcBef>
                <a:spcPts val="0"/>
              </a:spcBef>
              <a:spcAft>
                <a:spcPts val="0"/>
              </a:spcAft>
              <a:buSzPts val="2800"/>
              <a:buFont typeface="Arial"/>
              <a:buNone/>
              <a:defRPr sz="2800"/>
            </a:lvl7pPr>
            <a:lvl8pPr lvl="7" algn="ctr">
              <a:lnSpc>
                <a:spcPct val="100000"/>
              </a:lnSpc>
              <a:spcBef>
                <a:spcPts val="0"/>
              </a:spcBef>
              <a:spcAft>
                <a:spcPts val="0"/>
              </a:spcAft>
              <a:buSzPts val="2800"/>
              <a:buFont typeface="Arial"/>
              <a:buNone/>
              <a:defRPr sz="2800"/>
            </a:lvl8pPr>
            <a:lvl9pPr lvl="8" algn="ctr">
              <a:lnSpc>
                <a:spcPct val="100000"/>
              </a:lnSpc>
              <a:spcBef>
                <a:spcPts val="0"/>
              </a:spcBef>
              <a:spcAft>
                <a:spcPts val="0"/>
              </a:spcAft>
              <a:buSzPts val="2800"/>
              <a:buFont typeface="Arial"/>
              <a:buNone/>
              <a:defRPr sz="2800"/>
            </a:lvl9pPr>
          </a:lstStyle>
          <a:p>
            <a:endParaRPr/>
          </a:p>
        </p:txBody>
      </p:sp>
      <p:sp>
        <p:nvSpPr>
          <p:cNvPr id="30" name="Google Shape;30;p73"/>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Font typeface="Arial"/>
              <a:buChar char="●"/>
              <a:defRPr/>
            </a:lvl1pPr>
            <a:lvl2pPr marL="914400" lvl="1" indent="-347154" algn="l">
              <a:lnSpc>
                <a:spcPct val="115000"/>
              </a:lnSpc>
              <a:spcBef>
                <a:spcPts val="1600"/>
              </a:spcBef>
              <a:spcAft>
                <a:spcPts val="0"/>
              </a:spcAft>
              <a:buSzPts val="1867"/>
              <a:buFont typeface="Arial"/>
              <a:buChar char="○"/>
              <a:defRPr/>
            </a:lvl2pPr>
            <a:lvl3pPr marL="1371600" lvl="2" indent="-347154" algn="l">
              <a:lnSpc>
                <a:spcPct val="115000"/>
              </a:lnSpc>
              <a:spcBef>
                <a:spcPts val="1600"/>
              </a:spcBef>
              <a:spcAft>
                <a:spcPts val="0"/>
              </a:spcAft>
              <a:buSzPts val="1867"/>
              <a:buFont typeface="Arial"/>
              <a:buChar char="■"/>
              <a:defRPr/>
            </a:lvl3pPr>
            <a:lvl4pPr marL="1828800" lvl="3" indent="-347154" algn="l">
              <a:lnSpc>
                <a:spcPct val="115000"/>
              </a:lnSpc>
              <a:spcBef>
                <a:spcPts val="1600"/>
              </a:spcBef>
              <a:spcAft>
                <a:spcPts val="0"/>
              </a:spcAft>
              <a:buSzPts val="1867"/>
              <a:buFont typeface="Arial"/>
              <a:buChar char="●"/>
              <a:defRPr/>
            </a:lvl4pPr>
            <a:lvl5pPr marL="2286000" lvl="4" indent="-347154" algn="l">
              <a:lnSpc>
                <a:spcPct val="115000"/>
              </a:lnSpc>
              <a:spcBef>
                <a:spcPts val="1600"/>
              </a:spcBef>
              <a:spcAft>
                <a:spcPts val="0"/>
              </a:spcAft>
              <a:buSzPts val="1867"/>
              <a:buFont typeface="Arial"/>
              <a:buChar char="○"/>
              <a:defRPr/>
            </a:lvl5pPr>
            <a:lvl6pPr marL="2743200" lvl="5" indent="-347154" algn="l">
              <a:lnSpc>
                <a:spcPct val="115000"/>
              </a:lnSpc>
              <a:spcBef>
                <a:spcPts val="1600"/>
              </a:spcBef>
              <a:spcAft>
                <a:spcPts val="0"/>
              </a:spcAft>
              <a:buSzPts val="1867"/>
              <a:buFont typeface="Arial"/>
              <a:buChar char="■"/>
              <a:defRPr/>
            </a:lvl6pPr>
            <a:lvl7pPr marL="3200400" lvl="6" indent="-347154" algn="l">
              <a:lnSpc>
                <a:spcPct val="115000"/>
              </a:lnSpc>
              <a:spcBef>
                <a:spcPts val="1600"/>
              </a:spcBef>
              <a:spcAft>
                <a:spcPts val="0"/>
              </a:spcAft>
              <a:buSzPts val="1867"/>
              <a:buFont typeface="Arial"/>
              <a:buChar char="●"/>
              <a:defRPr/>
            </a:lvl7pPr>
            <a:lvl8pPr marL="3657600" lvl="7" indent="-347154" algn="l">
              <a:lnSpc>
                <a:spcPct val="115000"/>
              </a:lnSpc>
              <a:spcBef>
                <a:spcPts val="1600"/>
              </a:spcBef>
              <a:spcAft>
                <a:spcPts val="0"/>
              </a:spcAft>
              <a:buSzPts val="1867"/>
              <a:buFont typeface="Arial"/>
              <a:buChar char="○"/>
              <a:defRPr/>
            </a:lvl8pPr>
            <a:lvl9pPr marL="4114800" lvl="8" indent="-347154" algn="l">
              <a:lnSpc>
                <a:spcPct val="115000"/>
              </a:lnSpc>
              <a:spcBef>
                <a:spcPts val="1600"/>
              </a:spcBef>
              <a:spcAft>
                <a:spcPts val="1600"/>
              </a:spcAft>
              <a:buSzPts val="1867"/>
              <a:buFont typeface="Arial"/>
              <a:buChar char="■"/>
              <a:defRPr/>
            </a:lvl9pPr>
          </a:lstStyle>
          <a:p>
            <a:endParaRPr/>
          </a:p>
        </p:txBody>
      </p:sp>
      <p:sp>
        <p:nvSpPr>
          <p:cNvPr id="31" name="Google Shape;31;p7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sp>
        <p:nvSpPr>
          <p:cNvPr id="33" name="Google Shape;33;p75"/>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Font typeface="Arial"/>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p75"/>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Font typeface="Arial"/>
              <a:buChar char="●"/>
              <a:defRPr sz="1600"/>
            </a:lvl1pPr>
            <a:lvl2pPr marL="914400" lvl="1" indent="-330200" algn="l">
              <a:lnSpc>
                <a:spcPct val="115000"/>
              </a:lnSpc>
              <a:spcBef>
                <a:spcPts val="1600"/>
              </a:spcBef>
              <a:spcAft>
                <a:spcPts val="0"/>
              </a:spcAft>
              <a:buSzPts val="1600"/>
              <a:buFont typeface="Arial"/>
              <a:buChar char="○"/>
              <a:defRPr sz="1600"/>
            </a:lvl2pPr>
            <a:lvl3pPr marL="1371600" lvl="2" indent="-330200" algn="l">
              <a:lnSpc>
                <a:spcPct val="115000"/>
              </a:lnSpc>
              <a:spcBef>
                <a:spcPts val="1600"/>
              </a:spcBef>
              <a:spcAft>
                <a:spcPts val="0"/>
              </a:spcAft>
              <a:buSzPts val="1600"/>
              <a:buFont typeface="Arial"/>
              <a:buChar char="■"/>
              <a:defRPr sz="1600"/>
            </a:lvl3pPr>
            <a:lvl4pPr marL="1828800" lvl="3" indent="-330200" algn="l">
              <a:lnSpc>
                <a:spcPct val="115000"/>
              </a:lnSpc>
              <a:spcBef>
                <a:spcPts val="1600"/>
              </a:spcBef>
              <a:spcAft>
                <a:spcPts val="0"/>
              </a:spcAft>
              <a:buSzPts val="1600"/>
              <a:buFont typeface="Arial"/>
              <a:buChar char="●"/>
              <a:defRPr sz="1600"/>
            </a:lvl4pPr>
            <a:lvl5pPr marL="2286000" lvl="4" indent="-330200" algn="l">
              <a:lnSpc>
                <a:spcPct val="115000"/>
              </a:lnSpc>
              <a:spcBef>
                <a:spcPts val="1600"/>
              </a:spcBef>
              <a:spcAft>
                <a:spcPts val="0"/>
              </a:spcAft>
              <a:buSzPts val="1600"/>
              <a:buFont typeface="Arial"/>
              <a:buChar char="○"/>
              <a:defRPr sz="1600"/>
            </a:lvl5pPr>
            <a:lvl6pPr marL="2743200" lvl="5" indent="-330200" algn="l">
              <a:lnSpc>
                <a:spcPct val="115000"/>
              </a:lnSpc>
              <a:spcBef>
                <a:spcPts val="1600"/>
              </a:spcBef>
              <a:spcAft>
                <a:spcPts val="0"/>
              </a:spcAft>
              <a:buSzPts val="1600"/>
              <a:buFont typeface="Arial"/>
              <a:buChar char="■"/>
              <a:defRPr sz="1600"/>
            </a:lvl6pPr>
            <a:lvl7pPr marL="3200400" lvl="6" indent="-330200" algn="l">
              <a:lnSpc>
                <a:spcPct val="115000"/>
              </a:lnSpc>
              <a:spcBef>
                <a:spcPts val="1600"/>
              </a:spcBef>
              <a:spcAft>
                <a:spcPts val="0"/>
              </a:spcAft>
              <a:buSzPts val="1600"/>
              <a:buFont typeface="Arial"/>
              <a:buChar char="●"/>
              <a:defRPr sz="1600"/>
            </a:lvl7pPr>
            <a:lvl8pPr marL="3657600" lvl="7" indent="-330200" algn="l">
              <a:lnSpc>
                <a:spcPct val="115000"/>
              </a:lnSpc>
              <a:spcBef>
                <a:spcPts val="1600"/>
              </a:spcBef>
              <a:spcAft>
                <a:spcPts val="0"/>
              </a:spcAft>
              <a:buSzPts val="1600"/>
              <a:buFont typeface="Arial"/>
              <a:buChar char="○"/>
              <a:defRPr sz="1600"/>
            </a:lvl8pPr>
            <a:lvl9pPr marL="4114800" lvl="8" indent="-330200" algn="l">
              <a:lnSpc>
                <a:spcPct val="115000"/>
              </a:lnSpc>
              <a:spcBef>
                <a:spcPts val="1600"/>
              </a:spcBef>
              <a:spcAft>
                <a:spcPts val="1600"/>
              </a:spcAft>
              <a:buSzPts val="1600"/>
              <a:buFont typeface="Arial"/>
              <a:buChar char="■"/>
              <a:defRPr sz="1600"/>
            </a:lvl9pPr>
          </a:lstStyle>
          <a:p>
            <a:endParaRPr/>
          </a:p>
        </p:txBody>
      </p:sp>
      <p:sp>
        <p:nvSpPr>
          <p:cNvPr id="35" name="Google Shape;35;p7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
        <p:cNvGrpSpPr/>
        <p:nvPr/>
      </p:nvGrpSpPr>
      <p:grpSpPr>
        <a:xfrm>
          <a:off x="0" y="0"/>
          <a:ext cx="0" cy="0"/>
          <a:chOff x="0" y="0"/>
          <a:chExt cx="0" cy="0"/>
        </a:xfrm>
      </p:grpSpPr>
      <p:sp>
        <p:nvSpPr>
          <p:cNvPr id="37" name="Google Shape;37;p76"/>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400"/>
              <a:buFont typeface="Arial"/>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p7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
        <p:cNvGrpSpPr/>
        <p:nvPr/>
      </p:nvGrpSpPr>
      <p:grpSpPr>
        <a:xfrm>
          <a:off x="0" y="0"/>
          <a:ext cx="0" cy="0"/>
          <a:chOff x="0" y="0"/>
          <a:chExt cx="0" cy="0"/>
        </a:xfrm>
      </p:grpSpPr>
      <p:sp>
        <p:nvSpPr>
          <p:cNvPr id="40" name="Google Shape;40;p77"/>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Font typeface="Arial"/>
              <a:buNone/>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1600"/>
              </a:spcBef>
              <a:spcAft>
                <a:spcPts val="0"/>
              </a:spcAft>
              <a:buSzPts val="1800"/>
              <a:buChar char="■"/>
              <a:defRPr/>
            </a:lvl3pPr>
            <a:lvl4pPr marL="1828800" lvl="3" indent="-342900" algn="l">
              <a:lnSpc>
                <a:spcPct val="115000"/>
              </a:lnSpc>
              <a:spcBef>
                <a:spcPts val="1600"/>
              </a:spcBef>
              <a:spcAft>
                <a:spcPts val="0"/>
              </a:spcAft>
              <a:buSzPts val="1800"/>
              <a:buChar char="●"/>
              <a:defRPr/>
            </a:lvl4pPr>
            <a:lvl5pPr marL="2286000" lvl="4" indent="-342900" algn="l">
              <a:lnSpc>
                <a:spcPct val="115000"/>
              </a:lnSpc>
              <a:spcBef>
                <a:spcPts val="1600"/>
              </a:spcBef>
              <a:spcAft>
                <a:spcPts val="0"/>
              </a:spcAft>
              <a:buSzPts val="1800"/>
              <a:buChar char="○"/>
              <a:defRPr/>
            </a:lvl5pPr>
            <a:lvl6pPr marL="2743200" lvl="5" indent="-342900" algn="l">
              <a:lnSpc>
                <a:spcPct val="115000"/>
              </a:lnSpc>
              <a:spcBef>
                <a:spcPts val="1600"/>
              </a:spcBef>
              <a:spcAft>
                <a:spcPts val="0"/>
              </a:spcAft>
              <a:buSzPts val="1800"/>
              <a:buChar char="■"/>
              <a:defRPr/>
            </a:lvl6pPr>
            <a:lvl7pPr marL="3200400" lvl="6" indent="-342900" algn="l">
              <a:lnSpc>
                <a:spcPct val="115000"/>
              </a:lnSpc>
              <a:spcBef>
                <a:spcPts val="1600"/>
              </a:spcBef>
              <a:spcAft>
                <a:spcPts val="0"/>
              </a:spcAft>
              <a:buSzPts val="1800"/>
              <a:buChar char="●"/>
              <a:defRPr/>
            </a:lvl7pPr>
            <a:lvl8pPr marL="3657600" lvl="7" indent="-342900" algn="l">
              <a:lnSpc>
                <a:spcPct val="115000"/>
              </a:lnSpc>
              <a:spcBef>
                <a:spcPts val="1600"/>
              </a:spcBef>
              <a:spcAft>
                <a:spcPts val="0"/>
              </a:spcAft>
              <a:buSzPts val="1800"/>
              <a:buChar char="○"/>
              <a:defRPr/>
            </a:lvl8pPr>
            <a:lvl9pPr marL="4114800" lvl="8" indent="-342900" algn="l">
              <a:lnSpc>
                <a:spcPct val="115000"/>
              </a:lnSpc>
              <a:spcBef>
                <a:spcPts val="1600"/>
              </a:spcBef>
              <a:spcAft>
                <a:spcPts val="1600"/>
              </a:spcAft>
              <a:buSzPts val="1800"/>
              <a:buChar char="■"/>
              <a:defRPr/>
            </a:lvl9pPr>
          </a:lstStyle>
          <a:p>
            <a:endParaRPr/>
          </a:p>
        </p:txBody>
      </p:sp>
      <p:sp>
        <p:nvSpPr>
          <p:cNvPr id="41" name="Google Shape;41;p7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2"/>
        <p:cNvGrpSpPr/>
        <p:nvPr/>
      </p:nvGrpSpPr>
      <p:grpSpPr>
        <a:xfrm>
          <a:off x="0" y="0"/>
          <a:ext cx="0" cy="0"/>
          <a:chOff x="0" y="0"/>
          <a:chExt cx="0" cy="0"/>
        </a:xfrm>
      </p:grpSpPr>
      <p:sp>
        <p:nvSpPr>
          <p:cNvPr id="43" name="Google Shape;43;p78"/>
          <p:cNvSpPr txBox="1">
            <a:spLocks noGrp="1"/>
          </p:cNvSpPr>
          <p:nvPr>
            <p:ph type="title"/>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6000"/>
              <a:buFont typeface="Arial"/>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endParaRPr/>
          </a:p>
        </p:txBody>
      </p:sp>
      <p:sp>
        <p:nvSpPr>
          <p:cNvPr id="44" name="Google Shape;44;p78"/>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Font typeface="Arial"/>
              <a:buChar char="●"/>
              <a:defRPr/>
            </a:lvl1pPr>
            <a:lvl2pPr marL="914400" lvl="1" indent="-347154" algn="ctr">
              <a:lnSpc>
                <a:spcPct val="115000"/>
              </a:lnSpc>
              <a:spcBef>
                <a:spcPts val="1600"/>
              </a:spcBef>
              <a:spcAft>
                <a:spcPts val="0"/>
              </a:spcAft>
              <a:buSzPts val="1867"/>
              <a:buFont typeface="Arial"/>
              <a:buChar char="○"/>
              <a:defRPr/>
            </a:lvl2pPr>
            <a:lvl3pPr marL="1371600" lvl="2" indent="-347154" algn="ctr">
              <a:lnSpc>
                <a:spcPct val="115000"/>
              </a:lnSpc>
              <a:spcBef>
                <a:spcPts val="1600"/>
              </a:spcBef>
              <a:spcAft>
                <a:spcPts val="0"/>
              </a:spcAft>
              <a:buSzPts val="1867"/>
              <a:buFont typeface="Arial"/>
              <a:buChar char="■"/>
              <a:defRPr/>
            </a:lvl3pPr>
            <a:lvl4pPr marL="1828800" lvl="3" indent="-347154" algn="ctr">
              <a:lnSpc>
                <a:spcPct val="115000"/>
              </a:lnSpc>
              <a:spcBef>
                <a:spcPts val="1600"/>
              </a:spcBef>
              <a:spcAft>
                <a:spcPts val="0"/>
              </a:spcAft>
              <a:buSzPts val="1867"/>
              <a:buFont typeface="Arial"/>
              <a:buChar char="●"/>
              <a:defRPr/>
            </a:lvl4pPr>
            <a:lvl5pPr marL="2286000" lvl="4" indent="-347154" algn="ctr">
              <a:lnSpc>
                <a:spcPct val="115000"/>
              </a:lnSpc>
              <a:spcBef>
                <a:spcPts val="1600"/>
              </a:spcBef>
              <a:spcAft>
                <a:spcPts val="0"/>
              </a:spcAft>
              <a:buSzPts val="1867"/>
              <a:buFont typeface="Arial"/>
              <a:buChar char="○"/>
              <a:defRPr/>
            </a:lvl5pPr>
            <a:lvl6pPr marL="2743200" lvl="5" indent="-347154" algn="ctr">
              <a:lnSpc>
                <a:spcPct val="115000"/>
              </a:lnSpc>
              <a:spcBef>
                <a:spcPts val="1600"/>
              </a:spcBef>
              <a:spcAft>
                <a:spcPts val="0"/>
              </a:spcAft>
              <a:buSzPts val="1867"/>
              <a:buFont typeface="Arial"/>
              <a:buChar char="■"/>
              <a:defRPr/>
            </a:lvl6pPr>
            <a:lvl7pPr marL="3200400" lvl="6" indent="-347154" algn="ctr">
              <a:lnSpc>
                <a:spcPct val="115000"/>
              </a:lnSpc>
              <a:spcBef>
                <a:spcPts val="1600"/>
              </a:spcBef>
              <a:spcAft>
                <a:spcPts val="0"/>
              </a:spcAft>
              <a:buSzPts val="1867"/>
              <a:buFont typeface="Arial"/>
              <a:buChar char="●"/>
              <a:defRPr/>
            </a:lvl7pPr>
            <a:lvl8pPr marL="3657600" lvl="7" indent="-347154" algn="ctr">
              <a:lnSpc>
                <a:spcPct val="115000"/>
              </a:lnSpc>
              <a:spcBef>
                <a:spcPts val="1600"/>
              </a:spcBef>
              <a:spcAft>
                <a:spcPts val="0"/>
              </a:spcAft>
              <a:buSzPts val="1867"/>
              <a:buFont typeface="Arial"/>
              <a:buChar char="○"/>
              <a:defRPr/>
            </a:lvl8pPr>
            <a:lvl9pPr marL="4114800" lvl="8" indent="-347154" algn="ctr">
              <a:lnSpc>
                <a:spcPct val="115000"/>
              </a:lnSpc>
              <a:spcBef>
                <a:spcPts val="1600"/>
              </a:spcBef>
              <a:spcAft>
                <a:spcPts val="1600"/>
              </a:spcAft>
              <a:buSzPts val="1867"/>
              <a:buFont typeface="Arial"/>
              <a:buChar char="■"/>
              <a:defRPr/>
            </a:lvl9pPr>
          </a:lstStyle>
          <a:p>
            <a:endParaRPr/>
          </a:p>
        </p:txBody>
      </p:sp>
      <p:sp>
        <p:nvSpPr>
          <p:cNvPr id="45" name="Google Shape;45;p7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a:solidFill>
                  <a:schemeClr val="dk1"/>
                </a:solidFill>
              </a:defRPr>
            </a:lvl2pPr>
            <a:lvl3pPr lvl="2">
              <a:spcBef>
                <a:spcPts val="0"/>
              </a:spcBef>
              <a:spcAft>
                <a:spcPts val="0"/>
              </a:spcAft>
              <a:buClr>
                <a:schemeClr val="dk1"/>
              </a:buClr>
              <a:buSzPts val="2800"/>
              <a:buFont typeface="Arial"/>
              <a:buNone/>
              <a:defRPr sz="2800">
                <a:solidFill>
                  <a:schemeClr val="dk1"/>
                </a:solidFill>
              </a:defRPr>
            </a:lvl3pPr>
            <a:lvl4pPr lvl="3">
              <a:spcBef>
                <a:spcPts val="0"/>
              </a:spcBef>
              <a:spcAft>
                <a:spcPts val="0"/>
              </a:spcAft>
              <a:buClr>
                <a:schemeClr val="dk1"/>
              </a:buClr>
              <a:buSzPts val="2800"/>
              <a:buFont typeface="Arial"/>
              <a:buNone/>
              <a:defRPr sz="2800">
                <a:solidFill>
                  <a:schemeClr val="dk1"/>
                </a:solidFill>
              </a:defRPr>
            </a:lvl4pPr>
            <a:lvl5pPr lvl="4">
              <a:spcBef>
                <a:spcPts val="0"/>
              </a:spcBef>
              <a:spcAft>
                <a:spcPts val="0"/>
              </a:spcAft>
              <a:buClr>
                <a:schemeClr val="dk1"/>
              </a:buClr>
              <a:buSzPts val="2800"/>
              <a:buFont typeface="Arial"/>
              <a:buNone/>
              <a:defRPr sz="2800">
                <a:solidFill>
                  <a:schemeClr val="dk1"/>
                </a:solidFill>
              </a:defRPr>
            </a:lvl5pPr>
            <a:lvl6pPr lvl="5">
              <a:spcBef>
                <a:spcPts val="0"/>
              </a:spcBef>
              <a:spcAft>
                <a:spcPts val="0"/>
              </a:spcAft>
              <a:buClr>
                <a:schemeClr val="dk1"/>
              </a:buClr>
              <a:buSzPts val="2800"/>
              <a:buFont typeface="Arial"/>
              <a:buNone/>
              <a:defRPr sz="2800">
                <a:solidFill>
                  <a:schemeClr val="dk1"/>
                </a:solidFill>
              </a:defRPr>
            </a:lvl6pPr>
            <a:lvl7pPr lvl="6">
              <a:spcBef>
                <a:spcPts val="0"/>
              </a:spcBef>
              <a:spcAft>
                <a:spcPts val="0"/>
              </a:spcAft>
              <a:buClr>
                <a:schemeClr val="dk1"/>
              </a:buClr>
              <a:buSzPts val="2800"/>
              <a:buFont typeface="Arial"/>
              <a:buNone/>
              <a:defRPr sz="2800">
                <a:solidFill>
                  <a:schemeClr val="dk1"/>
                </a:solidFill>
              </a:defRPr>
            </a:lvl7pPr>
            <a:lvl8pPr lvl="7">
              <a:spcBef>
                <a:spcPts val="0"/>
              </a:spcBef>
              <a:spcAft>
                <a:spcPts val="0"/>
              </a:spcAft>
              <a:buClr>
                <a:schemeClr val="dk1"/>
              </a:buClr>
              <a:buSzPts val="2800"/>
              <a:buFont typeface="Arial"/>
              <a:buNone/>
              <a:defRPr sz="2800">
                <a:solidFill>
                  <a:schemeClr val="dk1"/>
                </a:solidFill>
              </a:defRPr>
            </a:lvl8pPr>
            <a:lvl9pPr lvl="8">
              <a:spcBef>
                <a:spcPts val="0"/>
              </a:spcBef>
              <a:spcAft>
                <a:spcPts val="0"/>
              </a:spcAft>
              <a:buClr>
                <a:schemeClr val="dk1"/>
              </a:buClr>
              <a:buSzPts val="2800"/>
              <a:buFont typeface="Arial"/>
              <a:buNone/>
              <a:defRPr sz="2800">
                <a:solidFill>
                  <a:schemeClr val="dk1"/>
                </a:solidFill>
              </a:defRPr>
            </a:lvl9pPr>
          </a:lstStyle>
          <a:p>
            <a:endParaRPr/>
          </a:p>
        </p:txBody>
      </p:sp>
      <p:sp>
        <p:nvSpPr>
          <p:cNvPr id="11" name="Google Shape;11;p6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47154" algn="l" rtl="0">
              <a:lnSpc>
                <a:spcPct val="115000"/>
              </a:lnSpc>
              <a:spcBef>
                <a:spcPts val="1600"/>
              </a:spcBef>
              <a:spcAft>
                <a:spcPts val="0"/>
              </a:spcAft>
              <a:buClr>
                <a:schemeClr val="dk2"/>
              </a:buClr>
              <a:buSzPts val="1867"/>
              <a:buFont typeface="Arial"/>
              <a:buChar char="○"/>
              <a:defRPr sz="1867" b="0" i="0" u="none" strike="noStrike" cap="none">
                <a:solidFill>
                  <a:schemeClr val="dk2"/>
                </a:solidFill>
                <a:latin typeface="Arial"/>
                <a:ea typeface="Arial"/>
                <a:cs typeface="Arial"/>
                <a:sym typeface="Arial"/>
              </a:defRPr>
            </a:lvl2pPr>
            <a:lvl3pPr marL="1371600" marR="0" lvl="2" indent="-347154" algn="l" rtl="0">
              <a:lnSpc>
                <a:spcPct val="115000"/>
              </a:lnSpc>
              <a:spcBef>
                <a:spcPts val="1600"/>
              </a:spcBef>
              <a:spcAft>
                <a:spcPts val="0"/>
              </a:spcAft>
              <a:buClr>
                <a:schemeClr val="dk2"/>
              </a:buClr>
              <a:buSzPts val="1867"/>
              <a:buFont typeface="Arial"/>
              <a:buChar char="■"/>
              <a:defRPr sz="1867" b="0" i="0" u="none" strike="noStrike" cap="none">
                <a:solidFill>
                  <a:schemeClr val="dk2"/>
                </a:solidFill>
                <a:latin typeface="Arial"/>
                <a:ea typeface="Arial"/>
                <a:cs typeface="Arial"/>
                <a:sym typeface="Arial"/>
              </a:defRPr>
            </a:lvl3pPr>
            <a:lvl4pPr marL="1828800" marR="0" lvl="3" indent="-347154" algn="l" rtl="0">
              <a:lnSpc>
                <a:spcPct val="115000"/>
              </a:lnSpc>
              <a:spcBef>
                <a:spcPts val="1600"/>
              </a:spcBef>
              <a:spcAft>
                <a:spcPts val="0"/>
              </a:spcAft>
              <a:buClr>
                <a:schemeClr val="dk2"/>
              </a:buClr>
              <a:buSzPts val="1867"/>
              <a:buFont typeface="Arial"/>
              <a:buChar char="●"/>
              <a:defRPr sz="1867" b="0" i="0" u="none" strike="noStrike" cap="none">
                <a:solidFill>
                  <a:schemeClr val="dk2"/>
                </a:solidFill>
                <a:latin typeface="Arial"/>
                <a:ea typeface="Arial"/>
                <a:cs typeface="Arial"/>
                <a:sym typeface="Arial"/>
              </a:defRPr>
            </a:lvl4pPr>
            <a:lvl5pPr marL="2286000" marR="0" lvl="4" indent="-347154" algn="l" rtl="0">
              <a:lnSpc>
                <a:spcPct val="115000"/>
              </a:lnSpc>
              <a:spcBef>
                <a:spcPts val="1600"/>
              </a:spcBef>
              <a:spcAft>
                <a:spcPts val="0"/>
              </a:spcAft>
              <a:buClr>
                <a:schemeClr val="dk2"/>
              </a:buClr>
              <a:buSzPts val="1867"/>
              <a:buFont typeface="Arial"/>
              <a:buChar char="○"/>
              <a:defRPr sz="1867" b="0" i="0" u="none" strike="noStrike" cap="none">
                <a:solidFill>
                  <a:schemeClr val="dk2"/>
                </a:solidFill>
                <a:latin typeface="Arial"/>
                <a:ea typeface="Arial"/>
                <a:cs typeface="Arial"/>
                <a:sym typeface="Arial"/>
              </a:defRPr>
            </a:lvl5pPr>
            <a:lvl6pPr marL="2743200" marR="0" lvl="5" indent="-347154" algn="l" rtl="0">
              <a:lnSpc>
                <a:spcPct val="115000"/>
              </a:lnSpc>
              <a:spcBef>
                <a:spcPts val="1600"/>
              </a:spcBef>
              <a:spcAft>
                <a:spcPts val="0"/>
              </a:spcAft>
              <a:buClr>
                <a:schemeClr val="dk2"/>
              </a:buClr>
              <a:buSzPts val="1867"/>
              <a:buFont typeface="Arial"/>
              <a:buChar char="■"/>
              <a:defRPr sz="1867" b="0" i="0" u="none" strike="noStrike" cap="none">
                <a:solidFill>
                  <a:schemeClr val="dk2"/>
                </a:solidFill>
                <a:latin typeface="Arial"/>
                <a:ea typeface="Arial"/>
                <a:cs typeface="Arial"/>
                <a:sym typeface="Arial"/>
              </a:defRPr>
            </a:lvl6pPr>
            <a:lvl7pPr marL="3200400" marR="0" lvl="6" indent="-347154" algn="l" rtl="0">
              <a:lnSpc>
                <a:spcPct val="115000"/>
              </a:lnSpc>
              <a:spcBef>
                <a:spcPts val="1600"/>
              </a:spcBef>
              <a:spcAft>
                <a:spcPts val="0"/>
              </a:spcAft>
              <a:buClr>
                <a:schemeClr val="dk2"/>
              </a:buClr>
              <a:buSzPts val="1867"/>
              <a:buFont typeface="Arial"/>
              <a:buChar char="●"/>
              <a:defRPr sz="1867" b="0" i="0" u="none" strike="noStrike" cap="none">
                <a:solidFill>
                  <a:schemeClr val="dk2"/>
                </a:solidFill>
                <a:latin typeface="Arial"/>
                <a:ea typeface="Arial"/>
                <a:cs typeface="Arial"/>
                <a:sym typeface="Arial"/>
              </a:defRPr>
            </a:lvl7pPr>
            <a:lvl8pPr marL="3657600" marR="0" lvl="7" indent="-347154" algn="l" rtl="0">
              <a:lnSpc>
                <a:spcPct val="115000"/>
              </a:lnSpc>
              <a:spcBef>
                <a:spcPts val="1600"/>
              </a:spcBef>
              <a:spcAft>
                <a:spcPts val="0"/>
              </a:spcAft>
              <a:buClr>
                <a:schemeClr val="dk2"/>
              </a:buClr>
              <a:buSzPts val="1867"/>
              <a:buFont typeface="Arial"/>
              <a:buChar char="○"/>
              <a:defRPr sz="1867" b="0" i="0" u="none" strike="noStrike" cap="none">
                <a:solidFill>
                  <a:schemeClr val="dk2"/>
                </a:solidFill>
                <a:latin typeface="Arial"/>
                <a:ea typeface="Arial"/>
                <a:cs typeface="Arial"/>
                <a:sym typeface="Arial"/>
              </a:defRPr>
            </a:lvl8pPr>
            <a:lvl9pPr marL="4114800" marR="0" lvl="8" indent="-347154" algn="l" rtl="0">
              <a:lnSpc>
                <a:spcPct val="115000"/>
              </a:lnSpc>
              <a:spcBef>
                <a:spcPts val="1600"/>
              </a:spcBef>
              <a:spcAft>
                <a:spcPts val="1600"/>
              </a:spcAft>
              <a:buClr>
                <a:schemeClr val="dk2"/>
              </a:buClr>
              <a:buSzPts val="1867"/>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12" name="Google Shape;12;p6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buNone/>
              <a:defRPr sz="1333" b="0" i="0" u="none" strike="noStrike" cap="none">
                <a:solidFill>
                  <a:schemeClr val="dk2"/>
                </a:solidFill>
                <a:latin typeface="Arial"/>
                <a:ea typeface="Arial"/>
                <a:cs typeface="Arial"/>
                <a:sym typeface="Arial"/>
              </a:defRPr>
            </a:lvl1pPr>
            <a:lvl2pPr marL="0" marR="0" lvl="1" indent="0" algn="r" rtl="0">
              <a:spcBef>
                <a:spcPts val="0"/>
              </a:spcBef>
              <a:buNone/>
              <a:defRPr sz="1333" b="0" i="0" u="none" strike="noStrike" cap="none">
                <a:solidFill>
                  <a:schemeClr val="dk2"/>
                </a:solidFill>
                <a:latin typeface="Arial"/>
                <a:ea typeface="Arial"/>
                <a:cs typeface="Arial"/>
                <a:sym typeface="Arial"/>
              </a:defRPr>
            </a:lvl2pPr>
            <a:lvl3pPr marL="0" marR="0" lvl="2" indent="0" algn="r" rtl="0">
              <a:spcBef>
                <a:spcPts val="0"/>
              </a:spcBef>
              <a:buNone/>
              <a:defRPr sz="1333" b="0" i="0" u="none" strike="noStrike" cap="none">
                <a:solidFill>
                  <a:schemeClr val="dk2"/>
                </a:solidFill>
                <a:latin typeface="Arial"/>
                <a:ea typeface="Arial"/>
                <a:cs typeface="Arial"/>
                <a:sym typeface="Arial"/>
              </a:defRPr>
            </a:lvl3pPr>
            <a:lvl4pPr marL="0" marR="0" lvl="3" indent="0" algn="r" rtl="0">
              <a:spcBef>
                <a:spcPts val="0"/>
              </a:spcBef>
              <a:buNone/>
              <a:defRPr sz="1333" b="0" i="0" u="none" strike="noStrike" cap="none">
                <a:solidFill>
                  <a:schemeClr val="dk2"/>
                </a:solidFill>
                <a:latin typeface="Arial"/>
                <a:ea typeface="Arial"/>
                <a:cs typeface="Arial"/>
                <a:sym typeface="Arial"/>
              </a:defRPr>
            </a:lvl4pPr>
            <a:lvl5pPr marL="0" marR="0" lvl="4" indent="0" algn="r" rtl="0">
              <a:spcBef>
                <a:spcPts val="0"/>
              </a:spcBef>
              <a:buNone/>
              <a:defRPr sz="1333" b="0" i="0" u="none" strike="noStrike" cap="none">
                <a:solidFill>
                  <a:schemeClr val="dk2"/>
                </a:solidFill>
                <a:latin typeface="Arial"/>
                <a:ea typeface="Arial"/>
                <a:cs typeface="Arial"/>
                <a:sym typeface="Arial"/>
              </a:defRPr>
            </a:lvl5pPr>
            <a:lvl6pPr marL="0" marR="0" lvl="5" indent="0" algn="r" rtl="0">
              <a:spcBef>
                <a:spcPts val="0"/>
              </a:spcBef>
              <a:buNone/>
              <a:defRPr sz="1333" b="0" i="0" u="none" strike="noStrike" cap="none">
                <a:solidFill>
                  <a:schemeClr val="dk2"/>
                </a:solidFill>
                <a:latin typeface="Arial"/>
                <a:ea typeface="Arial"/>
                <a:cs typeface="Arial"/>
                <a:sym typeface="Arial"/>
              </a:defRPr>
            </a:lvl6pPr>
            <a:lvl7pPr marL="0" marR="0" lvl="6" indent="0" algn="r" rtl="0">
              <a:spcBef>
                <a:spcPts val="0"/>
              </a:spcBef>
              <a:buNone/>
              <a:defRPr sz="1333" b="0" i="0" u="none" strike="noStrike" cap="none">
                <a:solidFill>
                  <a:schemeClr val="dk2"/>
                </a:solidFill>
                <a:latin typeface="Arial"/>
                <a:ea typeface="Arial"/>
                <a:cs typeface="Arial"/>
                <a:sym typeface="Arial"/>
              </a:defRPr>
            </a:lvl7pPr>
            <a:lvl8pPr marL="0" marR="0" lvl="7" indent="0" algn="r" rtl="0">
              <a:spcBef>
                <a:spcPts val="0"/>
              </a:spcBef>
              <a:buNone/>
              <a:defRPr sz="1333" b="0" i="0" u="none" strike="noStrike" cap="none">
                <a:solidFill>
                  <a:schemeClr val="dk2"/>
                </a:solidFill>
                <a:latin typeface="Arial"/>
                <a:ea typeface="Arial"/>
                <a:cs typeface="Arial"/>
                <a:sym typeface="Arial"/>
              </a:defRPr>
            </a:lvl8pPr>
            <a:lvl9pPr marL="0" marR="0" lvl="8" indent="0" algn="r" rtl="0">
              <a:spcBef>
                <a:spcPts val="0"/>
              </a:spcBef>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Google Shape;47;p6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48" name="Google Shape;48;p6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9" name="Google Shape;49;p6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7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93" name="Google Shape;93;p7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47154" algn="l" rtl="0">
              <a:lnSpc>
                <a:spcPct val="115000"/>
              </a:lnSpc>
              <a:spcBef>
                <a:spcPts val="1600"/>
              </a:spcBef>
              <a:spcAft>
                <a:spcPts val="0"/>
              </a:spcAft>
              <a:buClr>
                <a:schemeClr val="dk2"/>
              </a:buClr>
              <a:buSzPts val="1867"/>
              <a:buFont typeface="Arial"/>
              <a:buChar char="○"/>
              <a:defRPr sz="1867" b="0" i="0" u="none" strike="noStrike" cap="none">
                <a:solidFill>
                  <a:schemeClr val="dk2"/>
                </a:solidFill>
                <a:latin typeface="Arial"/>
                <a:ea typeface="Arial"/>
                <a:cs typeface="Arial"/>
                <a:sym typeface="Arial"/>
              </a:defRPr>
            </a:lvl2pPr>
            <a:lvl3pPr marL="1371600" marR="0" lvl="2" indent="-347154" algn="l" rtl="0">
              <a:lnSpc>
                <a:spcPct val="115000"/>
              </a:lnSpc>
              <a:spcBef>
                <a:spcPts val="1600"/>
              </a:spcBef>
              <a:spcAft>
                <a:spcPts val="0"/>
              </a:spcAft>
              <a:buClr>
                <a:schemeClr val="dk2"/>
              </a:buClr>
              <a:buSzPts val="1867"/>
              <a:buFont typeface="Arial"/>
              <a:buChar char="■"/>
              <a:defRPr sz="1867" b="0" i="0" u="none" strike="noStrike" cap="none">
                <a:solidFill>
                  <a:schemeClr val="dk2"/>
                </a:solidFill>
                <a:latin typeface="Arial"/>
                <a:ea typeface="Arial"/>
                <a:cs typeface="Arial"/>
                <a:sym typeface="Arial"/>
              </a:defRPr>
            </a:lvl3pPr>
            <a:lvl4pPr marL="1828800" marR="0" lvl="3" indent="-347154" algn="l" rtl="0">
              <a:lnSpc>
                <a:spcPct val="115000"/>
              </a:lnSpc>
              <a:spcBef>
                <a:spcPts val="1600"/>
              </a:spcBef>
              <a:spcAft>
                <a:spcPts val="0"/>
              </a:spcAft>
              <a:buClr>
                <a:schemeClr val="dk2"/>
              </a:buClr>
              <a:buSzPts val="1867"/>
              <a:buFont typeface="Arial"/>
              <a:buChar char="●"/>
              <a:defRPr sz="1867" b="0" i="0" u="none" strike="noStrike" cap="none">
                <a:solidFill>
                  <a:schemeClr val="dk2"/>
                </a:solidFill>
                <a:latin typeface="Arial"/>
                <a:ea typeface="Arial"/>
                <a:cs typeface="Arial"/>
                <a:sym typeface="Arial"/>
              </a:defRPr>
            </a:lvl4pPr>
            <a:lvl5pPr marL="2286000" marR="0" lvl="4" indent="-347154" algn="l" rtl="0">
              <a:lnSpc>
                <a:spcPct val="115000"/>
              </a:lnSpc>
              <a:spcBef>
                <a:spcPts val="1600"/>
              </a:spcBef>
              <a:spcAft>
                <a:spcPts val="0"/>
              </a:spcAft>
              <a:buClr>
                <a:schemeClr val="dk2"/>
              </a:buClr>
              <a:buSzPts val="1867"/>
              <a:buFont typeface="Arial"/>
              <a:buChar char="○"/>
              <a:defRPr sz="1867" b="0" i="0" u="none" strike="noStrike" cap="none">
                <a:solidFill>
                  <a:schemeClr val="dk2"/>
                </a:solidFill>
                <a:latin typeface="Arial"/>
                <a:ea typeface="Arial"/>
                <a:cs typeface="Arial"/>
                <a:sym typeface="Arial"/>
              </a:defRPr>
            </a:lvl5pPr>
            <a:lvl6pPr marL="2743200" marR="0" lvl="5" indent="-347154" algn="l" rtl="0">
              <a:lnSpc>
                <a:spcPct val="115000"/>
              </a:lnSpc>
              <a:spcBef>
                <a:spcPts val="1600"/>
              </a:spcBef>
              <a:spcAft>
                <a:spcPts val="0"/>
              </a:spcAft>
              <a:buClr>
                <a:schemeClr val="dk2"/>
              </a:buClr>
              <a:buSzPts val="1867"/>
              <a:buFont typeface="Arial"/>
              <a:buChar char="■"/>
              <a:defRPr sz="1867" b="0" i="0" u="none" strike="noStrike" cap="none">
                <a:solidFill>
                  <a:schemeClr val="dk2"/>
                </a:solidFill>
                <a:latin typeface="Arial"/>
                <a:ea typeface="Arial"/>
                <a:cs typeface="Arial"/>
                <a:sym typeface="Arial"/>
              </a:defRPr>
            </a:lvl6pPr>
            <a:lvl7pPr marL="3200400" marR="0" lvl="6" indent="-347154" algn="l" rtl="0">
              <a:lnSpc>
                <a:spcPct val="115000"/>
              </a:lnSpc>
              <a:spcBef>
                <a:spcPts val="1600"/>
              </a:spcBef>
              <a:spcAft>
                <a:spcPts val="0"/>
              </a:spcAft>
              <a:buClr>
                <a:schemeClr val="dk2"/>
              </a:buClr>
              <a:buSzPts val="1867"/>
              <a:buFont typeface="Arial"/>
              <a:buChar char="●"/>
              <a:defRPr sz="1867" b="0" i="0" u="none" strike="noStrike" cap="none">
                <a:solidFill>
                  <a:schemeClr val="dk2"/>
                </a:solidFill>
                <a:latin typeface="Arial"/>
                <a:ea typeface="Arial"/>
                <a:cs typeface="Arial"/>
                <a:sym typeface="Arial"/>
              </a:defRPr>
            </a:lvl7pPr>
            <a:lvl8pPr marL="3657600" marR="0" lvl="7" indent="-347154" algn="l" rtl="0">
              <a:lnSpc>
                <a:spcPct val="115000"/>
              </a:lnSpc>
              <a:spcBef>
                <a:spcPts val="1600"/>
              </a:spcBef>
              <a:spcAft>
                <a:spcPts val="0"/>
              </a:spcAft>
              <a:buClr>
                <a:schemeClr val="dk2"/>
              </a:buClr>
              <a:buSzPts val="1867"/>
              <a:buFont typeface="Arial"/>
              <a:buChar char="○"/>
              <a:defRPr sz="1867" b="0" i="0" u="none" strike="noStrike" cap="none">
                <a:solidFill>
                  <a:schemeClr val="dk2"/>
                </a:solidFill>
                <a:latin typeface="Arial"/>
                <a:ea typeface="Arial"/>
                <a:cs typeface="Arial"/>
                <a:sym typeface="Arial"/>
              </a:defRPr>
            </a:lvl8pPr>
            <a:lvl9pPr marL="4114800" marR="0" lvl="8" indent="-347154" algn="l" rtl="0">
              <a:lnSpc>
                <a:spcPct val="115000"/>
              </a:lnSpc>
              <a:spcBef>
                <a:spcPts val="1600"/>
              </a:spcBef>
              <a:spcAft>
                <a:spcPts val="1600"/>
              </a:spcAft>
              <a:buClr>
                <a:schemeClr val="dk2"/>
              </a:buClr>
              <a:buSzPts val="1867"/>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94" name="Google Shape;94;p7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NnjtL1JEYsw"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www.comoves.unam.mx/assets/revista/257/moda-rapida-la-industria-que-desviste-al-planeta.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ykfp1WvVqAY"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www.comoves.unam.mx/assets/revista/257/moda-rapida-la-industria-que-desviste-al-planeta.pdf" TargetMode="External"/><Relationship Id="rId4" Type="http://schemas.openxmlformats.org/officeDocument/2006/relationships/hyperlink" Target="https://www.youtube.com/watch?v=NnjtL1JEYsw"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hyperlink" Target="https://www.insst.es/documents/94886/161971/Cap%C3%ADtulo+89.+Industria+de+productos+textiles" TargetMode="External"/><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inegi.org.mx"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hyperlink" Target="http://www.inegi.org.mx" TargetMode="External"/><Relationship Id="rId2" Type="http://schemas.openxmlformats.org/officeDocument/2006/relationships/notesSlide" Target="../notesSlides/notesSlide53.xml"/><Relationship Id="rId1" Type="http://schemas.openxmlformats.org/officeDocument/2006/relationships/slideLayout" Target="../slideLayouts/slideLayout21.xml"/><Relationship Id="rId5" Type="http://schemas.openxmlformats.org/officeDocument/2006/relationships/hyperlink" Target="https://www.bancomundial.org/es/news/feature/2019/09/23/costo-moda-medio-ambiente" TargetMode="External"/><Relationship Id="rId4" Type="http://schemas.openxmlformats.org/officeDocument/2006/relationships/hyperlink" Target="http://www.datos.bancomundial.org"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3" Type="http://schemas.openxmlformats.org/officeDocument/2006/relationships/hyperlink" Target="https://librospopulares.com/2020/08/11/cuanto-se-gasta-en-ropa-y-calzado-el-mexicano/" TargetMode="External"/><Relationship Id="rId2" Type="http://schemas.openxmlformats.org/officeDocument/2006/relationships/notesSlide" Target="../notesSlides/notesSlide63.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3" Type="http://schemas.openxmlformats.org/officeDocument/2006/relationships/hyperlink" Target="https://www.insst.es/documents/94886/161971/Cap%C3%ADtulo+89.+Industria+de+productos+textiles" TargetMode="External"/><Relationship Id="rId2" Type="http://schemas.openxmlformats.org/officeDocument/2006/relationships/notesSlide" Target="../notesSlides/notesSlide73.xml"/><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3" Type="http://schemas.openxmlformats.org/officeDocument/2006/relationships/hyperlink" Target="https://www.insst.es/documents/94886/161971/Cap%C3%ADtulo+89.+Industria+de+productos+textiles" TargetMode="External"/><Relationship Id="rId2" Type="http://schemas.openxmlformats.org/officeDocument/2006/relationships/notesSlide" Target="../notesSlides/notesSlide76.xml"/><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hyperlink" Target="https://ibero.mx/web/filesd/publicaciones/ManualTecnicasFinal.pdf" TargetMode="External"/><Relationship Id="rId2" Type="http://schemas.openxmlformats.org/officeDocument/2006/relationships/notesSlide" Target="../notesSlides/notesSlide83.xml"/><Relationship Id="rId1" Type="http://schemas.openxmlformats.org/officeDocument/2006/relationships/slideLayout" Target="../slideLayouts/slideLayout3.xml"/><Relationship Id="rId5" Type="http://schemas.openxmlformats.org/officeDocument/2006/relationships/hyperlink" Target="https://www.youtube.com/watch?v=k0tKeoQvzF8" TargetMode="External"/><Relationship Id="rId4" Type="http://schemas.openxmlformats.org/officeDocument/2006/relationships/hyperlink" Target="http://ciencia.unam.mx/contenido/galeria/60/tintes-naturales-tenido-artesanal-de-textiles"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kyDKxlqlYT8e9erTUydIRVquEiiq9sx6YPl1JBTTU8/edit"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hyperlink" Target="https://docs.google.com/forms/d/1nP4VpC3A2qi1QKPLwNfF_y4j2x_xvFVcwWDO-ZrJ1Ls/edit?ts=624b2451" TargetMode="External"/><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a:spLocks noGrp="1"/>
          </p:cNvSpPr>
          <p:nvPr>
            <p:ph type="ctrTitle"/>
          </p:nvPr>
        </p:nvSpPr>
        <p:spPr>
          <a:xfrm>
            <a:off x="415600" y="873433"/>
            <a:ext cx="11360800" cy="14248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SzPts val="4000"/>
              <a:buFont typeface="Arial"/>
              <a:buNone/>
            </a:pPr>
            <a:r>
              <a:rPr lang="es-MX" sz="4000" b="1"/>
              <a:t>INSTITUTO EMILIANI</a:t>
            </a:r>
            <a:endParaRPr/>
          </a:p>
          <a:p>
            <a:pPr marL="0" lvl="0" indent="0" algn="ctr" rtl="0">
              <a:lnSpc>
                <a:spcPct val="100000"/>
              </a:lnSpc>
              <a:spcBef>
                <a:spcPts val="0"/>
              </a:spcBef>
              <a:spcAft>
                <a:spcPts val="0"/>
              </a:spcAft>
              <a:buSzPts val="2400"/>
              <a:buFont typeface="Arial"/>
              <a:buNone/>
            </a:pPr>
            <a:r>
              <a:rPr lang="es-MX" sz="2400"/>
              <a:t>Clave de incorporación 6918</a:t>
            </a:r>
            <a:endParaRPr sz="2400"/>
          </a:p>
          <a:p>
            <a:pPr marL="0" lvl="0" indent="0" algn="ctr" rtl="0">
              <a:lnSpc>
                <a:spcPct val="100000"/>
              </a:lnSpc>
              <a:spcBef>
                <a:spcPts val="0"/>
              </a:spcBef>
              <a:spcAft>
                <a:spcPts val="0"/>
              </a:spcAft>
              <a:buSzPts val="2400"/>
              <a:buFont typeface="Arial"/>
              <a:buNone/>
            </a:pPr>
            <a:r>
              <a:rPr lang="es-MX" sz="2400"/>
              <a:t>Nombre del proyecto. Del refrigerador a tu ropa: uso de materiales orgánicos para la tinción de prendas de reuso.</a:t>
            </a:r>
            <a:endParaRPr sz="2400"/>
          </a:p>
          <a:p>
            <a:pPr marL="0" lvl="0" indent="0" algn="ctr" rtl="0">
              <a:spcBef>
                <a:spcPts val="0"/>
              </a:spcBef>
              <a:spcAft>
                <a:spcPts val="0"/>
              </a:spcAft>
              <a:buClr>
                <a:schemeClr val="dk1"/>
              </a:buClr>
              <a:buSzPts val="2400"/>
              <a:buFont typeface="Arial"/>
              <a:buNone/>
            </a:pPr>
            <a:r>
              <a:rPr lang="es-MX" sz="2400"/>
              <a:t>Grado al que va dirigido el proyecto: 4º</a:t>
            </a:r>
            <a:endParaRPr sz="2400"/>
          </a:p>
        </p:txBody>
      </p:sp>
      <p:pic>
        <p:nvPicPr>
          <p:cNvPr id="134" name="Google Shape;134;p1"/>
          <p:cNvPicPr preferRelativeResize="0"/>
          <p:nvPr/>
        </p:nvPicPr>
        <p:blipFill rotWithShape="1">
          <a:blip r:embed="rId3">
            <a:alphaModFix/>
          </a:blip>
          <a:srcRect/>
          <a:stretch/>
        </p:blipFill>
        <p:spPr>
          <a:xfrm>
            <a:off x="2481501" y="2567500"/>
            <a:ext cx="7355700" cy="3888400"/>
          </a:xfrm>
          <a:prstGeom prst="rect">
            <a:avLst/>
          </a:prstGeom>
          <a:noFill/>
          <a:ln>
            <a:noFill/>
          </a:ln>
        </p:spPr>
      </p:pic>
      <p:sp>
        <p:nvSpPr>
          <p:cNvPr id="135" name="Google Shape;135;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MX"/>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e26b7c3c72_0_160"/>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s-MX"/>
              <a:t>10</a:t>
            </a:fld>
            <a:endParaRPr/>
          </a:p>
        </p:txBody>
      </p:sp>
      <p:sp>
        <p:nvSpPr>
          <p:cNvPr id="239" name="Google Shape;239;ge26b7c3c72_0_160"/>
          <p:cNvSpPr txBox="1"/>
          <p:nvPr/>
        </p:nvSpPr>
        <p:spPr>
          <a:xfrm>
            <a:off x="1683150" y="572975"/>
            <a:ext cx="97839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MX" sz="3200">
                <a:solidFill>
                  <a:schemeClr val="dk1"/>
                </a:solidFill>
              </a:rPr>
              <a:t>Producto final interdisciplinario </a:t>
            </a:r>
            <a:endParaRPr sz="3200">
              <a:solidFill>
                <a:schemeClr val="dk1"/>
              </a:solidFill>
            </a:endParaRPr>
          </a:p>
        </p:txBody>
      </p:sp>
      <p:sp>
        <p:nvSpPr>
          <p:cNvPr id="240" name="Google Shape;240;ge26b7c3c72_0_160"/>
          <p:cNvSpPr txBox="1"/>
          <p:nvPr/>
        </p:nvSpPr>
        <p:spPr>
          <a:xfrm>
            <a:off x="1140250" y="1388500"/>
            <a:ext cx="101562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800"/>
              <a:t>Descripción:</a:t>
            </a:r>
            <a:endParaRPr sz="2800"/>
          </a:p>
          <a:p>
            <a:pPr marL="0" lvl="0" indent="0" algn="just" rtl="0">
              <a:spcBef>
                <a:spcPts val="0"/>
              </a:spcBef>
              <a:spcAft>
                <a:spcPts val="0"/>
              </a:spcAft>
              <a:buNone/>
            </a:pPr>
            <a:r>
              <a:rPr lang="es-MX" sz="2800"/>
              <a:t>Consiste en el rediseño de prendas de reuso mediante la tinción de las mismas con tintes obtenidos a partir de materiales orgánicos.</a:t>
            </a:r>
            <a:endParaRPr sz="2800"/>
          </a:p>
          <a:p>
            <a:pPr marL="0" lvl="0" indent="0" algn="just" rtl="0">
              <a:spcBef>
                <a:spcPts val="0"/>
              </a:spcBef>
              <a:spcAft>
                <a:spcPts val="0"/>
              </a:spcAft>
              <a:buNone/>
            </a:pPr>
            <a:r>
              <a:rPr lang="es-MX" sz="2800"/>
              <a:t>Se realizará una pasarela en la que se presenten los productos rediseñados por los estudiantes.</a:t>
            </a:r>
            <a:endParaRPr sz="2800"/>
          </a:p>
        </p:txBody>
      </p:sp>
      <p:pic>
        <p:nvPicPr>
          <p:cNvPr id="241" name="Google Shape;241;ge26b7c3c72_0_160"/>
          <p:cNvPicPr preferRelativeResize="0"/>
          <p:nvPr/>
        </p:nvPicPr>
        <p:blipFill>
          <a:blip r:embed="rId3">
            <a:alphaModFix/>
          </a:blip>
          <a:stretch>
            <a:fillRect/>
          </a:stretch>
        </p:blipFill>
        <p:spPr>
          <a:xfrm>
            <a:off x="2390100" y="4297425"/>
            <a:ext cx="1612950" cy="2150600"/>
          </a:xfrm>
          <a:prstGeom prst="rect">
            <a:avLst/>
          </a:prstGeom>
          <a:noFill/>
          <a:ln>
            <a:noFill/>
          </a:ln>
        </p:spPr>
      </p:pic>
      <p:pic>
        <p:nvPicPr>
          <p:cNvPr id="242" name="Google Shape;242;ge26b7c3c72_0_160"/>
          <p:cNvPicPr preferRelativeResize="0"/>
          <p:nvPr/>
        </p:nvPicPr>
        <p:blipFill rotWithShape="1">
          <a:blip r:embed="rId4">
            <a:alphaModFix/>
          </a:blip>
          <a:srcRect l="13081"/>
          <a:stretch/>
        </p:blipFill>
        <p:spPr>
          <a:xfrm>
            <a:off x="5313375" y="4235199"/>
            <a:ext cx="1762325" cy="2061750"/>
          </a:xfrm>
          <a:prstGeom prst="rect">
            <a:avLst/>
          </a:prstGeom>
          <a:noFill/>
          <a:ln>
            <a:noFill/>
          </a:ln>
        </p:spPr>
      </p:pic>
      <p:pic>
        <p:nvPicPr>
          <p:cNvPr id="243" name="Google Shape;243;ge26b7c3c72_0_160"/>
          <p:cNvPicPr preferRelativeResize="0"/>
          <p:nvPr/>
        </p:nvPicPr>
        <p:blipFill>
          <a:blip r:embed="rId5">
            <a:alphaModFix/>
          </a:blip>
          <a:stretch>
            <a:fillRect/>
          </a:stretch>
        </p:blipFill>
        <p:spPr>
          <a:xfrm>
            <a:off x="8386025" y="4297425"/>
            <a:ext cx="2352625" cy="1989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e26b7c3c72_0_166"/>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s-MX"/>
              <a:t>11</a:t>
            </a:fld>
            <a:endParaRPr/>
          </a:p>
        </p:txBody>
      </p:sp>
      <p:sp>
        <p:nvSpPr>
          <p:cNvPr id="250" name="Google Shape;250;ge26b7c3c72_0_166"/>
          <p:cNvSpPr txBox="1"/>
          <p:nvPr/>
        </p:nvSpPr>
        <p:spPr>
          <a:xfrm>
            <a:off x="1038550" y="2005475"/>
            <a:ext cx="105645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3200"/>
              <a:t>Documentación de actividades y evidencias de enseñanza aprendizaje.</a:t>
            </a:r>
            <a:endParaRPr sz="3200"/>
          </a:p>
          <a:p>
            <a:pPr marL="0" lvl="0" indent="0" algn="l" rtl="0">
              <a:spcBef>
                <a:spcPts val="0"/>
              </a:spcBef>
              <a:spcAft>
                <a:spcPts val="0"/>
              </a:spcAft>
              <a:buNone/>
            </a:pPr>
            <a:endParaRPr sz="2800"/>
          </a:p>
          <a:p>
            <a:pPr marL="0" lvl="0" indent="0" algn="ctr" rtl="0">
              <a:spcBef>
                <a:spcPts val="0"/>
              </a:spcBef>
              <a:spcAft>
                <a:spcPts val="0"/>
              </a:spcAft>
              <a:buNone/>
            </a:pPr>
            <a:r>
              <a:rPr lang="es-MX" sz="2800"/>
              <a:t>Actividad interdisciplinaria para dar inicio o detonar el proyecto.</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8"/>
          <p:cNvSpPr txBox="1"/>
          <p:nvPr/>
        </p:nvSpPr>
        <p:spPr>
          <a:xfrm>
            <a:off x="415600" y="593375"/>
            <a:ext cx="11087700" cy="763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s-MX" sz="3200" b="0" i="0" u="none" strike="noStrike" cap="none">
                <a:solidFill>
                  <a:srgbClr val="000000"/>
                </a:solidFill>
                <a:latin typeface="Arial"/>
                <a:ea typeface="Arial"/>
                <a:cs typeface="Arial"/>
                <a:sym typeface="Arial"/>
              </a:rPr>
              <a:t>Actividad interdisciplinaria de inicio del proyecto</a:t>
            </a:r>
            <a:endParaRPr sz="3200"/>
          </a:p>
        </p:txBody>
      </p:sp>
      <p:sp>
        <p:nvSpPr>
          <p:cNvPr id="256" name="Google Shape;256;p8"/>
          <p:cNvSpPr/>
          <p:nvPr/>
        </p:nvSpPr>
        <p:spPr>
          <a:xfrm>
            <a:off x="688800" y="1645025"/>
            <a:ext cx="10947000" cy="4158600"/>
          </a:xfrm>
          <a:prstGeom prst="rect">
            <a:avLst/>
          </a:prstGeom>
          <a:noFill/>
          <a:ln>
            <a:noFill/>
          </a:ln>
        </p:spPr>
        <p:txBody>
          <a:bodyPr spcFirstLastPara="1" wrap="square" lIns="91425" tIns="45700" rIns="91425" bIns="45700" anchor="t" anchorCtr="0">
            <a:spAutoFit/>
          </a:bodyPr>
          <a:lstStyle/>
          <a:p>
            <a:pPr marL="457200" marR="0" lvl="0" indent="-381000" algn="just" rtl="0">
              <a:lnSpc>
                <a:spcPct val="100000"/>
              </a:lnSpc>
              <a:spcBef>
                <a:spcPts val="0"/>
              </a:spcBef>
              <a:spcAft>
                <a:spcPts val="0"/>
              </a:spcAft>
              <a:buSzPts val="2400"/>
              <a:buAutoNum type="alphaLcPeriod"/>
            </a:pPr>
            <a:r>
              <a:rPr lang="es-MX" sz="2400" b="0" i="0" u="none" strike="noStrike" cap="none">
                <a:solidFill>
                  <a:srgbClr val="000000"/>
                </a:solidFill>
                <a:latin typeface="Arial"/>
                <a:ea typeface="Arial"/>
                <a:cs typeface="Arial"/>
                <a:sym typeface="Arial"/>
              </a:rPr>
              <a:t>Nombre de la actividad: </a:t>
            </a:r>
            <a:r>
              <a:rPr lang="es-MX" sz="2400"/>
              <a:t> “La moda, más allá de la próxima temporada”.</a:t>
            </a:r>
            <a:endParaRPr sz="2400"/>
          </a:p>
          <a:p>
            <a:pPr marL="457200" marR="0" lvl="0" indent="0" algn="just" rtl="0">
              <a:lnSpc>
                <a:spcPct val="100000"/>
              </a:lnSpc>
              <a:spcBef>
                <a:spcPts val="0"/>
              </a:spcBef>
              <a:spcAft>
                <a:spcPts val="0"/>
              </a:spcAft>
              <a:buNone/>
            </a:pPr>
            <a:endParaRPr sz="2400"/>
          </a:p>
          <a:p>
            <a:pPr marL="457200" marR="0" lvl="0" indent="-381000" algn="just" rtl="0">
              <a:lnSpc>
                <a:spcPct val="100000"/>
              </a:lnSpc>
              <a:spcBef>
                <a:spcPts val="1600"/>
              </a:spcBef>
              <a:spcAft>
                <a:spcPts val="0"/>
              </a:spcAft>
              <a:buClr>
                <a:srgbClr val="000000"/>
              </a:buClr>
              <a:buSzPts val="2400"/>
              <a:buFont typeface="Arial"/>
              <a:buAutoNum type="alphaLcPeriod"/>
            </a:pPr>
            <a:r>
              <a:rPr lang="es-MX" sz="2400" b="0" i="0" u="none" strike="noStrike" cap="none">
                <a:solidFill>
                  <a:srgbClr val="000000"/>
                </a:solidFill>
                <a:latin typeface="Arial"/>
                <a:ea typeface="Arial"/>
                <a:cs typeface="Arial"/>
                <a:sym typeface="Arial"/>
              </a:rPr>
              <a:t>Objetivo: que el estudiante se involucre con la problemática planteada en el proyecto.</a:t>
            </a:r>
            <a:endParaRPr sz="2400"/>
          </a:p>
          <a:p>
            <a:pPr marL="0" marR="0" lvl="0" indent="0" algn="just" rtl="0">
              <a:lnSpc>
                <a:spcPct val="100000"/>
              </a:lnSpc>
              <a:spcBef>
                <a:spcPts val="1600"/>
              </a:spcBef>
              <a:spcAft>
                <a:spcPts val="0"/>
              </a:spcAft>
              <a:buNone/>
            </a:pPr>
            <a:endParaRPr sz="2400"/>
          </a:p>
          <a:p>
            <a:pPr marL="457200" marR="0" lvl="0" indent="-381000" algn="just" rtl="0">
              <a:lnSpc>
                <a:spcPct val="100000"/>
              </a:lnSpc>
              <a:spcBef>
                <a:spcPts val="1600"/>
              </a:spcBef>
              <a:spcAft>
                <a:spcPts val="0"/>
              </a:spcAft>
              <a:buClr>
                <a:srgbClr val="000000"/>
              </a:buClr>
              <a:buSzPts val="2400"/>
              <a:buFont typeface="Arial"/>
              <a:buAutoNum type="alphaLcPeriod"/>
            </a:pPr>
            <a:r>
              <a:rPr lang="es-MX" sz="2400" b="0" i="0" u="none" strike="noStrike" cap="none">
                <a:solidFill>
                  <a:srgbClr val="000000"/>
                </a:solidFill>
                <a:latin typeface="Arial"/>
                <a:ea typeface="Arial"/>
                <a:cs typeface="Arial"/>
                <a:sym typeface="Arial"/>
              </a:rPr>
              <a:t>Grado: 4º </a:t>
            </a:r>
            <a:endParaRPr sz="2400" b="0" i="0" u="none" strike="noStrike" cap="none">
              <a:solidFill>
                <a:srgbClr val="000000"/>
              </a:solidFill>
              <a:latin typeface="Arial"/>
              <a:ea typeface="Arial"/>
              <a:cs typeface="Arial"/>
              <a:sym typeface="Arial"/>
            </a:endParaRPr>
          </a:p>
          <a:p>
            <a:pPr marL="457200" marR="0" lvl="0" indent="0" algn="just" rtl="0">
              <a:lnSpc>
                <a:spcPct val="100000"/>
              </a:lnSpc>
              <a:spcBef>
                <a:spcPts val="1600"/>
              </a:spcBef>
              <a:spcAft>
                <a:spcPts val="0"/>
              </a:spcAft>
              <a:buNone/>
            </a:pPr>
            <a:endParaRPr sz="2400"/>
          </a:p>
          <a:p>
            <a:pPr marL="457200" marR="0" lvl="0" indent="-381000" algn="just" rtl="0">
              <a:lnSpc>
                <a:spcPct val="100000"/>
              </a:lnSpc>
              <a:spcBef>
                <a:spcPts val="1600"/>
              </a:spcBef>
              <a:spcAft>
                <a:spcPts val="0"/>
              </a:spcAft>
              <a:buSzPts val="2400"/>
              <a:buAutoNum type="alphaLcPeriod"/>
            </a:pPr>
            <a:r>
              <a:rPr lang="es-MX" sz="2400" b="0" i="0" u="none" strike="noStrike" cap="none">
                <a:solidFill>
                  <a:srgbClr val="000000"/>
                </a:solidFill>
                <a:latin typeface="Arial"/>
                <a:ea typeface="Arial"/>
                <a:cs typeface="Arial"/>
                <a:sym typeface="Arial"/>
              </a:rPr>
              <a:t>Fecha en que se realiza la actividad: </a:t>
            </a:r>
            <a:r>
              <a:rPr lang="es-MX" sz="2400"/>
              <a:t>noviembre</a:t>
            </a:r>
            <a:r>
              <a:rPr lang="es-MX" sz="2400" b="0" i="0" u="none" strike="noStrike" cap="none">
                <a:solidFill>
                  <a:srgbClr val="000000"/>
                </a:solidFill>
                <a:latin typeface="Arial"/>
                <a:ea typeface="Arial"/>
                <a:cs typeface="Arial"/>
                <a:sym typeface="Arial"/>
              </a:rPr>
              <a:t> 20</a:t>
            </a:r>
            <a:r>
              <a:rPr lang="es-MX" sz="2400"/>
              <a:t>21</a:t>
            </a:r>
            <a:r>
              <a:rPr lang="es-MX" sz="2400" b="0" i="0" u="none" strike="noStrike" cap="none">
                <a:solidFill>
                  <a:srgbClr val="000000"/>
                </a:solidFill>
                <a:latin typeface="Arial"/>
                <a:ea typeface="Arial"/>
                <a:cs typeface="Arial"/>
                <a:sym typeface="Arial"/>
              </a:rPr>
              <a:t>.</a:t>
            </a:r>
            <a:endParaRPr sz="2400"/>
          </a:p>
        </p:txBody>
      </p:sp>
      <p:sp>
        <p:nvSpPr>
          <p:cNvPr id="257" name="Google Shape;257;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MX"/>
              <a:t>11.1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9"/>
          <p:cNvSpPr txBox="1">
            <a:spLocks noGrp="1"/>
          </p:cNvSpPr>
          <p:nvPr>
            <p:ph type="body" idx="1"/>
          </p:nvPr>
        </p:nvSpPr>
        <p:spPr>
          <a:xfrm>
            <a:off x="415600" y="542600"/>
            <a:ext cx="11420400" cy="5366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rgbClr val="595959"/>
              </a:buClr>
              <a:buSzPts val="1867"/>
              <a:buFont typeface="Arial"/>
              <a:buNone/>
            </a:pPr>
            <a:r>
              <a:rPr lang="es-MX" sz="1867">
                <a:solidFill>
                  <a:srgbClr val="000000"/>
                </a:solidFill>
              </a:rPr>
              <a:t>Asignaturas participantes:Matemáticas IV, Dibujo II, Geografía e Historia Universal .</a:t>
            </a:r>
            <a:endParaRPr/>
          </a:p>
          <a:p>
            <a:pPr marL="0" lvl="0" indent="0" algn="just" rtl="0">
              <a:lnSpc>
                <a:spcPct val="115000"/>
              </a:lnSpc>
              <a:spcBef>
                <a:spcPts val="1600"/>
              </a:spcBef>
              <a:spcAft>
                <a:spcPts val="0"/>
              </a:spcAft>
              <a:buClr>
                <a:srgbClr val="595959"/>
              </a:buClr>
              <a:buSzPts val="1867"/>
              <a:buFont typeface="Arial"/>
              <a:buNone/>
            </a:pPr>
            <a:r>
              <a:rPr lang="es-MX" sz="1867">
                <a:solidFill>
                  <a:srgbClr val="000000"/>
                </a:solidFill>
              </a:rPr>
              <a:t>Temas o conceptos de cada una:</a:t>
            </a:r>
            <a:endParaRPr/>
          </a:p>
          <a:p>
            <a:pPr marL="0" lvl="0" indent="0" algn="just" rtl="0">
              <a:lnSpc>
                <a:spcPct val="115000"/>
              </a:lnSpc>
              <a:spcBef>
                <a:spcPts val="1600"/>
              </a:spcBef>
              <a:spcAft>
                <a:spcPts val="0"/>
              </a:spcAft>
              <a:buClr>
                <a:srgbClr val="595959"/>
              </a:buClr>
              <a:buSzPts val="1867"/>
              <a:buFont typeface="Arial"/>
              <a:buNone/>
            </a:pPr>
            <a:endParaRPr sz="1867">
              <a:solidFill>
                <a:srgbClr val="000000"/>
              </a:solidFill>
            </a:endParaRPr>
          </a:p>
          <a:p>
            <a:pPr marL="0" lvl="0" indent="0" algn="just" rtl="0">
              <a:lnSpc>
                <a:spcPct val="115000"/>
              </a:lnSpc>
              <a:spcBef>
                <a:spcPts val="1600"/>
              </a:spcBef>
              <a:spcAft>
                <a:spcPts val="0"/>
              </a:spcAft>
              <a:buClr>
                <a:srgbClr val="595959"/>
              </a:buClr>
              <a:buSzPts val="1867"/>
              <a:buFont typeface="Arial"/>
              <a:buNone/>
            </a:pPr>
            <a:endParaRPr sz="1867">
              <a:solidFill>
                <a:srgbClr val="000000"/>
              </a:solidFill>
            </a:endParaRPr>
          </a:p>
          <a:p>
            <a:pPr marL="0" lvl="0" indent="0" algn="just" rtl="0">
              <a:lnSpc>
                <a:spcPct val="115000"/>
              </a:lnSpc>
              <a:spcBef>
                <a:spcPts val="1600"/>
              </a:spcBef>
              <a:spcAft>
                <a:spcPts val="0"/>
              </a:spcAft>
              <a:buClr>
                <a:srgbClr val="595959"/>
              </a:buClr>
              <a:buSzPts val="1867"/>
              <a:buFont typeface="Arial"/>
              <a:buNone/>
            </a:pPr>
            <a:endParaRPr sz="1867">
              <a:solidFill>
                <a:srgbClr val="000000"/>
              </a:solidFill>
            </a:endParaRPr>
          </a:p>
          <a:p>
            <a:pPr marL="0" lvl="0" indent="0" algn="just" rtl="0">
              <a:lnSpc>
                <a:spcPct val="115000"/>
              </a:lnSpc>
              <a:spcBef>
                <a:spcPts val="1600"/>
              </a:spcBef>
              <a:spcAft>
                <a:spcPts val="0"/>
              </a:spcAft>
              <a:buClr>
                <a:srgbClr val="595959"/>
              </a:buClr>
              <a:buSzPts val="1867"/>
              <a:buFont typeface="Arial"/>
              <a:buNone/>
            </a:pPr>
            <a:endParaRPr sz="1867">
              <a:solidFill>
                <a:srgbClr val="000000"/>
              </a:solidFill>
            </a:endParaRPr>
          </a:p>
          <a:p>
            <a:pPr marL="0" lvl="0" indent="0" algn="just" rtl="0">
              <a:lnSpc>
                <a:spcPct val="115000"/>
              </a:lnSpc>
              <a:spcBef>
                <a:spcPts val="1600"/>
              </a:spcBef>
              <a:spcAft>
                <a:spcPts val="0"/>
              </a:spcAft>
              <a:buClr>
                <a:srgbClr val="595959"/>
              </a:buClr>
              <a:buSzPts val="1867"/>
              <a:buFont typeface="Arial"/>
              <a:buNone/>
            </a:pPr>
            <a:r>
              <a:rPr lang="es-MX" sz="1867">
                <a:solidFill>
                  <a:srgbClr val="000000"/>
                </a:solidFill>
              </a:rPr>
              <a:t>Fuentes: Cambio 16. (2019). </a:t>
            </a:r>
            <a:r>
              <a:rPr lang="es-MX" sz="1867" i="1">
                <a:solidFill>
                  <a:srgbClr val="000000"/>
                </a:solidFill>
              </a:rPr>
              <a:t>La moda, más allá de la próxima temporada. </a:t>
            </a:r>
            <a:r>
              <a:rPr lang="es-MX" sz="1867">
                <a:solidFill>
                  <a:srgbClr val="000000"/>
                </a:solidFill>
              </a:rPr>
              <a:t>Recuperado de: </a:t>
            </a:r>
            <a:r>
              <a:rPr lang="es-MX" sz="1867" u="sng">
                <a:solidFill>
                  <a:schemeClr val="hlink"/>
                </a:solidFill>
                <a:hlinkClick r:id="rId3"/>
              </a:rPr>
              <a:t>https://www.youtube.com/watch?v=NnjtL1JEYsw</a:t>
            </a:r>
            <a:endParaRPr sz="1867">
              <a:solidFill>
                <a:srgbClr val="000000"/>
              </a:solidFill>
            </a:endParaRPr>
          </a:p>
          <a:p>
            <a:pPr marL="0" lvl="0" indent="0" algn="l" rtl="0">
              <a:lnSpc>
                <a:spcPct val="115000"/>
              </a:lnSpc>
              <a:spcBef>
                <a:spcPts val="1600"/>
              </a:spcBef>
              <a:spcAft>
                <a:spcPts val="0"/>
              </a:spcAft>
              <a:buClr>
                <a:srgbClr val="595959"/>
              </a:buClr>
              <a:buSzPts val="1867"/>
              <a:buFont typeface="Arial"/>
              <a:buNone/>
            </a:pPr>
            <a:r>
              <a:rPr lang="es-MX" sz="1867">
                <a:solidFill>
                  <a:srgbClr val="000000"/>
                </a:solidFill>
              </a:rPr>
              <a:t>Hernández, C &amp; Lobatón, E. (Abril, 2020). Moda rápida: la industria que desviste al planeta. </a:t>
            </a:r>
            <a:r>
              <a:rPr lang="es-MX" sz="1867" i="1">
                <a:solidFill>
                  <a:srgbClr val="000000"/>
                </a:solidFill>
              </a:rPr>
              <a:t>¿Cómo ves? </a:t>
            </a:r>
            <a:r>
              <a:rPr lang="es-MX" sz="1867">
                <a:solidFill>
                  <a:srgbClr val="000000"/>
                </a:solidFill>
              </a:rPr>
              <a:t>México: UNAM. Recuperado de:</a:t>
            </a:r>
            <a:r>
              <a:rPr lang="es-MX" sz="1867" u="sng">
                <a:solidFill>
                  <a:schemeClr val="hlink"/>
                </a:solidFill>
                <a:hlinkClick r:id="rId4"/>
              </a:rPr>
              <a:t>http://www.comoves.unam.mx/assets/revista/257/moda-rapida-la-industria-que-desviste-al-planeta.pdf</a:t>
            </a:r>
            <a:endParaRPr sz="1867">
              <a:solidFill>
                <a:srgbClr val="000000"/>
              </a:solidFill>
            </a:endParaRPr>
          </a:p>
          <a:p>
            <a:pPr marL="0" lvl="0" indent="0" algn="l" rtl="0">
              <a:lnSpc>
                <a:spcPct val="115000"/>
              </a:lnSpc>
              <a:spcBef>
                <a:spcPts val="1600"/>
              </a:spcBef>
              <a:spcAft>
                <a:spcPts val="0"/>
              </a:spcAft>
              <a:buClr>
                <a:srgbClr val="595959"/>
              </a:buClr>
              <a:buSzPts val="1867"/>
              <a:buFont typeface="Arial"/>
              <a:buNone/>
            </a:pPr>
            <a:r>
              <a:rPr lang="es-MX" sz="1867">
                <a:solidFill>
                  <a:srgbClr val="000000"/>
                </a:solidFill>
              </a:rPr>
              <a:t> </a:t>
            </a:r>
            <a:endParaRPr sz="1867">
              <a:solidFill>
                <a:srgbClr val="000000"/>
              </a:solidFill>
            </a:endParaRPr>
          </a:p>
          <a:p>
            <a:pPr marL="0" lvl="0" indent="0" algn="just" rtl="0">
              <a:lnSpc>
                <a:spcPct val="115000"/>
              </a:lnSpc>
              <a:spcBef>
                <a:spcPts val="1600"/>
              </a:spcBef>
              <a:spcAft>
                <a:spcPts val="0"/>
              </a:spcAft>
              <a:buClr>
                <a:srgbClr val="595959"/>
              </a:buClr>
              <a:buSzPts val="1867"/>
              <a:buFont typeface="Arial"/>
              <a:buNone/>
            </a:pPr>
            <a:endParaRPr sz="1867">
              <a:solidFill>
                <a:srgbClr val="000000"/>
              </a:solidFill>
            </a:endParaRPr>
          </a:p>
          <a:p>
            <a:pPr marL="0" lvl="0" indent="0" algn="just" rtl="0">
              <a:lnSpc>
                <a:spcPct val="115000"/>
              </a:lnSpc>
              <a:spcBef>
                <a:spcPts val="1600"/>
              </a:spcBef>
              <a:spcAft>
                <a:spcPts val="0"/>
              </a:spcAft>
              <a:buClr>
                <a:srgbClr val="595959"/>
              </a:buClr>
              <a:buSzPts val="1867"/>
              <a:buFont typeface="Arial"/>
              <a:buNone/>
            </a:pPr>
            <a:endParaRPr sz="1867">
              <a:solidFill>
                <a:srgbClr val="000000"/>
              </a:solidFill>
            </a:endParaRPr>
          </a:p>
          <a:p>
            <a:pPr marL="0" lvl="0" indent="0" algn="l" rtl="0">
              <a:lnSpc>
                <a:spcPct val="115000"/>
              </a:lnSpc>
              <a:spcBef>
                <a:spcPts val="1600"/>
              </a:spcBef>
              <a:spcAft>
                <a:spcPts val="0"/>
              </a:spcAft>
              <a:buSzPts val="1800"/>
              <a:buFont typeface="Arial"/>
              <a:buNone/>
            </a:pPr>
            <a:endParaRPr/>
          </a:p>
        </p:txBody>
      </p:sp>
      <p:graphicFrame>
        <p:nvGraphicFramePr>
          <p:cNvPr id="263" name="Google Shape;263;p9"/>
          <p:cNvGraphicFramePr/>
          <p:nvPr/>
        </p:nvGraphicFramePr>
        <p:xfrm>
          <a:off x="440625" y="1659099"/>
          <a:ext cx="3000000" cy="3000000"/>
        </p:xfrm>
        <a:graphic>
          <a:graphicData uri="http://schemas.openxmlformats.org/drawingml/2006/table">
            <a:tbl>
              <a:tblPr bandRow="1">
                <a:noFill/>
                <a:tableStyleId>{1B0E5990-8FBC-4FCF-9E24-C65804147B62}</a:tableStyleId>
              </a:tblPr>
              <a:tblGrid>
                <a:gridCol w="2290050">
                  <a:extLst>
                    <a:ext uri="{9D8B030D-6E8A-4147-A177-3AD203B41FA5}">
                      <a16:colId xmlns:a16="http://schemas.microsoft.com/office/drawing/2014/main" val="20000"/>
                    </a:ext>
                  </a:extLst>
                </a:gridCol>
                <a:gridCol w="2773500">
                  <a:extLst>
                    <a:ext uri="{9D8B030D-6E8A-4147-A177-3AD203B41FA5}">
                      <a16:colId xmlns:a16="http://schemas.microsoft.com/office/drawing/2014/main" val="20001"/>
                    </a:ext>
                  </a:extLst>
                </a:gridCol>
                <a:gridCol w="2647625">
                  <a:extLst>
                    <a:ext uri="{9D8B030D-6E8A-4147-A177-3AD203B41FA5}">
                      <a16:colId xmlns:a16="http://schemas.microsoft.com/office/drawing/2014/main" val="20002"/>
                    </a:ext>
                  </a:extLst>
                </a:gridCol>
                <a:gridCol w="3599575">
                  <a:extLst>
                    <a:ext uri="{9D8B030D-6E8A-4147-A177-3AD203B41FA5}">
                      <a16:colId xmlns:a16="http://schemas.microsoft.com/office/drawing/2014/main" val="20003"/>
                    </a:ext>
                  </a:extLst>
                </a:gridCol>
              </a:tblGrid>
              <a:tr h="370850">
                <a:tc>
                  <a:txBody>
                    <a:bodyPr/>
                    <a:lstStyle/>
                    <a:p>
                      <a:pPr marL="0" marR="0" lvl="0" indent="0" algn="ctr" rtl="0">
                        <a:lnSpc>
                          <a:spcPct val="100000"/>
                        </a:lnSpc>
                        <a:spcBef>
                          <a:spcPts val="0"/>
                        </a:spcBef>
                        <a:spcAft>
                          <a:spcPts val="0"/>
                        </a:spcAft>
                        <a:buClr>
                          <a:srgbClr val="000000"/>
                        </a:buClr>
                        <a:buSzPts val="1867"/>
                        <a:buFont typeface="Arial"/>
                        <a:buNone/>
                      </a:pPr>
                      <a:r>
                        <a:rPr lang="es-MX" sz="1867" u="none" strike="noStrike" cap="none"/>
                        <a:t>Dibujo</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67"/>
                        <a:buFont typeface="Arial"/>
                        <a:buNone/>
                      </a:pPr>
                      <a:r>
                        <a:rPr lang="es-MX" sz="1867" u="none" strike="noStrike" cap="none"/>
                        <a:t>Geografía</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67"/>
                        <a:buFont typeface="Arial"/>
                        <a:buNone/>
                      </a:pPr>
                      <a:r>
                        <a:rPr lang="es-MX" sz="1867" u="none" strike="noStrike" cap="none"/>
                        <a:t>Historia</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67"/>
                        <a:buFont typeface="Arial"/>
                        <a:buNone/>
                      </a:pPr>
                      <a:r>
                        <a:rPr lang="es-MX" sz="1867"/>
                        <a:t>Matemáticas IV</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867"/>
                        <a:buFont typeface="Arial"/>
                        <a:buNone/>
                      </a:pPr>
                      <a:r>
                        <a:rPr lang="es-MX" sz="1867"/>
                        <a:t>Moda</a:t>
                      </a:r>
                      <a:endParaRPr/>
                    </a:p>
                    <a:p>
                      <a:pPr marL="0" marR="0" lvl="0" indent="0" algn="ctr" rtl="0">
                        <a:lnSpc>
                          <a:spcPct val="100000"/>
                        </a:lnSpc>
                        <a:spcBef>
                          <a:spcPts val="0"/>
                        </a:spcBef>
                        <a:spcAft>
                          <a:spcPts val="0"/>
                        </a:spcAft>
                        <a:buClr>
                          <a:srgbClr val="000000"/>
                        </a:buClr>
                        <a:buSzPts val="1867"/>
                        <a:buFont typeface="Arial"/>
                        <a:buNone/>
                      </a:pPr>
                      <a:r>
                        <a:rPr lang="es-MX" sz="1867"/>
                        <a:t>Diseño</a:t>
                      </a:r>
                      <a:endParaRPr/>
                    </a:p>
                    <a:p>
                      <a:pPr marL="0" marR="0" lvl="0" indent="0" algn="ctr" rtl="0">
                        <a:lnSpc>
                          <a:spcPct val="100000"/>
                        </a:lnSpc>
                        <a:spcBef>
                          <a:spcPts val="0"/>
                        </a:spcBef>
                        <a:spcAft>
                          <a:spcPts val="0"/>
                        </a:spcAft>
                        <a:buClr>
                          <a:srgbClr val="000000"/>
                        </a:buClr>
                        <a:buSzPts val="1867"/>
                        <a:buFont typeface="Arial"/>
                        <a:buNone/>
                      </a:pPr>
                      <a:r>
                        <a:rPr lang="es-MX" sz="1867"/>
                        <a:t>Reuso</a:t>
                      </a:r>
                      <a:endParaRPr/>
                    </a:p>
                    <a:p>
                      <a:pPr marL="0" marR="0" lvl="0" indent="0" algn="ctr" rtl="0">
                        <a:lnSpc>
                          <a:spcPct val="100000"/>
                        </a:lnSpc>
                        <a:spcBef>
                          <a:spcPts val="0"/>
                        </a:spcBef>
                        <a:spcAft>
                          <a:spcPts val="0"/>
                        </a:spcAft>
                        <a:buClr>
                          <a:srgbClr val="000000"/>
                        </a:buClr>
                        <a:buSzPts val="1867"/>
                        <a:buFont typeface="Arial"/>
                        <a:buNone/>
                      </a:pPr>
                      <a:r>
                        <a:rPr lang="es-MX" sz="1867"/>
                        <a:t>Reciclaje</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67"/>
                        <a:buFont typeface="Arial"/>
                        <a:buNone/>
                      </a:pPr>
                      <a:r>
                        <a:rPr lang="es-MX" sz="1867" u="none" strike="noStrike" cap="none"/>
                        <a:t>Impacto ambiental</a:t>
                      </a:r>
                      <a:endParaRPr/>
                    </a:p>
                    <a:p>
                      <a:pPr marL="0" marR="0" lvl="0" indent="0" algn="ctr" rtl="0">
                        <a:lnSpc>
                          <a:spcPct val="100000"/>
                        </a:lnSpc>
                        <a:spcBef>
                          <a:spcPts val="0"/>
                        </a:spcBef>
                        <a:spcAft>
                          <a:spcPts val="0"/>
                        </a:spcAft>
                        <a:buClr>
                          <a:srgbClr val="000000"/>
                        </a:buClr>
                        <a:buSzPts val="1867"/>
                        <a:buFont typeface="Arial"/>
                        <a:buNone/>
                      </a:pPr>
                      <a:r>
                        <a:rPr lang="es-MX" sz="1867" u="none" strike="noStrike" cap="none"/>
                        <a:t>Proceso económico</a:t>
                      </a:r>
                      <a:endParaRPr/>
                    </a:p>
                    <a:p>
                      <a:pPr marL="0" marR="0" lvl="0" indent="0" algn="ctr" rtl="0">
                        <a:lnSpc>
                          <a:spcPct val="100000"/>
                        </a:lnSpc>
                        <a:spcBef>
                          <a:spcPts val="0"/>
                        </a:spcBef>
                        <a:spcAft>
                          <a:spcPts val="0"/>
                        </a:spcAft>
                        <a:buClr>
                          <a:srgbClr val="000000"/>
                        </a:buClr>
                        <a:buSzPts val="1867"/>
                        <a:buFont typeface="Arial"/>
                        <a:buNone/>
                      </a:pPr>
                      <a:r>
                        <a:rPr lang="es-MX" sz="1867" u="none" strike="noStrike" cap="none"/>
                        <a:t>Riesgo ambiental</a:t>
                      </a:r>
                      <a:endParaRPr sz="1867" u="none" strike="noStrike" cap="none"/>
                    </a:p>
                    <a:p>
                      <a:pPr marL="0" marR="0" lvl="0" indent="0" algn="ctr" rtl="0">
                        <a:lnSpc>
                          <a:spcPct val="100000"/>
                        </a:lnSpc>
                        <a:spcBef>
                          <a:spcPts val="0"/>
                        </a:spcBef>
                        <a:spcAft>
                          <a:spcPts val="0"/>
                        </a:spcAft>
                        <a:buClr>
                          <a:srgbClr val="000000"/>
                        </a:buClr>
                        <a:buSzPts val="1867"/>
                        <a:buFont typeface="Arial"/>
                        <a:buNone/>
                      </a:pPr>
                      <a:r>
                        <a:rPr lang="es-MX" sz="1867"/>
                        <a:t>Desarrollo sustentable</a:t>
                      </a:r>
                      <a:endParaRPr sz="1867"/>
                    </a:p>
                  </a:txBody>
                  <a:tcPr marL="91450" marR="91450" marT="45725" marB="45725"/>
                </a:tc>
                <a:tc>
                  <a:txBody>
                    <a:bodyPr/>
                    <a:lstStyle/>
                    <a:p>
                      <a:pPr marL="0" marR="0" lvl="0" indent="0" algn="ctr" rtl="0">
                        <a:lnSpc>
                          <a:spcPct val="100000"/>
                        </a:lnSpc>
                        <a:spcBef>
                          <a:spcPts val="0"/>
                        </a:spcBef>
                        <a:spcAft>
                          <a:spcPts val="0"/>
                        </a:spcAft>
                        <a:buClr>
                          <a:srgbClr val="000000"/>
                        </a:buClr>
                        <a:buSzPts val="1867"/>
                        <a:buFont typeface="Arial"/>
                        <a:buNone/>
                      </a:pPr>
                      <a:r>
                        <a:rPr lang="es-MX" sz="1867"/>
                        <a:t>Producción artesanal</a:t>
                      </a:r>
                      <a:endParaRPr sz="1867"/>
                    </a:p>
                    <a:p>
                      <a:pPr marL="0" marR="0" lvl="0" indent="0" algn="ctr" rtl="0">
                        <a:lnSpc>
                          <a:spcPct val="100000"/>
                        </a:lnSpc>
                        <a:spcBef>
                          <a:spcPts val="0"/>
                        </a:spcBef>
                        <a:spcAft>
                          <a:spcPts val="0"/>
                        </a:spcAft>
                        <a:buClr>
                          <a:srgbClr val="000000"/>
                        </a:buClr>
                        <a:buSzPts val="1867"/>
                        <a:buFont typeface="Arial"/>
                        <a:buNone/>
                      </a:pPr>
                      <a:r>
                        <a:rPr lang="es-MX" sz="1867"/>
                        <a:t>Manufactura</a:t>
                      </a:r>
                      <a:endParaRPr sz="1867"/>
                    </a:p>
                    <a:p>
                      <a:pPr marL="0" marR="0" lvl="0" indent="0" algn="ctr" rtl="0">
                        <a:lnSpc>
                          <a:spcPct val="100000"/>
                        </a:lnSpc>
                        <a:spcBef>
                          <a:spcPts val="0"/>
                        </a:spcBef>
                        <a:spcAft>
                          <a:spcPts val="0"/>
                        </a:spcAft>
                        <a:buClr>
                          <a:srgbClr val="000000"/>
                        </a:buClr>
                        <a:buSzPts val="1867"/>
                        <a:buFont typeface="Arial"/>
                        <a:buNone/>
                      </a:pPr>
                      <a:r>
                        <a:rPr lang="es-MX" sz="1867"/>
                        <a:t>Industrialización</a:t>
                      </a:r>
                      <a:endParaRPr sz="1867"/>
                    </a:p>
                    <a:p>
                      <a:pPr marL="0" marR="0" lvl="0" indent="0" algn="ctr" rtl="0">
                        <a:lnSpc>
                          <a:spcPct val="100000"/>
                        </a:lnSpc>
                        <a:spcBef>
                          <a:spcPts val="0"/>
                        </a:spcBef>
                        <a:spcAft>
                          <a:spcPts val="0"/>
                        </a:spcAft>
                        <a:buClr>
                          <a:srgbClr val="000000"/>
                        </a:buClr>
                        <a:buSzPts val="1867"/>
                        <a:buFont typeface="Arial"/>
                        <a:buNone/>
                      </a:pPr>
                      <a:r>
                        <a:rPr lang="es-MX" sz="1867"/>
                        <a:t>Retos de la industrialización</a:t>
                      </a:r>
                      <a:endParaRPr sz="1867"/>
                    </a:p>
                  </a:txBody>
                  <a:tcPr marL="91450" marR="91450" marT="45725" marB="45725"/>
                </a:tc>
                <a:tc>
                  <a:txBody>
                    <a:bodyPr/>
                    <a:lstStyle/>
                    <a:p>
                      <a:pPr marL="0" marR="0" lvl="0" indent="0" algn="ctr" rtl="0">
                        <a:lnSpc>
                          <a:spcPct val="100000"/>
                        </a:lnSpc>
                        <a:spcBef>
                          <a:spcPts val="0"/>
                        </a:spcBef>
                        <a:spcAft>
                          <a:spcPts val="0"/>
                        </a:spcAft>
                        <a:buClr>
                          <a:srgbClr val="000000"/>
                        </a:buClr>
                        <a:buSzPts val="1867"/>
                        <a:buFont typeface="Arial"/>
                        <a:buNone/>
                      </a:pPr>
                      <a:r>
                        <a:rPr lang="es-MX" sz="1700"/>
                        <a:t>Operaciones con números</a:t>
                      </a:r>
                      <a:endParaRPr sz="1700"/>
                    </a:p>
                    <a:p>
                      <a:pPr marL="0" marR="0" lvl="0" indent="0" algn="ctr" rtl="0">
                        <a:lnSpc>
                          <a:spcPct val="100000"/>
                        </a:lnSpc>
                        <a:spcBef>
                          <a:spcPts val="0"/>
                        </a:spcBef>
                        <a:spcAft>
                          <a:spcPts val="0"/>
                        </a:spcAft>
                        <a:buClr>
                          <a:srgbClr val="000000"/>
                        </a:buClr>
                        <a:buSzPts val="1867"/>
                        <a:buFont typeface="Arial"/>
                        <a:buNone/>
                      </a:pPr>
                      <a:r>
                        <a:rPr lang="es-MX" sz="1700"/>
                        <a:t>Medidas de tendencia central</a:t>
                      </a:r>
                      <a:endParaRPr sz="1700"/>
                    </a:p>
                    <a:p>
                      <a:pPr marL="0" marR="0" lvl="0" indent="0" algn="ctr" rtl="0">
                        <a:lnSpc>
                          <a:spcPct val="100000"/>
                        </a:lnSpc>
                        <a:spcBef>
                          <a:spcPts val="0"/>
                        </a:spcBef>
                        <a:spcAft>
                          <a:spcPts val="0"/>
                        </a:spcAft>
                        <a:buClr>
                          <a:srgbClr val="000000"/>
                        </a:buClr>
                        <a:buSzPts val="1867"/>
                        <a:buFont typeface="Arial"/>
                        <a:buNone/>
                      </a:pPr>
                      <a:r>
                        <a:rPr lang="es-MX" sz="1700"/>
                        <a:t>Encuesta</a:t>
                      </a:r>
                      <a:endParaRPr sz="1700"/>
                    </a:p>
                    <a:p>
                      <a:pPr marL="0" marR="0" lvl="0" indent="0" algn="ctr" rtl="0">
                        <a:lnSpc>
                          <a:spcPct val="100000"/>
                        </a:lnSpc>
                        <a:spcBef>
                          <a:spcPts val="0"/>
                        </a:spcBef>
                        <a:spcAft>
                          <a:spcPts val="0"/>
                        </a:spcAft>
                        <a:buClr>
                          <a:srgbClr val="000000"/>
                        </a:buClr>
                        <a:buSzPts val="1867"/>
                        <a:buFont typeface="Arial"/>
                        <a:buNone/>
                      </a:pPr>
                      <a:r>
                        <a:rPr lang="es-MX" sz="1700"/>
                        <a:t>Tipos de gráficas</a:t>
                      </a:r>
                      <a:endParaRPr sz="1700"/>
                    </a:p>
                  </a:txBody>
                  <a:tcPr marL="91450" marR="91450" marT="45725" marB="45725"/>
                </a:tc>
                <a:extLst>
                  <a:ext uri="{0D108BD9-81ED-4DB2-BD59-A6C34878D82A}">
                    <a16:rowId xmlns:a16="http://schemas.microsoft.com/office/drawing/2014/main" val="10001"/>
                  </a:ext>
                </a:extLst>
              </a:tr>
            </a:tbl>
          </a:graphicData>
        </a:graphic>
      </p:graphicFrame>
      <p:sp>
        <p:nvSpPr>
          <p:cNvPr id="264" name="Google Shape;264;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MX"/>
              <a:t>11.2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0"/>
          <p:cNvSpPr txBox="1">
            <a:spLocks noGrp="1"/>
          </p:cNvSpPr>
          <p:nvPr>
            <p:ph type="body" idx="1"/>
          </p:nvPr>
        </p:nvSpPr>
        <p:spPr>
          <a:xfrm>
            <a:off x="415600" y="1619474"/>
            <a:ext cx="11360700" cy="4246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rgbClr val="595959"/>
              </a:buClr>
              <a:buSzPts val="1867"/>
              <a:buFont typeface="Arial"/>
              <a:buNone/>
            </a:pPr>
            <a:endParaRPr sz="2400">
              <a:solidFill>
                <a:srgbClr val="000000"/>
              </a:solidFill>
            </a:endParaRPr>
          </a:p>
          <a:p>
            <a:pPr marL="0" lvl="0" indent="0" algn="just" rtl="0">
              <a:lnSpc>
                <a:spcPct val="115000"/>
              </a:lnSpc>
              <a:spcBef>
                <a:spcPts val="0"/>
              </a:spcBef>
              <a:spcAft>
                <a:spcPts val="0"/>
              </a:spcAft>
              <a:buClr>
                <a:srgbClr val="595959"/>
              </a:buClr>
              <a:buSzPts val="1867"/>
              <a:buFont typeface="Arial"/>
              <a:buNone/>
            </a:pPr>
            <a:endParaRPr sz="2400">
              <a:solidFill>
                <a:srgbClr val="000000"/>
              </a:solidFill>
            </a:endParaRPr>
          </a:p>
          <a:p>
            <a:pPr marL="0" lvl="0" indent="0" algn="just" rtl="0">
              <a:lnSpc>
                <a:spcPct val="115000"/>
              </a:lnSpc>
              <a:spcBef>
                <a:spcPts val="0"/>
              </a:spcBef>
              <a:spcAft>
                <a:spcPts val="0"/>
              </a:spcAft>
              <a:buClr>
                <a:srgbClr val="595959"/>
              </a:buClr>
              <a:buSzPts val="1867"/>
              <a:buFont typeface="Arial"/>
              <a:buNone/>
            </a:pPr>
            <a:r>
              <a:rPr lang="es-MX" sz="2400">
                <a:solidFill>
                  <a:srgbClr val="000000"/>
                </a:solidFill>
              </a:rPr>
              <a:t>Se presenta al grupo material de introducción para vincularlos con la problemática que trabajarán a lo largo del proyecto, es decir, el impacto que los hábitos de consumo tienen en relación con la industria textil y las posibles soluciones que pueden emprender desde sus hogares.</a:t>
            </a:r>
            <a:endParaRPr sz="2400">
              <a:solidFill>
                <a:srgbClr val="000000"/>
              </a:solidFill>
            </a:endParaRPr>
          </a:p>
          <a:p>
            <a:pPr marL="0" lvl="0" indent="0" algn="just" rtl="0">
              <a:lnSpc>
                <a:spcPct val="115000"/>
              </a:lnSpc>
              <a:spcBef>
                <a:spcPts val="0"/>
              </a:spcBef>
              <a:spcAft>
                <a:spcPts val="0"/>
              </a:spcAft>
              <a:buClr>
                <a:srgbClr val="595959"/>
              </a:buClr>
              <a:buSzPts val="1867"/>
              <a:buFont typeface="Arial"/>
              <a:buNone/>
            </a:pPr>
            <a:endParaRPr sz="2400">
              <a:solidFill>
                <a:srgbClr val="000000"/>
              </a:solidFill>
            </a:endParaRPr>
          </a:p>
          <a:p>
            <a:pPr marL="0" lvl="0" indent="0" algn="just" rtl="0">
              <a:lnSpc>
                <a:spcPct val="115000"/>
              </a:lnSpc>
              <a:spcBef>
                <a:spcPts val="0"/>
              </a:spcBef>
              <a:spcAft>
                <a:spcPts val="0"/>
              </a:spcAft>
              <a:buClr>
                <a:srgbClr val="595959"/>
              </a:buClr>
              <a:buSzPts val="1867"/>
              <a:buFont typeface="Arial"/>
              <a:buNone/>
            </a:pPr>
            <a:endParaRPr sz="2400">
              <a:solidFill>
                <a:srgbClr val="000000"/>
              </a:solidFill>
            </a:endParaRPr>
          </a:p>
          <a:p>
            <a:pPr marL="0" lvl="0" indent="0" algn="just" rtl="0">
              <a:lnSpc>
                <a:spcPct val="115000"/>
              </a:lnSpc>
              <a:spcBef>
                <a:spcPts val="0"/>
              </a:spcBef>
              <a:spcAft>
                <a:spcPts val="0"/>
              </a:spcAft>
              <a:buClr>
                <a:srgbClr val="595959"/>
              </a:buClr>
              <a:buSzPts val="1867"/>
              <a:buFont typeface="Arial"/>
              <a:buNone/>
            </a:pPr>
            <a:endParaRPr sz="2400">
              <a:solidFill>
                <a:srgbClr val="000000"/>
              </a:solidFill>
            </a:endParaRPr>
          </a:p>
          <a:p>
            <a:pPr marL="0" lvl="0" indent="0" algn="just" rtl="0">
              <a:lnSpc>
                <a:spcPct val="115000"/>
              </a:lnSpc>
              <a:spcBef>
                <a:spcPts val="0"/>
              </a:spcBef>
              <a:spcAft>
                <a:spcPts val="0"/>
              </a:spcAft>
              <a:buClr>
                <a:srgbClr val="595959"/>
              </a:buClr>
              <a:buSzPts val="1867"/>
              <a:buFont typeface="Arial"/>
              <a:buNone/>
            </a:pPr>
            <a:endParaRPr sz="2400">
              <a:solidFill>
                <a:srgbClr val="000000"/>
              </a:solidFill>
            </a:endParaRPr>
          </a:p>
          <a:p>
            <a:pPr marL="0" lvl="0" indent="0" algn="r" rtl="0">
              <a:lnSpc>
                <a:spcPct val="115000"/>
              </a:lnSpc>
              <a:spcBef>
                <a:spcPts val="1600"/>
              </a:spcBef>
              <a:spcAft>
                <a:spcPts val="0"/>
              </a:spcAft>
              <a:buClr>
                <a:srgbClr val="595959"/>
              </a:buClr>
              <a:buSzPts val="1867"/>
              <a:buFont typeface="Arial"/>
              <a:buNone/>
            </a:pPr>
            <a:r>
              <a:rPr lang="es-MX" sz="2400">
                <a:solidFill>
                  <a:srgbClr val="000000"/>
                </a:solidFill>
              </a:rPr>
              <a:t> </a:t>
            </a:r>
            <a:endParaRPr sz="2400">
              <a:solidFill>
                <a:srgbClr val="000000"/>
              </a:solidFill>
            </a:endParaRPr>
          </a:p>
          <a:p>
            <a:pPr marL="0" lvl="0" indent="0" algn="l" rtl="0">
              <a:lnSpc>
                <a:spcPct val="115000"/>
              </a:lnSpc>
              <a:spcBef>
                <a:spcPts val="1600"/>
              </a:spcBef>
              <a:spcAft>
                <a:spcPts val="0"/>
              </a:spcAft>
              <a:buSzPts val="1870"/>
              <a:buFont typeface="Arial"/>
              <a:buNone/>
            </a:pPr>
            <a:endParaRPr sz="2400">
              <a:solidFill>
                <a:srgbClr val="000000"/>
              </a:solidFill>
            </a:endParaRPr>
          </a:p>
          <a:p>
            <a:pPr marL="0" lvl="0" indent="0" algn="l" rtl="0">
              <a:lnSpc>
                <a:spcPct val="115000"/>
              </a:lnSpc>
              <a:spcBef>
                <a:spcPts val="1600"/>
              </a:spcBef>
              <a:spcAft>
                <a:spcPts val="0"/>
              </a:spcAft>
              <a:buSzPts val="1870"/>
              <a:buFont typeface="Arial"/>
              <a:buNone/>
            </a:pPr>
            <a:endParaRPr sz="2400">
              <a:solidFill>
                <a:srgbClr val="000000"/>
              </a:solidFill>
            </a:endParaRPr>
          </a:p>
          <a:p>
            <a:pPr marL="0" lvl="0" indent="0" algn="l" rtl="0">
              <a:lnSpc>
                <a:spcPct val="115000"/>
              </a:lnSpc>
              <a:spcBef>
                <a:spcPts val="1600"/>
              </a:spcBef>
              <a:spcAft>
                <a:spcPts val="0"/>
              </a:spcAft>
              <a:buSzPts val="1870"/>
              <a:buFont typeface="Arial"/>
              <a:buNone/>
            </a:pPr>
            <a:endParaRPr sz="2400">
              <a:solidFill>
                <a:srgbClr val="000000"/>
              </a:solidFill>
            </a:endParaRPr>
          </a:p>
          <a:p>
            <a:pPr marL="0" lvl="0" indent="0" algn="l" rtl="0">
              <a:lnSpc>
                <a:spcPct val="115000"/>
              </a:lnSpc>
              <a:spcBef>
                <a:spcPts val="1600"/>
              </a:spcBef>
              <a:spcAft>
                <a:spcPts val="0"/>
              </a:spcAft>
              <a:buSzPts val="1870"/>
              <a:buFont typeface="Arial"/>
              <a:buNone/>
            </a:pPr>
            <a:endParaRPr sz="2400">
              <a:solidFill>
                <a:srgbClr val="000000"/>
              </a:solidFill>
            </a:endParaRPr>
          </a:p>
          <a:p>
            <a:pPr marL="0" lvl="0" indent="0" algn="l" rtl="0">
              <a:lnSpc>
                <a:spcPct val="115000"/>
              </a:lnSpc>
              <a:spcBef>
                <a:spcPts val="1600"/>
              </a:spcBef>
              <a:spcAft>
                <a:spcPts val="0"/>
              </a:spcAft>
              <a:buSzPts val="1870"/>
              <a:buFont typeface="Arial"/>
              <a:buNone/>
            </a:pPr>
            <a:endParaRPr sz="2400">
              <a:solidFill>
                <a:srgbClr val="000000"/>
              </a:solidFill>
            </a:endParaRPr>
          </a:p>
          <a:p>
            <a:pPr marL="0" lvl="0" indent="0" algn="l" rtl="0">
              <a:lnSpc>
                <a:spcPct val="115000"/>
              </a:lnSpc>
              <a:spcBef>
                <a:spcPts val="1600"/>
              </a:spcBef>
              <a:spcAft>
                <a:spcPts val="0"/>
              </a:spcAft>
              <a:buSzPts val="1870"/>
              <a:buFont typeface="Arial"/>
              <a:buNone/>
            </a:pPr>
            <a:endParaRPr sz="2400">
              <a:solidFill>
                <a:srgbClr val="000000"/>
              </a:solidFill>
            </a:endParaRPr>
          </a:p>
          <a:p>
            <a:pPr marL="0" lvl="0" indent="0" algn="l" rtl="0">
              <a:lnSpc>
                <a:spcPct val="115000"/>
              </a:lnSpc>
              <a:spcBef>
                <a:spcPts val="1600"/>
              </a:spcBef>
              <a:spcAft>
                <a:spcPts val="0"/>
              </a:spcAft>
              <a:buSzPts val="1870"/>
              <a:buFont typeface="Arial"/>
              <a:buNone/>
            </a:pPr>
            <a:endParaRPr sz="2400">
              <a:solidFill>
                <a:srgbClr val="000000"/>
              </a:solidFill>
            </a:endParaRPr>
          </a:p>
          <a:p>
            <a:pPr marL="0" lvl="0" indent="0" algn="l" rtl="0">
              <a:lnSpc>
                <a:spcPct val="115000"/>
              </a:lnSpc>
              <a:spcBef>
                <a:spcPts val="1600"/>
              </a:spcBef>
              <a:spcAft>
                <a:spcPts val="0"/>
              </a:spcAft>
              <a:buSzPts val="1870"/>
              <a:buFont typeface="Arial"/>
              <a:buNone/>
            </a:pPr>
            <a:endParaRPr sz="2400">
              <a:solidFill>
                <a:srgbClr val="000000"/>
              </a:solidFill>
            </a:endParaRPr>
          </a:p>
          <a:p>
            <a:pPr marL="0" lvl="0" indent="0" algn="l" rtl="0">
              <a:lnSpc>
                <a:spcPct val="115000"/>
              </a:lnSpc>
              <a:spcBef>
                <a:spcPts val="1600"/>
              </a:spcBef>
              <a:spcAft>
                <a:spcPts val="0"/>
              </a:spcAft>
              <a:buSzPts val="1870"/>
              <a:buFont typeface="Arial"/>
              <a:buNone/>
            </a:pPr>
            <a:r>
              <a:rPr lang="es-MX" sz="2400">
                <a:solidFill>
                  <a:srgbClr val="000000"/>
                </a:solidFill>
              </a:rPr>
              <a:t>Descripción de apertura:</a:t>
            </a:r>
            <a:endParaRPr sz="2400">
              <a:solidFill>
                <a:srgbClr val="000000"/>
              </a:solidFill>
            </a:endParaRPr>
          </a:p>
          <a:p>
            <a:pPr marL="0" lvl="0" indent="0" algn="l" rtl="0">
              <a:lnSpc>
                <a:spcPct val="115000"/>
              </a:lnSpc>
              <a:spcBef>
                <a:spcPts val="1600"/>
              </a:spcBef>
              <a:spcAft>
                <a:spcPts val="0"/>
              </a:spcAft>
              <a:buSzPts val="1800"/>
              <a:buFont typeface="Arial"/>
              <a:buNone/>
            </a:pPr>
            <a:endParaRPr sz="2400">
              <a:solidFill>
                <a:srgbClr val="000000"/>
              </a:solidFill>
            </a:endParaRPr>
          </a:p>
          <a:p>
            <a:pPr marL="0" lvl="0" indent="0" algn="l" rtl="0">
              <a:lnSpc>
                <a:spcPct val="115000"/>
              </a:lnSpc>
              <a:spcBef>
                <a:spcPts val="1600"/>
              </a:spcBef>
              <a:spcAft>
                <a:spcPts val="0"/>
              </a:spcAft>
              <a:buSzPts val="1800"/>
              <a:buFont typeface="Arial"/>
              <a:buNone/>
            </a:pPr>
            <a:endParaRPr sz="2400">
              <a:solidFill>
                <a:srgbClr val="000000"/>
              </a:solidFill>
            </a:endParaRPr>
          </a:p>
        </p:txBody>
      </p:sp>
      <p:sp>
        <p:nvSpPr>
          <p:cNvPr id="270" name="Google Shape;270;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MX"/>
              <a:t>11.3</a:t>
            </a:r>
            <a:endParaRPr/>
          </a:p>
        </p:txBody>
      </p:sp>
      <p:sp>
        <p:nvSpPr>
          <p:cNvPr id="271" name="Google Shape;271;p10"/>
          <p:cNvSpPr txBox="1"/>
          <p:nvPr/>
        </p:nvSpPr>
        <p:spPr>
          <a:xfrm>
            <a:off x="710600" y="694075"/>
            <a:ext cx="108408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chemeClr val="dk1"/>
              </a:buClr>
              <a:buSzPts val="2800"/>
              <a:buFont typeface="Arial"/>
              <a:buNone/>
            </a:pPr>
            <a:r>
              <a:rPr lang="es-MX" sz="3200">
                <a:solidFill>
                  <a:schemeClr val="dk1"/>
                </a:solidFill>
              </a:rPr>
              <a:t>Justificación de la actividad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e26b7c3c72_0_174"/>
          <p:cNvSpPr txBox="1">
            <a:spLocks noGrp="1"/>
          </p:cNvSpPr>
          <p:nvPr>
            <p:ph type="title"/>
          </p:nvPr>
        </p:nvSpPr>
        <p:spPr>
          <a:xfrm>
            <a:off x="415600" y="593374"/>
            <a:ext cx="11360700" cy="629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s-MX" sz="3200"/>
              <a:t>Descripción de apertura de la actividad</a:t>
            </a:r>
            <a:endParaRPr sz="320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78" name="Google Shape;278;ge26b7c3c72_0_174"/>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r>
              <a:rPr lang="es-MX"/>
              <a:t>11.4</a:t>
            </a:r>
            <a:endParaRPr/>
          </a:p>
        </p:txBody>
      </p:sp>
      <p:graphicFrame>
        <p:nvGraphicFramePr>
          <p:cNvPr id="279" name="Google Shape;279;ge26b7c3c72_0_174"/>
          <p:cNvGraphicFramePr/>
          <p:nvPr/>
        </p:nvGraphicFramePr>
        <p:xfrm>
          <a:off x="663781" y="1415451"/>
          <a:ext cx="3000000" cy="3000000"/>
        </p:xfrm>
        <a:graphic>
          <a:graphicData uri="http://schemas.openxmlformats.org/drawingml/2006/table">
            <a:tbl>
              <a:tblPr bandRow="1">
                <a:noFill/>
                <a:tableStyleId>{1B0E5990-8FBC-4FCF-9E24-C65804147B62}</a:tableStyleId>
              </a:tblPr>
              <a:tblGrid>
                <a:gridCol w="3704175">
                  <a:extLst>
                    <a:ext uri="{9D8B030D-6E8A-4147-A177-3AD203B41FA5}">
                      <a16:colId xmlns:a16="http://schemas.microsoft.com/office/drawing/2014/main" val="20000"/>
                    </a:ext>
                  </a:extLst>
                </a:gridCol>
                <a:gridCol w="3704175">
                  <a:extLst>
                    <a:ext uri="{9D8B030D-6E8A-4147-A177-3AD203B41FA5}">
                      <a16:colId xmlns:a16="http://schemas.microsoft.com/office/drawing/2014/main" val="20001"/>
                    </a:ext>
                  </a:extLst>
                </a:gridCol>
                <a:gridCol w="3704175">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Actividad</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Evidencia</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Materiales y/o herramientas </a:t>
                      </a:r>
                      <a:endParaRPr/>
                    </a:p>
                  </a:txBody>
                  <a:tcPr marL="91450" marR="91450" marT="45725" marB="45725"/>
                </a:tc>
                <a:extLst>
                  <a:ext uri="{0D108BD9-81ED-4DB2-BD59-A6C34878D82A}">
                    <a16:rowId xmlns:a16="http://schemas.microsoft.com/office/drawing/2014/main" val="10000"/>
                  </a:ext>
                </a:extLst>
              </a:tr>
              <a:tr h="370850">
                <a:tc>
                  <a:txBody>
                    <a:bodyPr/>
                    <a:lstStyle/>
                    <a:p>
                      <a:pPr marL="0" lvl="0" indent="0" algn="just" rtl="0">
                        <a:lnSpc>
                          <a:spcPct val="115000"/>
                        </a:lnSpc>
                        <a:spcBef>
                          <a:spcPts val="1200"/>
                        </a:spcBef>
                        <a:spcAft>
                          <a:spcPts val="1200"/>
                        </a:spcAft>
                        <a:buClr>
                          <a:schemeClr val="dk1"/>
                        </a:buClr>
                        <a:buSzPts val="1100"/>
                        <a:buFont typeface="Arial"/>
                        <a:buNone/>
                      </a:pPr>
                      <a:r>
                        <a:rPr lang="es-MX" sz="2200"/>
                        <a:t>Se detonará con información referente a las diversas ecotecnias para su aplicación en la resolución de problemas a nivel local (casa). Como contexto se establecerá la situación actual debido a la desigualdad y brecha que genera y generará la pandemia. </a:t>
                      </a:r>
                      <a:endParaRPr sz="2200"/>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2200"/>
                        <a:t>Lluvia de ideas.</a:t>
                      </a:r>
                      <a:endParaRPr sz="2200"/>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2200"/>
                        <a:t>Pizarrón.</a:t>
                      </a:r>
                      <a:endParaRPr sz="2200"/>
                    </a:p>
                    <a:p>
                      <a:pPr marL="0" marR="0" lvl="0" indent="0" algn="l" rtl="0">
                        <a:lnSpc>
                          <a:spcPct val="100000"/>
                        </a:lnSpc>
                        <a:spcBef>
                          <a:spcPts val="0"/>
                        </a:spcBef>
                        <a:spcAft>
                          <a:spcPts val="0"/>
                        </a:spcAft>
                        <a:buClr>
                          <a:srgbClr val="000000"/>
                        </a:buClr>
                        <a:buSzPts val="1867"/>
                        <a:buFont typeface="Arial"/>
                        <a:buNone/>
                      </a:pPr>
                      <a:r>
                        <a:rPr lang="es-MX" sz="2200"/>
                        <a:t>Marcadores.</a:t>
                      </a:r>
                      <a:endParaRPr sz="2200"/>
                    </a:p>
                    <a:p>
                      <a:pPr marL="0" marR="0" lvl="0" indent="0" algn="l" rtl="0">
                        <a:lnSpc>
                          <a:spcPct val="100000"/>
                        </a:lnSpc>
                        <a:spcBef>
                          <a:spcPts val="0"/>
                        </a:spcBef>
                        <a:spcAft>
                          <a:spcPts val="0"/>
                        </a:spcAft>
                        <a:buClr>
                          <a:srgbClr val="000000"/>
                        </a:buClr>
                        <a:buSzPts val="1867"/>
                        <a:buFont typeface="Arial"/>
                        <a:buNone/>
                      </a:pPr>
                      <a:r>
                        <a:rPr lang="es-MX" sz="2200"/>
                        <a:t>Ejemplos de telas.</a:t>
                      </a:r>
                      <a:endParaRPr sz="220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1"/>
          <p:cNvSpPr txBox="1">
            <a:spLocks noGrp="1"/>
          </p:cNvSpPr>
          <p:nvPr>
            <p:ph type="body" idx="1"/>
          </p:nvPr>
        </p:nvSpPr>
        <p:spPr>
          <a:xfrm>
            <a:off x="415650" y="446848"/>
            <a:ext cx="11360700" cy="59643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70"/>
              <a:buFont typeface="Arial"/>
              <a:buNone/>
            </a:pPr>
            <a:r>
              <a:rPr lang="es-MX" sz="3200">
                <a:solidFill>
                  <a:schemeClr val="dk1"/>
                </a:solidFill>
              </a:rPr>
              <a:t>Descripción del desarrollo</a:t>
            </a:r>
            <a:endParaRPr/>
          </a:p>
          <a:p>
            <a:pPr marL="0" lvl="0" indent="0" algn="l" rtl="0">
              <a:lnSpc>
                <a:spcPct val="115000"/>
              </a:lnSpc>
              <a:spcBef>
                <a:spcPts val="1600"/>
              </a:spcBef>
              <a:spcAft>
                <a:spcPts val="0"/>
              </a:spcAft>
              <a:buSzPts val="1800"/>
              <a:buFont typeface="Arial"/>
              <a:buNone/>
            </a:pPr>
            <a:endParaRPr>
              <a:solidFill>
                <a:schemeClr val="dk1"/>
              </a:solidFill>
            </a:endParaRPr>
          </a:p>
          <a:p>
            <a:pPr marL="0" lvl="0" indent="0" algn="l" rtl="0">
              <a:lnSpc>
                <a:spcPct val="115000"/>
              </a:lnSpc>
              <a:spcBef>
                <a:spcPts val="1600"/>
              </a:spcBef>
              <a:spcAft>
                <a:spcPts val="0"/>
              </a:spcAft>
              <a:buSzPts val="1800"/>
              <a:buFont typeface="Arial"/>
              <a:buNone/>
            </a:pPr>
            <a:endParaRPr/>
          </a:p>
        </p:txBody>
      </p:sp>
      <p:graphicFrame>
        <p:nvGraphicFramePr>
          <p:cNvPr id="285" name="Google Shape;285;p11"/>
          <p:cNvGraphicFramePr/>
          <p:nvPr/>
        </p:nvGraphicFramePr>
        <p:xfrm>
          <a:off x="415650" y="1214186"/>
          <a:ext cx="3000000" cy="3000000"/>
        </p:xfrm>
        <a:graphic>
          <a:graphicData uri="http://schemas.openxmlformats.org/drawingml/2006/table">
            <a:tbl>
              <a:tblPr bandRow="1">
                <a:noFill/>
                <a:tableStyleId>{1B0E5990-8FBC-4FCF-9E24-C65804147B62}</a:tableStyleId>
              </a:tblPr>
              <a:tblGrid>
                <a:gridCol w="3786900">
                  <a:extLst>
                    <a:ext uri="{9D8B030D-6E8A-4147-A177-3AD203B41FA5}">
                      <a16:colId xmlns:a16="http://schemas.microsoft.com/office/drawing/2014/main" val="20000"/>
                    </a:ext>
                  </a:extLst>
                </a:gridCol>
                <a:gridCol w="3786900">
                  <a:extLst>
                    <a:ext uri="{9D8B030D-6E8A-4147-A177-3AD203B41FA5}">
                      <a16:colId xmlns:a16="http://schemas.microsoft.com/office/drawing/2014/main" val="20001"/>
                    </a:ext>
                  </a:extLst>
                </a:gridCol>
                <a:gridCol w="3786900">
                  <a:extLst>
                    <a:ext uri="{9D8B030D-6E8A-4147-A177-3AD203B41FA5}">
                      <a16:colId xmlns:a16="http://schemas.microsoft.com/office/drawing/2014/main" val="20002"/>
                    </a:ext>
                  </a:extLst>
                </a:gridCol>
              </a:tblGrid>
              <a:tr h="331300">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Actividad</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Evidencia</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Materiales</a:t>
                      </a:r>
                      <a:endParaRPr/>
                    </a:p>
                  </a:txBody>
                  <a:tcPr marL="91450" marR="91450" marT="45725" marB="45725"/>
                </a:tc>
                <a:extLst>
                  <a:ext uri="{0D108BD9-81ED-4DB2-BD59-A6C34878D82A}">
                    <a16:rowId xmlns:a16="http://schemas.microsoft.com/office/drawing/2014/main" val="10000"/>
                  </a:ext>
                </a:extLst>
              </a:tr>
              <a:tr h="4323175">
                <a:tc>
                  <a:txBody>
                    <a:bodyPr/>
                    <a:lstStyle/>
                    <a:p>
                      <a:pPr marL="0" marR="0" lvl="0" indent="0" algn="just" rtl="0">
                        <a:lnSpc>
                          <a:spcPct val="100000"/>
                        </a:lnSpc>
                        <a:spcBef>
                          <a:spcPts val="0"/>
                        </a:spcBef>
                        <a:spcAft>
                          <a:spcPts val="0"/>
                        </a:spcAft>
                        <a:buClr>
                          <a:srgbClr val="000000"/>
                        </a:buClr>
                        <a:buSzPts val="1867"/>
                        <a:buFont typeface="Arial"/>
                        <a:buNone/>
                      </a:pPr>
                      <a:r>
                        <a:rPr lang="es-MX" sz="1700" u="none" strike="noStrike" cap="none"/>
                        <a:t>Las profesoras presentarán</a:t>
                      </a:r>
                      <a:r>
                        <a:rPr lang="es-MX" sz="1700"/>
                        <a:t> en el salón de clases el vídeo  “La moda, más allá de la próxima temporada”, disponible en:</a:t>
                      </a:r>
                      <a:r>
                        <a:rPr lang="es-MX" sz="1700">
                          <a:uFill>
                            <a:noFill/>
                          </a:uFill>
                          <a:hlinkClick r:id="rId3"/>
                        </a:rPr>
                        <a:t> </a:t>
                      </a:r>
                      <a:endParaRPr sz="1700"/>
                    </a:p>
                    <a:p>
                      <a:pPr marL="0" marR="0" lvl="0" indent="0" algn="just" rtl="0">
                        <a:lnSpc>
                          <a:spcPct val="100000"/>
                        </a:lnSpc>
                        <a:spcBef>
                          <a:spcPts val="0"/>
                        </a:spcBef>
                        <a:spcAft>
                          <a:spcPts val="0"/>
                        </a:spcAft>
                        <a:buClr>
                          <a:srgbClr val="000000"/>
                        </a:buClr>
                        <a:buSzPts val="1867"/>
                        <a:buFont typeface="Arial"/>
                        <a:buNone/>
                      </a:pPr>
                      <a:r>
                        <a:rPr lang="es-MX" sz="1700">
                          <a:solidFill>
                            <a:srgbClr val="6FA8DC"/>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https://www.youtube.com/watch?v=NnjtL1JEYsw</a:t>
                      </a:r>
                      <a:endParaRPr sz="1700">
                        <a:solidFill>
                          <a:srgbClr val="6FA8DC"/>
                        </a:solidFill>
                      </a:endParaRPr>
                    </a:p>
                    <a:p>
                      <a:pPr marL="0" marR="0" lvl="0" indent="0" algn="just" rtl="0">
                        <a:lnSpc>
                          <a:spcPct val="100000"/>
                        </a:lnSpc>
                        <a:spcBef>
                          <a:spcPts val="0"/>
                        </a:spcBef>
                        <a:spcAft>
                          <a:spcPts val="0"/>
                        </a:spcAft>
                        <a:buClr>
                          <a:srgbClr val="000000"/>
                        </a:buClr>
                        <a:buSzPts val="1867"/>
                        <a:buFont typeface="Arial"/>
                        <a:buNone/>
                      </a:pPr>
                      <a:r>
                        <a:rPr lang="es-MX" sz="1700"/>
                        <a:t>Los estudiantes comentarán sus impresiones sobre la problemática planteada en el video y sus sugerencias para abordar dicha problemática. Posteriormente, realizarán la lectura del siguiente artículo de divulgación:</a:t>
                      </a:r>
                      <a:endParaRPr sz="1700"/>
                    </a:p>
                    <a:p>
                      <a:pPr marL="0" lvl="0" indent="0" algn="l" rtl="0">
                        <a:lnSpc>
                          <a:spcPct val="90000"/>
                        </a:lnSpc>
                        <a:spcBef>
                          <a:spcPts val="368"/>
                        </a:spcBef>
                        <a:spcAft>
                          <a:spcPts val="0"/>
                        </a:spcAft>
                        <a:buClr>
                          <a:schemeClr val="dk1"/>
                        </a:buClr>
                        <a:buSzPts val="1100"/>
                        <a:buFont typeface="Arial"/>
                        <a:buNone/>
                      </a:pPr>
                      <a:r>
                        <a:rPr lang="es-MX" sz="1700">
                          <a:solidFill>
                            <a:srgbClr val="1F497D"/>
                          </a:solidFill>
                          <a:uFill>
                            <a:noFill/>
                          </a:u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http://www.comoves.unam.mx/assets/revista/257/moda-rapida-la-industria-que-desviste-al-planeta.pdf</a:t>
                      </a:r>
                      <a:endParaRPr sz="1700">
                        <a:solidFill>
                          <a:srgbClr val="1F497D"/>
                        </a:solidFill>
                      </a:endParaRPr>
                    </a:p>
                    <a:p>
                      <a:pPr marL="0" lvl="0" indent="0" algn="just" rtl="0">
                        <a:lnSpc>
                          <a:spcPct val="90000"/>
                        </a:lnSpc>
                        <a:spcBef>
                          <a:spcPts val="368"/>
                        </a:spcBef>
                        <a:spcAft>
                          <a:spcPts val="0"/>
                        </a:spcAft>
                        <a:buClr>
                          <a:schemeClr val="dk1"/>
                        </a:buClr>
                        <a:buSzPts val="1100"/>
                        <a:buFont typeface="Arial"/>
                        <a:buNone/>
                      </a:pPr>
                      <a:r>
                        <a:rPr lang="es-MX" sz="1700"/>
                        <a:t>Con base en la información, realizarán un cuadro comparativo PNI.</a:t>
                      </a:r>
                      <a:endParaRPr sz="1700"/>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1700" u="none" strike="noStrike" cap="none"/>
                        <a:t>Cuadro comparativo PNI.</a:t>
                      </a:r>
                      <a:endParaRPr sz="1700"/>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1700" u="none" strike="noStrike" cap="none"/>
                        <a:t>Computadora</a:t>
                      </a:r>
                      <a:r>
                        <a:rPr lang="es-MX" sz="1700"/>
                        <a:t>.</a:t>
                      </a:r>
                      <a:endParaRPr sz="1700"/>
                    </a:p>
                    <a:p>
                      <a:pPr marL="0" marR="0" lvl="0" indent="0" algn="l" rtl="0">
                        <a:lnSpc>
                          <a:spcPct val="100000"/>
                        </a:lnSpc>
                        <a:spcBef>
                          <a:spcPts val="0"/>
                        </a:spcBef>
                        <a:spcAft>
                          <a:spcPts val="0"/>
                        </a:spcAft>
                        <a:buClr>
                          <a:srgbClr val="000000"/>
                        </a:buClr>
                        <a:buSzPts val="1867"/>
                        <a:buFont typeface="Arial"/>
                        <a:buNone/>
                      </a:pPr>
                      <a:r>
                        <a:rPr lang="es-MX" sz="1700"/>
                        <a:t>P</a:t>
                      </a:r>
                      <a:r>
                        <a:rPr lang="es-MX" sz="1700" u="none" strike="noStrike" cap="none"/>
                        <a:t>royector</a:t>
                      </a:r>
                      <a:r>
                        <a:rPr lang="es-MX" sz="1700"/>
                        <a:t>.</a:t>
                      </a:r>
                      <a:endParaRPr sz="1700"/>
                    </a:p>
                    <a:p>
                      <a:pPr marL="0" marR="0" lvl="0" indent="0" algn="l" rtl="0">
                        <a:lnSpc>
                          <a:spcPct val="100000"/>
                        </a:lnSpc>
                        <a:spcBef>
                          <a:spcPts val="0"/>
                        </a:spcBef>
                        <a:spcAft>
                          <a:spcPts val="0"/>
                        </a:spcAft>
                        <a:buClr>
                          <a:srgbClr val="000000"/>
                        </a:buClr>
                        <a:buSzPts val="1867"/>
                        <a:buFont typeface="Arial"/>
                        <a:buNone/>
                      </a:pPr>
                      <a:r>
                        <a:rPr lang="es-MX" sz="1700"/>
                        <a:t>B</a:t>
                      </a:r>
                      <a:r>
                        <a:rPr lang="es-MX" sz="1700" u="none" strike="noStrike" cap="none"/>
                        <a:t>ocinas</a:t>
                      </a:r>
                      <a:r>
                        <a:rPr lang="es-MX" sz="1700"/>
                        <a:t>.</a:t>
                      </a:r>
                      <a:endParaRPr sz="1700"/>
                    </a:p>
                    <a:p>
                      <a:pPr marL="0" marR="0" lvl="0" indent="0" algn="l" rtl="0">
                        <a:lnSpc>
                          <a:spcPct val="100000"/>
                        </a:lnSpc>
                        <a:spcBef>
                          <a:spcPts val="0"/>
                        </a:spcBef>
                        <a:spcAft>
                          <a:spcPts val="0"/>
                        </a:spcAft>
                        <a:buClr>
                          <a:srgbClr val="000000"/>
                        </a:buClr>
                        <a:buSzPts val="1867"/>
                        <a:buFont typeface="Arial"/>
                        <a:buNone/>
                      </a:pPr>
                      <a:r>
                        <a:rPr lang="es-MX" sz="1700"/>
                        <a:t>A</a:t>
                      </a:r>
                      <a:r>
                        <a:rPr lang="es-MX" sz="1700" u="none" strike="noStrike" cap="none"/>
                        <a:t>cceso a Internet.</a:t>
                      </a:r>
                      <a:endParaRPr sz="1700"/>
                    </a:p>
                  </a:txBody>
                  <a:tcPr marL="91450" marR="91450" marT="45725" marB="45725"/>
                </a:tc>
                <a:extLst>
                  <a:ext uri="{0D108BD9-81ED-4DB2-BD59-A6C34878D82A}">
                    <a16:rowId xmlns:a16="http://schemas.microsoft.com/office/drawing/2014/main" val="10001"/>
                  </a:ext>
                </a:extLst>
              </a:tr>
            </a:tbl>
          </a:graphicData>
        </a:graphic>
      </p:graphicFrame>
      <p:sp>
        <p:nvSpPr>
          <p:cNvPr id="286" name="Google Shape;286;p11"/>
          <p:cNvSpPr txBox="1">
            <a:spLocks noGrp="1"/>
          </p:cNvSpPr>
          <p:nvPr>
            <p:ph type="sldNum" idx="12"/>
          </p:nvPr>
        </p:nvSpPr>
        <p:spPr>
          <a:xfrm>
            <a:off x="112204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MX"/>
              <a:t>11.5</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70"/>
              <a:buFont typeface="Arial"/>
              <a:buNone/>
            </a:pPr>
            <a:r>
              <a:rPr lang="es-MX" sz="3200">
                <a:solidFill>
                  <a:schemeClr val="dk1"/>
                </a:solidFill>
              </a:rPr>
              <a:t>Descripción del cierre</a:t>
            </a:r>
            <a:endParaRPr sz="3200"/>
          </a:p>
          <a:p>
            <a:pPr marL="0" lvl="0" indent="0" algn="l" rtl="0">
              <a:lnSpc>
                <a:spcPct val="115000"/>
              </a:lnSpc>
              <a:spcBef>
                <a:spcPts val="1600"/>
              </a:spcBef>
              <a:spcAft>
                <a:spcPts val="0"/>
              </a:spcAft>
              <a:buSzPts val="1800"/>
              <a:buFont typeface="Arial"/>
              <a:buNone/>
            </a:pPr>
            <a:endParaRPr>
              <a:solidFill>
                <a:schemeClr val="dk1"/>
              </a:solidFill>
            </a:endParaRPr>
          </a:p>
        </p:txBody>
      </p:sp>
      <p:graphicFrame>
        <p:nvGraphicFramePr>
          <p:cNvPr id="292" name="Google Shape;292;p12"/>
          <p:cNvGraphicFramePr/>
          <p:nvPr/>
        </p:nvGraphicFramePr>
        <p:xfrm>
          <a:off x="464581" y="2407036"/>
          <a:ext cx="3000000" cy="3000000"/>
        </p:xfrm>
        <a:graphic>
          <a:graphicData uri="http://schemas.openxmlformats.org/drawingml/2006/table">
            <a:tbl>
              <a:tblPr bandRow="1">
                <a:noFill/>
                <a:tableStyleId>{1B0E5990-8FBC-4FCF-9E24-C65804147B62}</a:tableStyleId>
              </a:tblPr>
              <a:tblGrid>
                <a:gridCol w="3754275">
                  <a:extLst>
                    <a:ext uri="{9D8B030D-6E8A-4147-A177-3AD203B41FA5}">
                      <a16:colId xmlns:a16="http://schemas.microsoft.com/office/drawing/2014/main" val="20000"/>
                    </a:ext>
                  </a:extLst>
                </a:gridCol>
                <a:gridCol w="3754275">
                  <a:extLst>
                    <a:ext uri="{9D8B030D-6E8A-4147-A177-3AD203B41FA5}">
                      <a16:colId xmlns:a16="http://schemas.microsoft.com/office/drawing/2014/main" val="20001"/>
                    </a:ext>
                  </a:extLst>
                </a:gridCol>
                <a:gridCol w="3754275">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Actividad</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Evidencia</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Materiales</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just" rtl="0">
                        <a:lnSpc>
                          <a:spcPct val="100000"/>
                        </a:lnSpc>
                        <a:spcBef>
                          <a:spcPts val="0"/>
                        </a:spcBef>
                        <a:spcAft>
                          <a:spcPts val="0"/>
                        </a:spcAft>
                        <a:buClr>
                          <a:srgbClr val="000000"/>
                        </a:buClr>
                        <a:buSzPts val="1867"/>
                        <a:buFont typeface="Arial"/>
                        <a:buNone/>
                      </a:pPr>
                      <a:r>
                        <a:rPr lang="es-MX" sz="2200" u="none" strike="noStrike" cap="none"/>
                        <a:t>En plenaria, los estudiantes comentarán los distintos datos que registraron en la fase de desarrollo de la actividad, así como las razones de la clasificación que elaboraron.</a:t>
                      </a:r>
                      <a:endParaRPr sz="2200"/>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Plenaria.</a:t>
                      </a:r>
                      <a:endParaRPr sz="2200"/>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2200"/>
                        <a:t>Micrófonos</a:t>
                      </a:r>
                      <a:endParaRPr sz="2200"/>
                    </a:p>
                    <a:p>
                      <a:pPr marL="0" marR="0" lvl="0" indent="0" algn="l" rtl="0">
                        <a:lnSpc>
                          <a:spcPct val="100000"/>
                        </a:lnSpc>
                        <a:spcBef>
                          <a:spcPts val="0"/>
                        </a:spcBef>
                        <a:spcAft>
                          <a:spcPts val="0"/>
                        </a:spcAft>
                        <a:buClr>
                          <a:srgbClr val="000000"/>
                        </a:buClr>
                        <a:buSzPts val="1867"/>
                        <a:buFont typeface="Arial"/>
                        <a:buNone/>
                      </a:pPr>
                      <a:r>
                        <a:rPr lang="es-MX" sz="2200"/>
                        <a:t>Sillas</a:t>
                      </a:r>
                      <a:endParaRPr sz="2200"/>
                    </a:p>
                    <a:p>
                      <a:pPr marL="0" marR="0" lvl="0" indent="0" algn="l" rtl="0">
                        <a:lnSpc>
                          <a:spcPct val="100000"/>
                        </a:lnSpc>
                        <a:spcBef>
                          <a:spcPts val="0"/>
                        </a:spcBef>
                        <a:spcAft>
                          <a:spcPts val="0"/>
                        </a:spcAft>
                        <a:buClr>
                          <a:srgbClr val="000000"/>
                        </a:buClr>
                        <a:buSzPts val="1867"/>
                        <a:buFont typeface="Arial"/>
                        <a:buNone/>
                      </a:pPr>
                      <a:r>
                        <a:rPr lang="es-MX" sz="2200"/>
                        <a:t>Mesas</a:t>
                      </a:r>
                      <a:endParaRPr sz="2200"/>
                    </a:p>
                  </a:txBody>
                  <a:tcPr marL="91450" marR="91450" marT="45725" marB="45725"/>
                </a:tc>
                <a:extLst>
                  <a:ext uri="{0D108BD9-81ED-4DB2-BD59-A6C34878D82A}">
                    <a16:rowId xmlns:a16="http://schemas.microsoft.com/office/drawing/2014/main" val="10001"/>
                  </a:ext>
                </a:extLst>
              </a:tr>
            </a:tbl>
          </a:graphicData>
        </a:graphic>
      </p:graphicFrame>
      <p:sp>
        <p:nvSpPr>
          <p:cNvPr id="293" name="Google Shape;293;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MX"/>
              <a:t>11.6</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70"/>
              <a:buFont typeface="Arial"/>
              <a:buNone/>
            </a:pPr>
            <a:r>
              <a:rPr lang="es-MX" sz="3200">
                <a:solidFill>
                  <a:schemeClr val="dk1"/>
                </a:solidFill>
              </a:rPr>
              <a:t>Descripción de lo que se hará con los resultados:</a:t>
            </a:r>
            <a:endParaRPr/>
          </a:p>
          <a:p>
            <a:pPr marL="0" lvl="0" indent="0" algn="just" rtl="0">
              <a:lnSpc>
                <a:spcPct val="115000"/>
              </a:lnSpc>
              <a:spcBef>
                <a:spcPts val="1600"/>
              </a:spcBef>
              <a:spcAft>
                <a:spcPts val="0"/>
              </a:spcAft>
              <a:buSzPts val="1867"/>
              <a:buFont typeface="Arial"/>
              <a:buNone/>
            </a:pPr>
            <a:r>
              <a:rPr lang="es-MX" sz="2800">
                <a:solidFill>
                  <a:srgbClr val="000000"/>
                </a:solidFill>
              </a:rPr>
              <a:t>A partir de los resultados de la actividad detonadora, los estudiantes serán capaces de iniciar su proceso de investigación con una perspectiva global de la problemática que abordarán</a:t>
            </a:r>
            <a:r>
              <a:rPr lang="es-MX" sz="1867">
                <a:solidFill>
                  <a:srgbClr val="000000"/>
                </a:solidFill>
              </a:rPr>
              <a:t>.</a:t>
            </a:r>
            <a:endParaRPr/>
          </a:p>
          <a:p>
            <a:pPr marL="0" lvl="0" indent="0" algn="r" rtl="0">
              <a:lnSpc>
                <a:spcPct val="115000"/>
              </a:lnSpc>
              <a:spcBef>
                <a:spcPts val="1600"/>
              </a:spcBef>
              <a:spcAft>
                <a:spcPts val="0"/>
              </a:spcAft>
              <a:buSzPts val="1867"/>
              <a:buFont typeface="Arial"/>
              <a:buNone/>
            </a:pPr>
            <a:endParaRPr sz="1867">
              <a:solidFill>
                <a:schemeClr val="accent5"/>
              </a:solidFill>
            </a:endParaRPr>
          </a:p>
          <a:p>
            <a:pPr marL="0" lvl="0" indent="0" algn="just" rtl="0">
              <a:lnSpc>
                <a:spcPct val="115000"/>
              </a:lnSpc>
              <a:spcBef>
                <a:spcPts val="1600"/>
              </a:spcBef>
              <a:spcAft>
                <a:spcPts val="0"/>
              </a:spcAft>
              <a:buSzPts val="1867"/>
              <a:buFont typeface="Arial"/>
              <a:buNone/>
            </a:pPr>
            <a:endParaRPr/>
          </a:p>
          <a:p>
            <a:pPr marL="0" lvl="0" indent="0" algn="just" rtl="0">
              <a:lnSpc>
                <a:spcPct val="115000"/>
              </a:lnSpc>
              <a:spcBef>
                <a:spcPts val="1600"/>
              </a:spcBef>
              <a:spcAft>
                <a:spcPts val="0"/>
              </a:spcAft>
              <a:buSzPts val="1867"/>
              <a:buFont typeface="Arial"/>
              <a:buNone/>
            </a:pPr>
            <a:endParaRPr sz="1867">
              <a:solidFill>
                <a:schemeClr val="dk1"/>
              </a:solidFill>
            </a:endParaRPr>
          </a:p>
          <a:p>
            <a:pPr marL="0" lvl="0" indent="0" algn="just" rtl="0">
              <a:lnSpc>
                <a:spcPct val="115000"/>
              </a:lnSpc>
              <a:spcBef>
                <a:spcPts val="1600"/>
              </a:spcBef>
              <a:spcAft>
                <a:spcPts val="0"/>
              </a:spcAft>
              <a:buSzPts val="1800"/>
              <a:buFont typeface="Arial"/>
              <a:buNone/>
            </a:pPr>
            <a:endParaRPr>
              <a:solidFill>
                <a:schemeClr val="dk1"/>
              </a:solidFill>
            </a:endParaRPr>
          </a:p>
        </p:txBody>
      </p:sp>
      <p:sp>
        <p:nvSpPr>
          <p:cNvPr id="299" name="Google Shape;299;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MX"/>
              <a:t>11.7</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e3b10d7b2a_1_2"/>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0" lvl="0" indent="0" algn="r" rtl="0">
              <a:spcBef>
                <a:spcPts val="1600"/>
              </a:spcBef>
              <a:spcAft>
                <a:spcPts val="0"/>
              </a:spcAft>
              <a:buClr>
                <a:schemeClr val="dk1"/>
              </a:buClr>
              <a:buSzPts val="1867"/>
              <a:buFont typeface="Arial"/>
              <a:buNone/>
            </a:pPr>
            <a:r>
              <a:rPr lang="es-MX" sz="3200">
                <a:solidFill>
                  <a:schemeClr val="dk1"/>
                </a:solidFill>
              </a:rPr>
              <a:t>Análisis y contrastación</a:t>
            </a:r>
            <a:endParaRPr sz="3200"/>
          </a:p>
        </p:txBody>
      </p:sp>
      <p:sp>
        <p:nvSpPr>
          <p:cNvPr id="306" name="Google Shape;306;ge3b10d7b2a_1_2"/>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r>
              <a:rPr lang="es-MX"/>
              <a:t>11.8</a:t>
            </a:r>
            <a:endParaRPr/>
          </a:p>
        </p:txBody>
      </p:sp>
      <p:graphicFrame>
        <p:nvGraphicFramePr>
          <p:cNvPr id="307" name="Google Shape;307;ge3b10d7b2a_1_2"/>
          <p:cNvGraphicFramePr/>
          <p:nvPr/>
        </p:nvGraphicFramePr>
        <p:xfrm>
          <a:off x="506650" y="2400413"/>
          <a:ext cx="3000000" cy="3000000"/>
        </p:xfrm>
        <a:graphic>
          <a:graphicData uri="http://schemas.openxmlformats.org/drawingml/2006/table">
            <a:tbl>
              <a:tblPr bandRow="1">
                <a:noFill/>
                <a:tableStyleId>{1B0E5990-8FBC-4FCF-9E24-C65804147B62}</a:tableStyleId>
              </a:tblPr>
              <a:tblGrid>
                <a:gridCol w="3786925">
                  <a:extLst>
                    <a:ext uri="{9D8B030D-6E8A-4147-A177-3AD203B41FA5}">
                      <a16:colId xmlns:a16="http://schemas.microsoft.com/office/drawing/2014/main" val="20000"/>
                    </a:ext>
                  </a:extLst>
                </a:gridCol>
                <a:gridCol w="3786925">
                  <a:extLst>
                    <a:ext uri="{9D8B030D-6E8A-4147-A177-3AD203B41FA5}">
                      <a16:colId xmlns:a16="http://schemas.microsoft.com/office/drawing/2014/main" val="20001"/>
                    </a:ext>
                  </a:extLst>
                </a:gridCol>
                <a:gridCol w="3786925">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Lo</a:t>
                      </a:r>
                      <a:r>
                        <a:rPr lang="es-MX" sz="2200"/>
                        <a:t>gros planeados </a:t>
                      </a:r>
                      <a:endParaRPr sz="2200"/>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Lo</a:t>
                      </a:r>
                      <a:r>
                        <a:rPr lang="es-MX" sz="2200"/>
                        <a:t>gros alcanzados</a:t>
                      </a:r>
                      <a:endParaRPr sz="2200"/>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Aspectos a mejorar</a:t>
                      </a:r>
                      <a:endParaRPr sz="22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just" rtl="0">
                        <a:lnSpc>
                          <a:spcPct val="100000"/>
                        </a:lnSpc>
                        <a:spcBef>
                          <a:spcPts val="0"/>
                        </a:spcBef>
                        <a:spcAft>
                          <a:spcPts val="0"/>
                        </a:spcAft>
                        <a:buClr>
                          <a:srgbClr val="000000"/>
                        </a:buClr>
                        <a:buSzPts val="1867"/>
                        <a:buFont typeface="Arial"/>
                        <a:buNone/>
                      </a:pPr>
                      <a:r>
                        <a:rPr lang="es-MX" sz="2200" u="none" strike="noStrike" cap="none"/>
                        <a:t>Despertar el interés de los estudiantes en el tema que investigarán, así como la polémica en torno al mismo.</a:t>
                      </a:r>
                      <a:endParaRPr sz="2200"/>
                    </a:p>
                  </a:txBody>
                  <a:tcPr marL="91450" marR="91450" marT="45725" marB="45725"/>
                </a:tc>
                <a:tc>
                  <a:txBody>
                    <a:bodyPr/>
                    <a:lstStyle/>
                    <a:p>
                      <a:pPr marL="0" marR="0" lvl="0" indent="0" algn="just" rtl="0">
                        <a:lnSpc>
                          <a:spcPct val="100000"/>
                        </a:lnSpc>
                        <a:spcBef>
                          <a:spcPts val="0"/>
                        </a:spcBef>
                        <a:spcAft>
                          <a:spcPts val="0"/>
                        </a:spcAft>
                        <a:buClr>
                          <a:srgbClr val="000000"/>
                        </a:buClr>
                        <a:buSzPts val="1867"/>
                        <a:buFont typeface="Arial"/>
                        <a:buNone/>
                      </a:pPr>
                      <a:r>
                        <a:rPr lang="es-MX" sz="2200" u="none" strike="noStrike" cap="none"/>
                        <a:t>Se percibió interés y participación por parte de los estudiantes.</a:t>
                      </a:r>
                      <a:endParaRPr sz="2200"/>
                    </a:p>
                  </a:txBody>
                  <a:tcPr marL="91450" marR="91450" marT="45725" marB="45725"/>
                </a:tc>
                <a:tc>
                  <a:txBody>
                    <a:bodyPr/>
                    <a:lstStyle/>
                    <a:p>
                      <a:pPr marL="0" marR="0" lvl="0" indent="0" algn="just" rtl="0">
                        <a:lnSpc>
                          <a:spcPct val="100000"/>
                        </a:lnSpc>
                        <a:spcBef>
                          <a:spcPts val="0"/>
                        </a:spcBef>
                        <a:spcAft>
                          <a:spcPts val="0"/>
                        </a:spcAft>
                        <a:buClr>
                          <a:srgbClr val="000000"/>
                        </a:buClr>
                        <a:buSzPts val="1867"/>
                        <a:buFont typeface="Arial"/>
                        <a:buNone/>
                      </a:pPr>
                      <a:r>
                        <a:rPr lang="es-MX" sz="2200" u="none" strike="noStrike" cap="none"/>
                        <a:t>El espacio en el que se observó el material tenía mucha iluminación y por lo tanto, dificultó la observación del mismo.</a:t>
                      </a:r>
                      <a:endParaRPr sz="220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MX"/>
              <a:t>2</a:t>
            </a:fld>
            <a:endParaRPr/>
          </a:p>
        </p:txBody>
      </p:sp>
      <p:graphicFrame>
        <p:nvGraphicFramePr>
          <p:cNvPr id="141" name="Google Shape;141;p2"/>
          <p:cNvGraphicFramePr/>
          <p:nvPr/>
        </p:nvGraphicFramePr>
        <p:xfrm>
          <a:off x="1072250" y="2145250"/>
          <a:ext cx="3000000" cy="3000000"/>
        </p:xfrm>
        <a:graphic>
          <a:graphicData uri="http://schemas.openxmlformats.org/drawingml/2006/table">
            <a:tbl>
              <a:tblPr>
                <a:noFill/>
                <a:tableStyleId>{5E3DC00D-B716-428E-8C8C-68ED22774382}</a:tableStyleId>
              </a:tblPr>
              <a:tblGrid>
                <a:gridCol w="5112175">
                  <a:extLst>
                    <a:ext uri="{9D8B030D-6E8A-4147-A177-3AD203B41FA5}">
                      <a16:colId xmlns:a16="http://schemas.microsoft.com/office/drawing/2014/main" val="20000"/>
                    </a:ext>
                  </a:extLst>
                </a:gridCol>
                <a:gridCol w="5112175">
                  <a:extLst>
                    <a:ext uri="{9D8B030D-6E8A-4147-A177-3AD203B41FA5}">
                      <a16:colId xmlns:a16="http://schemas.microsoft.com/office/drawing/2014/main" val="20001"/>
                    </a:ext>
                  </a:extLst>
                </a:gridCol>
              </a:tblGrid>
              <a:tr h="630775">
                <a:tc>
                  <a:txBody>
                    <a:bodyPr/>
                    <a:lstStyle/>
                    <a:p>
                      <a:pPr marL="0" lvl="0" indent="0" algn="l" rtl="0">
                        <a:spcBef>
                          <a:spcPts val="0"/>
                        </a:spcBef>
                        <a:spcAft>
                          <a:spcPts val="0"/>
                        </a:spcAft>
                        <a:buNone/>
                      </a:pPr>
                      <a:r>
                        <a:rPr lang="es-MX" sz="2000" b="1"/>
                        <a:t>Nombre de los maestros participantes</a:t>
                      </a:r>
                      <a:endParaRPr sz="2000" b="1"/>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s-MX" sz="2000" b="1"/>
                        <a:t>Asignatura</a:t>
                      </a:r>
                      <a:endParaRPr sz="2000" b="1"/>
                    </a:p>
                  </a:txBody>
                  <a:tcPr marL="91425" marR="91425" marT="91425" marB="91425">
                    <a:lnL w="9525" cap="flat" cmpd="sng">
                      <a:solidFill>
                        <a:schemeClr val="lt1"/>
                      </a:solidFill>
                      <a:prstDash val="solid"/>
                      <a:round/>
                      <a:headEnd type="none" w="sm" len="sm"/>
                      <a:tailEnd type="none" w="sm" len="sm"/>
                    </a:lnL>
                  </a:tcPr>
                </a:tc>
                <a:extLst>
                  <a:ext uri="{0D108BD9-81ED-4DB2-BD59-A6C34878D82A}">
                    <a16:rowId xmlns:a16="http://schemas.microsoft.com/office/drawing/2014/main" val="10000"/>
                  </a:ext>
                </a:extLst>
              </a:tr>
              <a:tr h="630775">
                <a:tc>
                  <a:txBody>
                    <a:bodyPr/>
                    <a:lstStyle/>
                    <a:p>
                      <a:pPr marL="0" lvl="0" indent="0" algn="l" rtl="0">
                        <a:spcBef>
                          <a:spcPts val="0"/>
                        </a:spcBef>
                        <a:spcAft>
                          <a:spcPts val="0"/>
                        </a:spcAft>
                        <a:buNone/>
                      </a:pPr>
                      <a:r>
                        <a:rPr lang="es-MX" sz="2000"/>
                        <a:t>Ma. Alejandra Esperanza Armenta</a:t>
                      </a:r>
                      <a:endParaRPr sz="2000"/>
                    </a:p>
                  </a:txBody>
                  <a:tcPr marL="91425" marR="91425" marT="91425" marB="91425">
                    <a:lnT w="9525" cap="flat" cmpd="sng">
                      <a:solidFill>
                        <a:schemeClr val="lt1"/>
                      </a:solidFill>
                      <a:prstDash val="solid"/>
                      <a:round/>
                      <a:headEnd type="none" w="sm" len="sm"/>
                      <a:tailEnd type="none" w="sm" len="sm"/>
                    </a:lnT>
                  </a:tcPr>
                </a:tc>
                <a:tc>
                  <a:txBody>
                    <a:bodyPr/>
                    <a:lstStyle/>
                    <a:p>
                      <a:pPr marL="0" lvl="0" indent="0" algn="l" rtl="0">
                        <a:spcBef>
                          <a:spcPts val="0"/>
                        </a:spcBef>
                        <a:spcAft>
                          <a:spcPts val="0"/>
                        </a:spcAft>
                        <a:buNone/>
                      </a:pPr>
                      <a:r>
                        <a:rPr lang="es-MX" sz="2000"/>
                        <a:t>Dibujo II (1406)</a:t>
                      </a:r>
                      <a:endParaRPr sz="2000"/>
                    </a:p>
                  </a:txBody>
                  <a:tcPr marL="91425" marR="91425" marT="91425" marB="91425">
                    <a:lnB w="9525" cap="flat" cmpd="sng">
                      <a:solidFill>
                        <a:srgbClr val="EEEEEE"/>
                      </a:solidFill>
                      <a:prstDash val="solid"/>
                      <a:round/>
                      <a:headEnd type="none" w="sm" len="sm"/>
                      <a:tailEnd type="none" w="sm" len="sm"/>
                    </a:lnB>
                  </a:tcPr>
                </a:tc>
                <a:extLst>
                  <a:ext uri="{0D108BD9-81ED-4DB2-BD59-A6C34878D82A}">
                    <a16:rowId xmlns:a16="http://schemas.microsoft.com/office/drawing/2014/main" val="10001"/>
                  </a:ext>
                </a:extLst>
              </a:tr>
              <a:tr h="630775">
                <a:tc>
                  <a:txBody>
                    <a:bodyPr/>
                    <a:lstStyle/>
                    <a:p>
                      <a:pPr marL="0" lvl="0" indent="0" algn="l" rtl="0">
                        <a:spcBef>
                          <a:spcPts val="0"/>
                        </a:spcBef>
                        <a:spcAft>
                          <a:spcPts val="0"/>
                        </a:spcAft>
                        <a:buNone/>
                      </a:pPr>
                      <a:r>
                        <a:rPr lang="es-MX" sz="2000"/>
                        <a:t>Ana Daniela Santiago Moreno</a:t>
                      </a:r>
                      <a:endParaRPr sz="2000"/>
                    </a:p>
                  </a:txBody>
                  <a:tcPr marL="91425" marR="91425" marT="91425" marB="91425">
                    <a:lnR w="9525" cap="flat" cmpd="sng">
                      <a:solidFill>
                        <a:srgbClr val="EEEEEE"/>
                      </a:solidFill>
                      <a:prstDash val="solid"/>
                      <a:round/>
                      <a:headEnd type="none" w="sm" len="sm"/>
                      <a:tailEnd type="none" w="sm" len="sm"/>
                    </a:lnR>
                  </a:tcPr>
                </a:tc>
                <a:tc>
                  <a:txBody>
                    <a:bodyPr/>
                    <a:lstStyle/>
                    <a:p>
                      <a:pPr marL="0" lvl="0" indent="0" algn="l" rtl="0">
                        <a:spcBef>
                          <a:spcPts val="0"/>
                        </a:spcBef>
                        <a:spcAft>
                          <a:spcPts val="0"/>
                        </a:spcAft>
                        <a:buNone/>
                      </a:pPr>
                      <a:r>
                        <a:rPr lang="es-MX" sz="2000"/>
                        <a:t>Historia Universal III (1403)</a:t>
                      </a:r>
                      <a:endParaRPr sz="2000"/>
                    </a:p>
                  </a:txBody>
                  <a:tcPr marL="91425" marR="91425" marT="91425" marB="91425">
                    <a:lnL w="9525" cap="flat" cmpd="sng">
                      <a:solidFill>
                        <a:srgbClr val="EEEEEE"/>
                      </a:solidFill>
                      <a:prstDash val="solid"/>
                      <a:round/>
                      <a:headEnd type="none" w="sm" len="sm"/>
                      <a:tailEnd type="none" w="sm" len="sm"/>
                    </a:lnL>
                    <a:lnR w="9525" cap="flat" cmpd="sng">
                      <a:solidFill>
                        <a:srgbClr val="00B0F0"/>
                      </a:solidFill>
                      <a:prstDash val="solid"/>
                      <a:round/>
                      <a:headEnd type="none" w="sm" len="sm"/>
                      <a:tailEnd type="none" w="sm" len="sm"/>
                    </a:lnR>
                    <a:lnT w="9525" cap="flat" cmpd="sng">
                      <a:solidFill>
                        <a:srgbClr val="EEEEEE"/>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630775">
                <a:tc>
                  <a:txBody>
                    <a:bodyPr/>
                    <a:lstStyle/>
                    <a:p>
                      <a:pPr marL="0" lvl="0" indent="0" algn="l" rtl="0">
                        <a:spcBef>
                          <a:spcPts val="0"/>
                        </a:spcBef>
                        <a:spcAft>
                          <a:spcPts val="0"/>
                        </a:spcAft>
                        <a:buNone/>
                      </a:pPr>
                      <a:r>
                        <a:rPr lang="es-MX" sz="2000"/>
                        <a:t>Angélica Echazarreti Alba</a:t>
                      </a:r>
                      <a:endParaRPr sz="2000"/>
                    </a:p>
                  </a:txBody>
                  <a:tcPr marL="91425" marR="91425" marT="91425" marB="91425"/>
                </a:tc>
                <a:tc>
                  <a:txBody>
                    <a:bodyPr/>
                    <a:lstStyle/>
                    <a:p>
                      <a:pPr marL="0" lvl="0" indent="0" algn="l" rtl="0">
                        <a:spcBef>
                          <a:spcPts val="0"/>
                        </a:spcBef>
                        <a:spcAft>
                          <a:spcPts val="0"/>
                        </a:spcAft>
                        <a:buNone/>
                      </a:pPr>
                      <a:r>
                        <a:rPr lang="es-MX" sz="2000"/>
                        <a:t>Matemáticas IV (1400)</a:t>
                      </a:r>
                      <a:endParaRPr sz="2000"/>
                    </a:p>
                  </a:txBody>
                  <a:tcPr marL="91425" marR="91425" marT="91425" marB="91425">
                    <a:lnT w="9525" cap="flat" cmpd="sng">
                      <a:solidFill>
                        <a:schemeClr val="lt1"/>
                      </a:solidFill>
                      <a:prstDash val="solid"/>
                      <a:round/>
                      <a:headEnd type="none" w="sm" len="sm"/>
                      <a:tailEnd type="none" w="sm" len="sm"/>
                    </a:lnT>
                  </a:tcPr>
                </a:tc>
                <a:extLst>
                  <a:ext uri="{0D108BD9-81ED-4DB2-BD59-A6C34878D82A}">
                    <a16:rowId xmlns:a16="http://schemas.microsoft.com/office/drawing/2014/main" val="10003"/>
                  </a:ext>
                </a:extLst>
              </a:tr>
              <a:tr h="630775">
                <a:tc>
                  <a:txBody>
                    <a:bodyPr/>
                    <a:lstStyle/>
                    <a:p>
                      <a:pPr marL="0" lvl="0" indent="0" algn="l" rtl="0">
                        <a:spcBef>
                          <a:spcPts val="0"/>
                        </a:spcBef>
                        <a:spcAft>
                          <a:spcPts val="0"/>
                        </a:spcAft>
                        <a:buNone/>
                      </a:pPr>
                      <a:r>
                        <a:rPr lang="es-MX" sz="2000"/>
                        <a:t>Reyna Amelia Pándura Aguila</a:t>
                      </a:r>
                      <a:endParaRPr sz="2000"/>
                    </a:p>
                  </a:txBody>
                  <a:tcPr marL="91425" marR="91425" marT="91425" marB="91425"/>
                </a:tc>
                <a:tc>
                  <a:txBody>
                    <a:bodyPr/>
                    <a:lstStyle/>
                    <a:p>
                      <a:pPr marL="0" lvl="0" indent="0" algn="l" rtl="0">
                        <a:spcBef>
                          <a:spcPts val="0"/>
                        </a:spcBef>
                        <a:spcAft>
                          <a:spcPts val="0"/>
                        </a:spcAft>
                        <a:buNone/>
                      </a:pPr>
                      <a:r>
                        <a:rPr lang="es-MX" sz="2000"/>
                        <a:t>Geografía  (1405)</a:t>
                      </a:r>
                      <a:endParaRPr sz="2000"/>
                    </a:p>
                  </a:txBody>
                  <a:tcPr marL="91425" marR="91425" marT="91425" marB="91425"/>
                </a:tc>
                <a:extLst>
                  <a:ext uri="{0D108BD9-81ED-4DB2-BD59-A6C34878D82A}">
                    <a16:rowId xmlns:a16="http://schemas.microsoft.com/office/drawing/2014/main" val="10004"/>
                  </a:ext>
                </a:extLst>
              </a:tr>
            </a:tbl>
          </a:graphicData>
        </a:graphic>
      </p:graphicFrame>
      <p:sp>
        <p:nvSpPr>
          <p:cNvPr id="142" name="Google Shape;142;p2"/>
          <p:cNvSpPr txBox="1"/>
          <p:nvPr/>
        </p:nvSpPr>
        <p:spPr>
          <a:xfrm>
            <a:off x="983825" y="1248775"/>
            <a:ext cx="97935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3200" b="1"/>
              <a:t>Equipo 1</a:t>
            </a:r>
            <a:endParaRPr sz="3200" b="1">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70"/>
              <a:buFont typeface="Arial"/>
              <a:buNone/>
            </a:pPr>
            <a:r>
              <a:rPr lang="es-MX" sz="3200">
                <a:solidFill>
                  <a:schemeClr val="dk1"/>
                </a:solidFill>
              </a:rPr>
              <a:t>Toma</a:t>
            </a:r>
            <a:r>
              <a:rPr lang="es-MX" sz="3200">
                <a:solidFill>
                  <a:srgbClr val="FF0000"/>
                </a:solidFill>
              </a:rPr>
              <a:t> </a:t>
            </a:r>
            <a:r>
              <a:rPr lang="es-MX" sz="3200">
                <a:solidFill>
                  <a:schemeClr val="dk1"/>
                </a:solidFill>
              </a:rPr>
              <a:t>de decisiones (en función del análisis)</a:t>
            </a:r>
            <a:endParaRPr sz="3200"/>
          </a:p>
          <a:p>
            <a:pPr marL="0" lvl="0" indent="0" algn="just" rtl="0">
              <a:lnSpc>
                <a:spcPct val="115000"/>
              </a:lnSpc>
              <a:spcBef>
                <a:spcPts val="1600"/>
              </a:spcBef>
              <a:spcAft>
                <a:spcPts val="0"/>
              </a:spcAft>
              <a:buSzPts val="1870"/>
              <a:buFont typeface="Arial"/>
              <a:buNone/>
            </a:pPr>
            <a:endParaRPr sz="2800">
              <a:solidFill>
                <a:srgbClr val="000000"/>
              </a:solidFill>
            </a:endParaRPr>
          </a:p>
          <a:p>
            <a:pPr marL="0" lvl="0" indent="0" algn="just" rtl="0">
              <a:lnSpc>
                <a:spcPct val="115000"/>
              </a:lnSpc>
              <a:spcBef>
                <a:spcPts val="1600"/>
              </a:spcBef>
              <a:spcAft>
                <a:spcPts val="0"/>
              </a:spcAft>
              <a:buSzPts val="1870"/>
              <a:buFont typeface="Arial"/>
              <a:buNone/>
            </a:pPr>
            <a:r>
              <a:rPr lang="es-MX" sz="2800">
                <a:solidFill>
                  <a:srgbClr val="000000"/>
                </a:solidFill>
              </a:rPr>
              <a:t>Cambiar el espacio para observar los materiales audiovisuales que se empleen durante el desarrollo del proyecto. </a:t>
            </a:r>
            <a:endParaRPr/>
          </a:p>
          <a:p>
            <a:pPr marL="0" lvl="0" indent="0" algn="just" rtl="0">
              <a:lnSpc>
                <a:spcPct val="115000"/>
              </a:lnSpc>
              <a:spcBef>
                <a:spcPts val="1600"/>
              </a:spcBef>
              <a:spcAft>
                <a:spcPts val="0"/>
              </a:spcAft>
              <a:buSzPts val="1870"/>
              <a:buFont typeface="Arial"/>
              <a:buNone/>
            </a:pPr>
            <a:endParaRPr/>
          </a:p>
          <a:p>
            <a:pPr marL="0" lvl="0" indent="0" algn="just" rtl="0">
              <a:lnSpc>
                <a:spcPct val="115000"/>
              </a:lnSpc>
              <a:spcBef>
                <a:spcPts val="1600"/>
              </a:spcBef>
              <a:spcAft>
                <a:spcPts val="0"/>
              </a:spcAft>
              <a:buSzPts val="1800"/>
              <a:buFont typeface="Arial"/>
              <a:buNone/>
            </a:pPr>
            <a:endParaRPr>
              <a:solidFill>
                <a:schemeClr val="dk1"/>
              </a:solidFill>
            </a:endParaRPr>
          </a:p>
          <a:p>
            <a:pPr marL="0" lvl="0" indent="0" algn="l" rtl="0">
              <a:lnSpc>
                <a:spcPct val="115000"/>
              </a:lnSpc>
              <a:spcBef>
                <a:spcPts val="1600"/>
              </a:spcBef>
              <a:spcAft>
                <a:spcPts val="0"/>
              </a:spcAft>
              <a:buSzPts val="1800"/>
              <a:buFont typeface="Arial"/>
              <a:buNone/>
            </a:pPr>
            <a:endParaRPr>
              <a:solidFill>
                <a:schemeClr val="dk1"/>
              </a:solidFill>
            </a:endParaRPr>
          </a:p>
        </p:txBody>
      </p:sp>
      <p:sp>
        <p:nvSpPr>
          <p:cNvPr id="313" name="Google Shape;313;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MX"/>
              <a:t>11.9</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e3b10d7b2a_1_9"/>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endParaRPr sz="3200">
              <a:solidFill>
                <a:schemeClr val="dk1"/>
              </a:solidFill>
            </a:endParaRPr>
          </a:p>
          <a:p>
            <a:pPr marL="0" lvl="0" indent="0" algn="ctr" rtl="0">
              <a:lnSpc>
                <a:spcPct val="100000"/>
              </a:lnSpc>
              <a:spcBef>
                <a:spcPts val="0"/>
              </a:spcBef>
              <a:spcAft>
                <a:spcPts val="0"/>
              </a:spcAft>
              <a:buClr>
                <a:schemeClr val="dk1"/>
              </a:buClr>
              <a:buSzPts val="1100"/>
              <a:buFont typeface="Arial"/>
              <a:buNone/>
            </a:pPr>
            <a:endParaRPr sz="3200">
              <a:solidFill>
                <a:schemeClr val="dk1"/>
              </a:solidFill>
            </a:endParaRPr>
          </a:p>
          <a:p>
            <a:pPr marL="0" lvl="0" indent="0" algn="ctr" rtl="0">
              <a:lnSpc>
                <a:spcPct val="100000"/>
              </a:lnSpc>
              <a:spcBef>
                <a:spcPts val="0"/>
              </a:spcBef>
              <a:spcAft>
                <a:spcPts val="0"/>
              </a:spcAft>
              <a:buClr>
                <a:schemeClr val="dk1"/>
              </a:buClr>
              <a:buSzPts val="1100"/>
              <a:buFont typeface="Arial"/>
              <a:buNone/>
            </a:pPr>
            <a:endParaRPr sz="3200">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s-MX" sz="3200">
                <a:solidFill>
                  <a:schemeClr val="dk1"/>
                </a:solidFill>
              </a:rPr>
              <a:t>Actividad interdisciplinaria a) de la fase de desarrollo del proyecto.</a:t>
            </a:r>
            <a:endParaRPr sz="3200"/>
          </a:p>
        </p:txBody>
      </p:sp>
      <p:sp>
        <p:nvSpPr>
          <p:cNvPr id="320" name="Google Shape;320;ge3b10d7b2a_1_9"/>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r>
              <a:rPr lang="es-MX"/>
              <a:t>12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5"/>
          <p:cNvSpPr txBox="1"/>
          <p:nvPr/>
        </p:nvSpPr>
        <p:spPr>
          <a:xfrm>
            <a:off x="332975" y="933967"/>
            <a:ext cx="11360700" cy="763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s-MX" sz="3200" b="0" i="0" u="none" strike="noStrike" cap="none">
                <a:solidFill>
                  <a:srgbClr val="000000"/>
                </a:solidFill>
                <a:latin typeface="Arial"/>
                <a:ea typeface="Arial"/>
                <a:cs typeface="Arial"/>
                <a:sym typeface="Arial"/>
              </a:rPr>
              <a:t>Actividad interdisciplinaria a) de desarrollo del proyecto</a:t>
            </a:r>
            <a:endParaRPr sz="3200" b="0" i="0" u="none" strike="noStrike" cap="none">
              <a:solidFill>
                <a:srgbClr val="000000"/>
              </a:solidFill>
              <a:latin typeface="Arial"/>
              <a:ea typeface="Arial"/>
              <a:cs typeface="Arial"/>
              <a:sym typeface="Arial"/>
            </a:endParaRPr>
          </a:p>
        </p:txBody>
      </p:sp>
      <p:sp>
        <p:nvSpPr>
          <p:cNvPr id="327" name="Google Shape;327;p15"/>
          <p:cNvSpPr/>
          <p:nvPr/>
        </p:nvSpPr>
        <p:spPr>
          <a:xfrm>
            <a:off x="415602" y="1671975"/>
            <a:ext cx="11360700" cy="4723500"/>
          </a:xfrm>
          <a:prstGeom prst="rect">
            <a:avLst/>
          </a:prstGeom>
          <a:noFill/>
          <a:ln>
            <a:noFill/>
          </a:ln>
        </p:spPr>
        <p:txBody>
          <a:bodyPr spcFirstLastPara="1" wrap="square" lIns="91425" tIns="45700" rIns="91425" bIns="45700" anchor="t" anchorCtr="0">
            <a:noAutofit/>
          </a:bodyPr>
          <a:lstStyle/>
          <a:p>
            <a:pPr marL="457200" marR="0" lvl="0" indent="-406400" algn="just" rtl="0">
              <a:lnSpc>
                <a:spcPct val="115000"/>
              </a:lnSpc>
              <a:spcBef>
                <a:spcPts val="0"/>
              </a:spcBef>
              <a:spcAft>
                <a:spcPts val="0"/>
              </a:spcAft>
              <a:buSzPts val="2800"/>
              <a:buAutoNum type="alphaLcPeriod"/>
            </a:pPr>
            <a:r>
              <a:rPr lang="es-MX" sz="2800" i="0" u="none" strike="noStrike" cap="none">
                <a:solidFill>
                  <a:srgbClr val="000000"/>
                </a:solidFill>
              </a:rPr>
              <a:t>Nombre de la actividad:</a:t>
            </a:r>
            <a:r>
              <a:rPr lang="es-MX" sz="2800"/>
              <a:t> </a:t>
            </a:r>
            <a:r>
              <a:rPr lang="es-MX" sz="2800">
                <a:solidFill>
                  <a:schemeClr val="dk1"/>
                </a:solidFill>
              </a:rPr>
              <a:t>elaboración de encuesta “Hábitos de consumo de prendas de vestir”.</a:t>
            </a:r>
            <a:endParaRPr sz="2800" i="0" u="none" strike="noStrike" cap="none">
              <a:solidFill>
                <a:schemeClr val="dk1"/>
              </a:solidFill>
            </a:endParaRPr>
          </a:p>
          <a:p>
            <a:pPr marL="457200" marR="0" lvl="0" indent="-406400" algn="just" rtl="0">
              <a:lnSpc>
                <a:spcPct val="115000"/>
              </a:lnSpc>
              <a:spcBef>
                <a:spcPts val="0"/>
              </a:spcBef>
              <a:spcAft>
                <a:spcPts val="0"/>
              </a:spcAft>
              <a:buClr>
                <a:srgbClr val="000000"/>
              </a:buClr>
              <a:buSzPts val="2800"/>
              <a:buAutoNum type="alphaLcPeriod"/>
            </a:pPr>
            <a:r>
              <a:rPr lang="es-MX" sz="2800" i="0" u="none" strike="noStrike" cap="none">
                <a:solidFill>
                  <a:srgbClr val="000000"/>
                </a:solidFill>
              </a:rPr>
              <a:t>Objetivo: </a:t>
            </a:r>
            <a:r>
              <a:rPr lang="es-MX" sz="2800"/>
              <a:t>q</a:t>
            </a:r>
            <a:r>
              <a:rPr lang="es-MX" sz="2800" i="0" u="none" strike="noStrike" cap="none">
                <a:solidFill>
                  <a:srgbClr val="000000"/>
                </a:solidFill>
              </a:rPr>
              <a:t>ue el estudiante </a:t>
            </a:r>
            <a:r>
              <a:rPr lang="es-MX" sz="2800"/>
              <a:t>conozca los hábitos de consumo de prendas de vestir, mediante la realización de encuestas apoyados en la herramienta Google Forms, para identificar los rangos de consumo de la industria de la moda entre adolescentes. </a:t>
            </a:r>
            <a:endParaRPr sz="2800"/>
          </a:p>
          <a:p>
            <a:pPr marL="457200" marR="0" lvl="0" indent="-406400" algn="just" rtl="0">
              <a:lnSpc>
                <a:spcPct val="115000"/>
              </a:lnSpc>
              <a:spcBef>
                <a:spcPts val="0"/>
              </a:spcBef>
              <a:spcAft>
                <a:spcPts val="0"/>
              </a:spcAft>
              <a:buClr>
                <a:srgbClr val="000000"/>
              </a:buClr>
              <a:buSzPts val="2800"/>
              <a:buAutoNum type="alphaLcPeriod"/>
            </a:pPr>
            <a:r>
              <a:rPr lang="es-MX" sz="2800" i="0" u="none" strike="noStrike" cap="none">
                <a:solidFill>
                  <a:srgbClr val="000000"/>
                </a:solidFill>
              </a:rPr>
              <a:t>Grado: 4º.</a:t>
            </a:r>
            <a:endParaRPr sz="2800" i="0" u="none" strike="noStrike" cap="none">
              <a:solidFill>
                <a:srgbClr val="000000"/>
              </a:solidFill>
            </a:endParaRPr>
          </a:p>
          <a:p>
            <a:pPr marL="457200" marR="0" lvl="0" indent="-406400" algn="just" rtl="0">
              <a:lnSpc>
                <a:spcPct val="115000"/>
              </a:lnSpc>
              <a:spcBef>
                <a:spcPts val="0"/>
              </a:spcBef>
              <a:spcAft>
                <a:spcPts val="0"/>
              </a:spcAft>
              <a:buClr>
                <a:srgbClr val="000000"/>
              </a:buClr>
              <a:buSzPts val="2800"/>
              <a:buAutoNum type="alphaLcPeriod"/>
            </a:pPr>
            <a:r>
              <a:rPr lang="es-MX" sz="2800" i="0" u="none" strike="noStrike" cap="none">
                <a:solidFill>
                  <a:srgbClr val="000000"/>
                </a:solidFill>
              </a:rPr>
              <a:t>Fecha en que se realiza la actividad: 11 de noviembre 20</a:t>
            </a:r>
            <a:r>
              <a:rPr lang="es-MX" sz="2800"/>
              <a:t>21.</a:t>
            </a:r>
            <a:endParaRPr sz="2800"/>
          </a:p>
        </p:txBody>
      </p:sp>
      <p:sp>
        <p:nvSpPr>
          <p:cNvPr id="328" name="Google Shape;328;p15"/>
          <p:cNvSpPr txBox="1"/>
          <p:nvPr/>
        </p:nvSpPr>
        <p:spPr>
          <a:xfrm>
            <a:off x="11060482" y="202167"/>
            <a:ext cx="715800" cy="404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6FA8DC"/>
              </a:solidFill>
              <a:latin typeface="Arial"/>
              <a:ea typeface="Arial"/>
              <a:cs typeface="Arial"/>
              <a:sym typeface="Arial"/>
            </a:endParaRPr>
          </a:p>
        </p:txBody>
      </p:sp>
      <p:sp>
        <p:nvSpPr>
          <p:cNvPr id="329" name="Google Shape;329;p1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12.1</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6"/>
          <p:cNvSpPr txBox="1">
            <a:spLocks noGrp="1"/>
          </p:cNvSpPr>
          <p:nvPr>
            <p:ph type="body" idx="1"/>
          </p:nvPr>
        </p:nvSpPr>
        <p:spPr>
          <a:xfrm>
            <a:off x="465600" y="703575"/>
            <a:ext cx="11310600" cy="3260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2"/>
              </a:buClr>
              <a:buSzPts val="1867"/>
              <a:buFont typeface="Arial"/>
              <a:buNone/>
            </a:pPr>
            <a:r>
              <a:rPr lang="es-MX" sz="1867">
                <a:solidFill>
                  <a:schemeClr val="dk1"/>
                </a:solidFill>
              </a:rPr>
              <a:t>Asignaturas participantes: Matemáticas IV, Dibujo II, Geografía e Historia Universal.</a:t>
            </a:r>
            <a:endParaRPr/>
          </a:p>
          <a:p>
            <a:pPr marL="0" lvl="0" indent="0" algn="just" rtl="0">
              <a:lnSpc>
                <a:spcPct val="115000"/>
              </a:lnSpc>
              <a:spcBef>
                <a:spcPts val="1600"/>
              </a:spcBef>
              <a:spcAft>
                <a:spcPts val="0"/>
              </a:spcAft>
              <a:buSzPts val="1800"/>
              <a:buNone/>
            </a:pPr>
            <a:r>
              <a:rPr lang="es-MX" sz="1867">
                <a:solidFill>
                  <a:schemeClr val="dk1"/>
                </a:solidFill>
              </a:rPr>
              <a:t>Temas o conceptos de cada una:                                                                                                                                                                                                                                                                                                                                 </a:t>
            </a:r>
            <a:endParaRPr sz="1867">
              <a:solidFill>
                <a:schemeClr val="dk1"/>
              </a:solidFill>
            </a:endParaRPr>
          </a:p>
          <a:p>
            <a:pPr marL="0" lvl="0" indent="0" algn="just" rtl="0">
              <a:lnSpc>
                <a:spcPct val="115000"/>
              </a:lnSpc>
              <a:spcBef>
                <a:spcPts val="1600"/>
              </a:spcBef>
              <a:spcAft>
                <a:spcPts val="0"/>
              </a:spcAft>
              <a:buSzPts val="1800"/>
              <a:buNone/>
            </a:pPr>
            <a:endParaRPr sz="1867">
              <a:solidFill>
                <a:schemeClr val="dk1"/>
              </a:solidFill>
            </a:endParaRPr>
          </a:p>
          <a:p>
            <a:pPr marL="0" lvl="0" indent="0" algn="just" rtl="0">
              <a:lnSpc>
                <a:spcPct val="115000"/>
              </a:lnSpc>
              <a:spcBef>
                <a:spcPts val="1600"/>
              </a:spcBef>
              <a:spcAft>
                <a:spcPts val="0"/>
              </a:spcAft>
              <a:buSzPts val="1800"/>
              <a:buNone/>
            </a:pPr>
            <a:endParaRPr sz="1867">
              <a:solidFill>
                <a:schemeClr val="dk1"/>
              </a:solidFill>
            </a:endParaRPr>
          </a:p>
          <a:p>
            <a:pPr marL="0" lvl="0" indent="0" algn="just" rtl="0">
              <a:lnSpc>
                <a:spcPct val="115000"/>
              </a:lnSpc>
              <a:spcBef>
                <a:spcPts val="1600"/>
              </a:spcBef>
              <a:spcAft>
                <a:spcPts val="0"/>
              </a:spcAft>
              <a:buClr>
                <a:schemeClr val="dk2"/>
              </a:buClr>
              <a:buSzPts val="1867"/>
              <a:buFont typeface="Arial"/>
              <a:buNone/>
            </a:pPr>
            <a:endParaRPr sz="1867">
              <a:solidFill>
                <a:schemeClr val="dk1"/>
              </a:solidFill>
            </a:endParaRPr>
          </a:p>
        </p:txBody>
      </p:sp>
      <p:sp>
        <p:nvSpPr>
          <p:cNvPr id="336" name="Google Shape;336;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12.2</a:t>
            </a:r>
            <a:endParaRPr/>
          </a:p>
        </p:txBody>
      </p:sp>
      <p:graphicFrame>
        <p:nvGraphicFramePr>
          <p:cNvPr id="337" name="Google Shape;337;p16"/>
          <p:cNvGraphicFramePr/>
          <p:nvPr/>
        </p:nvGraphicFramePr>
        <p:xfrm>
          <a:off x="440625" y="1841174"/>
          <a:ext cx="3000000" cy="3000000"/>
        </p:xfrm>
        <a:graphic>
          <a:graphicData uri="http://schemas.openxmlformats.org/drawingml/2006/table">
            <a:tbl>
              <a:tblPr bandRow="1">
                <a:noFill/>
                <a:tableStyleId>{1B0E5990-8FBC-4FCF-9E24-C65804147B62}</a:tableStyleId>
              </a:tblPr>
              <a:tblGrid>
                <a:gridCol w="2290050">
                  <a:extLst>
                    <a:ext uri="{9D8B030D-6E8A-4147-A177-3AD203B41FA5}">
                      <a16:colId xmlns:a16="http://schemas.microsoft.com/office/drawing/2014/main" val="20000"/>
                    </a:ext>
                  </a:extLst>
                </a:gridCol>
                <a:gridCol w="2773500">
                  <a:extLst>
                    <a:ext uri="{9D8B030D-6E8A-4147-A177-3AD203B41FA5}">
                      <a16:colId xmlns:a16="http://schemas.microsoft.com/office/drawing/2014/main" val="20001"/>
                    </a:ext>
                  </a:extLst>
                </a:gridCol>
                <a:gridCol w="2647625">
                  <a:extLst>
                    <a:ext uri="{9D8B030D-6E8A-4147-A177-3AD203B41FA5}">
                      <a16:colId xmlns:a16="http://schemas.microsoft.com/office/drawing/2014/main" val="20002"/>
                    </a:ext>
                  </a:extLst>
                </a:gridCol>
                <a:gridCol w="3599575">
                  <a:extLst>
                    <a:ext uri="{9D8B030D-6E8A-4147-A177-3AD203B41FA5}">
                      <a16:colId xmlns:a16="http://schemas.microsoft.com/office/drawing/2014/main" val="20003"/>
                    </a:ext>
                  </a:extLst>
                </a:gridCol>
              </a:tblGrid>
              <a:tr h="370850">
                <a:tc>
                  <a:txBody>
                    <a:bodyPr/>
                    <a:lstStyle/>
                    <a:p>
                      <a:pPr marL="0" marR="0" lvl="0" indent="0" algn="ctr" rtl="0">
                        <a:lnSpc>
                          <a:spcPct val="100000"/>
                        </a:lnSpc>
                        <a:spcBef>
                          <a:spcPts val="0"/>
                        </a:spcBef>
                        <a:spcAft>
                          <a:spcPts val="0"/>
                        </a:spcAft>
                        <a:buClr>
                          <a:srgbClr val="000000"/>
                        </a:buClr>
                        <a:buSzPts val="1867"/>
                        <a:buFont typeface="Arial"/>
                        <a:buNone/>
                      </a:pPr>
                      <a:r>
                        <a:rPr lang="es-MX" sz="1867" u="none" strike="noStrike" cap="none"/>
                        <a:t>Dibujo II</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67"/>
                        <a:buFont typeface="Arial"/>
                        <a:buNone/>
                      </a:pPr>
                      <a:r>
                        <a:rPr lang="es-MX" sz="1867" u="none" strike="noStrike" cap="none"/>
                        <a:t>Geografía</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67"/>
                        <a:buFont typeface="Arial"/>
                        <a:buNone/>
                      </a:pPr>
                      <a:r>
                        <a:rPr lang="es-MX" sz="1867" u="none" strike="noStrike" cap="none"/>
                        <a:t>Historia</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67"/>
                        <a:buFont typeface="Arial"/>
                        <a:buNone/>
                      </a:pPr>
                      <a:r>
                        <a:rPr lang="es-MX" sz="1867"/>
                        <a:t>Matemáticas IV</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67"/>
                        <a:buFont typeface="Arial"/>
                        <a:buNone/>
                      </a:pPr>
                      <a:r>
                        <a:rPr lang="es-MX" sz="1867"/>
                        <a:t>1. 0</a:t>
                      </a:r>
                      <a:endParaRPr sz="1867"/>
                    </a:p>
                    <a:p>
                      <a:pPr marL="0" marR="0" lvl="0" indent="0" algn="l" rtl="0">
                        <a:lnSpc>
                          <a:spcPct val="100000"/>
                        </a:lnSpc>
                        <a:spcBef>
                          <a:spcPts val="0"/>
                        </a:spcBef>
                        <a:spcAft>
                          <a:spcPts val="0"/>
                        </a:spcAft>
                        <a:buClr>
                          <a:srgbClr val="000000"/>
                        </a:buClr>
                        <a:buSzPts val="1867"/>
                        <a:buFont typeface="Arial"/>
                        <a:buNone/>
                      </a:pPr>
                      <a:r>
                        <a:rPr lang="es-MX" sz="1867"/>
                        <a:t>El dibujo como medio de comunicación.</a:t>
                      </a:r>
                      <a:endParaRPr sz="1867"/>
                    </a:p>
                  </a:txBody>
                  <a:tcPr marL="91450" marR="91450" marT="45725" marB="45725"/>
                </a:tc>
                <a:tc>
                  <a:txBody>
                    <a:bodyPr/>
                    <a:lstStyle/>
                    <a:p>
                      <a:pPr marL="0" marR="0" lvl="0" indent="0" algn="ctr" rtl="0">
                        <a:lnSpc>
                          <a:spcPct val="100000"/>
                        </a:lnSpc>
                        <a:spcBef>
                          <a:spcPts val="0"/>
                        </a:spcBef>
                        <a:spcAft>
                          <a:spcPts val="0"/>
                        </a:spcAft>
                        <a:buClr>
                          <a:srgbClr val="000000"/>
                        </a:buClr>
                        <a:buSzPts val="1867"/>
                        <a:buFont typeface="Arial"/>
                        <a:buNone/>
                      </a:pPr>
                      <a:r>
                        <a:rPr lang="es-MX" sz="1867"/>
                        <a:t>Proceso económico</a:t>
                      </a:r>
                      <a:endParaRPr sz="1867"/>
                    </a:p>
                    <a:p>
                      <a:pPr marL="0" marR="0" lvl="0" indent="0" algn="ctr" rtl="0">
                        <a:lnSpc>
                          <a:spcPct val="100000"/>
                        </a:lnSpc>
                        <a:spcBef>
                          <a:spcPts val="0"/>
                        </a:spcBef>
                        <a:spcAft>
                          <a:spcPts val="0"/>
                        </a:spcAft>
                        <a:buClr>
                          <a:srgbClr val="000000"/>
                        </a:buClr>
                        <a:buSzPts val="1867"/>
                        <a:buFont typeface="Arial"/>
                        <a:buNone/>
                      </a:pPr>
                      <a:r>
                        <a:rPr lang="es-MX" sz="1867"/>
                        <a:t>Industria textil</a:t>
                      </a:r>
                      <a:endParaRPr sz="1867"/>
                    </a:p>
                  </a:txBody>
                  <a:tcPr marL="91450" marR="91450" marT="45725" marB="45725"/>
                </a:tc>
                <a:tc>
                  <a:txBody>
                    <a:bodyPr/>
                    <a:lstStyle/>
                    <a:p>
                      <a:pPr marL="0" marR="0" lvl="0" indent="0" algn="ctr" rtl="0">
                        <a:lnSpc>
                          <a:spcPct val="100000"/>
                        </a:lnSpc>
                        <a:spcBef>
                          <a:spcPts val="0"/>
                        </a:spcBef>
                        <a:spcAft>
                          <a:spcPts val="0"/>
                        </a:spcAft>
                        <a:buClr>
                          <a:srgbClr val="000000"/>
                        </a:buClr>
                        <a:buSzPts val="1867"/>
                        <a:buFont typeface="Arial"/>
                        <a:buNone/>
                      </a:pPr>
                      <a:r>
                        <a:rPr lang="es-MX" sz="1867"/>
                        <a:t>1.3. Beneficios, problemas y retos de la industrialización.</a:t>
                      </a:r>
                      <a:endParaRPr sz="1867"/>
                    </a:p>
                  </a:txBody>
                  <a:tcPr marL="91450" marR="91450" marT="45725" marB="45725"/>
                </a:tc>
                <a:tc>
                  <a:txBody>
                    <a:bodyPr/>
                    <a:lstStyle/>
                    <a:p>
                      <a:pPr marL="0" marR="0" lvl="0" indent="0" algn="ctr" rtl="0">
                        <a:lnSpc>
                          <a:spcPct val="100000"/>
                        </a:lnSpc>
                        <a:spcBef>
                          <a:spcPts val="0"/>
                        </a:spcBef>
                        <a:spcAft>
                          <a:spcPts val="0"/>
                        </a:spcAft>
                        <a:buClr>
                          <a:srgbClr val="000000"/>
                        </a:buClr>
                        <a:buSzPts val="1867"/>
                        <a:buFont typeface="Arial"/>
                        <a:buNone/>
                      </a:pPr>
                      <a:r>
                        <a:rPr lang="es-MX" sz="1700"/>
                        <a:t>1.1 Conjunto de los números reales y sus subconjuntos a) Medidas de tendencia central de un conjunto de datos </a:t>
                      </a:r>
                      <a:endParaRPr sz="1700"/>
                    </a:p>
                  </a:txBody>
                  <a:tcPr marL="91450" marR="91450" marT="45725" marB="45725"/>
                </a:tc>
                <a:extLst>
                  <a:ext uri="{0D108BD9-81ED-4DB2-BD59-A6C34878D82A}">
                    <a16:rowId xmlns:a16="http://schemas.microsoft.com/office/drawing/2014/main" val="10001"/>
                  </a:ext>
                </a:extLst>
              </a:tr>
            </a:tbl>
          </a:graphicData>
        </a:graphic>
      </p:graphicFrame>
      <p:sp>
        <p:nvSpPr>
          <p:cNvPr id="338" name="Google Shape;338;p16"/>
          <p:cNvSpPr txBox="1"/>
          <p:nvPr/>
        </p:nvSpPr>
        <p:spPr>
          <a:xfrm>
            <a:off x="440625" y="3839625"/>
            <a:ext cx="11110500" cy="198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s-MX" sz="1867"/>
              <a:t>Fuentes de apoyo: V.V.A.A. Industria de productos textiles. Recuperado de: </a:t>
            </a:r>
            <a:r>
              <a:rPr lang="es-MX" sz="1867" u="sng">
                <a:solidFill>
                  <a:schemeClr val="hlink"/>
                </a:solidFill>
                <a:hlinkClick r:id="rId3"/>
              </a:rPr>
              <a:t>https://www.insst.es/documents/94886/161971/Cap%C3%ADtulo+89.+Industria+de+productos+textiles</a:t>
            </a:r>
            <a:endParaRPr sz="1080">
              <a:solidFill>
                <a:srgbClr val="1F497D"/>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867"/>
          </a:p>
          <a:p>
            <a:pPr marL="0" lvl="0" indent="0" algn="l" rtl="0">
              <a:lnSpc>
                <a:spcPct val="115000"/>
              </a:lnSpc>
              <a:spcBef>
                <a:spcPts val="0"/>
              </a:spcBef>
              <a:spcAft>
                <a:spcPts val="0"/>
              </a:spcAft>
              <a:buClr>
                <a:schemeClr val="dk1"/>
              </a:buClr>
              <a:buSzPts val="1100"/>
              <a:buFont typeface="Arial"/>
              <a:buNone/>
            </a:pPr>
            <a:r>
              <a:rPr lang="es-MX" sz="1867"/>
              <a:t>El Tío Estadístico. (2020). </a:t>
            </a:r>
            <a:r>
              <a:rPr lang="es-MX" sz="1867" i="1"/>
              <a:t>Cómo crear gráficos estadísticos en excel 2019.</a:t>
            </a:r>
            <a:r>
              <a:rPr lang="es-MX" sz="1867"/>
              <a:t> Recuperado de: </a:t>
            </a:r>
            <a:endParaRPr sz="1080">
              <a:solidFill>
                <a:srgbClr val="1F497D"/>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1080">
              <a:solidFill>
                <a:srgbClr val="1F497D"/>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s-MX" sz="1867" u="sng">
                <a:solidFill>
                  <a:schemeClr val="hlink"/>
                </a:solidFill>
              </a:rPr>
              <a:t>https://www.youtube.com/watch?v=QXoNOpHNzKE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7"/>
          <p:cNvSpPr txBox="1">
            <a:spLocks noGrp="1"/>
          </p:cNvSpPr>
          <p:nvPr>
            <p:ph type="body" idx="1"/>
          </p:nvPr>
        </p:nvSpPr>
        <p:spPr>
          <a:xfrm>
            <a:off x="415600" y="621000"/>
            <a:ext cx="11360700" cy="5757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s-MX" sz="3200">
                <a:solidFill>
                  <a:schemeClr val="dk1"/>
                </a:solidFill>
              </a:rPr>
              <a:t>Justificación de la actividad.  </a:t>
            </a:r>
            <a:endParaRPr sz="3200">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r>
              <a:rPr lang="es-MX" sz="2800">
                <a:solidFill>
                  <a:srgbClr val="000000"/>
                </a:solidFill>
              </a:rPr>
              <a:t>Los alumnos diseñan encuestas para conocer los hábitos de consumo relacionados con la industria de la moda, en un grupo de edad en el que ellos mismos se encuentran. </a:t>
            </a:r>
            <a:endParaRPr sz="2800">
              <a:solidFill>
                <a:srgbClr val="000000"/>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70">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                                                                                                                         </a:t>
            </a:r>
            <a:endParaRPr sz="1400">
              <a:solidFill>
                <a:schemeClr val="dk1"/>
              </a:solidFill>
            </a:endParaRPr>
          </a:p>
          <a:p>
            <a:pPr marL="0" lvl="0" indent="0" algn="just" rtl="0">
              <a:lnSpc>
                <a:spcPct val="115000"/>
              </a:lnSpc>
              <a:spcBef>
                <a:spcPts val="0"/>
              </a:spcBef>
              <a:spcAft>
                <a:spcPts val="0"/>
              </a:spcAft>
              <a:buSzPts val="1800"/>
              <a:buNone/>
            </a:pPr>
            <a:endParaRPr sz="1870">
              <a:solidFill>
                <a:schemeClr val="dk1"/>
              </a:solidFill>
            </a:endParaRPr>
          </a:p>
        </p:txBody>
      </p:sp>
      <p:sp>
        <p:nvSpPr>
          <p:cNvPr id="345" name="Google Shape;345;p17"/>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12.3</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e3b10d7b2a_3_2"/>
          <p:cNvSpPr txBox="1">
            <a:spLocks noGrp="1"/>
          </p:cNvSpPr>
          <p:nvPr>
            <p:ph type="body" idx="1"/>
          </p:nvPr>
        </p:nvSpPr>
        <p:spPr>
          <a:xfrm>
            <a:off x="415600" y="621000"/>
            <a:ext cx="11360700" cy="5757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s-MX" sz="3200">
                <a:solidFill>
                  <a:schemeClr val="dk1"/>
                </a:solidFill>
              </a:rPr>
              <a:t> </a:t>
            </a:r>
            <a:endParaRPr sz="3200">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                                                                                                                        </a:t>
            </a:r>
            <a:endParaRPr sz="1400">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a:t>
            </a:r>
            <a:endParaRPr sz="1870">
              <a:solidFill>
                <a:schemeClr val="dk1"/>
              </a:solidFill>
            </a:endParaRPr>
          </a:p>
        </p:txBody>
      </p:sp>
      <p:graphicFrame>
        <p:nvGraphicFramePr>
          <p:cNvPr id="352" name="Google Shape;352;ge3b10d7b2a_3_2"/>
          <p:cNvGraphicFramePr/>
          <p:nvPr/>
        </p:nvGraphicFramePr>
        <p:xfrm>
          <a:off x="806500" y="1298100"/>
          <a:ext cx="3000000" cy="3000000"/>
        </p:xfrm>
        <a:graphic>
          <a:graphicData uri="http://schemas.openxmlformats.org/drawingml/2006/table">
            <a:tbl>
              <a:tblPr>
                <a:noFill/>
                <a:tableStyleId>{86284BB6-0448-4035-AED1-260C26440892}</a:tableStyleId>
              </a:tblPr>
              <a:tblGrid>
                <a:gridCol w="3908225">
                  <a:extLst>
                    <a:ext uri="{9D8B030D-6E8A-4147-A177-3AD203B41FA5}">
                      <a16:colId xmlns:a16="http://schemas.microsoft.com/office/drawing/2014/main" val="20000"/>
                    </a:ext>
                  </a:extLst>
                </a:gridCol>
                <a:gridCol w="2949775">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214400">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Actividad</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Evidencia</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Materiales</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extLst>
                  <a:ext uri="{0D108BD9-81ED-4DB2-BD59-A6C34878D82A}">
                    <a16:rowId xmlns:a16="http://schemas.microsoft.com/office/drawing/2014/main" val="10000"/>
                  </a:ext>
                </a:extLst>
              </a:tr>
              <a:tr h="381000">
                <a:tc>
                  <a:txBody>
                    <a:bodyPr/>
                    <a:lstStyle/>
                    <a:p>
                      <a:pPr marL="0" marR="0" lvl="0" indent="0" algn="just" rtl="0">
                        <a:lnSpc>
                          <a:spcPct val="100000"/>
                        </a:lnSpc>
                        <a:spcBef>
                          <a:spcPts val="0"/>
                        </a:spcBef>
                        <a:spcAft>
                          <a:spcPts val="0"/>
                        </a:spcAft>
                        <a:buClr>
                          <a:srgbClr val="000000"/>
                        </a:buClr>
                        <a:buSzPts val="1867"/>
                        <a:buFont typeface="Arial"/>
                        <a:buNone/>
                      </a:pPr>
                      <a:r>
                        <a:rPr lang="es-MX" sz="1867" u="none" strike="noStrike" cap="none"/>
                        <a:t>Las profesoras plantean a los estudiantes las siguientes preguntas detonadoras:</a:t>
                      </a:r>
                      <a:endParaRPr sz="1867"/>
                    </a:p>
                    <a:p>
                      <a:pPr marL="0" lvl="0" indent="0" algn="l" rtl="0">
                        <a:lnSpc>
                          <a:spcPct val="115000"/>
                        </a:lnSpc>
                        <a:spcBef>
                          <a:spcPts val="0"/>
                        </a:spcBef>
                        <a:spcAft>
                          <a:spcPts val="0"/>
                        </a:spcAft>
                        <a:buClr>
                          <a:schemeClr val="dk1"/>
                        </a:buClr>
                        <a:buSzPts val="1100"/>
                        <a:buFont typeface="Arial"/>
                        <a:buNone/>
                      </a:pPr>
                      <a:r>
                        <a:rPr lang="es-MX" sz="1867"/>
                        <a:t>¿Cómo puedes medir  los hábitos del consumo de ropa?</a:t>
                      </a:r>
                      <a:endParaRPr sz="1867"/>
                    </a:p>
                    <a:p>
                      <a:pPr marL="0" lvl="0" indent="0" algn="l" rtl="0">
                        <a:lnSpc>
                          <a:spcPct val="115000"/>
                        </a:lnSpc>
                        <a:spcBef>
                          <a:spcPts val="0"/>
                        </a:spcBef>
                        <a:spcAft>
                          <a:spcPts val="0"/>
                        </a:spcAft>
                        <a:buClr>
                          <a:schemeClr val="dk1"/>
                        </a:buClr>
                        <a:buSzPts val="1100"/>
                        <a:buFont typeface="Arial"/>
                        <a:buNone/>
                      </a:pPr>
                      <a:r>
                        <a:rPr lang="es-MX" sz="1867"/>
                        <a:t>¿Con qué frecuencia compras ropa?</a:t>
                      </a:r>
                      <a:endParaRPr sz="1867"/>
                    </a:p>
                    <a:p>
                      <a:pPr marL="0" lvl="0" indent="0" algn="l" rtl="0">
                        <a:lnSpc>
                          <a:spcPct val="115000"/>
                        </a:lnSpc>
                        <a:spcBef>
                          <a:spcPts val="0"/>
                        </a:spcBef>
                        <a:spcAft>
                          <a:spcPts val="0"/>
                        </a:spcAft>
                        <a:buClr>
                          <a:schemeClr val="dk1"/>
                        </a:buClr>
                        <a:buSzPts val="1100"/>
                        <a:buFont typeface="Arial"/>
                        <a:buNone/>
                      </a:pPr>
                      <a:r>
                        <a:rPr lang="es-MX" sz="1867"/>
                        <a:t>¿Qué tiendas prefieres para comprar ropa?</a:t>
                      </a:r>
                      <a:endParaRPr sz="1867"/>
                    </a:p>
                    <a:p>
                      <a:pPr marL="0" lvl="0" indent="0" algn="l" rtl="0">
                        <a:lnSpc>
                          <a:spcPct val="115000"/>
                        </a:lnSpc>
                        <a:spcBef>
                          <a:spcPts val="0"/>
                        </a:spcBef>
                        <a:spcAft>
                          <a:spcPts val="0"/>
                        </a:spcAft>
                        <a:buClr>
                          <a:schemeClr val="dk1"/>
                        </a:buClr>
                        <a:buSzPts val="1100"/>
                        <a:buFont typeface="Arial"/>
                        <a:buNone/>
                      </a:pPr>
                      <a:r>
                        <a:rPr lang="es-MX" sz="1867"/>
                        <a:t>¿Cuáles son tus motivaciones para comprar ropa?</a:t>
                      </a:r>
                      <a:endParaRPr sz="1867"/>
                    </a:p>
                    <a:p>
                      <a:pPr marL="0" lvl="0" indent="0" algn="l" rtl="0">
                        <a:lnSpc>
                          <a:spcPct val="115000"/>
                        </a:lnSpc>
                        <a:spcBef>
                          <a:spcPts val="0"/>
                        </a:spcBef>
                        <a:spcAft>
                          <a:spcPts val="0"/>
                        </a:spcAft>
                        <a:buClr>
                          <a:schemeClr val="dk1"/>
                        </a:buClr>
                        <a:buSzPts val="1100"/>
                        <a:buFont typeface="Arial"/>
                        <a:buNone/>
                      </a:pPr>
                      <a:r>
                        <a:rPr lang="es-MX" sz="1867"/>
                        <a:t>¿Cuánto estarías dispuesto a pagar por una prenda de ropa?</a:t>
                      </a:r>
                      <a:endParaRPr sz="1080">
                        <a:solidFill>
                          <a:srgbClr val="1F497D"/>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chemeClr val="dk1"/>
                        </a:buClr>
                        <a:buSzPts val="1100"/>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 Cuestionario.</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Computadora.</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r>
                        <a:rPr lang="es-MX" sz="1867" u="none" strike="noStrike" cap="none"/>
                        <a:t>Cañón.</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r>
                        <a:rPr lang="es-MX" sz="1867" u="none" strike="noStrike" cap="none"/>
                        <a:t>Hojas blancas.</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extLst>
                  <a:ext uri="{0D108BD9-81ED-4DB2-BD59-A6C34878D82A}">
                    <a16:rowId xmlns:a16="http://schemas.microsoft.com/office/drawing/2014/main" val="10001"/>
                  </a:ext>
                </a:extLst>
              </a:tr>
            </a:tbl>
          </a:graphicData>
        </a:graphic>
      </p:graphicFrame>
      <p:sp>
        <p:nvSpPr>
          <p:cNvPr id="353" name="Google Shape;353;ge3b10d7b2a_3_2"/>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12.4</a:t>
            </a:r>
            <a:endParaRPr/>
          </a:p>
        </p:txBody>
      </p:sp>
      <p:sp>
        <p:nvSpPr>
          <p:cNvPr id="354" name="Google Shape;354;ge3b10d7b2a_3_2"/>
          <p:cNvSpPr txBox="1"/>
          <p:nvPr/>
        </p:nvSpPr>
        <p:spPr>
          <a:xfrm>
            <a:off x="806500" y="621000"/>
            <a:ext cx="102870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MX" sz="3200"/>
              <a:t>Descripción de apertura de la actividad </a:t>
            </a:r>
            <a:endParaRPr sz="3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e3b10d7b2a_3_9"/>
          <p:cNvSpPr txBox="1">
            <a:spLocks noGrp="1"/>
          </p:cNvSpPr>
          <p:nvPr>
            <p:ph type="body" idx="1"/>
          </p:nvPr>
        </p:nvSpPr>
        <p:spPr>
          <a:xfrm>
            <a:off x="415600" y="621000"/>
            <a:ext cx="11360700" cy="5757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s-MX" sz="3200">
                <a:solidFill>
                  <a:schemeClr val="dk1"/>
                </a:solidFill>
              </a:rPr>
              <a:t> </a:t>
            </a:r>
            <a:endParaRPr sz="3200">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                                                                                                                        </a:t>
            </a:r>
            <a:endParaRPr sz="1400">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a:t>
            </a:r>
            <a:endParaRPr sz="1870">
              <a:solidFill>
                <a:schemeClr val="dk1"/>
              </a:solidFill>
            </a:endParaRPr>
          </a:p>
        </p:txBody>
      </p:sp>
      <p:graphicFrame>
        <p:nvGraphicFramePr>
          <p:cNvPr id="361" name="Google Shape;361;ge3b10d7b2a_3_9"/>
          <p:cNvGraphicFramePr/>
          <p:nvPr/>
        </p:nvGraphicFramePr>
        <p:xfrm>
          <a:off x="806500" y="1495350"/>
          <a:ext cx="3000000" cy="3000000"/>
        </p:xfrm>
        <a:graphic>
          <a:graphicData uri="http://schemas.openxmlformats.org/drawingml/2006/table">
            <a:tbl>
              <a:tblPr>
                <a:noFill/>
                <a:tableStyleId>{86284BB6-0448-4035-AED1-260C26440892}</a:tableStyleId>
              </a:tblPr>
              <a:tblGrid>
                <a:gridCol w="3908225">
                  <a:extLst>
                    <a:ext uri="{9D8B030D-6E8A-4147-A177-3AD203B41FA5}">
                      <a16:colId xmlns:a16="http://schemas.microsoft.com/office/drawing/2014/main" val="20000"/>
                    </a:ext>
                  </a:extLst>
                </a:gridCol>
                <a:gridCol w="2949775">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214400">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Actividad</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Evidencia</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Materiales</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extLst>
                  <a:ext uri="{0D108BD9-81ED-4DB2-BD59-A6C34878D82A}">
                    <a16:rowId xmlns:a16="http://schemas.microsoft.com/office/drawing/2014/main" val="10000"/>
                  </a:ext>
                </a:extLst>
              </a:tr>
              <a:tr h="381000">
                <a:tc>
                  <a:txBody>
                    <a:bodyPr/>
                    <a:lstStyle/>
                    <a:p>
                      <a:pPr marL="0" marR="0" lvl="0" indent="0" algn="just" rtl="0">
                        <a:lnSpc>
                          <a:spcPct val="100000"/>
                        </a:lnSpc>
                        <a:spcBef>
                          <a:spcPts val="0"/>
                        </a:spcBef>
                        <a:spcAft>
                          <a:spcPts val="0"/>
                        </a:spcAft>
                        <a:buClr>
                          <a:srgbClr val="000000"/>
                        </a:buClr>
                        <a:buSzPts val="1867"/>
                        <a:buFont typeface="Arial"/>
                        <a:buNone/>
                      </a:pPr>
                      <a:r>
                        <a:rPr lang="es-MX" sz="1867" u="none" strike="noStrike" cap="none"/>
                        <a:t>L</a:t>
                      </a:r>
                      <a:r>
                        <a:rPr lang="es-MX" sz="1867"/>
                        <a:t>os estudiantes se agrupan en equipos y elaboran 10 preguntas para diseñar una encuesta que, posteriormente, pueda ser aplicada a una muestra de adolescentes entre 15 y 18 años. Una vez revisado y corregido el diseño de su encuesta, los equipos trabajarán con la herramienta Google Forms para digitalizarla.</a:t>
                      </a:r>
                      <a:endParaRPr sz="1080">
                        <a:solidFill>
                          <a:srgbClr val="1F497D"/>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chemeClr val="dk1"/>
                        </a:buClr>
                        <a:buSzPts val="1100"/>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 </a:t>
                      </a:r>
                      <a:r>
                        <a:rPr lang="es-MX" sz="1867"/>
                        <a:t>Encuesta</a:t>
                      </a:r>
                      <a:r>
                        <a:rPr lang="es-MX" sz="1867" u="none" strike="noStrike" cap="none"/>
                        <a:t>.</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Computadora.</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r>
                        <a:rPr lang="es-MX" sz="1867" u="none" strike="noStrike" cap="none"/>
                        <a:t>Hojas blancas.</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a:p>
                    <a:p>
                      <a:pPr marL="0" marR="0" lvl="0" indent="0" algn="l" rtl="0">
                        <a:lnSpc>
                          <a:spcPct val="100000"/>
                        </a:lnSpc>
                        <a:spcBef>
                          <a:spcPts val="0"/>
                        </a:spcBef>
                        <a:spcAft>
                          <a:spcPts val="0"/>
                        </a:spcAft>
                        <a:buClr>
                          <a:srgbClr val="000000"/>
                        </a:buClr>
                        <a:buSzPts val="1867"/>
                        <a:buFont typeface="Arial"/>
                        <a:buNone/>
                      </a:pPr>
                      <a:r>
                        <a:rPr lang="es-MX" sz="1867"/>
                        <a:t>Formulario (Google Forms).</a:t>
                      </a:r>
                      <a:endParaRPr sz="1867"/>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extLst>
                  <a:ext uri="{0D108BD9-81ED-4DB2-BD59-A6C34878D82A}">
                    <a16:rowId xmlns:a16="http://schemas.microsoft.com/office/drawing/2014/main" val="10001"/>
                  </a:ext>
                </a:extLst>
              </a:tr>
            </a:tbl>
          </a:graphicData>
        </a:graphic>
      </p:graphicFrame>
      <p:sp>
        <p:nvSpPr>
          <p:cNvPr id="362" name="Google Shape;362;ge3b10d7b2a_3_9"/>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12.5</a:t>
            </a:r>
            <a:endParaRPr/>
          </a:p>
        </p:txBody>
      </p:sp>
      <p:sp>
        <p:nvSpPr>
          <p:cNvPr id="363" name="Google Shape;363;ge3b10d7b2a_3_9"/>
          <p:cNvSpPr txBox="1"/>
          <p:nvPr/>
        </p:nvSpPr>
        <p:spPr>
          <a:xfrm>
            <a:off x="806500" y="621000"/>
            <a:ext cx="102870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MX" sz="3200">
                <a:solidFill>
                  <a:schemeClr val="dk1"/>
                </a:solidFill>
              </a:rPr>
              <a:t>Descripción del desarrollo de la actividad</a:t>
            </a:r>
            <a:r>
              <a:rPr lang="es-MX" sz="3200"/>
              <a:t> </a:t>
            </a:r>
            <a:endParaRPr sz="3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e3b10d7b2a_2_1"/>
          <p:cNvSpPr txBox="1">
            <a:spLocks noGrp="1"/>
          </p:cNvSpPr>
          <p:nvPr>
            <p:ph type="body" idx="1"/>
          </p:nvPr>
        </p:nvSpPr>
        <p:spPr>
          <a:xfrm>
            <a:off x="415600" y="621000"/>
            <a:ext cx="11360700" cy="5757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s-MX" sz="3200">
                <a:solidFill>
                  <a:schemeClr val="dk1"/>
                </a:solidFill>
              </a:rPr>
              <a:t> </a:t>
            </a:r>
            <a:endParaRPr sz="3200">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                                                                                                                        </a:t>
            </a:r>
            <a:endParaRPr sz="1400">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a:t>
            </a:r>
            <a:endParaRPr sz="1870">
              <a:solidFill>
                <a:schemeClr val="dk1"/>
              </a:solidFill>
            </a:endParaRPr>
          </a:p>
        </p:txBody>
      </p:sp>
      <p:graphicFrame>
        <p:nvGraphicFramePr>
          <p:cNvPr id="370" name="Google Shape;370;ge3b10d7b2a_2_1"/>
          <p:cNvGraphicFramePr/>
          <p:nvPr/>
        </p:nvGraphicFramePr>
        <p:xfrm>
          <a:off x="806500" y="1495350"/>
          <a:ext cx="3000000" cy="3000000"/>
        </p:xfrm>
        <a:graphic>
          <a:graphicData uri="http://schemas.openxmlformats.org/drawingml/2006/table">
            <a:tbl>
              <a:tblPr>
                <a:noFill/>
                <a:tableStyleId>{86284BB6-0448-4035-AED1-260C26440892}</a:tableStyleId>
              </a:tblPr>
              <a:tblGrid>
                <a:gridCol w="3908225">
                  <a:extLst>
                    <a:ext uri="{9D8B030D-6E8A-4147-A177-3AD203B41FA5}">
                      <a16:colId xmlns:a16="http://schemas.microsoft.com/office/drawing/2014/main" val="20000"/>
                    </a:ext>
                  </a:extLst>
                </a:gridCol>
                <a:gridCol w="2949775">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214400">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Actividad</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Evidencia</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Materiales</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extLst>
                  <a:ext uri="{0D108BD9-81ED-4DB2-BD59-A6C34878D82A}">
                    <a16:rowId xmlns:a16="http://schemas.microsoft.com/office/drawing/2014/main" val="10000"/>
                  </a:ext>
                </a:extLst>
              </a:tr>
              <a:tr h="381000">
                <a:tc>
                  <a:txBody>
                    <a:bodyPr/>
                    <a:lstStyle/>
                    <a:p>
                      <a:pPr marL="0" marR="0" lvl="0" indent="0" algn="just" rtl="0">
                        <a:lnSpc>
                          <a:spcPct val="100000"/>
                        </a:lnSpc>
                        <a:spcBef>
                          <a:spcPts val="0"/>
                        </a:spcBef>
                        <a:spcAft>
                          <a:spcPts val="0"/>
                        </a:spcAft>
                        <a:buClr>
                          <a:srgbClr val="000000"/>
                        </a:buClr>
                        <a:buSzPts val="1867"/>
                        <a:buFont typeface="Arial"/>
                        <a:buNone/>
                      </a:pPr>
                      <a:r>
                        <a:rPr lang="es-MX" sz="2200" u="none" strike="noStrike" cap="none"/>
                        <a:t>L</a:t>
                      </a:r>
                      <a:r>
                        <a:rPr lang="es-MX" sz="2200"/>
                        <a:t>os estudiantes enviarán las encuestas a diez personas que se encuentren en el rango de edad previamente establecido. Posteriormente, los estudiantes recopilarán los resultados obtenidos de la aplicación de estas encuestas. </a:t>
                      </a:r>
                      <a:endParaRPr sz="2200">
                        <a:solidFill>
                          <a:srgbClr val="1F497D"/>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chemeClr val="dk1"/>
                        </a:buClr>
                        <a:buSzPts val="1100"/>
                        <a:buFont typeface="Arial"/>
                        <a:buNone/>
                      </a:pP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 </a:t>
                      </a:r>
                      <a:r>
                        <a:rPr lang="es-MX" sz="2200"/>
                        <a:t>Encuesta</a:t>
                      </a:r>
                      <a:r>
                        <a:rPr lang="es-MX" sz="2200" u="none" strike="noStrike" cap="none"/>
                        <a:t>.</a:t>
                      </a: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a:t>Dispositivos electrónicos.</a:t>
                      </a: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a:p>
                    <a:p>
                      <a:pPr marL="0" marR="0" lvl="0" indent="0" algn="l" rtl="0">
                        <a:lnSpc>
                          <a:spcPct val="100000"/>
                        </a:lnSpc>
                        <a:spcBef>
                          <a:spcPts val="0"/>
                        </a:spcBef>
                        <a:spcAft>
                          <a:spcPts val="0"/>
                        </a:spcAft>
                        <a:buClr>
                          <a:srgbClr val="000000"/>
                        </a:buClr>
                        <a:buSzPts val="1867"/>
                        <a:buFont typeface="Arial"/>
                        <a:buNone/>
                      </a:pPr>
                      <a:r>
                        <a:rPr lang="es-MX" sz="2200"/>
                        <a:t>Formulario (Google Forms).</a:t>
                      </a:r>
                      <a:endParaRPr sz="2200"/>
                    </a:p>
                    <a:p>
                      <a:pPr marL="0" marR="0" lvl="0" indent="0" algn="l" rtl="0">
                        <a:lnSpc>
                          <a:spcPct val="100000"/>
                        </a:lnSpc>
                        <a:spcBef>
                          <a:spcPts val="0"/>
                        </a:spcBef>
                        <a:spcAft>
                          <a:spcPts val="0"/>
                        </a:spcAft>
                        <a:buClr>
                          <a:srgbClr val="000000"/>
                        </a:buClr>
                        <a:buSzPts val="1867"/>
                        <a:buFont typeface="Arial"/>
                        <a:buNone/>
                      </a:pP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extLst>
                  <a:ext uri="{0D108BD9-81ED-4DB2-BD59-A6C34878D82A}">
                    <a16:rowId xmlns:a16="http://schemas.microsoft.com/office/drawing/2014/main" val="10001"/>
                  </a:ext>
                </a:extLst>
              </a:tr>
            </a:tbl>
          </a:graphicData>
        </a:graphic>
      </p:graphicFrame>
      <p:sp>
        <p:nvSpPr>
          <p:cNvPr id="371" name="Google Shape;371;ge3b10d7b2a_2_1"/>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12.6</a:t>
            </a:r>
            <a:endParaRPr/>
          </a:p>
        </p:txBody>
      </p:sp>
      <p:sp>
        <p:nvSpPr>
          <p:cNvPr id="372" name="Google Shape;372;ge3b10d7b2a_2_1"/>
          <p:cNvSpPr txBox="1"/>
          <p:nvPr/>
        </p:nvSpPr>
        <p:spPr>
          <a:xfrm>
            <a:off x="806500" y="621000"/>
            <a:ext cx="102870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MX" sz="3200">
                <a:solidFill>
                  <a:schemeClr val="dk1"/>
                </a:solidFill>
              </a:rPr>
              <a:t>Descripción del cierre de la actividad</a:t>
            </a:r>
            <a:r>
              <a:rPr lang="es-MX" sz="3200"/>
              <a:t> </a:t>
            </a:r>
            <a:endParaRPr sz="3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e3b10d7b2a_0_1"/>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MX" sz="3000"/>
              <a:t>Descripción de lo que se hará con los resultados de la actividad</a:t>
            </a:r>
            <a:endParaRPr sz="3000"/>
          </a:p>
        </p:txBody>
      </p:sp>
      <p:sp>
        <p:nvSpPr>
          <p:cNvPr id="379" name="Google Shape;379;ge3b10d7b2a_0_1"/>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2800">
                <a:solidFill>
                  <a:schemeClr val="dk1"/>
                </a:solidFill>
              </a:rPr>
              <a:t>A partir de los resultados obtenidos en las encuestas, se dará paso a la “actividad interdisciplinaria b”, es decir, el análisis e interpretación de los datos estadísticos.</a:t>
            </a:r>
            <a:endParaRPr sz="2800">
              <a:solidFill>
                <a:schemeClr val="dk1"/>
              </a:solidFill>
            </a:endParaRPr>
          </a:p>
        </p:txBody>
      </p:sp>
      <p:sp>
        <p:nvSpPr>
          <p:cNvPr id="380" name="Google Shape;380;ge3b10d7b2a_0_1"/>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s-MX" sz="1800">
                <a:solidFill>
                  <a:schemeClr val="dk1"/>
                </a:solidFill>
              </a:rPr>
              <a:t>12.7</a:t>
            </a:r>
            <a:endParaRPr sz="18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e3b10d7b2a_3_17"/>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0" lvl="0" indent="0" algn="r" rtl="0">
              <a:spcBef>
                <a:spcPts val="1600"/>
              </a:spcBef>
              <a:spcAft>
                <a:spcPts val="0"/>
              </a:spcAft>
              <a:buClr>
                <a:schemeClr val="dk1"/>
              </a:buClr>
              <a:buSzPts val="1867"/>
              <a:buFont typeface="Arial"/>
              <a:buNone/>
            </a:pPr>
            <a:r>
              <a:rPr lang="es-MX" sz="3200">
                <a:solidFill>
                  <a:schemeClr val="dk1"/>
                </a:solidFill>
              </a:rPr>
              <a:t>Análisis y contrastación</a:t>
            </a:r>
            <a:endParaRPr sz="3200"/>
          </a:p>
        </p:txBody>
      </p:sp>
      <p:sp>
        <p:nvSpPr>
          <p:cNvPr id="387" name="Google Shape;387;ge3b10d7b2a_3_17"/>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s-MX" sz="1800">
                <a:solidFill>
                  <a:schemeClr val="dk1"/>
                </a:solidFill>
              </a:rPr>
              <a:t>12.8</a:t>
            </a:r>
            <a:endParaRPr sz="1800">
              <a:solidFill>
                <a:schemeClr val="dk1"/>
              </a:solidFill>
            </a:endParaRPr>
          </a:p>
        </p:txBody>
      </p:sp>
      <p:graphicFrame>
        <p:nvGraphicFramePr>
          <p:cNvPr id="388" name="Google Shape;388;ge3b10d7b2a_3_17"/>
          <p:cNvGraphicFramePr/>
          <p:nvPr/>
        </p:nvGraphicFramePr>
        <p:xfrm>
          <a:off x="506650" y="2400413"/>
          <a:ext cx="3000000" cy="3000000"/>
        </p:xfrm>
        <a:graphic>
          <a:graphicData uri="http://schemas.openxmlformats.org/drawingml/2006/table">
            <a:tbl>
              <a:tblPr bandRow="1">
                <a:noFill/>
                <a:tableStyleId>{1B0E5990-8FBC-4FCF-9E24-C65804147B62}</a:tableStyleId>
              </a:tblPr>
              <a:tblGrid>
                <a:gridCol w="3786925">
                  <a:extLst>
                    <a:ext uri="{9D8B030D-6E8A-4147-A177-3AD203B41FA5}">
                      <a16:colId xmlns:a16="http://schemas.microsoft.com/office/drawing/2014/main" val="20000"/>
                    </a:ext>
                  </a:extLst>
                </a:gridCol>
                <a:gridCol w="3786925">
                  <a:extLst>
                    <a:ext uri="{9D8B030D-6E8A-4147-A177-3AD203B41FA5}">
                      <a16:colId xmlns:a16="http://schemas.microsoft.com/office/drawing/2014/main" val="20001"/>
                    </a:ext>
                  </a:extLst>
                </a:gridCol>
                <a:gridCol w="3786925">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Lo</a:t>
                      </a:r>
                      <a:r>
                        <a:rPr lang="es-MX" sz="2200"/>
                        <a:t>gros planeados </a:t>
                      </a:r>
                      <a:endParaRPr sz="2200"/>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Lo</a:t>
                      </a:r>
                      <a:r>
                        <a:rPr lang="es-MX" sz="2200"/>
                        <a:t>gros alcanzados</a:t>
                      </a:r>
                      <a:endParaRPr sz="2200"/>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Aspectos a mejorar</a:t>
                      </a:r>
                      <a:endParaRPr sz="22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just" rtl="0">
                        <a:lnSpc>
                          <a:spcPct val="100000"/>
                        </a:lnSpc>
                        <a:spcBef>
                          <a:spcPts val="0"/>
                        </a:spcBef>
                        <a:spcAft>
                          <a:spcPts val="0"/>
                        </a:spcAft>
                        <a:buClr>
                          <a:srgbClr val="000000"/>
                        </a:buClr>
                        <a:buSzPts val="1867"/>
                        <a:buFont typeface="Arial"/>
                        <a:buNone/>
                      </a:pPr>
                      <a:r>
                        <a:rPr lang="es-MX" sz="2200"/>
                        <a:t>Conocer hábitos de consumo relacionados con la industria de la moda entre adolescentes con un rango de edad de entre 15 y 18 años.</a:t>
                      </a:r>
                      <a:endParaRPr sz="2200"/>
                    </a:p>
                  </a:txBody>
                  <a:tcPr marL="91450" marR="91450" marT="45725" marB="45725"/>
                </a:tc>
                <a:tc>
                  <a:txBody>
                    <a:bodyPr/>
                    <a:lstStyle/>
                    <a:p>
                      <a:pPr marL="0" marR="0" lvl="0" indent="0" algn="just" rtl="0">
                        <a:lnSpc>
                          <a:spcPct val="100000"/>
                        </a:lnSpc>
                        <a:spcBef>
                          <a:spcPts val="0"/>
                        </a:spcBef>
                        <a:spcAft>
                          <a:spcPts val="0"/>
                        </a:spcAft>
                        <a:buClr>
                          <a:srgbClr val="000000"/>
                        </a:buClr>
                        <a:buSzPts val="1867"/>
                        <a:buFont typeface="Arial"/>
                        <a:buNone/>
                      </a:pPr>
                      <a:r>
                        <a:rPr lang="es-MX" sz="2200" u="none" strike="noStrike" cap="none"/>
                        <a:t>Se percibió interés y participación por parte de los estudiantes.</a:t>
                      </a:r>
                      <a:endParaRPr sz="2200" u="none" strike="noStrike" cap="none"/>
                    </a:p>
                    <a:p>
                      <a:pPr marL="0" marR="0" lvl="0" indent="0" algn="just" rtl="0">
                        <a:lnSpc>
                          <a:spcPct val="100000"/>
                        </a:lnSpc>
                        <a:spcBef>
                          <a:spcPts val="0"/>
                        </a:spcBef>
                        <a:spcAft>
                          <a:spcPts val="0"/>
                        </a:spcAft>
                        <a:buClr>
                          <a:srgbClr val="000000"/>
                        </a:buClr>
                        <a:buSzPts val="1867"/>
                        <a:buFont typeface="Arial"/>
                        <a:buNone/>
                      </a:pPr>
                      <a:r>
                        <a:rPr lang="es-MX" sz="2200"/>
                        <a:t>Los estudiantes manejaron  la herramienta Google Forms</a:t>
                      </a:r>
                      <a:r>
                        <a:rPr lang="es-MX" sz="2200">
                          <a:solidFill>
                            <a:srgbClr val="FF0000"/>
                          </a:solidFill>
                        </a:rPr>
                        <a:t>.</a:t>
                      </a:r>
                      <a:endParaRPr sz="2200">
                        <a:solidFill>
                          <a:srgbClr val="FF0000"/>
                        </a:solidFill>
                      </a:endParaRPr>
                    </a:p>
                  </a:txBody>
                  <a:tcPr marL="91450" marR="91450" marT="45725" marB="45725"/>
                </a:tc>
                <a:tc>
                  <a:txBody>
                    <a:bodyPr/>
                    <a:lstStyle/>
                    <a:p>
                      <a:pPr marL="0" marR="0" lvl="0" indent="0" algn="just" rtl="0">
                        <a:lnSpc>
                          <a:spcPct val="100000"/>
                        </a:lnSpc>
                        <a:spcBef>
                          <a:spcPts val="0"/>
                        </a:spcBef>
                        <a:spcAft>
                          <a:spcPts val="0"/>
                        </a:spcAft>
                        <a:buClr>
                          <a:srgbClr val="000000"/>
                        </a:buClr>
                        <a:buSzPts val="1867"/>
                        <a:buFont typeface="Arial"/>
                        <a:buNone/>
                      </a:pPr>
                      <a:r>
                        <a:rPr lang="es-MX" sz="2200" u="none" strike="noStrike" cap="none"/>
                        <a:t>El</a:t>
                      </a:r>
                      <a:r>
                        <a:rPr lang="es-MX" sz="2200"/>
                        <a:t> 80% de los alumnos desconocen el manejo de</a:t>
                      </a:r>
                      <a:endParaRPr sz="2200"/>
                    </a:p>
                    <a:p>
                      <a:pPr marL="0" marR="0" lvl="0" indent="0" algn="just" rtl="0">
                        <a:lnSpc>
                          <a:spcPct val="100000"/>
                        </a:lnSpc>
                        <a:spcBef>
                          <a:spcPts val="0"/>
                        </a:spcBef>
                        <a:spcAft>
                          <a:spcPts val="0"/>
                        </a:spcAft>
                        <a:buClr>
                          <a:srgbClr val="000000"/>
                        </a:buClr>
                        <a:buSzPts val="1867"/>
                        <a:buFont typeface="Arial"/>
                        <a:buNone/>
                      </a:pPr>
                      <a:r>
                        <a:rPr lang="es-MX" sz="2200"/>
                        <a:t>la herramienta Google Forms por lo cuál es necesario una capacitación previa.</a:t>
                      </a:r>
                      <a:endParaRPr sz="1080">
                        <a:solidFill>
                          <a:srgbClr val="1F497D"/>
                        </a:solidFill>
                        <a:latin typeface="Century Gothic"/>
                        <a:ea typeface="Century Gothic"/>
                        <a:cs typeface="Century Gothic"/>
                        <a:sym typeface="Century Gothic"/>
                      </a:endParaRPr>
                    </a:p>
                    <a:p>
                      <a:pPr marL="0" lvl="0" indent="0" algn="just" rtl="0">
                        <a:spcBef>
                          <a:spcPts val="0"/>
                        </a:spcBef>
                        <a:spcAft>
                          <a:spcPts val="0"/>
                        </a:spcAft>
                        <a:buClr>
                          <a:schemeClr val="dk1"/>
                        </a:buClr>
                        <a:buSzPts val="1100"/>
                        <a:buFont typeface="Arial"/>
                        <a:buNone/>
                      </a:pPr>
                      <a:endParaRPr sz="1867"/>
                    </a:p>
                    <a:p>
                      <a:pPr marL="0" marR="0" lvl="0" indent="0" algn="just" rtl="0">
                        <a:lnSpc>
                          <a:spcPct val="100000"/>
                        </a:lnSpc>
                        <a:spcBef>
                          <a:spcPts val="0"/>
                        </a:spcBef>
                        <a:spcAft>
                          <a:spcPts val="0"/>
                        </a:spcAft>
                        <a:buClr>
                          <a:srgbClr val="000000"/>
                        </a:buClr>
                        <a:buSzPts val="1867"/>
                        <a:buFont typeface="Arial"/>
                        <a:buNone/>
                      </a:pPr>
                      <a:endParaRPr sz="2200" u="none" strike="noStrike" cap="none"/>
                    </a:p>
                    <a:p>
                      <a:pPr marL="0" marR="0" lvl="0" indent="0" algn="just" rtl="0">
                        <a:lnSpc>
                          <a:spcPct val="100000"/>
                        </a:lnSpc>
                        <a:spcBef>
                          <a:spcPts val="0"/>
                        </a:spcBef>
                        <a:spcAft>
                          <a:spcPts val="0"/>
                        </a:spcAft>
                        <a:buClr>
                          <a:srgbClr val="000000"/>
                        </a:buClr>
                        <a:buSzPts val="1867"/>
                        <a:buFont typeface="Arial"/>
                        <a:buNone/>
                      </a:pPr>
                      <a:endParaRPr sz="220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3200"/>
              <a:buFont typeface="Arial"/>
              <a:buNone/>
            </a:pPr>
            <a:r>
              <a:rPr lang="es-MX" sz="3200"/>
              <a:t>CICLO ESCOLAR 2021-2022</a:t>
            </a:r>
            <a:endParaRPr/>
          </a:p>
        </p:txBody>
      </p:sp>
      <p:sp>
        <p:nvSpPr>
          <p:cNvPr id="148" name="Google Shape;148;p3"/>
          <p:cNvSpPr txBox="1">
            <a:spLocks noGrp="1"/>
          </p:cNvSpPr>
          <p:nvPr>
            <p:ph type="body" idx="1"/>
          </p:nvPr>
        </p:nvSpPr>
        <p:spPr>
          <a:xfrm>
            <a:off x="415600" y="1356967"/>
            <a:ext cx="11360800" cy="4734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1800"/>
              <a:buFont typeface="Arial"/>
              <a:buNone/>
            </a:pPr>
            <a:endParaRPr/>
          </a:p>
          <a:p>
            <a:pPr marL="0" lvl="0" indent="0" algn="l" rtl="0">
              <a:lnSpc>
                <a:spcPct val="115000"/>
              </a:lnSpc>
              <a:spcBef>
                <a:spcPts val="1600"/>
              </a:spcBef>
              <a:spcAft>
                <a:spcPts val="0"/>
              </a:spcAft>
              <a:buSzPts val="2800"/>
              <a:buFont typeface="Arial"/>
              <a:buNone/>
            </a:pPr>
            <a:r>
              <a:rPr lang="es-MX" sz="2800">
                <a:solidFill>
                  <a:schemeClr val="dk1"/>
                </a:solidFill>
              </a:rPr>
              <a:t>Fecha de inicio del proyecto: 4 de noviembre de 2021.</a:t>
            </a:r>
            <a:endParaRPr/>
          </a:p>
          <a:p>
            <a:pPr marL="0" lvl="0" indent="0" algn="l" rtl="0">
              <a:lnSpc>
                <a:spcPct val="115000"/>
              </a:lnSpc>
              <a:spcBef>
                <a:spcPts val="1600"/>
              </a:spcBef>
              <a:spcAft>
                <a:spcPts val="0"/>
              </a:spcAft>
              <a:buSzPts val="2800"/>
              <a:buFont typeface="Arial"/>
              <a:buNone/>
            </a:pPr>
            <a:endParaRPr sz="2800">
              <a:solidFill>
                <a:schemeClr val="dk1"/>
              </a:solidFill>
            </a:endParaRPr>
          </a:p>
          <a:p>
            <a:pPr marL="0" lvl="0" indent="0" algn="l" rtl="0">
              <a:lnSpc>
                <a:spcPct val="115000"/>
              </a:lnSpc>
              <a:spcBef>
                <a:spcPts val="1600"/>
              </a:spcBef>
              <a:spcAft>
                <a:spcPts val="0"/>
              </a:spcAft>
              <a:buSzPts val="2800"/>
              <a:buFont typeface="Arial"/>
              <a:buNone/>
            </a:pPr>
            <a:r>
              <a:rPr lang="es-MX" sz="2800">
                <a:solidFill>
                  <a:schemeClr val="dk1"/>
                </a:solidFill>
              </a:rPr>
              <a:t>Fecha de término del proyecto: 2 de diciembre de 2021.</a:t>
            </a:r>
            <a:endParaRPr/>
          </a:p>
          <a:p>
            <a:pPr marL="0" lvl="0" indent="0" algn="l" rtl="0">
              <a:lnSpc>
                <a:spcPct val="115000"/>
              </a:lnSpc>
              <a:spcBef>
                <a:spcPts val="1600"/>
              </a:spcBef>
              <a:spcAft>
                <a:spcPts val="0"/>
              </a:spcAft>
              <a:buSzPts val="2000"/>
              <a:buFont typeface="Arial"/>
              <a:buNone/>
            </a:pPr>
            <a:endParaRPr sz="2000">
              <a:solidFill>
                <a:schemeClr val="dk1"/>
              </a:solidFill>
            </a:endParaRPr>
          </a:p>
          <a:p>
            <a:pPr marL="0" lvl="0" indent="0" algn="l" rtl="0">
              <a:lnSpc>
                <a:spcPct val="115000"/>
              </a:lnSpc>
              <a:spcBef>
                <a:spcPts val="1600"/>
              </a:spcBef>
              <a:spcAft>
                <a:spcPts val="0"/>
              </a:spcAft>
              <a:buSzPts val="2000"/>
              <a:buFont typeface="Arial"/>
              <a:buNone/>
            </a:pPr>
            <a:endParaRPr sz="2000">
              <a:solidFill>
                <a:schemeClr val="dk1"/>
              </a:solidFill>
            </a:endParaRPr>
          </a:p>
        </p:txBody>
      </p:sp>
      <p:sp>
        <p:nvSpPr>
          <p:cNvPr id="149" name="Google Shape;149;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MX"/>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e3b10d7b2a_1_18"/>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MX" sz="3200"/>
              <a:t>Toma de decisiones </a:t>
            </a:r>
            <a:endParaRPr sz="3200"/>
          </a:p>
        </p:txBody>
      </p:sp>
      <p:sp>
        <p:nvSpPr>
          <p:cNvPr id="395" name="Google Shape;395;ge3b10d7b2a_1_18"/>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0" lvl="0" indent="0" algn="just" rtl="0">
              <a:spcBef>
                <a:spcPts val="1600"/>
              </a:spcBef>
              <a:spcAft>
                <a:spcPts val="0"/>
              </a:spcAft>
              <a:buNone/>
            </a:pPr>
            <a:endParaRPr sz="2800">
              <a:solidFill>
                <a:schemeClr val="dk1"/>
              </a:solidFill>
            </a:endParaRPr>
          </a:p>
          <a:p>
            <a:pPr marL="0" lvl="0" indent="0" algn="just" rtl="0">
              <a:spcBef>
                <a:spcPts val="1600"/>
              </a:spcBef>
              <a:spcAft>
                <a:spcPts val="0"/>
              </a:spcAft>
              <a:buClr>
                <a:schemeClr val="dk1"/>
              </a:buClr>
              <a:buSzPts val="1870"/>
              <a:buFont typeface="Arial"/>
              <a:buNone/>
            </a:pPr>
            <a:r>
              <a:rPr lang="es-MX" sz="2800">
                <a:solidFill>
                  <a:schemeClr val="dk1"/>
                </a:solidFill>
              </a:rPr>
              <a:t>Realizar una capacitación previa acerca  de la herramienta Google Forms.</a:t>
            </a:r>
            <a:endParaRPr sz="2800">
              <a:solidFill>
                <a:schemeClr val="dk1"/>
              </a:solidFill>
            </a:endParaRPr>
          </a:p>
          <a:p>
            <a:pPr marL="0" lvl="0" indent="0" algn="l" rtl="0">
              <a:spcBef>
                <a:spcPts val="0"/>
              </a:spcBef>
              <a:spcAft>
                <a:spcPts val="1600"/>
              </a:spcAft>
              <a:buNone/>
            </a:pPr>
            <a:endParaRPr sz="2800">
              <a:solidFill>
                <a:schemeClr val="dk1"/>
              </a:solidFill>
            </a:endParaRPr>
          </a:p>
        </p:txBody>
      </p:sp>
      <p:sp>
        <p:nvSpPr>
          <p:cNvPr id="396" name="Google Shape;396;ge3b10d7b2a_1_18"/>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s-MX" sz="1800">
                <a:solidFill>
                  <a:schemeClr val="dk1"/>
                </a:solidFill>
              </a:rPr>
              <a:t>12.9</a:t>
            </a:r>
            <a:endParaRPr sz="18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e3b10d7b2a_3_24"/>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endParaRPr sz="3200">
              <a:solidFill>
                <a:schemeClr val="dk1"/>
              </a:solidFill>
            </a:endParaRPr>
          </a:p>
          <a:p>
            <a:pPr marL="0" lvl="0" indent="0" algn="ctr" rtl="0">
              <a:lnSpc>
                <a:spcPct val="100000"/>
              </a:lnSpc>
              <a:spcBef>
                <a:spcPts val="0"/>
              </a:spcBef>
              <a:spcAft>
                <a:spcPts val="0"/>
              </a:spcAft>
              <a:buNone/>
            </a:pPr>
            <a:endParaRPr sz="3200">
              <a:solidFill>
                <a:schemeClr val="dk1"/>
              </a:solidFill>
            </a:endParaRPr>
          </a:p>
          <a:p>
            <a:pPr marL="0" lvl="0" indent="0" algn="ctr" rtl="0">
              <a:lnSpc>
                <a:spcPct val="100000"/>
              </a:lnSpc>
              <a:spcBef>
                <a:spcPts val="0"/>
              </a:spcBef>
              <a:spcAft>
                <a:spcPts val="0"/>
              </a:spcAft>
              <a:buNone/>
            </a:pPr>
            <a:endParaRPr sz="3200">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s-MX" sz="3200">
                <a:solidFill>
                  <a:schemeClr val="dk1"/>
                </a:solidFill>
              </a:rPr>
              <a:t>Actividad interdisciplinaria b) de la fase de desarrollo del proyecto.</a:t>
            </a:r>
            <a:endParaRPr sz="3200"/>
          </a:p>
          <a:p>
            <a:pPr marL="0" lvl="0" indent="0" algn="l" rtl="0">
              <a:spcBef>
                <a:spcPts val="0"/>
              </a:spcBef>
              <a:spcAft>
                <a:spcPts val="1600"/>
              </a:spcAft>
              <a:buNone/>
            </a:pPr>
            <a:endParaRPr/>
          </a:p>
        </p:txBody>
      </p:sp>
      <p:sp>
        <p:nvSpPr>
          <p:cNvPr id="403" name="Google Shape;403;ge3b10d7b2a_3_24"/>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r>
              <a:rPr lang="es-MX"/>
              <a:t>13</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e3b10d7b2a_1_33"/>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2400"/>
              <a:buFont typeface="Arial"/>
              <a:buNone/>
            </a:pPr>
            <a:r>
              <a:rPr lang="es-MX" sz="3200"/>
              <a:t>Actividad interdisciplinaria b) de desarrollo del proyecto</a:t>
            </a:r>
            <a:endParaRPr/>
          </a:p>
        </p:txBody>
      </p:sp>
      <p:sp>
        <p:nvSpPr>
          <p:cNvPr id="410" name="Google Shape;410;ge3b10d7b2a_1_33"/>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457200" lvl="0" indent="-406400" algn="just" rtl="0">
              <a:spcBef>
                <a:spcPts val="0"/>
              </a:spcBef>
              <a:spcAft>
                <a:spcPts val="0"/>
              </a:spcAft>
              <a:buClr>
                <a:schemeClr val="dk1"/>
              </a:buClr>
              <a:buSzPts val="2800"/>
              <a:buAutoNum type="alphaLcPeriod"/>
            </a:pPr>
            <a:r>
              <a:rPr lang="es-MX" sz="2800">
                <a:solidFill>
                  <a:schemeClr val="dk1"/>
                </a:solidFill>
              </a:rPr>
              <a:t>Nombre de la actividad: análisis e interpretación de datos estadísticos</a:t>
            </a:r>
            <a:endParaRPr sz="2800">
              <a:solidFill>
                <a:schemeClr val="dk1"/>
              </a:solidFill>
            </a:endParaRPr>
          </a:p>
          <a:p>
            <a:pPr marL="457200" lvl="0" indent="-406400" algn="just" rtl="0">
              <a:spcBef>
                <a:spcPts val="0"/>
              </a:spcBef>
              <a:spcAft>
                <a:spcPts val="0"/>
              </a:spcAft>
              <a:buClr>
                <a:schemeClr val="dk1"/>
              </a:buClr>
              <a:buSzPts val="2800"/>
              <a:buAutoNum type="alphaLcPeriod"/>
            </a:pPr>
            <a:r>
              <a:rPr lang="es-MX" sz="2800">
                <a:solidFill>
                  <a:schemeClr val="dk1"/>
                </a:solidFill>
              </a:rPr>
              <a:t>Objetivo: que el estudiante reflexione sobre los hábitos de consumo de prendas de vestir a partir la realización de  la encuesta aplicada en la actividad interdisciplinaria a). </a:t>
            </a:r>
            <a:endParaRPr sz="2800">
              <a:solidFill>
                <a:schemeClr val="dk1"/>
              </a:solidFill>
            </a:endParaRPr>
          </a:p>
          <a:p>
            <a:pPr marL="457200" lvl="0" indent="-406400" algn="just" rtl="0">
              <a:spcBef>
                <a:spcPts val="0"/>
              </a:spcBef>
              <a:spcAft>
                <a:spcPts val="0"/>
              </a:spcAft>
              <a:buClr>
                <a:schemeClr val="dk1"/>
              </a:buClr>
              <a:buSzPts val="2800"/>
              <a:buAutoNum type="alphaLcPeriod"/>
            </a:pPr>
            <a:r>
              <a:rPr lang="es-MX" sz="2800">
                <a:solidFill>
                  <a:schemeClr val="dk1"/>
                </a:solidFill>
              </a:rPr>
              <a:t>Grado: 4º.</a:t>
            </a:r>
            <a:endParaRPr sz="2800">
              <a:solidFill>
                <a:schemeClr val="dk1"/>
              </a:solidFill>
            </a:endParaRPr>
          </a:p>
          <a:p>
            <a:pPr marL="457200" lvl="0" indent="-406400" algn="just" rtl="0">
              <a:spcBef>
                <a:spcPts val="0"/>
              </a:spcBef>
              <a:spcAft>
                <a:spcPts val="0"/>
              </a:spcAft>
              <a:buClr>
                <a:schemeClr val="dk1"/>
              </a:buClr>
              <a:buSzPts val="2800"/>
              <a:buAutoNum type="alphaLcPeriod"/>
            </a:pPr>
            <a:r>
              <a:rPr lang="es-MX" sz="2800">
                <a:solidFill>
                  <a:schemeClr val="dk1"/>
                </a:solidFill>
              </a:rPr>
              <a:t>Fecha en que se realiza la actividad: 18 de noviembre 2021.</a:t>
            </a:r>
            <a:endParaRPr sz="2800">
              <a:solidFill>
                <a:schemeClr val="dk1"/>
              </a:solidFill>
            </a:endParaRPr>
          </a:p>
          <a:p>
            <a:pPr marL="0" lvl="0" indent="0" algn="l" rtl="0">
              <a:spcBef>
                <a:spcPts val="0"/>
              </a:spcBef>
              <a:spcAft>
                <a:spcPts val="1600"/>
              </a:spcAft>
              <a:buNone/>
            </a:pPr>
            <a:endParaRPr/>
          </a:p>
        </p:txBody>
      </p:sp>
      <p:sp>
        <p:nvSpPr>
          <p:cNvPr id="411" name="Google Shape;411;ge3b10d7b2a_1_33"/>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r>
              <a:rPr lang="es-MX"/>
              <a:t>13.1</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b82351b763_2_6"/>
          <p:cNvSpPr txBox="1">
            <a:spLocks noGrp="1"/>
          </p:cNvSpPr>
          <p:nvPr>
            <p:ph type="body" idx="1"/>
          </p:nvPr>
        </p:nvSpPr>
        <p:spPr>
          <a:xfrm>
            <a:off x="415600" y="542600"/>
            <a:ext cx="11420400" cy="5366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rgbClr val="595959"/>
              </a:buClr>
              <a:buSzPts val="1867"/>
              <a:buFont typeface="Arial"/>
              <a:buNone/>
            </a:pPr>
            <a:r>
              <a:rPr lang="es-MX" sz="1867">
                <a:solidFill>
                  <a:srgbClr val="000000"/>
                </a:solidFill>
              </a:rPr>
              <a:t>Asignaturas participantes:Matemáticas IV, Dibujo II, Geografía e Historia Universal .</a:t>
            </a:r>
            <a:endParaRPr/>
          </a:p>
          <a:p>
            <a:pPr marL="0" lvl="0" indent="0" algn="just" rtl="0">
              <a:lnSpc>
                <a:spcPct val="115000"/>
              </a:lnSpc>
              <a:spcBef>
                <a:spcPts val="1600"/>
              </a:spcBef>
              <a:spcAft>
                <a:spcPts val="0"/>
              </a:spcAft>
              <a:buClr>
                <a:srgbClr val="595959"/>
              </a:buClr>
              <a:buSzPts val="1867"/>
              <a:buFont typeface="Arial"/>
              <a:buNone/>
            </a:pPr>
            <a:r>
              <a:rPr lang="es-MX" sz="1867">
                <a:solidFill>
                  <a:srgbClr val="000000"/>
                </a:solidFill>
              </a:rPr>
              <a:t>Temas o conceptos de cada una:</a:t>
            </a:r>
            <a:endParaRPr/>
          </a:p>
          <a:p>
            <a:pPr marL="0" lvl="0" indent="0" algn="just" rtl="0">
              <a:lnSpc>
                <a:spcPct val="115000"/>
              </a:lnSpc>
              <a:spcBef>
                <a:spcPts val="1600"/>
              </a:spcBef>
              <a:spcAft>
                <a:spcPts val="0"/>
              </a:spcAft>
              <a:buClr>
                <a:srgbClr val="595959"/>
              </a:buClr>
              <a:buSzPts val="1867"/>
              <a:buFont typeface="Arial"/>
              <a:buNone/>
            </a:pPr>
            <a:endParaRPr sz="1867">
              <a:solidFill>
                <a:srgbClr val="000000"/>
              </a:solidFill>
            </a:endParaRPr>
          </a:p>
          <a:p>
            <a:pPr marL="0" lvl="0" indent="0" algn="just" rtl="0">
              <a:lnSpc>
                <a:spcPct val="115000"/>
              </a:lnSpc>
              <a:spcBef>
                <a:spcPts val="1600"/>
              </a:spcBef>
              <a:spcAft>
                <a:spcPts val="0"/>
              </a:spcAft>
              <a:buClr>
                <a:srgbClr val="595959"/>
              </a:buClr>
              <a:buSzPts val="1867"/>
              <a:buFont typeface="Arial"/>
              <a:buNone/>
            </a:pPr>
            <a:endParaRPr sz="1867">
              <a:solidFill>
                <a:srgbClr val="000000"/>
              </a:solidFill>
            </a:endParaRPr>
          </a:p>
          <a:p>
            <a:pPr marL="0" lvl="0" indent="0" algn="just" rtl="0">
              <a:lnSpc>
                <a:spcPct val="115000"/>
              </a:lnSpc>
              <a:spcBef>
                <a:spcPts val="1600"/>
              </a:spcBef>
              <a:spcAft>
                <a:spcPts val="0"/>
              </a:spcAft>
              <a:buClr>
                <a:srgbClr val="595959"/>
              </a:buClr>
              <a:buSzPts val="1867"/>
              <a:buFont typeface="Arial"/>
              <a:buNone/>
            </a:pPr>
            <a:endParaRPr sz="1867">
              <a:solidFill>
                <a:srgbClr val="000000"/>
              </a:solidFill>
            </a:endParaRPr>
          </a:p>
          <a:p>
            <a:pPr marL="0" lvl="0" indent="0" algn="just" rtl="0">
              <a:lnSpc>
                <a:spcPct val="115000"/>
              </a:lnSpc>
              <a:spcBef>
                <a:spcPts val="1600"/>
              </a:spcBef>
              <a:spcAft>
                <a:spcPts val="0"/>
              </a:spcAft>
              <a:buClr>
                <a:srgbClr val="595959"/>
              </a:buClr>
              <a:buSzPts val="1867"/>
              <a:buFont typeface="Arial"/>
              <a:buNone/>
            </a:pPr>
            <a:endParaRPr sz="1867">
              <a:solidFill>
                <a:srgbClr val="000000"/>
              </a:solidFill>
            </a:endParaRPr>
          </a:p>
          <a:p>
            <a:pPr marL="0" lvl="0" indent="0" algn="just" rtl="0">
              <a:lnSpc>
                <a:spcPct val="115000"/>
              </a:lnSpc>
              <a:spcBef>
                <a:spcPts val="1600"/>
              </a:spcBef>
              <a:spcAft>
                <a:spcPts val="0"/>
              </a:spcAft>
              <a:buClr>
                <a:srgbClr val="595959"/>
              </a:buClr>
              <a:buSzPts val="1867"/>
              <a:buFont typeface="Arial"/>
              <a:buNone/>
            </a:pPr>
            <a:r>
              <a:rPr lang="es-MX" sz="1867">
                <a:solidFill>
                  <a:srgbClr val="000000"/>
                </a:solidFill>
              </a:rPr>
              <a:t>Fuentes: </a:t>
            </a:r>
            <a:endParaRPr sz="1867">
              <a:solidFill>
                <a:srgbClr val="000000"/>
              </a:solidFill>
            </a:endParaRPr>
          </a:p>
          <a:p>
            <a:pPr marL="0" lvl="0" indent="0" algn="just" rtl="0">
              <a:lnSpc>
                <a:spcPct val="115000"/>
              </a:lnSpc>
              <a:spcBef>
                <a:spcPts val="1600"/>
              </a:spcBef>
              <a:spcAft>
                <a:spcPts val="0"/>
              </a:spcAft>
              <a:buClr>
                <a:srgbClr val="595959"/>
              </a:buClr>
              <a:buSzPts val="1867"/>
              <a:buFont typeface="Arial"/>
              <a:buNone/>
            </a:pPr>
            <a:endParaRPr sz="1867">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s-MX" sz="1867">
                <a:solidFill>
                  <a:schemeClr val="dk1"/>
                </a:solidFill>
              </a:rPr>
              <a:t>Gobierno de México</a:t>
            </a:r>
            <a:r>
              <a:rPr lang="es-MX" sz="1867">
                <a:solidFill>
                  <a:srgbClr val="000000"/>
                </a:solidFill>
              </a:rPr>
              <a:t>. (s/f). </a:t>
            </a:r>
            <a:r>
              <a:rPr lang="es-MX" sz="1867">
                <a:solidFill>
                  <a:schemeClr val="dk1"/>
                </a:solidFill>
              </a:rPr>
              <a:t>INEGI</a:t>
            </a:r>
            <a:r>
              <a:rPr lang="es-MX" sz="1867">
                <a:solidFill>
                  <a:srgbClr val="000000"/>
                </a:solidFill>
              </a:rPr>
              <a:t>. Recuperado de </a:t>
            </a:r>
            <a:r>
              <a:rPr lang="es-MX" sz="1679">
                <a:solidFill>
                  <a:schemeClr val="dk1"/>
                </a:solidFill>
                <a:uFill>
                  <a:noFill/>
                </a:uFill>
                <a:latin typeface="Century Gothic"/>
                <a:ea typeface="Century Gothic"/>
                <a:cs typeface="Century Gothic"/>
                <a:sym typeface="Century Gothic"/>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a:t>
            </a:r>
            <a:r>
              <a:rPr lang="es-MX" sz="1679">
                <a:solidFill>
                  <a:schemeClr val="dk1"/>
                </a:solidFill>
                <a:latin typeface="Century Gothic"/>
                <a:ea typeface="Century Gothic"/>
                <a:cs typeface="Century Gothic"/>
                <a:sym typeface="Century Gothic"/>
              </a:rPr>
              <a:t>inegi.org.mx </a:t>
            </a:r>
            <a:endParaRPr sz="1679">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1679">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s-MX" sz="1679">
                <a:solidFill>
                  <a:schemeClr val="dk1"/>
                </a:solidFill>
                <a:latin typeface="Century Gothic"/>
                <a:ea typeface="Century Gothic"/>
                <a:cs typeface="Century Gothic"/>
                <a:sym typeface="Century Gothic"/>
              </a:rPr>
              <a:t>s/a. (2014). Desafío ecológico. México: app editorial.</a:t>
            </a:r>
            <a:endParaRPr sz="1679">
              <a:solidFill>
                <a:schemeClr val="dk1"/>
              </a:solidFill>
              <a:latin typeface="Century Gothic"/>
              <a:ea typeface="Century Gothic"/>
              <a:cs typeface="Century Gothic"/>
              <a:sym typeface="Century Gothic"/>
            </a:endParaRPr>
          </a:p>
          <a:p>
            <a:pPr marL="0" lvl="0" indent="0" algn="just" rtl="0">
              <a:lnSpc>
                <a:spcPct val="115000"/>
              </a:lnSpc>
              <a:spcBef>
                <a:spcPts val="1600"/>
              </a:spcBef>
              <a:spcAft>
                <a:spcPts val="0"/>
              </a:spcAft>
              <a:buClr>
                <a:srgbClr val="595959"/>
              </a:buClr>
              <a:buSzPts val="1867"/>
              <a:buFont typeface="Arial"/>
              <a:buNone/>
            </a:pPr>
            <a:endParaRPr sz="1867">
              <a:solidFill>
                <a:srgbClr val="000000"/>
              </a:solidFill>
            </a:endParaRPr>
          </a:p>
          <a:p>
            <a:pPr marL="0" lvl="0" indent="0" algn="l" rtl="0">
              <a:lnSpc>
                <a:spcPct val="115000"/>
              </a:lnSpc>
              <a:spcBef>
                <a:spcPts val="1600"/>
              </a:spcBef>
              <a:spcAft>
                <a:spcPts val="0"/>
              </a:spcAft>
              <a:buClr>
                <a:srgbClr val="595959"/>
              </a:buClr>
              <a:buSzPts val="1867"/>
              <a:buFont typeface="Arial"/>
              <a:buNone/>
            </a:pPr>
            <a:r>
              <a:rPr lang="es-MX" sz="1867">
                <a:solidFill>
                  <a:srgbClr val="000000"/>
                </a:solidFill>
              </a:rPr>
              <a:t> </a:t>
            </a:r>
            <a:endParaRPr sz="1867">
              <a:solidFill>
                <a:srgbClr val="000000"/>
              </a:solidFill>
            </a:endParaRPr>
          </a:p>
          <a:p>
            <a:pPr marL="0" lvl="0" indent="0" algn="just" rtl="0">
              <a:lnSpc>
                <a:spcPct val="115000"/>
              </a:lnSpc>
              <a:spcBef>
                <a:spcPts val="1600"/>
              </a:spcBef>
              <a:spcAft>
                <a:spcPts val="0"/>
              </a:spcAft>
              <a:buClr>
                <a:srgbClr val="595959"/>
              </a:buClr>
              <a:buSzPts val="1867"/>
              <a:buFont typeface="Arial"/>
              <a:buNone/>
            </a:pPr>
            <a:endParaRPr sz="1867">
              <a:solidFill>
                <a:srgbClr val="000000"/>
              </a:solidFill>
            </a:endParaRPr>
          </a:p>
          <a:p>
            <a:pPr marL="0" lvl="0" indent="0" algn="just" rtl="0">
              <a:lnSpc>
                <a:spcPct val="115000"/>
              </a:lnSpc>
              <a:spcBef>
                <a:spcPts val="1600"/>
              </a:spcBef>
              <a:spcAft>
                <a:spcPts val="0"/>
              </a:spcAft>
              <a:buClr>
                <a:srgbClr val="595959"/>
              </a:buClr>
              <a:buSzPts val="1867"/>
              <a:buFont typeface="Arial"/>
              <a:buNone/>
            </a:pPr>
            <a:endParaRPr sz="1867">
              <a:solidFill>
                <a:srgbClr val="000000"/>
              </a:solidFill>
            </a:endParaRPr>
          </a:p>
          <a:p>
            <a:pPr marL="0" lvl="0" indent="0" algn="l" rtl="0">
              <a:lnSpc>
                <a:spcPct val="115000"/>
              </a:lnSpc>
              <a:spcBef>
                <a:spcPts val="1600"/>
              </a:spcBef>
              <a:spcAft>
                <a:spcPts val="0"/>
              </a:spcAft>
              <a:buSzPts val="1800"/>
              <a:buFont typeface="Arial"/>
              <a:buNone/>
            </a:pPr>
            <a:endParaRPr/>
          </a:p>
        </p:txBody>
      </p:sp>
      <p:graphicFrame>
        <p:nvGraphicFramePr>
          <p:cNvPr id="417" name="Google Shape;417;gb82351b763_2_6"/>
          <p:cNvGraphicFramePr/>
          <p:nvPr/>
        </p:nvGraphicFramePr>
        <p:xfrm>
          <a:off x="440625" y="1659099"/>
          <a:ext cx="3000000" cy="3000000"/>
        </p:xfrm>
        <a:graphic>
          <a:graphicData uri="http://schemas.openxmlformats.org/drawingml/2006/table">
            <a:tbl>
              <a:tblPr bandRow="1">
                <a:noFill/>
                <a:tableStyleId>{1B0E5990-8FBC-4FCF-9E24-C65804147B62}</a:tableStyleId>
              </a:tblPr>
              <a:tblGrid>
                <a:gridCol w="2290050">
                  <a:extLst>
                    <a:ext uri="{9D8B030D-6E8A-4147-A177-3AD203B41FA5}">
                      <a16:colId xmlns:a16="http://schemas.microsoft.com/office/drawing/2014/main" val="20000"/>
                    </a:ext>
                  </a:extLst>
                </a:gridCol>
                <a:gridCol w="2773500">
                  <a:extLst>
                    <a:ext uri="{9D8B030D-6E8A-4147-A177-3AD203B41FA5}">
                      <a16:colId xmlns:a16="http://schemas.microsoft.com/office/drawing/2014/main" val="20001"/>
                    </a:ext>
                  </a:extLst>
                </a:gridCol>
                <a:gridCol w="2647625">
                  <a:extLst>
                    <a:ext uri="{9D8B030D-6E8A-4147-A177-3AD203B41FA5}">
                      <a16:colId xmlns:a16="http://schemas.microsoft.com/office/drawing/2014/main" val="20002"/>
                    </a:ext>
                  </a:extLst>
                </a:gridCol>
                <a:gridCol w="3599575">
                  <a:extLst>
                    <a:ext uri="{9D8B030D-6E8A-4147-A177-3AD203B41FA5}">
                      <a16:colId xmlns:a16="http://schemas.microsoft.com/office/drawing/2014/main" val="20003"/>
                    </a:ext>
                  </a:extLst>
                </a:gridCol>
              </a:tblGrid>
              <a:tr h="370850">
                <a:tc>
                  <a:txBody>
                    <a:bodyPr/>
                    <a:lstStyle/>
                    <a:p>
                      <a:pPr marL="0" marR="0" lvl="0" indent="0" algn="ctr" rtl="0">
                        <a:lnSpc>
                          <a:spcPct val="100000"/>
                        </a:lnSpc>
                        <a:spcBef>
                          <a:spcPts val="0"/>
                        </a:spcBef>
                        <a:spcAft>
                          <a:spcPts val="0"/>
                        </a:spcAft>
                        <a:buClr>
                          <a:srgbClr val="000000"/>
                        </a:buClr>
                        <a:buSzPts val="1867"/>
                        <a:buFont typeface="Arial"/>
                        <a:buNone/>
                      </a:pPr>
                      <a:r>
                        <a:rPr lang="es-MX" sz="1867" u="none" strike="noStrike" cap="none"/>
                        <a:t>Dibujo</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67"/>
                        <a:buFont typeface="Arial"/>
                        <a:buNone/>
                      </a:pPr>
                      <a:r>
                        <a:rPr lang="es-MX" sz="1867" u="none" strike="noStrike" cap="none"/>
                        <a:t>Geografía</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67"/>
                        <a:buFont typeface="Arial"/>
                        <a:buNone/>
                      </a:pPr>
                      <a:r>
                        <a:rPr lang="es-MX" sz="1867" u="none" strike="noStrike" cap="none"/>
                        <a:t>Historia</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67"/>
                        <a:buFont typeface="Arial"/>
                        <a:buNone/>
                      </a:pPr>
                      <a:r>
                        <a:rPr lang="es-MX" sz="1867"/>
                        <a:t>Matemáticas IV</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867"/>
                        <a:buFont typeface="Arial"/>
                        <a:buNone/>
                      </a:pPr>
                      <a:r>
                        <a:rPr lang="es-MX" sz="1867"/>
                        <a:t>Moda</a:t>
                      </a:r>
                      <a:endParaRPr/>
                    </a:p>
                    <a:p>
                      <a:pPr marL="0" marR="0" lvl="0" indent="0" algn="ctr" rtl="0">
                        <a:lnSpc>
                          <a:spcPct val="100000"/>
                        </a:lnSpc>
                        <a:spcBef>
                          <a:spcPts val="0"/>
                        </a:spcBef>
                        <a:spcAft>
                          <a:spcPts val="0"/>
                        </a:spcAft>
                        <a:buClr>
                          <a:srgbClr val="000000"/>
                        </a:buClr>
                        <a:buSzPts val="1867"/>
                        <a:buFont typeface="Arial"/>
                        <a:buNone/>
                      </a:pPr>
                      <a:r>
                        <a:rPr lang="es-MX" sz="1867"/>
                        <a:t>Diseño</a:t>
                      </a:r>
                      <a:endParaRPr/>
                    </a:p>
                    <a:p>
                      <a:pPr marL="0" marR="0" lvl="0" indent="0" algn="ctr" rtl="0">
                        <a:lnSpc>
                          <a:spcPct val="100000"/>
                        </a:lnSpc>
                        <a:spcBef>
                          <a:spcPts val="0"/>
                        </a:spcBef>
                        <a:spcAft>
                          <a:spcPts val="0"/>
                        </a:spcAft>
                        <a:buClr>
                          <a:srgbClr val="000000"/>
                        </a:buClr>
                        <a:buSzPts val="1867"/>
                        <a:buFont typeface="Arial"/>
                        <a:buNone/>
                      </a:pPr>
                      <a:r>
                        <a:rPr lang="es-MX" sz="1867"/>
                        <a:t>Reuso</a:t>
                      </a:r>
                      <a:endParaRPr/>
                    </a:p>
                    <a:p>
                      <a:pPr marL="0" marR="0" lvl="0" indent="0" algn="ctr" rtl="0">
                        <a:lnSpc>
                          <a:spcPct val="100000"/>
                        </a:lnSpc>
                        <a:spcBef>
                          <a:spcPts val="0"/>
                        </a:spcBef>
                        <a:spcAft>
                          <a:spcPts val="0"/>
                        </a:spcAft>
                        <a:buClr>
                          <a:srgbClr val="000000"/>
                        </a:buClr>
                        <a:buSzPts val="1867"/>
                        <a:buFont typeface="Arial"/>
                        <a:buNone/>
                      </a:pPr>
                      <a:r>
                        <a:rPr lang="es-MX" sz="1867"/>
                        <a:t>Reciclaje</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67"/>
                        <a:buFont typeface="Arial"/>
                        <a:buNone/>
                      </a:pPr>
                      <a:r>
                        <a:rPr lang="es-MX" sz="1867" u="none" strike="noStrike" cap="none"/>
                        <a:t>Impacto ambiental</a:t>
                      </a:r>
                      <a:endParaRPr/>
                    </a:p>
                    <a:p>
                      <a:pPr marL="0" marR="0" lvl="0" indent="0" algn="ctr" rtl="0">
                        <a:lnSpc>
                          <a:spcPct val="100000"/>
                        </a:lnSpc>
                        <a:spcBef>
                          <a:spcPts val="0"/>
                        </a:spcBef>
                        <a:spcAft>
                          <a:spcPts val="0"/>
                        </a:spcAft>
                        <a:buClr>
                          <a:srgbClr val="000000"/>
                        </a:buClr>
                        <a:buSzPts val="1867"/>
                        <a:buFont typeface="Arial"/>
                        <a:buNone/>
                      </a:pPr>
                      <a:r>
                        <a:rPr lang="es-MX" sz="1867" u="none" strike="noStrike" cap="none"/>
                        <a:t>Proceso económico</a:t>
                      </a:r>
                      <a:endParaRPr/>
                    </a:p>
                    <a:p>
                      <a:pPr marL="0" marR="0" lvl="0" indent="0" algn="ctr" rtl="0">
                        <a:lnSpc>
                          <a:spcPct val="100000"/>
                        </a:lnSpc>
                        <a:spcBef>
                          <a:spcPts val="0"/>
                        </a:spcBef>
                        <a:spcAft>
                          <a:spcPts val="0"/>
                        </a:spcAft>
                        <a:buClr>
                          <a:srgbClr val="000000"/>
                        </a:buClr>
                        <a:buSzPts val="1867"/>
                        <a:buFont typeface="Arial"/>
                        <a:buNone/>
                      </a:pPr>
                      <a:r>
                        <a:rPr lang="es-MX" sz="1867" u="none" strike="noStrike" cap="none"/>
                        <a:t>Riesgo ambiental</a:t>
                      </a:r>
                      <a:endParaRPr sz="1867" u="none" strike="noStrike" cap="none"/>
                    </a:p>
                    <a:p>
                      <a:pPr marL="0" marR="0" lvl="0" indent="0" algn="ctr" rtl="0">
                        <a:lnSpc>
                          <a:spcPct val="100000"/>
                        </a:lnSpc>
                        <a:spcBef>
                          <a:spcPts val="0"/>
                        </a:spcBef>
                        <a:spcAft>
                          <a:spcPts val="0"/>
                        </a:spcAft>
                        <a:buClr>
                          <a:srgbClr val="000000"/>
                        </a:buClr>
                        <a:buSzPts val="1867"/>
                        <a:buFont typeface="Arial"/>
                        <a:buNone/>
                      </a:pPr>
                      <a:r>
                        <a:rPr lang="es-MX" sz="1867"/>
                        <a:t>Desarrollo sustentable</a:t>
                      </a:r>
                      <a:endParaRPr sz="1867"/>
                    </a:p>
                  </a:txBody>
                  <a:tcPr marL="91450" marR="91450" marT="45725" marB="45725"/>
                </a:tc>
                <a:tc>
                  <a:txBody>
                    <a:bodyPr/>
                    <a:lstStyle/>
                    <a:p>
                      <a:pPr marL="0" marR="0" lvl="0" indent="0" algn="ctr" rtl="0">
                        <a:lnSpc>
                          <a:spcPct val="100000"/>
                        </a:lnSpc>
                        <a:spcBef>
                          <a:spcPts val="0"/>
                        </a:spcBef>
                        <a:spcAft>
                          <a:spcPts val="0"/>
                        </a:spcAft>
                        <a:buClr>
                          <a:srgbClr val="000000"/>
                        </a:buClr>
                        <a:buSzPts val="1867"/>
                        <a:buFont typeface="Arial"/>
                        <a:buNone/>
                      </a:pPr>
                      <a:r>
                        <a:rPr lang="es-MX" sz="1867"/>
                        <a:t>Producción artesanal</a:t>
                      </a:r>
                      <a:endParaRPr sz="1867"/>
                    </a:p>
                    <a:p>
                      <a:pPr marL="0" marR="0" lvl="0" indent="0" algn="ctr" rtl="0">
                        <a:lnSpc>
                          <a:spcPct val="100000"/>
                        </a:lnSpc>
                        <a:spcBef>
                          <a:spcPts val="0"/>
                        </a:spcBef>
                        <a:spcAft>
                          <a:spcPts val="0"/>
                        </a:spcAft>
                        <a:buClr>
                          <a:srgbClr val="000000"/>
                        </a:buClr>
                        <a:buSzPts val="1867"/>
                        <a:buFont typeface="Arial"/>
                        <a:buNone/>
                      </a:pPr>
                      <a:r>
                        <a:rPr lang="es-MX" sz="1867"/>
                        <a:t>Manufactura</a:t>
                      </a:r>
                      <a:endParaRPr sz="1867"/>
                    </a:p>
                    <a:p>
                      <a:pPr marL="0" marR="0" lvl="0" indent="0" algn="ctr" rtl="0">
                        <a:lnSpc>
                          <a:spcPct val="100000"/>
                        </a:lnSpc>
                        <a:spcBef>
                          <a:spcPts val="0"/>
                        </a:spcBef>
                        <a:spcAft>
                          <a:spcPts val="0"/>
                        </a:spcAft>
                        <a:buClr>
                          <a:srgbClr val="000000"/>
                        </a:buClr>
                        <a:buSzPts val="1867"/>
                        <a:buFont typeface="Arial"/>
                        <a:buNone/>
                      </a:pPr>
                      <a:r>
                        <a:rPr lang="es-MX" sz="1867"/>
                        <a:t>Industrialización</a:t>
                      </a:r>
                      <a:endParaRPr sz="1867"/>
                    </a:p>
                    <a:p>
                      <a:pPr marL="0" marR="0" lvl="0" indent="0" algn="ctr" rtl="0">
                        <a:lnSpc>
                          <a:spcPct val="100000"/>
                        </a:lnSpc>
                        <a:spcBef>
                          <a:spcPts val="0"/>
                        </a:spcBef>
                        <a:spcAft>
                          <a:spcPts val="0"/>
                        </a:spcAft>
                        <a:buClr>
                          <a:srgbClr val="000000"/>
                        </a:buClr>
                        <a:buSzPts val="1867"/>
                        <a:buFont typeface="Arial"/>
                        <a:buNone/>
                      </a:pPr>
                      <a:r>
                        <a:rPr lang="es-MX" sz="1867"/>
                        <a:t>Retos de la industrialización</a:t>
                      </a:r>
                      <a:endParaRPr sz="1867"/>
                    </a:p>
                  </a:txBody>
                  <a:tcPr marL="91450" marR="91450" marT="45725" marB="45725"/>
                </a:tc>
                <a:tc>
                  <a:txBody>
                    <a:bodyPr/>
                    <a:lstStyle/>
                    <a:p>
                      <a:pPr marL="0" marR="0" lvl="0" indent="0" algn="ctr" rtl="0">
                        <a:lnSpc>
                          <a:spcPct val="100000"/>
                        </a:lnSpc>
                        <a:spcBef>
                          <a:spcPts val="0"/>
                        </a:spcBef>
                        <a:spcAft>
                          <a:spcPts val="0"/>
                        </a:spcAft>
                        <a:buClr>
                          <a:srgbClr val="000000"/>
                        </a:buClr>
                        <a:buSzPts val="1867"/>
                        <a:buFont typeface="Arial"/>
                        <a:buNone/>
                      </a:pPr>
                      <a:r>
                        <a:rPr lang="es-MX" sz="1700"/>
                        <a:t>Operaciones con números</a:t>
                      </a:r>
                      <a:endParaRPr sz="1700"/>
                    </a:p>
                    <a:p>
                      <a:pPr marL="0" marR="0" lvl="0" indent="0" algn="ctr" rtl="0">
                        <a:lnSpc>
                          <a:spcPct val="100000"/>
                        </a:lnSpc>
                        <a:spcBef>
                          <a:spcPts val="0"/>
                        </a:spcBef>
                        <a:spcAft>
                          <a:spcPts val="0"/>
                        </a:spcAft>
                        <a:buClr>
                          <a:srgbClr val="000000"/>
                        </a:buClr>
                        <a:buSzPts val="1867"/>
                        <a:buFont typeface="Arial"/>
                        <a:buNone/>
                      </a:pPr>
                      <a:r>
                        <a:rPr lang="es-MX" sz="1700"/>
                        <a:t>Medidas de tendencia central</a:t>
                      </a:r>
                      <a:endParaRPr sz="1700"/>
                    </a:p>
                    <a:p>
                      <a:pPr marL="0" marR="0" lvl="0" indent="0" algn="ctr" rtl="0">
                        <a:lnSpc>
                          <a:spcPct val="100000"/>
                        </a:lnSpc>
                        <a:spcBef>
                          <a:spcPts val="0"/>
                        </a:spcBef>
                        <a:spcAft>
                          <a:spcPts val="0"/>
                        </a:spcAft>
                        <a:buClr>
                          <a:srgbClr val="000000"/>
                        </a:buClr>
                        <a:buSzPts val="1867"/>
                        <a:buFont typeface="Arial"/>
                        <a:buNone/>
                      </a:pPr>
                      <a:r>
                        <a:rPr lang="es-MX" sz="1700"/>
                        <a:t>Interpretación de encuestas</a:t>
                      </a:r>
                      <a:endParaRPr sz="1700"/>
                    </a:p>
                    <a:p>
                      <a:pPr marL="0" marR="0" lvl="0" indent="0" algn="ctr" rtl="0">
                        <a:lnSpc>
                          <a:spcPct val="100000"/>
                        </a:lnSpc>
                        <a:spcBef>
                          <a:spcPts val="0"/>
                        </a:spcBef>
                        <a:spcAft>
                          <a:spcPts val="0"/>
                        </a:spcAft>
                        <a:buClr>
                          <a:srgbClr val="000000"/>
                        </a:buClr>
                        <a:buSzPts val="1867"/>
                        <a:buFont typeface="Arial"/>
                        <a:buNone/>
                      </a:pPr>
                      <a:r>
                        <a:rPr lang="es-MX" sz="1700"/>
                        <a:t>Histograma</a:t>
                      </a:r>
                      <a:endParaRPr sz="1700"/>
                    </a:p>
                    <a:p>
                      <a:pPr marL="0" marR="0" lvl="0" indent="0" algn="ctr" rtl="0">
                        <a:lnSpc>
                          <a:spcPct val="100000"/>
                        </a:lnSpc>
                        <a:spcBef>
                          <a:spcPts val="0"/>
                        </a:spcBef>
                        <a:spcAft>
                          <a:spcPts val="0"/>
                        </a:spcAft>
                        <a:buClr>
                          <a:srgbClr val="000000"/>
                        </a:buClr>
                        <a:buSzPts val="1867"/>
                        <a:buFont typeface="Arial"/>
                        <a:buNone/>
                      </a:pPr>
                      <a:r>
                        <a:rPr lang="es-MX" sz="1700"/>
                        <a:t>Gráfica circular</a:t>
                      </a:r>
                      <a:endParaRPr sz="1700"/>
                    </a:p>
                  </a:txBody>
                  <a:tcPr marL="91450" marR="91450" marT="45725" marB="45725"/>
                </a:tc>
                <a:extLst>
                  <a:ext uri="{0D108BD9-81ED-4DB2-BD59-A6C34878D82A}">
                    <a16:rowId xmlns:a16="http://schemas.microsoft.com/office/drawing/2014/main" val="10001"/>
                  </a:ext>
                </a:extLst>
              </a:tr>
            </a:tbl>
          </a:graphicData>
        </a:graphic>
      </p:graphicFrame>
      <p:sp>
        <p:nvSpPr>
          <p:cNvPr id="418" name="Google Shape;418;gb82351b763_2_6"/>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MX"/>
              <a:t>13.2</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e3b10d7b2a_1_47"/>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MX" sz="3200"/>
              <a:t> Justificación de la actividad </a:t>
            </a:r>
            <a:endParaRPr sz="3200"/>
          </a:p>
        </p:txBody>
      </p:sp>
      <p:sp>
        <p:nvSpPr>
          <p:cNvPr id="425" name="Google Shape;425;ge3b10d7b2a_1_47"/>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MX" sz="2800"/>
              <a:t>Los alumnos analizan e interpretan encuestas para reflexionar sobre los hábitos de consumo relacionados con la industria de la moda, en un grupo de edad en el que ellos mismos se encuentran.</a:t>
            </a:r>
            <a:endParaRPr sz="2800"/>
          </a:p>
        </p:txBody>
      </p:sp>
      <p:sp>
        <p:nvSpPr>
          <p:cNvPr id="426" name="Google Shape;426;ge3b10d7b2a_1_47"/>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r>
              <a:rPr lang="es-MX"/>
              <a:t>13.3</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b82351b763_2_12"/>
          <p:cNvSpPr txBox="1">
            <a:spLocks noGrp="1"/>
          </p:cNvSpPr>
          <p:nvPr>
            <p:ph type="body" idx="1"/>
          </p:nvPr>
        </p:nvSpPr>
        <p:spPr>
          <a:xfrm>
            <a:off x="415600" y="621000"/>
            <a:ext cx="11360700" cy="5757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s-MX" sz="3200">
                <a:solidFill>
                  <a:schemeClr val="dk1"/>
                </a:solidFill>
              </a:rPr>
              <a:t> </a:t>
            </a:r>
            <a:endParaRPr sz="3200">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                                                                                                                        </a:t>
            </a:r>
            <a:endParaRPr sz="1400">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a:t>
            </a:r>
            <a:endParaRPr sz="1870">
              <a:solidFill>
                <a:schemeClr val="dk1"/>
              </a:solidFill>
            </a:endParaRPr>
          </a:p>
        </p:txBody>
      </p:sp>
      <p:graphicFrame>
        <p:nvGraphicFramePr>
          <p:cNvPr id="433" name="Google Shape;433;gb82351b763_2_12"/>
          <p:cNvGraphicFramePr/>
          <p:nvPr/>
        </p:nvGraphicFramePr>
        <p:xfrm>
          <a:off x="806500" y="1298100"/>
          <a:ext cx="3000000" cy="3000000"/>
        </p:xfrm>
        <a:graphic>
          <a:graphicData uri="http://schemas.openxmlformats.org/drawingml/2006/table">
            <a:tbl>
              <a:tblPr>
                <a:noFill/>
                <a:tableStyleId>{86284BB6-0448-4035-AED1-260C26440892}</a:tableStyleId>
              </a:tblPr>
              <a:tblGrid>
                <a:gridCol w="3908225">
                  <a:extLst>
                    <a:ext uri="{9D8B030D-6E8A-4147-A177-3AD203B41FA5}">
                      <a16:colId xmlns:a16="http://schemas.microsoft.com/office/drawing/2014/main" val="20000"/>
                    </a:ext>
                  </a:extLst>
                </a:gridCol>
                <a:gridCol w="2949775">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214400">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Actividad</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Evidencia</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Materiales</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extLst>
                  <a:ext uri="{0D108BD9-81ED-4DB2-BD59-A6C34878D82A}">
                    <a16:rowId xmlns:a16="http://schemas.microsoft.com/office/drawing/2014/main" val="10000"/>
                  </a:ext>
                </a:extLst>
              </a:tr>
              <a:tr h="381000">
                <a:tc>
                  <a:txBody>
                    <a:bodyPr/>
                    <a:lstStyle/>
                    <a:p>
                      <a:pPr marL="0" marR="0" lvl="0" indent="0" algn="just" rtl="0">
                        <a:lnSpc>
                          <a:spcPct val="100000"/>
                        </a:lnSpc>
                        <a:spcBef>
                          <a:spcPts val="0"/>
                        </a:spcBef>
                        <a:spcAft>
                          <a:spcPts val="0"/>
                        </a:spcAft>
                        <a:buClr>
                          <a:srgbClr val="000000"/>
                        </a:buClr>
                        <a:buSzPts val="1867"/>
                        <a:buFont typeface="Arial"/>
                        <a:buNone/>
                      </a:pPr>
                      <a:r>
                        <a:rPr lang="es-MX" sz="1467" u="none" strike="noStrike" cap="none"/>
                        <a:t>Las profesoras plantean a los estudiantes las siguientes preguntas detonadoras:</a:t>
                      </a:r>
                      <a:endParaRPr sz="1467"/>
                    </a:p>
                    <a:p>
                      <a:pPr marL="0" lvl="0" indent="0" algn="l" rtl="0">
                        <a:lnSpc>
                          <a:spcPct val="115000"/>
                        </a:lnSpc>
                        <a:spcBef>
                          <a:spcPts val="0"/>
                        </a:spcBef>
                        <a:spcAft>
                          <a:spcPts val="0"/>
                        </a:spcAft>
                        <a:buClr>
                          <a:schemeClr val="dk1"/>
                        </a:buClr>
                        <a:buSzPts val="1100"/>
                        <a:buFont typeface="Arial"/>
                        <a:buNone/>
                      </a:pPr>
                      <a:r>
                        <a:rPr lang="es-MX" sz="1467"/>
                        <a:t>¿Cuáles son los principales contaminantes que se liberan en el ambiente cuando se tiñe una prenda por métodos industriales?</a:t>
                      </a:r>
                      <a:endParaRPr sz="1467"/>
                    </a:p>
                    <a:p>
                      <a:pPr marL="0" lvl="0" indent="0" algn="l" rtl="0">
                        <a:lnSpc>
                          <a:spcPct val="115000"/>
                        </a:lnSpc>
                        <a:spcBef>
                          <a:spcPts val="0"/>
                        </a:spcBef>
                        <a:spcAft>
                          <a:spcPts val="0"/>
                        </a:spcAft>
                        <a:buClr>
                          <a:schemeClr val="dk1"/>
                        </a:buClr>
                        <a:buSzPts val="1100"/>
                        <a:buFont typeface="Arial"/>
                        <a:buNone/>
                      </a:pPr>
                      <a:r>
                        <a:rPr lang="es-MX" sz="1467"/>
                        <a:t>¿De qué manera influye la publicidad en el consumo desmedido de ropa?</a:t>
                      </a:r>
                      <a:endParaRPr sz="1467"/>
                    </a:p>
                    <a:p>
                      <a:pPr marL="0" lvl="0" indent="0" algn="l" rtl="0">
                        <a:lnSpc>
                          <a:spcPct val="115000"/>
                        </a:lnSpc>
                        <a:spcBef>
                          <a:spcPts val="0"/>
                        </a:spcBef>
                        <a:spcAft>
                          <a:spcPts val="0"/>
                        </a:spcAft>
                        <a:buClr>
                          <a:schemeClr val="dk1"/>
                        </a:buClr>
                        <a:buSzPts val="1100"/>
                        <a:buFont typeface="Arial"/>
                        <a:buNone/>
                      </a:pPr>
                      <a:r>
                        <a:rPr lang="es-MX" sz="1467"/>
                        <a:t>¿Cuál es la forma adecuada de reusar la ropa?</a:t>
                      </a:r>
                      <a:endParaRPr sz="1467"/>
                    </a:p>
                    <a:p>
                      <a:pPr marL="0" lvl="0" indent="0" algn="l" rtl="0">
                        <a:lnSpc>
                          <a:spcPct val="115000"/>
                        </a:lnSpc>
                        <a:spcBef>
                          <a:spcPts val="0"/>
                        </a:spcBef>
                        <a:spcAft>
                          <a:spcPts val="0"/>
                        </a:spcAft>
                        <a:buClr>
                          <a:schemeClr val="dk1"/>
                        </a:buClr>
                        <a:buSzPts val="1100"/>
                        <a:buFont typeface="Arial"/>
                        <a:buNone/>
                      </a:pPr>
                      <a:r>
                        <a:rPr lang="es-MX" sz="1467"/>
                        <a:t>¿Cómo concientizar a la población de la contaminación ambiental de la industria de la moda?</a:t>
                      </a:r>
                      <a:endParaRPr sz="1467"/>
                    </a:p>
                    <a:p>
                      <a:pPr marL="0" lvl="0" indent="0" algn="l" rtl="0">
                        <a:lnSpc>
                          <a:spcPct val="115000"/>
                        </a:lnSpc>
                        <a:spcBef>
                          <a:spcPts val="0"/>
                        </a:spcBef>
                        <a:spcAft>
                          <a:spcPts val="0"/>
                        </a:spcAft>
                        <a:buClr>
                          <a:schemeClr val="dk1"/>
                        </a:buClr>
                        <a:buSzPts val="1100"/>
                        <a:buFont typeface="Arial"/>
                        <a:buNone/>
                      </a:pPr>
                      <a:r>
                        <a:rPr lang="es-MX" sz="1467"/>
                        <a:t>¿Qué medidas podemos tomar para reducir el consumo de productos derivados de la industria textil?</a:t>
                      </a:r>
                      <a:endParaRPr sz="1467"/>
                    </a:p>
                    <a:p>
                      <a:pPr marL="0" marR="0" lvl="0" indent="0" algn="just" rtl="0">
                        <a:lnSpc>
                          <a:spcPct val="100000"/>
                        </a:lnSpc>
                        <a:spcBef>
                          <a:spcPts val="0"/>
                        </a:spcBef>
                        <a:spcAft>
                          <a:spcPts val="0"/>
                        </a:spcAft>
                        <a:buClr>
                          <a:schemeClr val="dk1"/>
                        </a:buClr>
                        <a:buSzPts val="1100"/>
                        <a:buFont typeface="Arial"/>
                        <a:buNone/>
                      </a:pPr>
                      <a:endParaRPr sz="1867"/>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 Cuestionario.</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Computadora.</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r>
                        <a:rPr lang="es-MX" sz="1867" u="none" strike="noStrike" cap="none"/>
                        <a:t>Cañón.</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r>
                        <a:rPr lang="es-MX" sz="1867" u="none" strike="noStrike" cap="none"/>
                        <a:t>Hojas blancas.</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extLst>
                  <a:ext uri="{0D108BD9-81ED-4DB2-BD59-A6C34878D82A}">
                    <a16:rowId xmlns:a16="http://schemas.microsoft.com/office/drawing/2014/main" val="10001"/>
                  </a:ext>
                </a:extLst>
              </a:tr>
            </a:tbl>
          </a:graphicData>
        </a:graphic>
      </p:graphicFrame>
      <p:sp>
        <p:nvSpPr>
          <p:cNvPr id="434" name="Google Shape;434;gb82351b763_2_12"/>
          <p:cNvSpPr txBox="1">
            <a:spLocks noGrp="1"/>
          </p:cNvSpPr>
          <p:nvPr>
            <p:ph type="sldNum" idx="12"/>
          </p:nvPr>
        </p:nvSpPr>
        <p:spPr>
          <a:xfrm>
            <a:off x="11093511" y="6068898"/>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13.4</a:t>
            </a:r>
            <a:endParaRPr/>
          </a:p>
        </p:txBody>
      </p:sp>
      <p:sp>
        <p:nvSpPr>
          <p:cNvPr id="435" name="Google Shape;435;gb82351b763_2_12"/>
          <p:cNvSpPr txBox="1"/>
          <p:nvPr/>
        </p:nvSpPr>
        <p:spPr>
          <a:xfrm>
            <a:off x="806500" y="621000"/>
            <a:ext cx="102870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MX" sz="3200"/>
              <a:t>Descripción de apertura de la actividad </a:t>
            </a:r>
            <a:endParaRPr sz="3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b82351b763_2_38"/>
          <p:cNvSpPr txBox="1">
            <a:spLocks noGrp="1"/>
          </p:cNvSpPr>
          <p:nvPr>
            <p:ph type="body" idx="1"/>
          </p:nvPr>
        </p:nvSpPr>
        <p:spPr>
          <a:xfrm>
            <a:off x="415600" y="621000"/>
            <a:ext cx="11360700" cy="5757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s-MX" sz="3200">
                <a:solidFill>
                  <a:schemeClr val="dk1"/>
                </a:solidFill>
              </a:rPr>
              <a:t> </a:t>
            </a:r>
            <a:endParaRPr sz="3200">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                                                                                                                        </a:t>
            </a:r>
            <a:endParaRPr sz="1400">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a:t>
            </a:r>
            <a:endParaRPr sz="1870">
              <a:solidFill>
                <a:schemeClr val="dk1"/>
              </a:solidFill>
            </a:endParaRPr>
          </a:p>
        </p:txBody>
      </p:sp>
      <p:graphicFrame>
        <p:nvGraphicFramePr>
          <p:cNvPr id="442" name="Google Shape;442;gb82351b763_2_38"/>
          <p:cNvGraphicFramePr/>
          <p:nvPr/>
        </p:nvGraphicFramePr>
        <p:xfrm>
          <a:off x="806500" y="1495350"/>
          <a:ext cx="3000000" cy="3000000"/>
        </p:xfrm>
        <a:graphic>
          <a:graphicData uri="http://schemas.openxmlformats.org/drawingml/2006/table">
            <a:tbl>
              <a:tblPr>
                <a:noFill/>
                <a:tableStyleId>{86284BB6-0448-4035-AED1-260C26440892}</a:tableStyleId>
              </a:tblPr>
              <a:tblGrid>
                <a:gridCol w="3908225">
                  <a:extLst>
                    <a:ext uri="{9D8B030D-6E8A-4147-A177-3AD203B41FA5}">
                      <a16:colId xmlns:a16="http://schemas.microsoft.com/office/drawing/2014/main" val="20000"/>
                    </a:ext>
                  </a:extLst>
                </a:gridCol>
                <a:gridCol w="2949775">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214400">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Actividad</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Evidencia</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Materiales</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extLst>
                  <a:ext uri="{0D108BD9-81ED-4DB2-BD59-A6C34878D82A}">
                    <a16:rowId xmlns:a16="http://schemas.microsoft.com/office/drawing/2014/main" val="10000"/>
                  </a:ext>
                </a:extLst>
              </a:tr>
              <a:tr h="381000">
                <a:tc>
                  <a:txBody>
                    <a:bodyPr/>
                    <a:lstStyle/>
                    <a:p>
                      <a:pPr marL="0" marR="0" lvl="0" indent="0" algn="just" rtl="0">
                        <a:lnSpc>
                          <a:spcPct val="100000"/>
                        </a:lnSpc>
                        <a:spcBef>
                          <a:spcPts val="0"/>
                        </a:spcBef>
                        <a:spcAft>
                          <a:spcPts val="0"/>
                        </a:spcAft>
                        <a:buClr>
                          <a:srgbClr val="000000"/>
                        </a:buClr>
                        <a:buSzPts val="1867"/>
                        <a:buFont typeface="Arial"/>
                        <a:buNone/>
                      </a:pPr>
                      <a:r>
                        <a:rPr lang="es-MX" sz="1867" u="none" strike="noStrike" cap="none"/>
                        <a:t>L</a:t>
                      </a:r>
                      <a:r>
                        <a:rPr lang="es-MX" sz="1867"/>
                        <a:t>os estudiantes se agrupan en equipos clasifican y analizan la información obtenida de las encuestas para generar gráficas en las que se observen las tendencias de consumo.  Una vez revisado y corregido el diseño de sus gráficas, los equipos las trasladarán a Excel  para digitalizarlas</a:t>
                      </a:r>
                      <a:endParaRPr sz="1080">
                        <a:solidFill>
                          <a:srgbClr val="1F497D"/>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chemeClr val="dk1"/>
                        </a:buClr>
                        <a:buSzPts val="1100"/>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 </a:t>
                      </a:r>
                      <a:r>
                        <a:rPr lang="es-MX" sz="1867"/>
                        <a:t>Gráficas</a:t>
                      </a:r>
                      <a:r>
                        <a:rPr lang="es-MX" sz="1867" u="none" strike="noStrike" cap="none"/>
                        <a:t>.</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Computadora.</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r>
                        <a:rPr lang="es-MX" sz="1867" u="none" strike="noStrike" cap="none"/>
                        <a:t>Hojas blancas.</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a:p>
                    <a:p>
                      <a:pPr marL="0" marR="0" lvl="0" indent="0" algn="l" rtl="0">
                        <a:lnSpc>
                          <a:spcPct val="100000"/>
                        </a:lnSpc>
                        <a:spcBef>
                          <a:spcPts val="0"/>
                        </a:spcBef>
                        <a:spcAft>
                          <a:spcPts val="0"/>
                        </a:spcAft>
                        <a:buClr>
                          <a:srgbClr val="000000"/>
                        </a:buClr>
                        <a:buSzPts val="1867"/>
                        <a:buFont typeface="Arial"/>
                        <a:buNone/>
                      </a:pPr>
                      <a:r>
                        <a:rPr lang="es-MX" sz="1867"/>
                        <a:t>Excel.</a:t>
                      </a:r>
                      <a:endParaRPr sz="1867"/>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extLst>
                  <a:ext uri="{0D108BD9-81ED-4DB2-BD59-A6C34878D82A}">
                    <a16:rowId xmlns:a16="http://schemas.microsoft.com/office/drawing/2014/main" val="10001"/>
                  </a:ext>
                </a:extLst>
              </a:tr>
            </a:tbl>
          </a:graphicData>
        </a:graphic>
      </p:graphicFrame>
      <p:sp>
        <p:nvSpPr>
          <p:cNvPr id="443" name="Google Shape;443;gb82351b763_2_38"/>
          <p:cNvSpPr txBox="1">
            <a:spLocks noGrp="1"/>
          </p:cNvSpPr>
          <p:nvPr>
            <p:ph type="sldNum" idx="12"/>
          </p:nvPr>
        </p:nvSpPr>
        <p:spPr>
          <a:xfrm>
            <a:off x="11093511" y="5854198"/>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13.5</a:t>
            </a:r>
            <a:endParaRPr/>
          </a:p>
        </p:txBody>
      </p:sp>
      <p:sp>
        <p:nvSpPr>
          <p:cNvPr id="444" name="Google Shape;444;gb82351b763_2_38"/>
          <p:cNvSpPr txBox="1"/>
          <p:nvPr/>
        </p:nvSpPr>
        <p:spPr>
          <a:xfrm>
            <a:off x="806500" y="621000"/>
            <a:ext cx="102870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MX" sz="3200">
                <a:solidFill>
                  <a:schemeClr val="dk1"/>
                </a:solidFill>
              </a:rPr>
              <a:t>Descripción del desarrollo de la actividad</a:t>
            </a:r>
            <a:r>
              <a:rPr lang="es-MX" sz="3200"/>
              <a:t> </a:t>
            </a:r>
            <a:endParaRPr sz="32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b82351b763_2_54"/>
          <p:cNvSpPr txBox="1">
            <a:spLocks noGrp="1"/>
          </p:cNvSpPr>
          <p:nvPr>
            <p:ph type="body" idx="1"/>
          </p:nvPr>
        </p:nvSpPr>
        <p:spPr>
          <a:xfrm>
            <a:off x="415600" y="621000"/>
            <a:ext cx="11360700" cy="5757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s-MX" sz="3200">
                <a:solidFill>
                  <a:schemeClr val="dk1"/>
                </a:solidFill>
              </a:rPr>
              <a:t> </a:t>
            </a:r>
            <a:endParaRPr sz="3200">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                                                                                                                        </a:t>
            </a:r>
            <a:endParaRPr sz="1400">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a:t>
            </a:r>
            <a:endParaRPr sz="1870">
              <a:solidFill>
                <a:schemeClr val="dk1"/>
              </a:solidFill>
            </a:endParaRPr>
          </a:p>
        </p:txBody>
      </p:sp>
      <p:graphicFrame>
        <p:nvGraphicFramePr>
          <p:cNvPr id="451" name="Google Shape;451;gb82351b763_2_54"/>
          <p:cNvGraphicFramePr/>
          <p:nvPr/>
        </p:nvGraphicFramePr>
        <p:xfrm>
          <a:off x="806500" y="1495350"/>
          <a:ext cx="3000000" cy="3000000"/>
        </p:xfrm>
        <a:graphic>
          <a:graphicData uri="http://schemas.openxmlformats.org/drawingml/2006/table">
            <a:tbl>
              <a:tblPr>
                <a:noFill/>
                <a:tableStyleId>{86284BB6-0448-4035-AED1-260C26440892}</a:tableStyleId>
              </a:tblPr>
              <a:tblGrid>
                <a:gridCol w="3908225">
                  <a:extLst>
                    <a:ext uri="{9D8B030D-6E8A-4147-A177-3AD203B41FA5}">
                      <a16:colId xmlns:a16="http://schemas.microsoft.com/office/drawing/2014/main" val="20000"/>
                    </a:ext>
                  </a:extLst>
                </a:gridCol>
                <a:gridCol w="2949775">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214400">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Actividad</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Evidencia</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Materiales</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extLst>
                  <a:ext uri="{0D108BD9-81ED-4DB2-BD59-A6C34878D82A}">
                    <a16:rowId xmlns:a16="http://schemas.microsoft.com/office/drawing/2014/main" val="10000"/>
                  </a:ext>
                </a:extLst>
              </a:tr>
              <a:tr h="381000">
                <a:tc>
                  <a:txBody>
                    <a:bodyPr/>
                    <a:lstStyle/>
                    <a:p>
                      <a:pPr marL="0" marR="0" lvl="0" indent="0" algn="just" rtl="0">
                        <a:lnSpc>
                          <a:spcPct val="100000"/>
                        </a:lnSpc>
                        <a:spcBef>
                          <a:spcPts val="0"/>
                        </a:spcBef>
                        <a:spcAft>
                          <a:spcPts val="0"/>
                        </a:spcAft>
                        <a:buClr>
                          <a:srgbClr val="000000"/>
                        </a:buClr>
                        <a:buSzPts val="1867"/>
                        <a:buFont typeface="Arial"/>
                        <a:buNone/>
                      </a:pPr>
                      <a:r>
                        <a:rPr lang="es-MX" sz="2200"/>
                        <a:t>En plenaria, los estudiantes compararán los resultados obtenidos  con estándares nacionales, para  valorar las tendencias de consumo en la industria de la moda y reflexionar sobre las posibles alternativas de solución para disminuir el consumo en ésta</a:t>
                      </a:r>
                      <a:endParaRPr sz="2200"/>
                    </a:p>
                    <a:p>
                      <a:pPr marL="0" marR="0" lvl="0" indent="0" algn="just" rtl="0">
                        <a:lnSpc>
                          <a:spcPct val="100000"/>
                        </a:lnSpc>
                        <a:spcBef>
                          <a:spcPts val="0"/>
                        </a:spcBef>
                        <a:spcAft>
                          <a:spcPts val="0"/>
                        </a:spcAft>
                        <a:buClr>
                          <a:srgbClr val="000000"/>
                        </a:buClr>
                        <a:buSzPts val="1867"/>
                        <a:buFont typeface="Arial"/>
                        <a:buNone/>
                      </a:pPr>
                      <a:r>
                        <a:rPr lang="es-MX" sz="2200"/>
                        <a:t>industria.</a:t>
                      </a:r>
                      <a:endParaRPr sz="2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 Plenaria</a:t>
                      </a: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a:t>Dispositivos electrónicos.</a:t>
                      </a: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a:p>
                    <a:p>
                      <a:pPr marL="0" marR="0" lvl="0" indent="0" algn="l" rtl="0">
                        <a:lnSpc>
                          <a:spcPct val="100000"/>
                        </a:lnSpc>
                        <a:spcBef>
                          <a:spcPts val="0"/>
                        </a:spcBef>
                        <a:spcAft>
                          <a:spcPts val="0"/>
                        </a:spcAft>
                        <a:buClr>
                          <a:srgbClr val="000000"/>
                        </a:buClr>
                        <a:buSzPts val="1867"/>
                        <a:buFont typeface="Arial"/>
                        <a:buNone/>
                      </a:pPr>
                      <a:r>
                        <a:rPr lang="es-MX" sz="2200"/>
                        <a:t>Gráficas</a:t>
                      </a:r>
                      <a:endParaRPr sz="2200"/>
                    </a:p>
                    <a:p>
                      <a:pPr marL="0" marR="0" lvl="0" indent="0" algn="l" rtl="0">
                        <a:lnSpc>
                          <a:spcPct val="100000"/>
                        </a:lnSpc>
                        <a:spcBef>
                          <a:spcPts val="0"/>
                        </a:spcBef>
                        <a:spcAft>
                          <a:spcPts val="0"/>
                        </a:spcAft>
                        <a:buClr>
                          <a:srgbClr val="000000"/>
                        </a:buClr>
                        <a:buSzPts val="1867"/>
                        <a:buFont typeface="Arial"/>
                        <a:buNone/>
                      </a:pPr>
                      <a:endParaRPr sz="2200"/>
                    </a:p>
                    <a:p>
                      <a:pPr marL="0" marR="0" lvl="0" indent="0" algn="l" rtl="0">
                        <a:lnSpc>
                          <a:spcPct val="100000"/>
                        </a:lnSpc>
                        <a:spcBef>
                          <a:spcPts val="0"/>
                        </a:spcBef>
                        <a:spcAft>
                          <a:spcPts val="0"/>
                        </a:spcAft>
                        <a:buClr>
                          <a:srgbClr val="000000"/>
                        </a:buClr>
                        <a:buSzPts val="1867"/>
                        <a:buFont typeface="Arial"/>
                        <a:buNone/>
                      </a:pP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extLst>
                  <a:ext uri="{0D108BD9-81ED-4DB2-BD59-A6C34878D82A}">
                    <a16:rowId xmlns:a16="http://schemas.microsoft.com/office/drawing/2014/main" val="10001"/>
                  </a:ext>
                </a:extLst>
              </a:tr>
            </a:tbl>
          </a:graphicData>
        </a:graphic>
      </p:graphicFrame>
      <p:sp>
        <p:nvSpPr>
          <p:cNvPr id="452" name="Google Shape;452;gb82351b763_2_54"/>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13.6</a:t>
            </a:r>
            <a:endParaRPr/>
          </a:p>
        </p:txBody>
      </p:sp>
      <p:sp>
        <p:nvSpPr>
          <p:cNvPr id="453" name="Google Shape;453;gb82351b763_2_54"/>
          <p:cNvSpPr txBox="1"/>
          <p:nvPr/>
        </p:nvSpPr>
        <p:spPr>
          <a:xfrm>
            <a:off x="806500" y="621000"/>
            <a:ext cx="102870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MX" sz="3200">
                <a:solidFill>
                  <a:schemeClr val="dk1"/>
                </a:solidFill>
              </a:rPr>
              <a:t>Descripción del cierre de la actividad</a:t>
            </a:r>
            <a:r>
              <a:rPr lang="es-MX" sz="3200"/>
              <a:t> </a:t>
            </a:r>
            <a:endParaRPr sz="3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b82351b763_2_69"/>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MX" sz="3000"/>
              <a:t>Descripción de lo que se hará con los resultados de la actividad</a:t>
            </a:r>
            <a:endParaRPr sz="3000"/>
          </a:p>
        </p:txBody>
      </p:sp>
      <p:sp>
        <p:nvSpPr>
          <p:cNvPr id="460" name="Google Shape;460;gb82351b763_2_69"/>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2800">
                <a:solidFill>
                  <a:schemeClr val="dk1"/>
                </a:solidFill>
              </a:rPr>
              <a:t>A partir de los resultados obtenidos en el análisis de las gráficas, los estudiantes elegirán prendas de reuso para rediseñarlas por medio de tinciones hechas con materiales orgánicos. Dichas prendas se mostrarán en la actividad de cierre de este proyecto.</a:t>
            </a:r>
            <a:endParaRPr sz="2800">
              <a:solidFill>
                <a:schemeClr val="dk1"/>
              </a:solidFill>
            </a:endParaRPr>
          </a:p>
        </p:txBody>
      </p:sp>
      <p:sp>
        <p:nvSpPr>
          <p:cNvPr id="461" name="Google Shape;461;gb82351b763_2_69"/>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s-MX" sz="1800">
                <a:solidFill>
                  <a:schemeClr val="dk1"/>
                </a:solidFill>
              </a:rPr>
              <a:t>13.7</a:t>
            </a:r>
            <a:endParaRPr sz="1800">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b82351b763_2_83"/>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0" lvl="0" indent="0" algn="r" rtl="0">
              <a:spcBef>
                <a:spcPts val="1600"/>
              </a:spcBef>
              <a:spcAft>
                <a:spcPts val="0"/>
              </a:spcAft>
              <a:buClr>
                <a:schemeClr val="dk1"/>
              </a:buClr>
              <a:buSzPts val="1867"/>
              <a:buFont typeface="Arial"/>
              <a:buNone/>
            </a:pPr>
            <a:r>
              <a:rPr lang="es-MX" sz="3200">
                <a:solidFill>
                  <a:schemeClr val="dk1"/>
                </a:solidFill>
              </a:rPr>
              <a:t>Análisis y contrastación</a:t>
            </a:r>
            <a:endParaRPr sz="3200"/>
          </a:p>
        </p:txBody>
      </p:sp>
      <p:sp>
        <p:nvSpPr>
          <p:cNvPr id="468" name="Google Shape;468;gb82351b763_2_83"/>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s-MX" sz="1800">
                <a:solidFill>
                  <a:schemeClr val="dk1"/>
                </a:solidFill>
              </a:rPr>
              <a:t>13.8</a:t>
            </a:r>
            <a:endParaRPr sz="1800">
              <a:solidFill>
                <a:schemeClr val="dk1"/>
              </a:solidFill>
            </a:endParaRPr>
          </a:p>
        </p:txBody>
      </p:sp>
      <p:graphicFrame>
        <p:nvGraphicFramePr>
          <p:cNvPr id="469" name="Google Shape;469;gb82351b763_2_83"/>
          <p:cNvGraphicFramePr/>
          <p:nvPr/>
        </p:nvGraphicFramePr>
        <p:xfrm>
          <a:off x="506650" y="2400413"/>
          <a:ext cx="3000000" cy="3000000"/>
        </p:xfrm>
        <a:graphic>
          <a:graphicData uri="http://schemas.openxmlformats.org/drawingml/2006/table">
            <a:tbl>
              <a:tblPr bandRow="1">
                <a:noFill/>
                <a:tableStyleId>{1B0E5990-8FBC-4FCF-9E24-C65804147B62}</a:tableStyleId>
              </a:tblPr>
              <a:tblGrid>
                <a:gridCol w="3786925">
                  <a:extLst>
                    <a:ext uri="{9D8B030D-6E8A-4147-A177-3AD203B41FA5}">
                      <a16:colId xmlns:a16="http://schemas.microsoft.com/office/drawing/2014/main" val="20000"/>
                    </a:ext>
                  </a:extLst>
                </a:gridCol>
                <a:gridCol w="3786925">
                  <a:extLst>
                    <a:ext uri="{9D8B030D-6E8A-4147-A177-3AD203B41FA5}">
                      <a16:colId xmlns:a16="http://schemas.microsoft.com/office/drawing/2014/main" val="20001"/>
                    </a:ext>
                  </a:extLst>
                </a:gridCol>
                <a:gridCol w="3786925">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Lo</a:t>
                      </a:r>
                      <a:r>
                        <a:rPr lang="es-MX" sz="2200"/>
                        <a:t>gros planeados </a:t>
                      </a:r>
                      <a:endParaRPr sz="2200"/>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Lo</a:t>
                      </a:r>
                      <a:r>
                        <a:rPr lang="es-MX" sz="2200"/>
                        <a:t>gros alcanzados</a:t>
                      </a:r>
                      <a:endParaRPr sz="2200"/>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Aspectos a mejorar</a:t>
                      </a:r>
                      <a:endParaRPr sz="22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just" rtl="0">
                        <a:lnSpc>
                          <a:spcPct val="100000"/>
                        </a:lnSpc>
                        <a:spcBef>
                          <a:spcPts val="0"/>
                        </a:spcBef>
                        <a:spcAft>
                          <a:spcPts val="0"/>
                        </a:spcAft>
                        <a:buClr>
                          <a:srgbClr val="000000"/>
                        </a:buClr>
                        <a:buSzPts val="1867"/>
                        <a:buFont typeface="Arial"/>
                        <a:buNone/>
                      </a:pPr>
                      <a:r>
                        <a:rPr lang="es-MX" sz="2200"/>
                        <a:t>Evaluar los hábitos de consumo relacionados con la industria de la moda entre adolescentes con un rango de edad de entre 15 y 18 años.</a:t>
                      </a:r>
                      <a:endParaRPr sz="2200"/>
                    </a:p>
                    <a:p>
                      <a:pPr marL="0" marR="0" lvl="0" indent="0" algn="just" rtl="0">
                        <a:lnSpc>
                          <a:spcPct val="100000"/>
                        </a:lnSpc>
                        <a:spcBef>
                          <a:spcPts val="0"/>
                        </a:spcBef>
                        <a:spcAft>
                          <a:spcPts val="0"/>
                        </a:spcAft>
                        <a:buClr>
                          <a:srgbClr val="000000"/>
                        </a:buClr>
                        <a:buSzPts val="1867"/>
                        <a:buFont typeface="Arial"/>
                        <a:buNone/>
                      </a:pPr>
                      <a:r>
                        <a:rPr lang="es-MX" sz="2200"/>
                        <a:t>Rediseñar prendas de reuso a partir de la tinción con materiales orgánicos.</a:t>
                      </a:r>
                      <a:endParaRPr sz="2200"/>
                    </a:p>
                  </a:txBody>
                  <a:tcPr marL="91450" marR="91450" marT="45725" marB="45725"/>
                </a:tc>
                <a:tc>
                  <a:txBody>
                    <a:bodyPr/>
                    <a:lstStyle/>
                    <a:p>
                      <a:pPr marL="0" marR="0" lvl="0" indent="0" algn="just" rtl="0">
                        <a:lnSpc>
                          <a:spcPct val="100000"/>
                        </a:lnSpc>
                        <a:spcBef>
                          <a:spcPts val="0"/>
                        </a:spcBef>
                        <a:spcAft>
                          <a:spcPts val="0"/>
                        </a:spcAft>
                        <a:buClr>
                          <a:srgbClr val="000000"/>
                        </a:buClr>
                        <a:buSzPts val="1867"/>
                        <a:buFont typeface="Arial"/>
                        <a:buNone/>
                      </a:pPr>
                      <a:r>
                        <a:rPr lang="es-MX" sz="2200" u="none" strike="noStrike" cap="none"/>
                        <a:t>Se percibió interés y participación por parte de los estudiantes.</a:t>
                      </a:r>
                      <a:endParaRPr sz="2200" u="none" strike="noStrike" cap="none"/>
                    </a:p>
                    <a:p>
                      <a:pPr marL="0" marR="0" lvl="0" indent="0" algn="just" rtl="0">
                        <a:lnSpc>
                          <a:spcPct val="100000"/>
                        </a:lnSpc>
                        <a:spcBef>
                          <a:spcPts val="0"/>
                        </a:spcBef>
                        <a:spcAft>
                          <a:spcPts val="0"/>
                        </a:spcAft>
                        <a:buClr>
                          <a:srgbClr val="000000"/>
                        </a:buClr>
                        <a:buSzPts val="1867"/>
                        <a:buFont typeface="Arial"/>
                        <a:buNone/>
                      </a:pPr>
                      <a:r>
                        <a:rPr lang="es-MX" sz="2200"/>
                        <a:t>Los estudiantes concretaron exitosamente la tinción de las prendas de reuso .</a:t>
                      </a:r>
                      <a:endParaRPr sz="2200"/>
                    </a:p>
                  </a:txBody>
                  <a:tcPr marL="91450" marR="91450" marT="45725" marB="45725"/>
                </a:tc>
                <a:tc>
                  <a:txBody>
                    <a:bodyPr/>
                    <a:lstStyle/>
                    <a:p>
                      <a:pPr marL="0" marR="0" lvl="0" indent="0" algn="just" rtl="0">
                        <a:lnSpc>
                          <a:spcPct val="100000"/>
                        </a:lnSpc>
                        <a:spcBef>
                          <a:spcPts val="0"/>
                        </a:spcBef>
                        <a:spcAft>
                          <a:spcPts val="0"/>
                        </a:spcAft>
                        <a:buClr>
                          <a:srgbClr val="000000"/>
                        </a:buClr>
                        <a:buSzPts val="1867"/>
                        <a:buFont typeface="Arial"/>
                        <a:buNone/>
                      </a:pPr>
                      <a:r>
                        <a:rPr lang="es-MX" sz="2200"/>
                        <a:t>Debido a la contingencia sanitaria actual, el tiempo planeado para la realización de esta actividad (interdisciplinaria b) rebasó lo originalmente planeado.</a:t>
                      </a:r>
                      <a:endParaRPr sz="220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5"/>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2800"/>
              <a:buNone/>
            </a:pPr>
            <a:r>
              <a:rPr lang="es-MX" sz="3200"/>
              <a:t>Justificación</a:t>
            </a:r>
            <a:endParaRPr sz="3200"/>
          </a:p>
        </p:txBody>
      </p:sp>
      <p:sp>
        <p:nvSpPr>
          <p:cNvPr id="155" name="Google Shape;155;p5"/>
          <p:cNvSpPr txBox="1">
            <a:spLocks noGrp="1"/>
          </p:cNvSpPr>
          <p:nvPr>
            <p:ph type="body" idx="1"/>
          </p:nvPr>
        </p:nvSpPr>
        <p:spPr>
          <a:xfrm>
            <a:off x="667400" y="1356983"/>
            <a:ext cx="11360700" cy="4555200"/>
          </a:xfrm>
          <a:prstGeom prst="rect">
            <a:avLst/>
          </a:prstGeom>
          <a:noFill/>
          <a:ln>
            <a:noFill/>
          </a:ln>
        </p:spPr>
        <p:txBody>
          <a:bodyPr spcFirstLastPara="1" wrap="square" lIns="121900" tIns="121900" rIns="121900" bIns="121900" anchor="t" anchorCtr="0">
            <a:noAutofit/>
          </a:bodyPr>
          <a:lstStyle/>
          <a:p>
            <a:pPr marL="0" marR="152396" lvl="0" indent="0" algn="just" rtl="0">
              <a:spcBef>
                <a:spcPts val="533"/>
              </a:spcBef>
              <a:spcAft>
                <a:spcPts val="0"/>
              </a:spcAft>
              <a:buClr>
                <a:schemeClr val="dk1"/>
              </a:buClr>
              <a:buSzPts val="1100"/>
              <a:buNone/>
            </a:pPr>
            <a:r>
              <a:rPr lang="es-MX" sz="1800">
                <a:solidFill>
                  <a:schemeClr val="dk1"/>
                </a:solidFill>
              </a:rPr>
              <a:t>De acuerdo con Enric Carrera i Gallissà (2017), en 1950 la población mundial era de unos 2.500 millones de habitantes y el consumo de textil per cápita era de 3,7 kg por habitante por año. En 2015 la población ha alcanzando los 7.400 millones de personas y el consumo textil per cápita llegó a los 13,1 kg/hab/año. Si las proyecciones de crecimiento de la población se cumplen y en el año 2.050 alcanzamos los 14.000 millones de habitantes, la demanda de productos textiles se duplicará. Será necesario cultivar el doble de algodón, duplicar la población de ovejas, extraer el doble de celulosa para obtener fibras artificiales o extraer el doble del petróleo necesario para obtener fibras sintéticas. Lo mismo sucederá con la cantidad de agua y energía necesarias para abastecer esta nueva demanda.</a:t>
            </a:r>
            <a:endParaRPr sz="1800">
              <a:solidFill>
                <a:schemeClr val="dk1"/>
              </a:solidFill>
            </a:endParaRPr>
          </a:p>
          <a:p>
            <a:pPr marL="0" marR="152396" lvl="0" indent="0" algn="just" rtl="0">
              <a:spcBef>
                <a:spcPts val="533"/>
              </a:spcBef>
              <a:spcAft>
                <a:spcPts val="0"/>
              </a:spcAft>
              <a:buClr>
                <a:schemeClr val="dk1"/>
              </a:buClr>
              <a:buSzPts val="1100"/>
              <a:buNone/>
            </a:pPr>
            <a:r>
              <a:rPr lang="es-MX" sz="1800">
                <a:solidFill>
                  <a:schemeClr val="dk1"/>
                </a:solidFill>
              </a:rPr>
              <a:t>Hoy en día en la sociedad se detectan nuevos hábitos que favorecen al cambio climático. La continua y desmesurada promoción de la moda genera  prácticas  de consumo de ropa de mala calidad, a la que cada vez le damos menor uso antes de cambiarla por otra nueva. Entonces ¿cuáles son las alternativas que tenemos como consumidores del mercado textil? ¿Qué tipo de prácticas podemos implementar para reducir el impacto de nuestros hábitos relacionados con esta industria? </a:t>
            </a:r>
            <a:endParaRPr sz="2200">
              <a:solidFill>
                <a:schemeClr val="dk1"/>
              </a:solidFill>
            </a:endParaRPr>
          </a:p>
          <a:p>
            <a:pPr marL="0" marR="152396" lvl="0" indent="0" algn="just" rtl="0">
              <a:lnSpc>
                <a:spcPct val="115000"/>
              </a:lnSpc>
              <a:spcBef>
                <a:spcPts val="533"/>
              </a:spcBef>
              <a:spcAft>
                <a:spcPts val="0"/>
              </a:spcAft>
              <a:buClr>
                <a:schemeClr val="dk1"/>
              </a:buClr>
              <a:buSzPts val="1100"/>
              <a:buNone/>
            </a:pPr>
            <a:endParaRPr sz="2200">
              <a:solidFill>
                <a:srgbClr val="000000"/>
              </a:solidFill>
            </a:endParaRPr>
          </a:p>
        </p:txBody>
      </p:sp>
      <p:sp>
        <p:nvSpPr>
          <p:cNvPr id="156" name="Google Shape;156;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MX"/>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b82351b763_2_97"/>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MX" sz="3200"/>
              <a:t>Toma de decisiones </a:t>
            </a:r>
            <a:endParaRPr sz="3200"/>
          </a:p>
        </p:txBody>
      </p:sp>
      <p:sp>
        <p:nvSpPr>
          <p:cNvPr id="476" name="Google Shape;476;gb82351b763_2_97"/>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2800">
                <a:solidFill>
                  <a:schemeClr val="dk1"/>
                </a:solidFill>
              </a:rPr>
              <a:t>Ajuste en los tiempos de realización de la actividad interdisciplinaria b.</a:t>
            </a:r>
            <a:endParaRPr sz="2800">
              <a:solidFill>
                <a:schemeClr val="dk1"/>
              </a:solidFill>
            </a:endParaRPr>
          </a:p>
          <a:p>
            <a:pPr marL="0" lvl="0" indent="0" algn="l" rtl="0">
              <a:spcBef>
                <a:spcPts val="1600"/>
              </a:spcBef>
              <a:spcAft>
                <a:spcPts val="1600"/>
              </a:spcAft>
              <a:buNone/>
            </a:pPr>
            <a:r>
              <a:rPr lang="es-MX" sz="2800">
                <a:solidFill>
                  <a:schemeClr val="dk1"/>
                </a:solidFill>
              </a:rPr>
              <a:t>Con los productos obtenidos se realizará una pasarela en la cual  los alumnos   mostrarán las prendas de reuso rediseñadas indicando la técnica que emplearon para su tinción. Durante la presentación del evento los estudiantes reflexionaran sobre las implicaciones de la industria de la moda y las acciones que podemos emprender para disminuirlas.</a:t>
            </a:r>
            <a:endParaRPr sz="2800">
              <a:solidFill>
                <a:schemeClr val="dk1"/>
              </a:solidFill>
            </a:endParaRPr>
          </a:p>
        </p:txBody>
      </p:sp>
      <p:sp>
        <p:nvSpPr>
          <p:cNvPr id="477" name="Google Shape;477;gb82351b763_2_97"/>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s-MX" sz="1800">
                <a:solidFill>
                  <a:schemeClr val="dk1"/>
                </a:solidFill>
              </a:rPr>
              <a:t>13.9</a:t>
            </a:r>
            <a:endParaRPr sz="1800">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ge3b10d7b2a_3_38"/>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s-MX" sz="1800">
                <a:solidFill>
                  <a:schemeClr val="dk1"/>
                </a:solidFill>
              </a:rPr>
              <a:t>14</a:t>
            </a:r>
            <a:endParaRPr sz="1800">
              <a:solidFill>
                <a:schemeClr val="dk1"/>
              </a:solidFill>
            </a:endParaRPr>
          </a:p>
        </p:txBody>
      </p:sp>
      <p:sp>
        <p:nvSpPr>
          <p:cNvPr id="484" name="Google Shape;484;ge3b10d7b2a_3_38"/>
          <p:cNvSpPr txBox="1">
            <a:spLocks noGrp="1"/>
          </p:cNvSpPr>
          <p:nvPr>
            <p:ph type="body" idx="1"/>
          </p:nvPr>
        </p:nvSpPr>
        <p:spPr>
          <a:xfrm>
            <a:off x="415600" y="701733"/>
            <a:ext cx="11360700" cy="4555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endParaRPr sz="3200">
              <a:solidFill>
                <a:schemeClr val="dk1"/>
              </a:solidFill>
            </a:endParaRPr>
          </a:p>
          <a:p>
            <a:pPr marL="0" lvl="0" indent="0" algn="ctr" rtl="0">
              <a:lnSpc>
                <a:spcPct val="100000"/>
              </a:lnSpc>
              <a:spcBef>
                <a:spcPts val="0"/>
              </a:spcBef>
              <a:spcAft>
                <a:spcPts val="0"/>
              </a:spcAft>
              <a:buClr>
                <a:schemeClr val="dk1"/>
              </a:buClr>
              <a:buSzPts val="1100"/>
              <a:buFont typeface="Arial"/>
              <a:buNone/>
            </a:pPr>
            <a:endParaRPr sz="3200">
              <a:solidFill>
                <a:schemeClr val="dk1"/>
              </a:solidFill>
            </a:endParaRPr>
          </a:p>
          <a:p>
            <a:pPr marL="0" lvl="0" indent="0" algn="ctr" rtl="0">
              <a:lnSpc>
                <a:spcPct val="100000"/>
              </a:lnSpc>
              <a:spcBef>
                <a:spcPts val="0"/>
              </a:spcBef>
              <a:spcAft>
                <a:spcPts val="0"/>
              </a:spcAft>
              <a:buClr>
                <a:schemeClr val="dk1"/>
              </a:buClr>
              <a:buSzPts val="1100"/>
              <a:buFont typeface="Arial"/>
              <a:buNone/>
            </a:pPr>
            <a:endParaRPr sz="3200">
              <a:solidFill>
                <a:schemeClr val="dk1"/>
              </a:solidFill>
            </a:endParaRPr>
          </a:p>
          <a:p>
            <a:pPr marL="0" lvl="0" indent="0" algn="ctr" rtl="0">
              <a:lnSpc>
                <a:spcPct val="100000"/>
              </a:lnSpc>
              <a:spcBef>
                <a:spcPts val="0"/>
              </a:spcBef>
              <a:spcAft>
                <a:spcPts val="0"/>
              </a:spcAft>
              <a:buNone/>
            </a:pPr>
            <a:r>
              <a:rPr lang="es-MX" sz="3200">
                <a:solidFill>
                  <a:srgbClr val="000000"/>
                </a:solidFill>
              </a:rPr>
              <a:t>Una actividad  por cada asignatura  de la fase de desarrollo del proyecto.</a:t>
            </a:r>
            <a:endParaRPr sz="3200">
              <a:solidFill>
                <a:srgbClr val="000000"/>
              </a:solidFill>
            </a:endParaRPr>
          </a:p>
          <a:p>
            <a:pPr marL="0" lvl="0" indent="0" algn="ctr" rtl="0">
              <a:lnSpc>
                <a:spcPct val="100000"/>
              </a:lnSpc>
              <a:spcBef>
                <a:spcPts val="0"/>
              </a:spcBef>
              <a:spcAft>
                <a:spcPts val="0"/>
              </a:spcAft>
              <a:buNone/>
            </a:pPr>
            <a:r>
              <a:rPr lang="es-MX" sz="2800">
                <a:solidFill>
                  <a:srgbClr val="000000"/>
                </a:solidFill>
              </a:rPr>
              <a:t>Asignatura 1. Dibujo</a:t>
            </a:r>
            <a:endParaRPr sz="3200">
              <a:solidFill>
                <a:schemeClr val="dk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e2c63a6002_0_0"/>
          <p:cNvSpPr txBox="1"/>
          <p:nvPr/>
        </p:nvSpPr>
        <p:spPr>
          <a:xfrm>
            <a:off x="415625" y="377975"/>
            <a:ext cx="11360700" cy="1101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s-MX" sz="3200">
                <a:solidFill>
                  <a:schemeClr val="dk1"/>
                </a:solidFill>
              </a:rPr>
              <a:t>Una actividad  por cada asignatura  de la fase de desarrollo del proyecto.</a:t>
            </a:r>
            <a:endParaRPr sz="32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
        <p:nvSpPr>
          <p:cNvPr id="491" name="Google Shape;491;ge2c63a6002_0_0"/>
          <p:cNvSpPr txBox="1"/>
          <p:nvPr/>
        </p:nvSpPr>
        <p:spPr>
          <a:xfrm>
            <a:off x="11060482" y="202167"/>
            <a:ext cx="715800" cy="404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6FA8DC"/>
              </a:solidFill>
              <a:latin typeface="Arial"/>
              <a:ea typeface="Arial"/>
              <a:cs typeface="Arial"/>
              <a:sym typeface="Arial"/>
            </a:endParaRPr>
          </a:p>
        </p:txBody>
      </p:sp>
      <p:sp>
        <p:nvSpPr>
          <p:cNvPr id="492" name="Google Shape;492;ge2c63a6002_0_0"/>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14.1</a:t>
            </a:r>
            <a:endParaRPr/>
          </a:p>
        </p:txBody>
      </p:sp>
      <p:graphicFrame>
        <p:nvGraphicFramePr>
          <p:cNvPr id="493" name="Google Shape;493;ge2c63a6002_0_0"/>
          <p:cNvGraphicFramePr/>
          <p:nvPr/>
        </p:nvGraphicFramePr>
        <p:xfrm>
          <a:off x="564288" y="1501475"/>
          <a:ext cx="3000000" cy="3000000"/>
        </p:xfrm>
        <a:graphic>
          <a:graphicData uri="http://schemas.openxmlformats.org/drawingml/2006/table">
            <a:tbl>
              <a:tblPr>
                <a:noFill/>
                <a:tableStyleId>{5E3DC00D-B716-428E-8C8C-68ED22774382}</a:tableStyleId>
              </a:tblPr>
              <a:tblGrid>
                <a:gridCol w="3875575">
                  <a:extLst>
                    <a:ext uri="{9D8B030D-6E8A-4147-A177-3AD203B41FA5}">
                      <a16:colId xmlns:a16="http://schemas.microsoft.com/office/drawing/2014/main" val="20000"/>
                    </a:ext>
                  </a:extLst>
                </a:gridCol>
                <a:gridCol w="7588425">
                  <a:extLst>
                    <a:ext uri="{9D8B030D-6E8A-4147-A177-3AD203B41FA5}">
                      <a16:colId xmlns:a16="http://schemas.microsoft.com/office/drawing/2014/main" val="20001"/>
                    </a:ext>
                  </a:extLst>
                </a:gridCol>
              </a:tblGrid>
              <a:tr h="561350">
                <a:tc>
                  <a:txBody>
                    <a:bodyPr/>
                    <a:lstStyle/>
                    <a:p>
                      <a:pPr marL="457200" lvl="0" indent="-381000" algn="just" rtl="0">
                        <a:lnSpc>
                          <a:spcPct val="115000"/>
                        </a:lnSpc>
                        <a:spcBef>
                          <a:spcPts val="0"/>
                        </a:spcBef>
                        <a:spcAft>
                          <a:spcPts val="0"/>
                        </a:spcAft>
                        <a:buClr>
                          <a:schemeClr val="dk1"/>
                        </a:buClr>
                        <a:buSzPts val="2400"/>
                        <a:buAutoNum type="alphaLcPeriod"/>
                      </a:pPr>
                      <a:r>
                        <a:rPr lang="es-MX" sz="2400">
                          <a:solidFill>
                            <a:schemeClr val="dk1"/>
                          </a:solidFill>
                        </a:rPr>
                        <a:t>Nombre de la actividad:</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s-MX" sz="2400"/>
                        <a:t> De lo básico a lo complejo</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857050">
                <a:tc>
                  <a:txBody>
                    <a:bodyPr/>
                    <a:lstStyle/>
                    <a:p>
                      <a:pPr marL="0" lvl="0" indent="0" algn="just" rtl="0">
                        <a:lnSpc>
                          <a:spcPct val="115000"/>
                        </a:lnSpc>
                        <a:spcBef>
                          <a:spcPts val="1600"/>
                        </a:spcBef>
                        <a:spcAft>
                          <a:spcPts val="0"/>
                        </a:spcAft>
                        <a:buNone/>
                      </a:pPr>
                      <a:r>
                        <a:rPr lang="es-MX" sz="2400">
                          <a:solidFill>
                            <a:schemeClr val="dk1"/>
                          </a:solidFill>
                        </a:rPr>
                        <a:t>b.  Objetivo:</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just" rtl="0">
                        <a:lnSpc>
                          <a:spcPct val="115000"/>
                        </a:lnSpc>
                        <a:spcBef>
                          <a:spcPts val="1600"/>
                        </a:spcBef>
                        <a:spcAft>
                          <a:spcPts val="0"/>
                        </a:spcAft>
                        <a:buNone/>
                      </a:pPr>
                      <a:r>
                        <a:rPr lang="es-MX" sz="2400">
                          <a:solidFill>
                            <a:schemeClr val="dk1"/>
                          </a:solidFill>
                        </a:rPr>
                        <a:t>Que el estudiante conozca los elementos básicos del dibujo ( línea, plano, color, textura y punto), y los aplique en  los nuevos estampados como propuesta para la reutilización de prendas de vestir usadas. </a:t>
                      </a:r>
                      <a:endParaRPr sz="2400">
                        <a:solidFill>
                          <a:schemeClr val="dk1"/>
                        </a:solidFill>
                      </a:endParaRPr>
                    </a:p>
                    <a:p>
                      <a:pPr marL="0" lvl="0" indent="0" algn="l" rtl="0">
                        <a:spcBef>
                          <a:spcPts val="0"/>
                        </a:spcBef>
                        <a:spcAft>
                          <a:spcPts val="0"/>
                        </a:spcAft>
                        <a:buNone/>
                      </a:pP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92725">
                <a:tc>
                  <a:txBody>
                    <a:bodyPr/>
                    <a:lstStyle/>
                    <a:p>
                      <a:pPr marL="0" lvl="0" indent="0" algn="just" rtl="0">
                        <a:lnSpc>
                          <a:spcPct val="115000"/>
                        </a:lnSpc>
                        <a:spcBef>
                          <a:spcPts val="1600"/>
                        </a:spcBef>
                        <a:spcAft>
                          <a:spcPts val="0"/>
                        </a:spcAft>
                        <a:buNone/>
                      </a:pPr>
                      <a:r>
                        <a:rPr lang="es-MX" sz="2400">
                          <a:solidFill>
                            <a:schemeClr val="dk1"/>
                          </a:solidFill>
                        </a:rPr>
                        <a:t>c.  Grado:</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just" rtl="0">
                        <a:lnSpc>
                          <a:spcPct val="115000"/>
                        </a:lnSpc>
                        <a:spcBef>
                          <a:spcPts val="1600"/>
                        </a:spcBef>
                        <a:spcAft>
                          <a:spcPts val="0"/>
                        </a:spcAft>
                        <a:buNone/>
                      </a:pPr>
                      <a:r>
                        <a:rPr lang="es-MX" sz="2400">
                          <a:solidFill>
                            <a:schemeClr val="dk1"/>
                          </a:solidFill>
                        </a:rPr>
                        <a:t>4º.</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099225">
                <a:tc>
                  <a:txBody>
                    <a:bodyPr/>
                    <a:lstStyle/>
                    <a:p>
                      <a:pPr marL="0" lvl="0" indent="0" algn="just" rtl="0">
                        <a:lnSpc>
                          <a:spcPct val="115000"/>
                        </a:lnSpc>
                        <a:spcBef>
                          <a:spcPts val="1600"/>
                        </a:spcBef>
                        <a:spcAft>
                          <a:spcPts val="0"/>
                        </a:spcAft>
                        <a:buNone/>
                      </a:pPr>
                      <a:r>
                        <a:rPr lang="es-MX" sz="2400">
                          <a:solidFill>
                            <a:schemeClr val="dk1"/>
                          </a:solidFill>
                        </a:rPr>
                        <a:t>d. Fecha en que se realiza la actividad:</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just" rtl="0">
                        <a:lnSpc>
                          <a:spcPct val="115000"/>
                        </a:lnSpc>
                        <a:spcBef>
                          <a:spcPts val="1600"/>
                        </a:spcBef>
                        <a:spcAft>
                          <a:spcPts val="0"/>
                        </a:spcAft>
                        <a:buNone/>
                      </a:pPr>
                      <a:r>
                        <a:rPr lang="es-MX" sz="2400">
                          <a:solidFill>
                            <a:schemeClr val="dk1"/>
                          </a:solidFill>
                        </a:rPr>
                        <a:t>06 de noviembre 2021.</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94" name="Google Shape;494;ge2c63a6002_0_0"/>
          <p:cNvSpPr txBox="1"/>
          <p:nvPr/>
        </p:nvSpPr>
        <p:spPr>
          <a:xfrm>
            <a:off x="415625" y="6277775"/>
            <a:ext cx="921600" cy="404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s-MX"/>
              <a:t>Dibujo II</a:t>
            </a:r>
            <a:endParaRPr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e2c63a6002_0_9"/>
          <p:cNvSpPr txBox="1"/>
          <p:nvPr/>
        </p:nvSpPr>
        <p:spPr>
          <a:xfrm>
            <a:off x="415625" y="377974"/>
            <a:ext cx="11360700" cy="64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3200"/>
          </a:p>
        </p:txBody>
      </p:sp>
      <p:sp>
        <p:nvSpPr>
          <p:cNvPr id="501" name="Google Shape;501;ge2c63a6002_0_9"/>
          <p:cNvSpPr txBox="1"/>
          <p:nvPr/>
        </p:nvSpPr>
        <p:spPr>
          <a:xfrm>
            <a:off x="11060482" y="202167"/>
            <a:ext cx="715800" cy="404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6FA8DC"/>
              </a:solidFill>
              <a:latin typeface="Arial"/>
              <a:ea typeface="Arial"/>
              <a:cs typeface="Arial"/>
              <a:sym typeface="Arial"/>
            </a:endParaRPr>
          </a:p>
        </p:txBody>
      </p:sp>
      <p:sp>
        <p:nvSpPr>
          <p:cNvPr id="502" name="Google Shape;502;ge2c63a6002_0_9"/>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14.2</a:t>
            </a:r>
            <a:endParaRPr/>
          </a:p>
        </p:txBody>
      </p:sp>
      <p:graphicFrame>
        <p:nvGraphicFramePr>
          <p:cNvPr id="503" name="Google Shape;503;ge2c63a6002_0_9"/>
          <p:cNvGraphicFramePr/>
          <p:nvPr/>
        </p:nvGraphicFramePr>
        <p:xfrm>
          <a:off x="483213" y="1202050"/>
          <a:ext cx="3000000" cy="3000000"/>
        </p:xfrm>
        <a:graphic>
          <a:graphicData uri="http://schemas.openxmlformats.org/drawingml/2006/table">
            <a:tbl>
              <a:tblPr>
                <a:noFill/>
                <a:tableStyleId>{5E3DC00D-B716-428E-8C8C-68ED22774382}</a:tableStyleId>
              </a:tblPr>
              <a:tblGrid>
                <a:gridCol w="3353750">
                  <a:extLst>
                    <a:ext uri="{9D8B030D-6E8A-4147-A177-3AD203B41FA5}">
                      <a16:colId xmlns:a16="http://schemas.microsoft.com/office/drawing/2014/main" val="20000"/>
                    </a:ext>
                  </a:extLst>
                </a:gridCol>
                <a:gridCol w="8110250">
                  <a:extLst>
                    <a:ext uri="{9D8B030D-6E8A-4147-A177-3AD203B41FA5}">
                      <a16:colId xmlns:a16="http://schemas.microsoft.com/office/drawing/2014/main" val="20001"/>
                    </a:ext>
                  </a:extLst>
                </a:gridCol>
              </a:tblGrid>
              <a:tr h="3050700">
                <a:tc>
                  <a:txBody>
                    <a:bodyPr/>
                    <a:lstStyle/>
                    <a:p>
                      <a:pPr marL="0" lvl="0" indent="0" algn="l" rtl="0">
                        <a:lnSpc>
                          <a:spcPct val="115000"/>
                        </a:lnSpc>
                        <a:spcBef>
                          <a:spcPts val="0"/>
                        </a:spcBef>
                        <a:spcAft>
                          <a:spcPts val="0"/>
                        </a:spcAft>
                        <a:buNone/>
                      </a:pPr>
                      <a:r>
                        <a:rPr lang="es-MX" sz="2400">
                          <a:solidFill>
                            <a:schemeClr val="dk1"/>
                          </a:solidFill>
                        </a:rPr>
                        <a:t>a.- Asignaturas participantes,</a:t>
                      </a:r>
                      <a:endParaRPr sz="2400">
                        <a:solidFill>
                          <a:schemeClr val="dk1"/>
                        </a:solidFill>
                      </a:endParaRPr>
                    </a:p>
                    <a:p>
                      <a:pPr marL="0" lvl="0" indent="0" algn="l" rtl="0">
                        <a:lnSpc>
                          <a:spcPct val="115000"/>
                        </a:lnSpc>
                        <a:spcBef>
                          <a:spcPts val="0"/>
                        </a:spcBef>
                        <a:spcAft>
                          <a:spcPts val="0"/>
                        </a:spcAft>
                        <a:buNone/>
                      </a:pPr>
                      <a:r>
                        <a:rPr lang="es-MX" sz="2400">
                          <a:solidFill>
                            <a:schemeClr val="dk1"/>
                          </a:solidFill>
                        </a:rPr>
                        <a:t>temas o conceptos </a:t>
                      </a:r>
                      <a:endParaRPr sz="2400">
                        <a:solidFill>
                          <a:schemeClr val="dk1"/>
                        </a:solidFill>
                      </a:endParaRPr>
                    </a:p>
                    <a:p>
                      <a:pPr marL="0" lvl="0" indent="0" algn="l" rtl="0">
                        <a:lnSpc>
                          <a:spcPct val="115000"/>
                        </a:lnSpc>
                        <a:spcBef>
                          <a:spcPts val="0"/>
                        </a:spcBef>
                        <a:spcAft>
                          <a:spcPts val="0"/>
                        </a:spcAft>
                        <a:buNone/>
                      </a:pPr>
                      <a:r>
                        <a:rPr lang="es-MX" sz="2400">
                          <a:solidFill>
                            <a:schemeClr val="dk1"/>
                          </a:solidFill>
                        </a:rPr>
                        <a:t>de cada una.</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s-MX" sz="2400">
                          <a:solidFill>
                            <a:schemeClr val="dk1"/>
                          </a:solidFill>
                        </a:rPr>
                        <a:t>Unidad 1. Dibujar para conocer la vida</a:t>
                      </a:r>
                      <a:endParaRPr sz="2400">
                        <a:solidFill>
                          <a:schemeClr val="dk1"/>
                        </a:solidFill>
                      </a:endParaRPr>
                    </a:p>
                    <a:p>
                      <a:pPr marL="0" lvl="0" indent="0" algn="l" rtl="0">
                        <a:spcBef>
                          <a:spcPts val="0"/>
                        </a:spcBef>
                        <a:spcAft>
                          <a:spcPts val="0"/>
                        </a:spcAft>
                        <a:buNone/>
                      </a:pPr>
                      <a:r>
                        <a:rPr lang="es-MX" sz="2200" b="1">
                          <a:solidFill>
                            <a:schemeClr val="dk1"/>
                          </a:solidFill>
                        </a:rPr>
                        <a:t>Contenido conceptual</a:t>
                      </a:r>
                      <a:endParaRPr sz="2200" b="1">
                        <a:solidFill>
                          <a:schemeClr val="dk1"/>
                        </a:solidFill>
                      </a:endParaRPr>
                    </a:p>
                    <a:p>
                      <a:pPr marL="0" lvl="0" indent="0" algn="l" rtl="0">
                        <a:spcBef>
                          <a:spcPts val="0"/>
                        </a:spcBef>
                        <a:spcAft>
                          <a:spcPts val="0"/>
                        </a:spcAft>
                        <a:buNone/>
                      </a:pPr>
                      <a:r>
                        <a:rPr lang="es-MX" sz="2200">
                          <a:solidFill>
                            <a:schemeClr val="dk1"/>
                          </a:solidFill>
                        </a:rPr>
                        <a:t>1.1  El dibujo en la historia del pensamiento humano, como expresión individual, social y cultural</a:t>
                      </a:r>
                      <a:endParaRPr sz="22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r>
                        <a:rPr lang="es-MX" sz="2200" b="1">
                          <a:solidFill>
                            <a:schemeClr val="dk1"/>
                          </a:solidFill>
                        </a:rPr>
                        <a:t>Contenidos procedimentales</a:t>
                      </a:r>
                      <a:endParaRPr sz="2200" b="1">
                        <a:solidFill>
                          <a:schemeClr val="dk1"/>
                        </a:solidFill>
                      </a:endParaRPr>
                    </a:p>
                    <a:p>
                      <a:pPr marL="0" lvl="0" indent="0" algn="l" rtl="0">
                        <a:spcBef>
                          <a:spcPts val="0"/>
                        </a:spcBef>
                        <a:spcAft>
                          <a:spcPts val="0"/>
                        </a:spcAft>
                        <a:buNone/>
                      </a:pPr>
                      <a:r>
                        <a:rPr lang="es-MX" sz="2200">
                          <a:solidFill>
                            <a:schemeClr val="dk1"/>
                          </a:solidFill>
                        </a:rPr>
                        <a:t>1.4  Empleo del dibujo de modelos, como plantas y animales, para representar los trazos de la naturaleza</a:t>
                      </a:r>
                      <a:br>
                        <a:rPr lang="es-MX" sz="2200">
                          <a:solidFill>
                            <a:schemeClr val="dk1"/>
                          </a:solidFill>
                        </a:rPr>
                      </a:br>
                      <a:r>
                        <a:rPr lang="es-MX" sz="1100">
                          <a:solidFill>
                            <a:schemeClr val="dk1"/>
                          </a:solidFill>
                        </a:rPr>
                        <a:t> </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872975">
                <a:tc>
                  <a:txBody>
                    <a:bodyPr/>
                    <a:lstStyle/>
                    <a:p>
                      <a:pPr marL="0" lvl="0" indent="0" algn="just" rtl="0">
                        <a:lnSpc>
                          <a:spcPct val="115000"/>
                        </a:lnSpc>
                        <a:spcBef>
                          <a:spcPts val="1600"/>
                        </a:spcBef>
                        <a:spcAft>
                          <a:spcPts val="0"/>
                        </a:spcAft>
                        <a:buNone/>
                      </a:pPr>
                      <a:r>
                        <a:rPr lang="es-MX" sz="2400">
                          <a:solidFill>
                            <a:schemeClr val="dk1"/>
                          </a:solidFill>
                        </a:rPr>
                        <a:t>b.- Fuentes de apoyo:</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just" rtl="0">
                        <a:spcBef>
                          <a:spcPts val="0"/>
                        </a:spcBef>
                        <a:spcAft>
                          <a:spcPts val="0"/>
                        </a:spcAft>
                        <a:buClr>
                          <a:schemeClr val="dk1"/>
                        </a:buClr>
                        <a:buSzPts val="1100"/>
                        <a:buFont typeface="Arial"/>
                        <a:buNone/>
                      </a:pPr>
                      <a:r>
                        <a:rPr lang="es-MX" sz="2200">
                          <a:solidFill>
                            <a:schemeClr val="dk1"/>
                          </a:solidFill>
                          <a:latin typeface="Century Gothic"/>
                          <a:ea typeface="Century Gothic"/>
                          <a:cs typeface="Century Gothic"/>
                          <a:sym typeface="Century Gothic"/>
                        </a:rPr>
                        <a:t>Puente, R.(2010) </a:t>
                      </a:r>
                      <a:r>
                        <a:rPr lang="es-MX" sz="2200" i="1">
                          <a:solidFill>
                            <a:schemeClr val="dk1"/>
                          </a:solidFill>
                          <a:latin typeface="Century Gothic"/>
                          <a:ea typeface="Century Gothic"/>
                          <a:cs typeface="Century Gothic"/>
                          <a:sym typeface="Century Gothic"/>
                        </a:rPr>
                        <a:t>Dibujo Y Comunicación Gráfica</a:t>
                      </a:r>
                      <a:r>
                        <a:rPr lang="es-MX" sz="2200">
                          <a:solidFill>
                            <a:schemeClr val="dk1"/>
                          </a:solidFill>
                          <a:latin typeface="Century Gothic"/>
                          <a:ea typeface="Century Gothic"/>
                          <a:cs typeface="Century Gothic"/>
                          <a:sym typeface="Century Gothic"/>
                        </a:rPr>
                        <a:t>. México: GG.</a:t>
                      </a:r>
                      <a:endParaRPr sz="2200">
                        <a:solidFill>
                          <a:schemeClr val="dk1"/>
                        </a:solidFill>
                        <a:latin typeface="Century Gothic"/>
                        <a:ea typeface="Century Gothic"/>
                        <a:cs typeface="Century Gothic"/>
                        <a:sym typeface="Century Gothic"/>
                      </a:endParaRPr>
                    </a:p>
                    <a:p>
                      <a:pPr marL="0" lvl="0" indent="0" algn="just" rtl="0">
                        <a:spcBef>
                          <a:spcPts val="0"/>
                        </a:spcBef>
                        <a:spcAft>
                          <a:spcPts val="0"/>
                        </a:spcAft>
                        <a:buClr>
                          <a:schemeClr val="dk1"/>
                        </a:buClr>
                        <a:buSzPts val="1100"/>
                        <a:buFont typeface="Arial"/>
                        <a:buNone/>
                      </a:pPr>
                      <a:r>
                        <a:rPr lang="es-MX" sz="2200">
                          <a:solidFill>
                            <a:schemeClr val="dk1"/>
                          </a:solidFill>
                          <a:latin typeface="Century Gothic"/>
                          <a:ea typeface="Century Gothic"/>
                          <a:cs typeface="Century Gothic"/>
                          <a:sym typeface="Century Gothic"/>
                        </a:rPr>
                        <a:t>Acha, J.  (2011) </a:t>
                      </a:r>
                      <a:r>
                        <a:rPr lang="es-MX" sz="2200" i="1">
                          <a:solidFill>
                            <a:schemeClr val="dk1"/>
                          </a:solidFill>
                          <a:latin typeface="Century Gothic"/>
                          <a:ea typeface="Century Gothic"/>
                          <a:cs typeface="Century Gothic"/>
                          <a:sym typeface="Century Gothic"/>
                        </a:rPr>
                        <a:t>Expresión Y Apreciación Artísticas</a:t>
                      </a:r>
                      <a:r>
                        <a:rPr lang="es-MX" sz="2200">
                          <a:solidFill>
                            <a:schemeClr val="dk1"/>
                          </a:solidFill>
                          <a:latin typeface="Century Gothic"/>
                          <a:ea typeface="Century Gothic"/>
                          <a:cs typeface="Century Gothic"/>
                          <a:sym typeface="Century Gothic"/>
                        </a:rPr>
                        <a:t>. México: Trillas.</a:t>
                      </a:r>
                      <a:endParaRPr sz="2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2400">
                        <a:solidFill>
                          <a:schemeClr val="dk1"/>
                        </a:solidFill>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04" name="Google Shape;504;ge2c63a6002_0_9"/>
          <p:cNvSpPr txBox="1"/>
          <p:nvPr/>
        </p:nvSpPr>
        <p:spPr>
          <a:xfrm>
            <a:off x="415625" y="6277775"/>
            <a:ext cx="921600" cy="404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s-MX"/>
              <a:t>Dibujo II</a:t>
            </a:r>
            <a:endParaRPr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e2c63a6002_0_23"/>
          <p:cNvSpPr txBox="1"/>
          <p:nvPr/>
        </p:nvSpPr>
        <p:spPr>
          <a:xfrm>
            <a:off x="415625" y="377974"/>
            <a:ext cx="11360700" cy="641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s-MX" sz="3200"/>
              <a:t>Justificación de la actividad.</a:t>
            </a:r>
            <a:endParaRPr sz="32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
        <p:nvSpPr>
          <p:cNvPr id="511" name="Google Shape;511;ge2c63a6002_0_23"/>
          <p:cNvSpPr txBox="1"/>
          <p:nvPr/>
        </p:nvSpPr>
        <p:spPr>
          <a:xfrm>
            <a:off x="11060482" y="202167"/>
            <a:ext cx="715800" cy="404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6FA8DC"/>
              </a:solidFill>
              <a:latin typeface="Arial"/>
              <a:ea typeface="Arial"/>
              <a:cs typeface="Arial"/>
              <a:sym typeface="Arial"/>
            </a:endParaRPr>
          </a:p>
        </p:txBody>
      </p:sp>
      <p:sp>
        <p:nvSpPr>
          <p:cNvPr id="512" name="Google Shape;512;ge2c63a6002_0_23"/>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14.3</a:t>
            </a:r>
            <a:endParaRPr/>
          </a:p>
        </p:txBody>
      </p:sp>
      <p:graphicFrame>
        <p:nvGraphicFramePr>
          <p:cNvPr id="513" name="Google Shape;513;ge2c63a6002_0_23"/>
          <p:cNvGraphicFramePr/>
          <p:nvPr/>
        </p:nvGraphicFramePr>
        <p:xfrm>
          <a:off x="498113" y="1141550"/>
          <a:ext cx="3000000" cy="3000000"/>
        </p:xfrm>
        <a:graphic>
          <a:graphicData uri="http://schemas.openxmlformats.org/drawingml/2006/table">
            <a:tbl>
              <a:tblPr>
                <a:noFill/>
                <a:tableStyleId>{5E3DC00D-B716-428E-8C8C-68ED22774382}</a:tableStyleId>
              </a:tblPr>
              <a:tblGrid>
                <a:gridCol w="11360700">
                  <a:extLst>
                    <a:ext uri="{9D8B030D-6E8A-4147-A177-3AD203B41FA5}">
                      <a16:colId xmlns:a16="http://schemas.microsoft.com/office/drawing/2014/main" val="20000"/>
                    </a:ext>
                  </a:extLst>
                </a:gridCol>
              </a:tblGrid>
              <a:tr h="4584375">
                <a:tc>
                  <a:txBody>
                    <a:bodyPr/>
                    <a:lstStyle/>
                    <a:p>
                      <a:pPr marL="0" lvl="0" indent="0" algn="l" rtl="0">
                        <a:spcBef>
                          <a:spcPts val="0"/>
                        </a:spcBef>
                        <a:spcAft>
                          <a:spcPts val="0"/>
                        </a:spcAft>
                        <a:buNone/>
                      </a:pPr>
                      <a:r>
                        <a:rPr lang="es-MX" sz="2400">
                          <a:solidFill>
                            <a:schemeClr val="dk1"/>
                          </a:solidFill>
                        </a:rPr>
                        <a:t>Se busca que los alumnos una vez reflexionado el video tomen conciencia e importancia en la naturaleza de reciclar la ropa,  y ésta pueda ser reutilizada por la misma persona u otra que guste de la prenda, se trata inducir al chico a manifestar su creatividad a través del dibujo y al mismo tiempo darle un rediseño  a la prende de reuso, generando así una nueva moda y tendencia que sea mas amigable con el medio ambiente. </a:t>
                      </a:r>
                      <a:br>
                        <a:rPr lang="es-MX" sz="2400">
                          <a:solidFill>
                            <a:schemeClr val="dk1"/>
                          </a:solidFill>
                        </a:rPr>
                      </a:br>
                      <a:r>
                        <a:rPr lang="es-MX" sz="1100">
                          <a:solidFill>
                            <a:schemeClr val="dk1"/>
                          </a:solidFill>
                        </a:rPr>
                        <a:t> </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14" name="Google Shape;514;ge2c63a6002_0_23"/>
          <p:cNvSpPr txBox="1"/>
          <p:nvPr/>
        </p:nvSpPr>
        <p:spPr>
          <a:xfrm>
            <a:off x="415625" y="6277775"/>
            <a:ext cx="921600" cy="404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s-MX"/>
              <a:t>Dibujo II</a:t>
            </a:r>
            <a:endParaRPr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b82351b763_2_112"/>
          <p:cNvSpPr txBox="1">
            <a:spLocks noGrp="1"/>
          </p:cNvSpPr>
          <p:nvPr>
            <p:ph type="body" idx="1"/>
          </p:nvPr>
        </p:nvSpPr>
        <p:spPr>
          <a:xfrm>
            <a:off x="415600" y="621000"/>
            <a:ext cx="11360700" cy="5757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s-MX" sz="3200">
                <a:solidFill>
                  <a:schemeClr val="dk1"/>
                </a:solidFill>
              </a:rPr>
              <a:t> </a:t>
            </a:r>
            <a:endParaRPr sz="3200">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                                                                                                                        </a:t>
            </a:r>
            <a:endParaRPr sz="1400">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a:t>
            </a:r>
            <a:endParaRPr sz="1870">
              <a:solidFill>
                <a:schemeClr val="dk1"/>
              </a:solidFill>
            </a:endParaRPr>
          </a:p>
        </p:txBody>
      </p:sp>
      <p:graphicFrame>
        <p:nvGraphicFramePr>
          <p:cNvPr id="521" name="Google Shape;521;gb82351b763_2_112"/>
          <p:cNvGraphicFramePr/>
          <p:nvPr/>
        </p:nvGraphicFramePr>
        <p:xfrm>
          <a:off x="806500" y="1298100"/>
          <a:ext cx="3000000" cy="3000000"/>
        </p:xfrm>
        <a:graphic>
          <a:graphicData uri="http://schemas.openxmlformats.org/drawingml/2006/table">
            <a:tbl>
              <a:tblPr>
                <a:noFill/>
                <a:tableStyleId>{86284BB6-0448-4035-AED1-260C26440892}</a:tableStyleId>
              </a:tblPr>
              <a:tblGrid>
                <a:gridCol w="3908225">
                  <a:extLst>
                    <a:ext uri="{9D8B030D-6E8A-4147-A177-3AD203B41FA5}">
                      <a16:colId xmlns:a16="http://schemas.microsoft.com/office/drawing/2014/main" val="20000"/>
                    </a:ext>
                  </a:extLst>
                </a:gridCol>
                <a:gridCol w="2949775">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214400">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Actividad</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Evidencia</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Materiales</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extLst>
                  <a:ext uri="{0D108BD9-81ED-4DB2-BD59-A6C34878D82A}">
                    <a16:rowId xmlns:a16="http://schemas.microsoft.com/office/drawing/2014/main" val="10000"/>
                  </a:ext>
                </a:extLst>
              </a:tr>
              <a:tr h="381000">
                <a:tc>
                  <a:txBody>
                    <a:bodyPr/>
                    <a:lstStyle/>
                    <a:p>
                      <a:pPr marL="0" marR="0" lvl="0" indent="0" algn="just" rtl="0">
                        <a:lnSpc>
                          <a:spcPct val="100000"/>
                        </a:lnSpc>
                        <a:spcBef>
                          <a:spcPts val="0"/>
                        </a:spcBef>
                        <a:spcAft>
                          <a:spcPts val="0"/>
                        </a:spcAft>
                        <a:buClr>
                          <a:schemeClr val="dk1"/>
                        </a:buClr>
                        <a:buSzPts val="1100"/>
                        <a:buFont typeface="Arial"/>
                        <a:buNone/>
                      </a:pPr>
                      <a:r>
                        <a:rPr lang="es-MX" sz="1867"/>
                        <a:t>Investigación por parte de los alumnos de los elementos básicos del dibujo. </a:t>
                      </a:r>
                      <a:endParaRPr sz="1867"/>
                    </a:p>
                    <a:p>
                      <a:pPr marL="0" marR="0" lvl="0" indent="0" algn="just" rtl="0">
                        <a:lnSpc>
                          <a:spcPct val="100000"/>
                        </a:lnSpc>
                        <a:spcBef>
                          <a:spcPts val="0"/>
                        </a:spcBef>
                        <a:spcAft>
                          <a:spcPts val="0"/>
                        </a:spcAft>
                        <a:buClr>
                          <a:schemeClr val="dk1"/>
                        </a:buClr>
                        <a:buSzPts val="1100"/>
                        <a:buFont typeface="Arial"/>
                        <a:buNone/>
                      </a:pPr>
                      <a:r>
                        <a:rPr lang="es-MX" sz="1867"/>
                        <a:t>Exposición por parte del docente de algunos autores de la pintura y el dibujo en base al uso de los elementos del dibujo.</a:t>
                      </a:r>
                      <a:endParaRPr sz="1867"/>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 </a:t>
                      </a:r>
                      <a:r>
                        <a:rPr lang="es-MX" sz="1867"/>
                        <a:t>Presentación</a:t>
                      </a:r>
                      <a:endParaRPr sz="1867" u="none" strike="noStrike" cap="none"/>
                    </a:p>
                    <a:p>
                      <a:pPr marL="0" marR="0" lvl="0" indent="0" algn="l" rtl="0">
                        <a:lnSpc>
                          <a:spcPct val="100000"/>
                        </a:lnSpc>
                        <a:spcBef>
                          <a:spcPts val="0"/>
                        </a:spcBef>
                        <a:spcAft>
                          <a:spcPts val="0"/>
                        </a:spcAft>
                        <a:buClr>
                          <a:srgbClr val="000000"/>
                        </a:buClr>
                        <a:buSzPts val="1867"/>
                        <a:buFont typeface="Arial"/>
                        <a:buNone/>
                      </a:pPr>
                      <a:r>
                        <a:rPr lang="es-MX" sz="1867"/>
                        <a:t>y trabajo escrito.</a:t>
                      </a: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a:t>Presentación</a:t>
                      </a:r>
                      <a:endParaRPr sz="1867"/>
                    </a:p>
                    <a:p>
                      <a:pPr marL="0" marR="0" lvl="0" indent="0" algn="l" rtl="0">
                        <a:lnSpc>
                          <a:spcPct val="100000"/>
                        </a:lnSpc>
                        <a:spcBef>
                          <a:spcPts val="0"/>
                        </a:spcBef>
                        <a:spcAft>
                          <a:spcPts val="0"/>
                        </a:spcAft>
                        <a:buClr>
                          <a:srgbClr val="000000"/>
                        </a:buClr>
                        <a:buSzPts val="1867"/>
                        <a:buFont typeface="Arial"/>
                        <a:buNone/>
                      </a:pPr>
                      <a:r>
                        <a:rPr lang="es-MX" sz="1867"/>
                        <a:t>cañón</a:t>
                      </a:r>
                      <a:endParaRPr sz="1867"/>
                    </a:p>
                    <a:p>
                      <a:pPr marL="0" marR="0" lvl="0" indent="0" algn="l" rtl="0">
                        <a:lnSpc>
                          <a:spcPct val="100000"/>
                        </a:lnSpc>
                        <a:spcBef>
                          <a:spcPts val="0"/>
                        </a:spcBef>
                        <a:spcAft>
                          <a:spcPts val="0"/>
                        </a:spcAft>
                        <a:buClr>
                          <a:srgbClr val="000000"/>
                        </a:buClr>
                        <a:buSzPts val="1867"/>
                        <a:buFont typeface="Arial"/>
                        <a:buNone/>
                      </a:pPr>
                      <a:r>
                        <a:rPr lang="es-MX" sz="1867"/>
                        <a:t>cuaderno</a:t>
                      </a:r>
                      <a:endParaRPr sz="1867"/>
                    </a:p>
                    <a:p>
                      <a:pPr marL="0" marR="0" lvl="0" indent="0" algn="l" rtl="0">
                        <a:lnSpc>
                          <a:spcPct val="100000"/>
                        </a:lnSpc>
                        <a:spcBef>
                          <a:spcPts val="0"/>
                        </a:spcBef>
                        <a:spcAft>
                          <a:spcPts val="0"/>
                        </a:spcAft>
                        <a:buClr>
                          <a:srgbClr val="000000"/>
                        </a:buClr>
                        <a:buSzPts val="1867"/>
                        <a:buFont typeface="Arial"/>
                        <a:buNone/>
                      </a:pPr>
                      <a:r>
                        <a:rPr lang="es-MX" sz="1867"/>
                        <a:t>hojas blancas</a:t>
                      </a:r>
                      <a:endParaRPr sz="1867"/>
                    </a:p>
                    <a:p>
                      <a:pPr marL="0" marR="0" lvl="0" indent="0" algn="l" rtl="0">
                        <a:lnSpc>
                          <a:spcPct val="100000"/>
                        </a:lnSpc>
                        <a:spcBef>
                          <a:spcPts val="0"/>
                        </a:spcBef>
                        <a:spcAft>
                          <a:spcPts val="0"/>
                        </a:spcAft>
                        <a:buClr>
                          <a:srgbClr val="000000"/>
                        </a:buClr>
                        <a:buSzPts val="1867"/>
                        <a:buFont typeface="Arial"/>
                        <a:buNone/>
                      </a:pPr>
                      <a:endParaRPr sz="1867"/>
                    </a:p>
                    <a:p>
                      <a:pPr marL="0" marR="0" lvl="0" indent="0" algn="l" rtl="0">
                        <a:lnSpc>
                          <a:spcPct val="100000"/>
                        </a:lnSpc>
                        <a:spcBef>
                          <a:spcPts val="0"/>
                        </a:spcBef>
                        <a:spcAft>
                          <a:spcPts val="0"/>
                        </a:spcAft>
                        <a:buClr>
                          <a:srgbClr val="000000"/>
                        </a:buClr>
                        <a:buSzPts val="1867"/>
                        <a:buFont typeface="Arial"/>
                        <a:buNone/>
                      </a:pPr>
                      <a:endParaRPr sz="1867"/>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extLst>
                  <a:ext uri="{0D108BD9-81ED-4DB2-BD59-A6C34878D82A}">
                    <a16:rowId xmlns:a16="http://schemas.microsoft.com/office/drawing/2014/main" val="10001"/>
                  </a:ext>
                </a:extLst>
              </a:tr>
              <a:tr h="381000">
                <a:tc>
                  <a:txBody>
                    <a:bodyPr/>
                    <a:lstStyle/>
                    <a:p>
                      <a:pPr marL="0" marR="0" lvl="0" indent="0" algn="just" rtl="0">
                        <a:lnSpc>
                          <a:spcPct val="100000"/>
                        </a:lnSpc>
                        <a:spcBef>
                          <a:spcPts val="0"/>
                        </a:spcBef>
                        <a:spcAft>
                          <a:spcPts val="0"/>
                        </a:spcAft>
                        <a:buNone/>
                      </a:pPr>
                      <a:endParaRPr sz="1867"/>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extLst>
                  <a:ext uri="{0D108BD9-81ED-4DB2-BD59-A6C34878D82A}">
                    <a16:rowId xmlns:a16="http://schemas.microsoft.com/office/drawing/2014/main" val="10002"/>
                  </a:ext>
                </a:extLst>
              </a:tr>
            </a:tbl>
          </a:graphicData>
        </a:graphic>
      </p:graphicFrame>
      <p:sp>
        <p:nvSpPr>
          <p:cNvPr id="522" name="Google Shape;522;gb82351b763_2_112"/>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14.4</a:t>
            </a:r>
            <a:endParaRPr/>
          </a:p>
        </p:txBody>
      </p:sp>
      <p:sp>
        <p:nvSpPr>
          <p:cNvPr id="523" name="Google Shape;523;gb82351b763_2_112"/>
          <p:cNvSpPr txBox="1"/>
          <p:nvPr/>
        </p:nvSpPr>
        <p:spPr>
          <a:xfrm>
            <a:off x="806500" y="621000"/>
            <a:ext cx="102870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MX" sz="3200"/>
              <a:t>Descripción de apertura de la actividad </a:t>
            </a:r>
            <a:endParaRPr sz="3200"/>
          </a:p>
        </p:txBody>
      </p:sp>
      <p:sp>
        <p:nvSpPr>
          <p:cNvPr id="524" name="Google Shape;524;gb82351b763_2_112"/>
          <p:cNvSpPr txBox="1"/>
          <p:nvPr/>
        </p:nvSpPr>
        <p:spPr>
          <a:xfrm>
            <a:off x="806500" y="6217625"/>
            <a:ext cx="106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a:solidFill>
                  <a:schemeClr val="dk1"/>
                </a:solidFill>
              </a:rPr>
              <a:t> Dibujo II</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b82351b763_2_128"/>
          <p:cNvSpPr txBox="1">
            <a:spLocks noGrp="1"/>
          </p:cNvSpPr>
          <p:nvPr>
            <p:ph type="body" idx="1"/>
          </p:nvPr>
        </p:nvSpPr>
        <p:spPr>
          <a:xfrm>
            <a:off x="415600" y="621000"/>
            <a:ext cx="11360700" cy="5757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s-MX" sz="3200">
                <a:solidFill>
                  <a:schemeClr val="dk1"/>
                </a:solidFill>
              </a:rPr>
              <a:t> </a:t>
            </a:r>
            <a:endParaRPr sz="3200">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                                                                                                                        </a:t>
            </a:r>
            <a:endParaRPr sz="1400">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a:t>
            </a:r>
            <a:endParaRPr sz="1870">
              <a:solidFill>
                <a:schemeClr val="dk1"/>
              </a:solidFill>
            </a:endParaRPr>
          </a:p>
        </p:txBody>
      </p:sp>
      <p:graphicFrame>
        <p:nvGraphicFramePr>
          <p:cNvPr id="531" name="Google Shape;531;gb82351b763_2_128"/>
          <p:cNvGraphicFramePr/>
          <p:nvPr/>
        </p:nvGraphicFramePr>
        <p:xfrm>
          <a:off x="806500" y="1298100"/>
          <a:ext cx="3000000" cy="3000000"/>
        </p:xfrm>
        <a:graphic>
          <a:graphicData uri="http://schemas.openxmlformats.org/drawingml/2006/table">
            <a:tbl>
              <a:tblPr>
                <a:noFill/>
                <a:tableStyleId>{86284BB6-0448-4035-AED1-260C26440892}</a:tableStyleId>
              </a:tblPr>
              <a:tblGrid>
                <a:gridCol w="3705900">
                  <a:extLst>
                    <a:ext uri="{9D8B030D-6E8A-4147-A177-3AD203B41FA5}">
                      <a16:colId xmlns:a16="http://schemas.microsoft.com/office/drawing/2014/main" val="20000"/>
                    </a:ext>
                  </a:extLst>
                </a:gridCol>
                <a:gridCol w="2797075">
                  <a:extLst>
                    <a:ext uri="{9D8B030D-6E8A-4147-A177-3AD203B41FA5}">
                      <a16:colId xmlns:a16="http://schemas.microsoft.com/office/drawing/2014/main" val="20001"/>
                    </a:ext>
                  </a:extLst>
                </a:gridCol>
                <a:gridCol w="3251500">
                  <a:extLst>
                    <a:ext uri="{9D8B030D-6E8A-4147-A177-3AD203B41FA5}">
                      <a16:colId xmlns:a16="http://schemas.microsoft.com/office/drawing/2014/main" val="20002"/>
                    </a:ext>
                  </a:extLst>
                </a:gridCol>
              </a:tblGrid>
              <a:tr h="351550">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Actividad</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Evidencia</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Materiales</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extLst>
                  <a:ext uri="{0D108BD9-81ED-4DB2-BD59-A6C34878D82A}">
                    <a16:rowId xmlns:a16="http://schemas.microsoft.com/office/drawing/2014/main" val="10000"/>
                  </a:ext>
                </a:extLst>
              </a:tr>
              <a:tr h="4405900">
                <a:tc>
                  <a:txBody>
                    <a:bodyPr/>
                    <a:lstStyle/>
                    <a:p>
                      <a:pPr marL="0" lvl="0" indent="0" algn="just" rtl="0">
                        <a:spcBef>
                          <a:spcPts val="0"/>
                        </a:spcBef>
                        <a:spcAft>
                          <a:spcPts val="0"/>
                        </a:spcAft>
                        <a:buClr>
                          <a:schemeClr val="dk1"/>
                        </a:buClr>
                        <a:buSzPts val="1100"/>
                        <a:buFont typeface="Arial"/>
                        <a:buNone/>
                      </a:pPr>
                      <a:r>
                        <a:rPr lang="es-MX" sz="1867">
                          <a:solidFill>
                            <a:schemeClr val="dk1"/>
                          </a:solidFill>
                        </a:rPr>
                        <a:t>Una vez investigado y analizado en diferentes imágenes artísticas por los alumnos los elementos del  dibujo, se procede a la creación y  bocetaje de las ideas propias del alumno en relación al tema del reciclado, estampado y teñido de una prenda prenda.</a:t>
                      </a: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 Bocetos en papel,  propuesta gr</a:t>
                      </a:r>
                      <a:r>
                        <a:rPr lang="es-MX" sz="1867"/>
                        <a:t>áfica</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lvl="0" indent="0" algn="l" rtl="0">
                        <a:spcBef>
                          <a:spcPts val="0"/>
                        </a:spcBef>
                        <a:spcAft>
                          <a:spcPts val="0"/>
                        </a:spcAft>
                        <a:buClr>
                          <a:schemeClr val="dk1"/>
                        </a:buClr>
                        <a:buSzPts val="1867"/>
                        <a:buFont typeface="Arial"/>
                        <a:buNone/>
                      </a:pPr>
                      <a:r>
                        <a:rPr lang="es-MX" sz="1867">
                          <a:solidFill>
                            <a:schemeClr val="dk1"/>
                          </a:solidFill>
                        </a:rPr>
                        <a:t>Prendas de reuso</a:t>
                      </a:r>
                      <a:endParaRPr sz="1867">
                        <a:solidFill>
                          <a:schemeClr val="dk1"/>
                        </a:solidFill>
                      </a:endParaRPr>
                    </a:p>
                    <a:p>
                      <a:pPr marL="0" lvl="0" indent="0" algn="l" rtl="0">
                        <a:spcBef>
                          <a:spcPts val="0"/>
                        </a:spcBef>
                        <a:spcAft>
                          <a:spcPts val="0"/>
                        </a:spcAft>
                        <a:buClr>
                          <a:schemeClr val="dk1"/>
                        </a:buClr>
                        <a:buSzPts val="1867"/>
                        <a:buFont typeface="Arial"/>
                        <a:buNone/>
                      </a:pPr>
                      <a:r>
                        <a:rPr lang="es-MX" sz="1867">
                          <a:solidFill>
                            <a:schemeClr val="dk1"/>
                          </a:solidFill>
                        </a:rPr>
                        <a:t>extractos vegetales</a:t>
                      </a:r>
                      <a:endParaRPr sz="1867">
                        <a:solidFill>
                          <a:schemeClr val="dk1"/>
                        </a:solidFill>
                      </a:endParaRPr>
                    </a:p>
                    <a:p>
                      <a:pPr marL="0" lvl="0" indent="0" algn="l" rtl="0">
                        <a:spcBef>
                          <a:spcPts val="0"/>
                        </a:spcBef>
                        <a:spcAft>
                          <a:spcPts val="0"/>
                        </a:spcAft>
                        <a:buClr>
                          <a:schemeClr val="dk1"/>
                        </a:buClr>
                        <a:buSzPts val="1867"/>
                        <a:buFont typeface="Arial"/>
                        <a:buNone/>
                      </a:pPr>
                      <a:r>
                        <a:rPr lang="es-MX" sz="1867">
                          <a:solidFill>
                            <a:schemeClr val="dk1"/>
                          </a:solidFill>
                        </a:rPr>
                        <a:t>pinceles, plumones</a:t>
                      </a:r>
                      <a:endParaRPr sz="1867">
                        <a:solidFill>
                          <a:schemeClr val="dk1"/>
                        </a:solidFill>
                      </a:endParaRPr>
                    </a:p>
                    <a:p>
                      <a:pPr marL="0" lvl="0" indent="0" algn="l" rtl="0">
                        <a:spcBef>
                          <a:spcPts val="0"/>
                        </a:spcBef>
                        <a:spcAft>
                          <a:spcPts val="0"/>
                        </a:spcAft>
                        <a:buClr>
                          <a:schemeClr val="dk1"/>
                        </a:buClr>
                        <a:buSzPts val="1867"/>
                        <a:buFont typeface="Arial"/>
                        <a:buNone/>
                      </a:pPr>
                      <a:r>
                        <a:rPr lang="es-MX" sz="1867">
                          <a:solidFill>
                            <a:schemeClr val="dk1"/>
                          </a:solidFill>
                        </a:rPr>
                        <a:t>tintas vegetales, anilinas cloro</a:t>
                      </a:r>
                      <a:endParaRPr sz="1867">
                        <a:solidFill>
                          <a:schemeClr val="dk1"/>
                        </a:solidFill>
                      </a:endParaRPr>
                    </a:p>
                    <a:p>
                      <a:pPr marL="0" lvl="0" indent="0" algn="l" rtl="0">
                        <a:spcBef>
                          <a:spcPts val="0"/>
                        </a:spcBef>
                        <a:spcAft>
                          <a:spcPts val="0"/>
                        </a:spcAft>
                        <a:buClr>
                          <a:schemeClr val="dk1"/>
                        </a:buClr>
                        <a:buSzPts val="1867"/>
                        <a:buFont typeface="Arial"/>
                        <a:buNone/>
                      </a:pPr>
                      <a:r>
                        <a:rPr lang="es-MX" sz="1867">
                          <a:solidFill>
                            <a:schemeClr val="dk1"/>
                          </a:solidFill>
                        </a:rPr>
                        <a:t>ligas </a:t>
                      </a:r>
                      <a:endParaRPr sz="1867">
                        <a:solidFill>
                          <a:schemeClr val="dk1"/>
                        </a:solidFill>
                      </a:endParaRPr>
                    </a:p>
                    <a:p>
                      <a:pPr marL="0" lvl="0" indent="0" algn="l" rtl="0">
                        <a:spcBef>
                          <a:spcPts val="0"/>
                        </a:spcBef>
                        <a:spcAft>
                          <a:spcPts val="0"/>
                        </a:spcAft>
                        <a:buClr>
                          <a:schemeClr val="dk1"/>
                        </a:buClr>
                        <a:buSzPts val="1867"/>
                        <a:buFont typeface="Arial"/>
                        <a:buNone/>
                      </a:pPr>
                      <a:r>
                        <a:rPr lang="es-MX" sz="1867">
                          <a:solidFill>
                            <a:schemeClr val="dk1"/>
                          </a:solidFill>
                        </a:rPr>
                        <a:t>agua</a:t>
                      </a:r>
                      <a:endParaRPr sz="1867">
                        <a:solidFill>
                          <a:schemeClr val="dk1"/>
                        </a:solidFill>
                      </a:endParaRPr>
                    </a:p>
                    <a:p>
                      <a:pPr marL="0" lvl="0" indent="0" algn="l" rtl="0">
                        <a:spcBef>
                          <a:spcPts val="0"/>
                        </a:spcBef>
                        <a:spcAft>
                          <a:spcPts val="0"/>
                        </a:spcAft>
                        <a:buClr>
                          <a:schemeClr val="dk1"/>
                        </a:buClr>
                        <a:buSzPts val="1867"/>
                        <a:buFont typeface="Arial"/>
                        <a:buNone/>
                      </a:pPr>
                      <a:r>
                        <a:rPr lang="es-MX" sz="1867">
                          <a:solidFill>
                            <a:schemeClr val="dk1"/>
                          </a:solidFill>
                        </a:rPr>
                        <a:t>cubetas</a:t>
                      </a:r>
                      <a:endParaRPr sz="1867">
                        <a:solidFill>
                          <a:schemeClr val="dk1"/>
                        </a:solidFill>
                      </a:endParaRPr>
                    </a:p>
                    <a:p>
                      <a:pPr marL="0" lvl="0" indent="0" algn="l" rtl="0">
                        <a:spcBef>
                          <a:spcPts val="0"/>
                        </a:spcBef>
                        <a:spcAft>
                          <a:spcPts val="0"/>
                        </a:spcAft>
                        <a:buClr>
                          <a:schemeClr val="dk1"/>
                        </a:buClr>
                        <a:buSzPts val="1867"/>
                        <a:buFont typeface="Arial"/>
                        <a:buNone/>
                      </a:pPr>
                      <a:r>
                        <a:rPr lang="es-MX" sz="1867">
                          <a:solidFill>
                            <a:schemeClr val="dk1"/>
                          </a:solidFill>
                        </a:rPr>
                        <a:t>pistola para secado de pelo</a:t>
                      </a:r>
                      <a:endParaRPr sz="1867">
                        <a:solidFill>
                          <a:schemeClr val="dk1"/>
                        </a:solidFill>
                      </a:endParaRPr>
                    </a:p>
                    <a:p>
                      <a:pPr marL="0" lvl="0" indent="0" algn="l" rtl="0">
                        <a:spcBef>
                          <a:spcPts val="0"/>
                        </a:spcBef>
                        <a:spcAft>
                          <a:spcPts val="0"/>
                        </a:spcAft>
                        <a:buClr>
                          <a:schemeClr val="dk1"/>
                        </a:buClr>
                        <a:buSzPts val="1867"/>
                        <a:buFont typeface="Arial"/>
                        <a:buNone/>
                      </a:pPr>
                      <a:r>
                        <a:rPr lang="es-MX" sz="1867">
                          <a:solidFill>
                            <a:schemeClr val="dk1"/>
                          </a:solidFill>
                        </a:rPr>
                        <a:t>ligas</a:t>
                      </a:r>
                      <a:endParaRPr sz="1867">
                        <a:solidFill>
                          <a:schemeClr val="dk1"/>
                        </a:solidFill>
                      </a:endParaRPr>
                    </a:p>
                    <a:p>
                      <a:pPr marL="0" lvl="0" indent="0" algn="l" rtl="0">
                        <a:spcBef>
                          <a:spcPts val="0"/>
                        </a:spcBef>
                        <a:spcAft>
                          <a:spcPts val="0"/>
                        </a:spcAft>
                        <a:buClr>
                          <a:schemeClr val="dk1"/>
                        </a:buClr>
                        <a:buSzPts val="1867"/>
                        <a:buFont typeface="Arial"/>
                        <a:buNone/>
                      </a:pPr>
                      <a:r>
                        <a:rPr lang="es-MX" sz="1867">
                          <a:solidFill>
                            <a:schemeClr val="dk1"/>
                          </a:solidFill>
                        </a:rPr>
                        <a:t>todo material de base natural para teñir, pintar tela</a:t>
                      </a:r>
                      <a:endParaRPr sz="1867">
                        <a:solidFill>
                          <a:schemeClr val="dk1"/>
                        </a:solidFill>
                      </a:endParaRPr>
                    </a:p>
                    <a:p>
                      <a:pPr marL="0" lvl="0" indent="0" algn="l" rtl="0">
                        <a:spcBef>
                          <a:spcPts val="0"/>
                        </a:spcBef>
                        <a:spcAft>
                          <a:spcPts val="0"/>
                        </a:spcAft>
                        <a:buClr>
                          <a:schemeClr val="dk1"/>
                        </a:buClr>
                        <a:buSzPts val="1867"/>
                        <a:buFont typeface="Arial"/>
                        <a:buNone/>
                      </a:pPr>
                      <a:r>
                        <a:rPr lang="es-MX" sz="1867">
                          <a:solidFill>
                            <a:schemeClr val="dk1"/>
                          </a:solidFill>
                        </a:rPr>
                        <a:t>hojas, lápices, goma.</a:t>
                      </a: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extLst>
                  <a:ext uri="{0D108BD9-81ED-4DB2-BD59-A6C34878D82A}">
                    <a16:rowId xmlns:a16="http://schemas.microsoft.com/office/drawing/2014/main" val="10001"/>
                  </a:ext>
                </a:extLst>
              </a:tr>
            </a:tbl>
          </a:graphicData>
        </a:graphic>
      </p:graphicFrame>
      <p:sp>
        <p:nvSpPr>
          <p:cNvPr id="532" name="Google Shape;532;gb82351b763_2_128"/>
          <p:cNvSpPr txBox="1">
            <a:spLocks noGrp="1"/>
          </p:cNvSpPr>
          <p:nvPr>
            <p:ph type="sldNum" idx="12"/>
          </p:nvPr>
        </p:nvSpPr>
        <p:spPr>
          <a:xfrm>
            <a:off x="11093511" y="5854198"/>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14.5</a:t>
            </a:r>
            <a:endParaRPr/>
          </a:p>
        </p:txBody>
      </p:sp>
      <p:sp>
        <p:nvSpPr>
          <p:cNvPr id="533" name="Google Shape;533;gb82351b763_2_128"/>
          <p:cNvSpPr txBox="1"/>
          <p:nvPr/>
        </p:nvSpPr>
        <p:spPr>
          <a:xfrm>
            <a:off x="806500" y="621000"/>
            <a:ext cx="102870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MX" sz="3200">
                <a:solidFill>
                  <a:schemeClr val="dk1"/>
                </a:solidFill>
              </a:rPr>
              <a:t>Descripción del desarrollo de la actividad</a:t>
            </a:r>
            <a:r>
              <a:rPr lang="es-MX" sz="3200"/>
              <a:t> </a:t>
            </a:r>
            <a:endParaRPr sz="32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gb82351b763_2_144"/>
          <p:cNvSpPr txBox="1">
            <a:spLocks noGrp="1"/>
          </p:cNvSpPr>
          <p:nvPr>
            <p:ph type="body" idx="1"/>
          </p:nvPr>
        </p:nvSpPr>
        <p:spPr>
          <a:xfrm>
            <a:off x="415600" y="621000"/>
            <a:ext cx="11360700" cy="5757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s-MX" sz="3200">
                <a:solidFill>
                  <a:schemeClr val="dk1"/>
                </a:solidFill>
              </a:rPr>
              <a:t> </a:t>
            </a:r>
            <a:endParaRPr sz="3200">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                                                                                                                        </a:t>
            </a:r>
            <a:endParaRPr sz="1400">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a:t>
            </a:r>
            <a:endParaRPr sz="1870">
              <a:solidFill>
                <a:schemeClr val="dk1"/>
              </a:solidFill>
            </a:endParaRPr>
          </a:p>
        </p:txBody>
      </p:sp>
      <p:graphicFrame>
        <p:nvGraphicFramePr>
          <p:cNvPr id="540" name="Google Shape;540;gb82351b763_2_144"/>
          <p:cNvGraphicFramePr/>
          <p:nvPr/>
        </p:nvGraphicFramePr>
        <p:xfrm>
          <a:off x="806500" y="1495350"/>
          <a:ext cx="3000000" cy="3000000"/>
        </p:xfrm>
        <a:graphic>
          <a:graphicData uri="http://schemas.openxmlformats.org/drawingml/2006/table">
            <a:tbl>
              <a:tblPr>
                <a:noFill/>
                <a:tableStyleId>{86284BB6-0448-4035-AED1-260C26440892}</a:tableStyleId>
              </a:tblPr>
              <a:tblGrid>
                <a:gridCol w="3908225">
                  <a:extLst>
                    <a:ext uri="{9D8B030D-6E8A-4147-A177-3AD203B41FA5}">
                      <a16:colId xmlns:a16="http://schemas.microsoft.com/office/drawing/2014/main" val="20000"/>
                    </a:ext>
                  </a:extLst>
                </a:gridCol>
                <a:gridCol w="2949775">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214400">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Actividad</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Evidencia</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Materiales</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extLst>
                  <a:ext uri="{0D108BD9-81ED-4DB2-BD59-A6C34878D82A}">
                    <a16:rowId xmlns:a16="http://schemas.microsoft.com/office/drawing/2014/main" val="10000"/>
                  </a:ext>
                </a:extLst>
              </a:tr>
              <a:tr h="381000">
                <a:tc>
                  <a:txBody>
                    <a:bodyPr/>
                    <a:lstStyle/>
                    <a:p>
                      <a:pPr marL="0" marR="0" lvl="0" indent="0" algn="just" rtl="0">
                        <a:lnSpc>
                          <a:spcPct val="100000"/>
                        </a:lnSpc>
                        <a:spcBef>
                          <a:spcPts val="0"/>
                        </a:spcBef>
                        <a:spcAft>
                          <a:spcPts val="0"/>
                        </a:spcAft>
                        <a:buClr>
                          <a:srgbClr val="000000"/>
                        </a:buClr>
                        <a:buSzPts val="1867"/>
                        <a:buFont typeface="Arial"/>
                        <a:buNone/>
                      </a:pPr>
                      <a:r>
                        <a:rPr lang="es-MX" sz="2200"/>
                        <a:t>Plasmado, teñido o pintado de la propuesta gráfica n la prenda de reuso elegida por el alumno</a:t>
                      </a:r>
                      <a:endParaRPr sz="2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 </a:t>
                      </a:r>
                      <a:r>
                        <a:rPr lang="es-MX" sz="2200"/>
                        <a:t>Una o más prendas pintadas o teñidas</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lvl="0" indent="0" algn="l" rtl="0">
                        <a:spcBef>
                          <a:spcPts val="0"/>
                        </a:spcBef>
                        <a:spcAft>
                          <a:spcPts val="0"/>
                        </a:spcAft>
                        <a:buClr>
                          <a:schemeClr val="dk1"/>
                        </a:buClr>
                        <a:buSzPts val="1867"/>
                        <a:buFont typeface="Arial"/>
                        <a:buNone/>
                      </a:pPr>
                      <a:r>
                        <a:rPr lang="es-MX" sz="1867">
                          <a:solidFill>
                            <a:schemeClr val="dk1"/>
                          </a:solidFill>
                        </a:rPr>
                        <a:t>Prendas de reuso</a:t>
                      </a:r>
                      <a:endParaRPr sz="1867">
                        <a:solidFill>
                          <a:schemeClr val="dk1"/>
                        </a:solidFill>
                      </a:endParaRPr>
                    </a:p>
                    <a:p>
                      <a:pPr marL="0" lvl="0" indent="0" algn="l" rtl="0">
                        <a:spcBef>
                          <a:spcPts val="0"/>
                        </a:spcBef>
                        <a:spcAft>
                          <a:spcPts val="0"/>
                        </a:spcAft>
                        <a:buClr>
                          <a:schemeClr val="dk1"/>
                        </a:buClr>
                        <a:buSzPts val="1867"/>
                        <a:buFont typeface="Arial"/>
                        <a:buNone/>
                      </a:pPr>
                      <a:r>
                        <a:rPr lang="es-MX" sz="1867">
                          <a:solidFill>
                            <a:schemeClr val="dk1"/>
                          </a:solidFill>
                        </a:rPr>
                        <a:t>extractos vegetales</a:t>
                      </a:r>
                      <a:endParaRPr sz="1867">
                        <a:solidFill>
                          <a:schemeClr val="dk1"/>
                        </a:solidFill>
                      </a:endParaRPr>
                    </a:p>
                    <a:p>
                      <a:pPr marL="0" lvl="0" indent="0" algn="l" rtl="0">
                        <a:spcBef>
                          <a:spcPts val="0"/>
                        </a:spcBef>
                        <a:spcAft>
                          <a:spcPts val="0"/>
                        </a:spcAft>
                        <a:buClr>
                          <a:schemeClr val="dk1"/>
                        </a:buClr>
                        <a:buSzPts val="1867"/>
                        <a:buFont typeface="Arial"/>
                        <a:buNone/>
                      </a:pPr>
                      <a:r>
                        <a:rPr lang="es-MX" sz="1867">
                          <a:solidFill>
                            <a:schemeClr val="dk1"/>
                          </a:solidFill>
                        </a:rPr>
                        <a:t>pinceles, plumones</a:t>
                      </a:r>
                      <a:endParaRPr sz="1867">
                        <a:solidFill>
                          <a:schemeClr val="dk1"/>
                        </a:solidFill>
                      </a:endParaRPr>
                    </a:p>
                    <a:p>
                      <a:pPr marL="0" lvl="0" indent="0" algn="l" rtl="0">
                        <a:spcBef>
                          <a:spcPts val="0"/>
                        </a:spcBef>
                        <a:spcAft>
                          <a:spcPts val="0"/>
                        </a:spcAft>
                        <a:buClr>
                          <a:schemeClr val="dk1"/>
                        </a:buClr>
                        <a:buSzPts val="1867"/>
                        <a:buFont typeface="Arial"/>
                        <a:buNone/>
                      </a:pPr>
                      <a:r>
                        <a:rPr lang="es-MX" sz="1867">
                          <a:solidFill>
                            <a:schemeClr val="dk1"/>
                          </a:solidFill>
                        </a:rPr>
                        <a:t>tintas vegetales, anilinas</a:t>
                      </a:r>
                      <a:endParaRPr sz="1867">
                        <a:solidFill>
                          <a:schemeClr val="dk1"/>
                        </a:solidFill>
                      </a:endParaRPr>
                    </a:p>
                    <a:p>
                      <a:pPr marL="0" lvl="0" indent="0" algn="l" rtl="0">
                        <a:spcBef>
                          <a:spcPts val="0"/>
                        </a:spcBef>
                        <a:spcAft>
                          <a:spcPts val="0"/>
                        </a:spcAft>
                        <a:buClr>
                          <a:schemeClr val="dk1"/>
                        </a:buClr>
                        <a:buSzPts val="1867"/>
                        <a:buFont typeface="Arial"/>
                        <a:buNone/>
                      </a:pPr>
                      <a:r>
                        <a:rPr lang="es-MX" sz="1867">
                          <a:solidFill>
                            <a:schemeClr val="dk1"/>
                          </a:solidFill>
                        </a:rPr>
                        <a:t>cloro</a:t>
                      </a:r>
                      <a:endParaRPr sz="1867">
                        <a:solidFill>
                          <a:schemeClr val="dk1"/>
                        </a:solidFill>
                      </a:endParaRPr>
                    </a:p>
                    <a:p>
                      <a:pPr marL="0" lvl="0" indent="0" algn="l" rtl="0">
                        <a:spcBef>
                          <a:spcPts val="0"/>
                        </a:spcBef>
                        <a:spcAft>
                          <a:spcPts val="0"/>
                        </a:spcAft>
                        <a:buClr>
                          <a:schemeClr val="dk1"/>
                        </a:buClr>
                        <a:buSzPts val="1867"/>
                        <a:buFont typeface="Arial"/>
                        <a:buNone/>
                      </a:pPr>
                      <a:r>
                        <a:rPr lang="es-MX" sz="1867">
                          <a:solidFill>
                            <a:schemeClr val="dk1"/>
                          </a:solidFill>
                        </a:rPr>
                        <a:t>ligas </a:t>
                      </a:r>
                      <a:endParaRPr sz="1867">
                        <a:solidFill>
                          <a:schemeClr val="dk1"/>
                        </a:solidFill>
                      </a:endParaRPr>
                    </a:p>
                    <a:p>
                      <a:pPr marL="0" lvl="0" indent="0" algn="l" rtl="0">
                        <a:spcBef>
                          <a:spcPts val="0"/>
                        </a:spcBef>
                        <a:spcAft>
                          <a:spcPts val="0"/>
                        </a:spcAft>
                        <a:buClr>
                          <a:schemeClr val="dk1"/>
                        </a:buClr>
                        <a:buSzPts val="1867"/>
                        <a:buFont typeface="Arial"/>
                        <a:buNone/>
                      </a:pPr>
                      <a:r>
                        <a:rPr lang="es-MX" sz="1867">
                          <a:solidFill>
                            <a:schemeClr val="dk1"/>
                          </a:solidFill>
                        </a:rPr>
                        <a:t>agua</a:t>
                      </a:r>
                      <a:endParaRPr sz="1867">
                        <a:solidFill>
                          <a:schemeClr val="dk1"/>
                        </a:solidFill>
                      </a:endParaRPr>
                    </a:p>
                    <a:p>
                      <a:pPr marL="0" lvl="0" indent="0" algn="l" rtl="0">
                        <a:spcBef>
                          <a:spcPts val="0"/>
                        </a:spcBef>
                        <a:spcAft>
                          <a:spcPts val="0"/>
                        </a:spcAft>
                        <a:buClr>
                          <a:schemeClr val="dk1"/>
                        </a:buClr>
                        <a:buSzPts val="1867"/>
                        <a:buFont typeface="Arial"/>
                        <a:buNone/>
                      </a:pPr>
                      <a:r>
                        <a:rPr lang="es-MX" sz="1867">
                          <a:solidFill>
                            <a:schemeClr val="dk1"/>
                          </a:solidFill>
                        </a:rPr>
                        <a:t>cubetas</a:t>
                      </a:r>
                      <a:endParaRPr sz="1867">
                        <a:solidFill>
                          <a:schemeClr val="dk1"/>
                        </a:solidFill>
                      </a:endParaRPr>
                    </a:p>
                    <a:p>
                      <a:pPr marL="0" lvl="0" indent="0" algn="l" rtl="0">
                        <a:spcBef>
                          <a:spcPts val="0"/>
                        </a:spcBef>
                        <a:spcAft>
                          <a:spcPts val="0"/>
                        </a:spcAft>
                        <a:buClr>
                          <a:schemeClr val="dk1"/>
                        </a:buClr>
                        <a:buSzPts val="1867"/>
                        <a:buFont typeface="Arial"/>
                        <a:buNone/>
                      </a:pPr>
                      <a:r>
                        <a:rPr lang="es-MX" sz="1867">
                          <a:solidFill>
                            <a:schemeClr val="dk1"/>
                          </a:solidFill>
                        </a:rPr>
                        <a:t>pistola para secado de pelo</a:t>
                      </a:r>
                      <a:endParaRPr sz="1867">
                        <a:solidFill>
                          <a:schemeClr val="dk1"/>
                        </a:solidFill>
                      </a:endParaRPr>
                    </a:p>
                    <a:p>
                      <a:pPr marL="0" lvl="0" indent="0" algn="l" rtl="0">
                        <a:spcBef>
                          <a:spcPts val="0"/>
                        </a:spcBef>
                        <a:spcAft>
                          <a:spcPts val="0"/>
                        </a:spcAft>
                        <a:buClr>
                          <a:schemeClr val="dk1"/>
                        </a:buClr>
                        <a:buSzPts val="1867"/>
                        <a:buFont typeface="Arial"/>
                        <a:buNone/>
                      </a:pPr>
                      <a:r>
                        <a:rPr lang="es-MX" sz="1867">
                          <a:solidFill>
                            <a:schemeClr val="dk1"/>
                          </a:solidFill>
                        </a:rPr>
                        <a:t>ligas</a:t>
                      </a:r>
                      <a:endParaRPr sz="1867">
                        <a:solidFill>
                          <a:schemeClr val="dk1"/>
                        </a:solidFill>
                      </a:endParaRPr>
                    </a:p>
                    <a:p>
                      <a:pPr marL="0" lvl="0" indent="0" algn="l" rtl="0">
                        <a:spcBef>
                          <a:spcPts val="0"/>
                        </a:spcBef>
                        <a:spcAft>
                          <a:spcPts val="0"/>
                        </a:spcAft>
                        <a:buClr>
                          <a:schemeClr val="dk1"/>
                        </a:buClr>
                        <a:buSzPts val="1867"/>
                        <a:buFont typeface="Arial"/>
                        <a:buNone/>
                      </a:pPr>
                      <a:r>
                        <a:rPr lang="es-MX" sz="1867">
                          <a:solidFill>
                            <a:schemeClr val="dk1"/>
                          </a:solidFill>
                        </a:rPr>
                        <a:t>todo material de base natural para teñir, pintar tela</a:t>
                      </a:r>
                      <a:endParaRPr sz="1867">
                        <a:solidFill>
                          <a:schemeClr val="dk1"/>
                        </a:solidFill>
                      </a:endParaRPr>
                    </a:p>
                    <a:p>
                      <a:pPr marL="0" lvl="0" indent="0" algn="l" rtl="0">
                        <a:spcBef>
                          <a:spcPts val="0"/>
                        </a:spcBef>
                        <a:spcAft>
                          <a:spcPts val="0"/>
                        </a:spcAft>
                        <a:buClr>
                          <a:schemeClr val="dk1"/>
                        </a:buClr>
                        <a:buSzPts val="1867"/>
                        <a:buFont typeface="Arial"/>
                        <a:buNone/>
                      </a:pPr>
                      <a:r>
                        <a:rPr lang="es-MX" sz="1867">
                          <a:solidFill>
                            <a:schemeClr val="dk1"/>
                          </a:solidFill>
                        </a:rPr>
                        <a:t>hojas, lápices</a:t>
                      </a:r>
                      <a:endParaRPr sz="1867">
                        <a:solidFill>
                          <a:schemeClr val="dk1"/>
                        </a:solidFill>
                      </a:endParaRPr>
                    </a:p>
                    <a:p>
                      <a:pPr marL="0" lvl="0" indent="0" algn="l" rtl="0">
                        <a:spcBef>
                          <a:spcPts val="0"/>
                        </a:spcBef>
                        <a:spcAft>
                          <a:spcPts val="0"/>
                        </a:spcAft>
                        <a:buClr>
                          <a:schemeClr val="dk1"/>
                        </a:buClr>
                        <a:buSzPts val="1867"/>
                        <a:buFont typeface="Arial"/>
                        <a:buNone/>
                      </a:pPr>
                      <a:r>
                        <a:rPr lang="es-MX" sz="1867">
                          <a:solidFill>
                            <a:schemeClr val="dk1"/>
                          </a:solidFill>
                        </a:rPr>
                        <a:t>goma.</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extLst>
                  <a:ext uri="{0D108BD9-81ED-4DB2-BD59-A6C34878D82A}">
                    <a16:rowId xmlns:a16="http://schemas.microsoft.com/office/drawing/2014/main" val="10001"/>
                  </a:ext>
                </a:extLst>
              </a:tr>
            </a:tbl>
          </a:graphicData>
        </a:graphic>
      </p:graphicFrame>
      <p:sp>
        <p:nvSpPr>
          <p:cNvPr id="541" name="Google Shape;541;gb82351b763_2_144"/>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14.6</a:t>
            </a:r>
            <a:endParaRPr/>
          </a:p>
        </p:txBody>
      </p:sp>
      <p:sp>
        <p:nvSpPr>
          <p:cNvPr id="542" name="Google Shape;542;gb82351b763_2_144"/>
          <p:cNvSpPr txBox="1"/>
          <p:nvPr/>
        </p:nvSpPr>
        <p:spPr>
          <a:xfrm>
            <a:off x="806500" y="621000"/>
            <a:ext cx="102870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MX" sz="3200">
                <a:solidFill>
                  <a:schemeClr val="dk1"/>
                </a:solidFill>
              </a:rPr>
              <a:t>Descripción del cierre de la actividad</a:t>
            </a:r>
            <a:r>
              <a:rPr lang="es-MX" sz="3200"/>
              <a:t> </a:t>
            </a:r>
            <a:endParaRPr sz="32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ge2c63a6002_0_71"/>
          <p:cNvSpPr txBox="1"/>
          <p:nvPr/>
        </p:nvSpPr>
        <p:spPr>
          <a:xfrm>
            <a:off x="415625" y="377974"/>
            <a:ext cx="11360700" cy="641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100"/>
              <a:buFont typeface="Arial"/>
              <a:buNone/>
            </a:pPr>
            <a:r>
              <a:rPr lang="es-MX" sz="3000">
                <a:solidFill>
                  <a:schemeClr val="dk1"/>
                </a:solidFill>
              </a:rPr>
              <a:t>Descripción de lo que se hará con los resultados de la actividad</a:t>
            </a:r>
            <a:endParaRPr sz="32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
        <p:nvSpPr>
          <p:cNvPr id="549" name="Google Shape;549;ge2c63a6002_0_71"/>
          <p:cNvSpPr txBox="1"/>
          <p:nvPr/>
        </p:nvSpPr>
        <p:spPr>
          <a:xfrm>
            <a:off x="11060482" y="202167"/>
            <a:ext cx="715800" cy="404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6FA8DC"/>
              </a:solidFill>
              <a:latin typeface="Arial"/>
              <a:ea typeface="Arial"/>
              <a:cs typeface="Arial"/>
              <a:sym typeface="Arial"/>
            </a:endParaRPr>
          </a:p>
        </p:txBody>
      </p:sp>
      <p:sp>
        <p:nvSpPr>
          <p:cNvPr id="550" name="Google Shape;550;ge2c63a6002_0_71"/>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14.7</a:t>
            </a:r>
            <a:endParaRPr sz="1800">
              <a:solidFill>
                <a:schemeClr val="dk1"/>
              </a:solidFill>
            </a:endParaRPr>
          </a:p>
        </p:txBody>
      </p:sp>
      <p:graphicFrame>
        <p:nvGraphicFramePr>
          <p:cNvPr id="551" name="Google Shape;551;ge2c63a6002_0_71"/>
          <p:cNvGraphicFramePr/>
          <p:nvPr/>
        </p:nvGraphicFramePr>
        <p:xfrm>
          <a:off x="498113" y="1141550"/>
          <a:ext cx="3000000" cy="3000000"/>
        </p:xfrm>
        <a:graphic>
          <a:graphicData uri="http://schemas.openxmlformats.org/drawingml/2006/table">
            <a:tbl>
              <a:tblPr>
                <a:noFill/>
                <a:tableStyleId>{5E3DC00D-B716-428E-8C8C-68ED22774382}</a:tableStyleId>
              </a:tblPr>
              <a:tblGrid>
                <a:gridCol w="11278200">
                  <a:extLst>
                    <a:ext uri="{9D8B030D-6E8A-4147-A177-3AD203B41FA5}">
                      <a16:colId xmlns:a16="http://schemas.microsoft.com/office/drawing/2014/main" val="20000"/>
                    </a:ext>
                  </a:extLst>
                </a:gridCol>
              </a:tblGrid>
              <a:tr h="4584375">
                <a:tc>
                  <a:txBody>
                    <a:bodyPr/>
                    <a:lstStyle/>
                    <a:p>
                      <a:pPr marL="0" lvl="0" indent="0" algn="l" rtl="0">
                        <a:spcBef>
                          <a:spcPts val="0"/>
                        </a:spcBef>
                        <a:spcAft>
                          <a:spcPts val="0"/>
                        </a:spcAft>
                        <a:buNone/>
                      </a:pPr>
                      <a:r>
                        <a:rPr lang="es-MX" sz="2400"/>
                        <a:t> </a:t>
                      </a:r>
                      <a:r>
                        <a:rPr lang="es-MX" sz="2400">
                          <a:solidFill>
                            <a:schemeClr val="dk1"/>
                          </a:solidFill>
                        </a:rPr>
                        <a:t>Cada estudiante irá generando su portafolio de evidencias.</a:t>
                      </a:r>
                      <a:endParaRPr sz="2400">
                        <a:solidFill>
                          <a:srgbClr val="CC0000"/>
                        </a:solidFill>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52" name="Google Shape;552;ge2c63a6002_0_71"/>
          <p:cNvSpPr txBox="1"/>
          <p:nvPr/>
        </p:nvSpPr>
        <p:spPr>
          <a:xfrm>
            <a:off x="415625" y="6277775"/>
            <a:ext cx="921600" cy="404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s-MX"/>
              <a:t>Dibujo II</a:t>
            </a:r>
            <a:endParaRPr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b82351b763_2_159"/>
          <p:cNvSpPr txBox="1">
            <a:spLocks noGrp="1"/>
          </p:cNvSpPr>
          <p:nvPr>
            <p:ph type="body" idx="1"/>
          </p:nvPr>
        </p:nvSpPr>
        <p:spPr>
          <a:xfrm>
            <a:off x="415600" y="1536628"/>
            <a:ext cx="11360700" cy="2594700"/>
          </a:xfrm>
          <a:prstGeom prst="rect">
            <a:avLst/>
          </a:prstGeom>
        </p:spPr>
        <p:txBody>
          <a:bodyPr spcFirstLastPara="1" wrap="square" lIns="91425" tIns="91425" rIns="91425" bIns="91425" anchor="t" anchorCtr="0">
            <a:noAutofit/>
          </a:bodyPr>
          <a:lstStyle/>
          <a:p>
            <a:pPr marL="0" lvl="0" indent="0" algn="r" rtl="0">
              <a:spcBef>
                <a:spcPts val="1600"/>
              </a:spcBef>
              <a:spcAft>
                <a:spcPts val="0"/>
              </a:spcAft>
              <a:buClr>
                <a:schemeClr val="dk1"/>
              </a:buClr>
              <a:buSzPts val="1867"/>
              <a:buFont typeface="Arial"/>
              <a:buNone/>
            </a:pPr>
            <a:r>
              <a:rPr lang="es-MX" sz="3200">
                <a:solidFill>
                  <a:schemeClr val="dk1"/>
                </a:solidFill>
              </a:rPr>
              <a:t>Análisis y contrastación</a:t>
            </a:r>
            <a:endParaRPr sz="3200"/>
          </a:p>
        </p:txBody>
      </p:sp>
      <p:sp>
        <p:nvSpPr>
          <p:cNvPr id="559" name="Google Shape;559;gb82351b763_2_159"/>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s-MX" sz="1800">
                <a:solidFill>
                  <a:schemeClr val="dk1"/>
                </a:solidFill>
              </a:rPr>
              <a:t>14.8</a:t>
            </a:r>
            <a:endParaRPr sz="1800">
              <a:solidFill>
                <a:schemeClr val="dk1"/>
              </a:solidFill>
            </a:endParaRPr>
          </a:p>
        </p:txBody>
      </p:sp>
      <p:graphicFrame>
        <p:nvGraphicFramePr>
          <p:cNvPr id="560" name="Google Shape;560;gb82351b763_2_159"/>
          <p:cNvGraphicFramePr/>
          <p:nvPr/>
        </p:nvGraphicFramePr>
        <p:xfrm>
          <a:off x="506650" y="2400413"/>
          <a:ext cx="3000000" cy="3000000"/>
        </p:xfrm>
        <a:graphic>
          <a:graphicData uri="http://schemas.openxmlformats.org/drawingml/2006/table">
            <a:tbl>
              <a:tblPr bandRow="1">
                <a:noFill/>
                <a:tableStyleId>{1B0E5990-8FBC-4FCF-9E24-C65804147B62}</a:tableStyleId>
              </a:tblPr>
              <a:tblGrid>
                <a:gridCol w="3786925">
                  <a:extLst>
                    <a:ext uri="{9D8B030D-6E8A-4147-A177-3AD203B41FA5}">
                      <a16:colId xmlns:a16="http://schemas.microsoft.com/office/drawing/2014/main" val="20000"/>
                    </a:ext>
                  </a:extLst>
                </a:gridCol>
                <a:gridCol w="3786925">
                  <a:extLst>
                    <a:ext uri="{9D8B030D-6E8A-4147-A177-3AD203B41FA5}">
                      <a16:colId xmlns:a16="http://schemas.microsoft.com/office/drawing/2014/main" val="20001"/>
                    </a:ext>
                  </a:extLst>
                </a:gridCol>
                <a:gridCol w="3786925">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Lo</a:t>
                      </a:r>
                      <a:r>
                        <a:rPr lang="es-MX" sz="2200"/>
                        <a:t>gros planeados </a:t>
                      </a:r>
                      <a:endParaRPr sz="2200"/>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Lo</a:t>
                      </a:r>
                      <a:r>
                        <a:rPr lang="es-MX" sz="2200"/>
                        <a:t>gros alcanzados</a:t>
                      </a:r>
                      <a:endParaRPr sz="2200"/>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Aspectos a mejorar</a:t>
                      </a:r>
                      <a:endParaRPr sz="2200"/>
                    </a:p>
                  </a:txBody>
                  <a:tcPr marL="91450" marR="91450" marT="45725" marB="45725"/>
                </a:tc>
                <a:extLst>
                  <a:ext uri="{0D108BD9-81ED-4DB2-BD59-A6C34878D82A}">
                    <a16:rowId xmlns:a16="http://schemas.microsoft.com/office/drawing/2014/main" val="10000"/>
                  </a:ext>
                </a:extLst>
              </a:tr>
              <a:tr h="370850">
                <a:tc>
                  <a:txBody>
                    <a:bodyPr/>
                    <a:lstStyle/>
                    <a:p>
                      <a:pPr marL="0" lvl="0" indent="0" algn="l" rtl="0">
                        <a:spcBef>
                          <a:spcPts val="0"/>
                        </a:spcBef>
                        <a:spcAft>
                          <a:spcPts val="0"/>
                        </a:spcAft>
                        <a:buClr>
                          <a:schemeClr val="dk1"/>
                        </a:buClr>
                        <a:buSzPts val="1100"/>
                        <a:buFont typeface="Arial"/>
                        <a:buNone/>
                      </a:pPr>
                      <a:r>
                        <a:rPr lang="es-MX" sz="2200"/>
                        <a:t>Los alumnos a partir de la investigación y análisis plantean nuevas propuestas del estampado de una prenda</a:t>
                      </a:r>
                      <a:endParaRPr sz="2200"/>
                    </a:p>
                  </a:txBody>
                  <a:tcPr marL="91450" marR="91450" marT="45725" marB="45725"/>
                </a:tc>
                <a:tc>
                  <a:txBody>
                    <a:bodyPr/>
                    <a:lstStyle/>
                    <a:p>
                      <a:pPr marL="0" lvl="0" indent="0" algn="l" rtl="0">
                        <a:spcBef>
                          <a:spcPts val="0"/>
                        </a:spcBef>
                        <a:spcAft>
                          <a:spcPts val="0"/>
                        </a:spcAft>
                        <a:buClr>
                          <a:schemeClr val="dk1"/>
                        </a:buClr>
                        <a:buSzPts val="1100"/>
                        <a:buFont typeface="Arial"/>
                        <a:buNone/>
                      </a:pPr>
                      <a:r>
                        <a:rPr lang="es-MX" sz="2200"/>
                        <a:t> La  realización y comprensión de la importancia del estampado en una prenda y su reuso</a:t>
                      </a:r>
                      <a:br>
                        <a:rPr lang="es-MX" sz="2200"/>
                      </a:br>
                      <a:endParaRPr sz="2200">
                        <a:solidFill>
                          <a:srgbClr val="FF0000"/>
                        </a:solidFill>
                      </a:endParaRPr>
                    </a:p>
                  </a:txBody>
                  <a:tcPr marL="91450" marR="91450" marT="45725" marB="45725"/>
                </a:tc>
                <a:tc>
                  <a:txBody>
                    <a:bodyPr/>
                    <a:lstStyle/>
                    <a:p>
                      <a:pPr marL="0" marR="0" lvl="0" indent="0" algn="just" rtl="0">
                        <a:lnSpc>
                          <a:spcPct val="100000"/>
                        </a:lnSpc>
                        <a:spcBef>
                          <a:spcPts val="0"/>
                        </a:spcBef>
                        <a:spcAft>
                          <a:spcPts val="0"/>
                        </a:spcAft>
                        <a:buClr>
                          <a:srgbClr val="000000"/>
                        </a:buClr>
                        <a:buSzPts val="1867"/>
                        <a:buFont typeface="Arial"/>
                        <a:buNone/>
                      </a:pPr>
                      <a:r>
                        <a:rPr lang="es-MX" sz="2200"/>
                        <a:t>En cuanto a la realización final y al proceso del dibujo, se necesita trabajar en los alumnos, la habilidad y tolerancia a la frustración, mejorar la parte creativa en relación a la búsqueda mediante el proceso y el resultado por el resultado, no ha  una inmediatez de solución parcial. </a:t>
                      </a:r>
                      <a:endParaRPr sz="220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6"/>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r" rtl="0">
              <a:lnSpc>
                <a:spcPct val="100000"/>
              </a:lnSpc>
              <a:spcBef>
                <a:spcPts val="0"/>
              </a:spcBef>
              <a:spcAft>
                <a:spcPts val="0"/>
              </a:spcAft>
              <a:buSzPts val="2800"/>
              <a:buNone/>
            </a:pPr>
            <a:r>
              <a:rPr lang="es-MX" sz="3200"/>
              <a:t>Objetivo general del proyecto</a:t>
            </a:r>
            <a:endParaRPr sz="3200"/>
          </a:p>
        </p:txBody>
      </p:sp>
      <p:sp>
        <p:nvSpPr>
          <p:cNvPr id="162" name="Google Shape;162;p6"/>
          <p:cNvSpPr txBox="1">
            <a:spLocks noGrp="1"/>
          </p:cNvSpPr>
          <p:nvPr>
            <p:ph type="body" idx="1"/>
          </p:nvPr>
        </p:nvSpPr>
        <p:spPr>
          <a:xfrm>
            <a:off x="325677" y="1536632"/>
            <a:ext cx="11450723" cy="1892367"/>
          </a:xfrm>
          <a:prstGeom prst="rect">
            <a:avLst/>
          </a:prstGeom>
          <a:noFill/>
          <a:ln>
            <a:noFill/>
          </a:ln>
        </p:spPr>
        <p:txBody>
          <a:bodyPr spcFirstLastPara="1" wrap="square" lIns="121900" tIns="121900" rIns="121900" bIns="121900" anchor="t" anchorCtr="0">
            <a:noAutofit/>
          </a:bodyPr>
          <a:lstStyle/>
          <a:p>
            <a:pPr marL="0" lvl="0" indent="0" algn="just" rtl="0">
              <a:lnSpc>
                <a:spcPct val="150000"/>
              </a:lnSpc>
              <a:spcBef>
                <a:spcPts val="1000"/>
              </a:spcBef>
              <a:spcAft>
                <a:spcPts val="0"/>
              </a:spcAft>
              <a:buClr>
                <a:schemeClr val="dk1"/>
              </a:buClr>
              <a:buSzPts val="1100"/>
              <a:buNone/>
            </a:pPr>
            <a:r>
              <a:rPr lang="es-MX" sz="2800">
                <a:solidFill>
                  <a:schemeClr val="dk1"/>
                </a:solidFill>
              </a:rPr>
              <a:t>Aplicar materiales orgánicos por medio de la tinción en telas de reuso, con el fin de dar una alternativa ecológica que reduzca el impacto ambiental del consumo relacionado con la industria de la moda.</a:t>
            </a:r>
            <a:endParaRPr sz="2800">
              <a:solidFill>
                <a:schemeClr val="dk1"/>
              </a:solidFill>
            </a:endParaRPr>
          </a:p>
          <a:p>
            <a:pPr marL="0" marR="152396" lvl="0" indent="0" algn="just" rtl="0">
              <a:lnSpc>
                <a:spcPct val="150000"/>
              </a:lnSpc>
              <a:spcBef>
                <a:spcPts val="533"/>
              </a:spcBef>
              <a:spcAft>
                <a:spcPts val="0"/>
              </a:spcAft>
              <a:buClr>
                <a:schemeClr val="dk1"/>
              </a:buClr>
              <a:buSzPts val="1100"/>
              <a:buNone/>
            </a:pPr>
            <a:endParaRPr sz="2800">
              <a:solidFill>
                <a:schemeClr val="dk1"/>
              </a:solidFill>
            </a:endParaRPr>
          </a:p>
        </p:txBody>
      </p:sp>
      <p:sp>
        <p:nvSpPr>
          <p:cNvPr id="163" name="Google Shape;163;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MX"/>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ge2c63a6002_0_55"/>
          <p:cNvSpPr txBox="1"/>
          <p:nvPr/>
        </p:nvSpPr>
        <p:spPr>
          <a:xfrm>
            <a:off x="415625" y="377974"/>
            <a:ext cx="11360700" cy="641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100"/>
              <a:buFont typeface="Arial"/>
              <a:buNone/>
            </a:pPr>
            <a:r>
              <a:rPr lang="es-MX" sz="3200">
                <a:solidFill>
                  <a:schemeClr val="dk1"/>
                </a:solidFill>
              </a:rPr>
              <a:t>Toma de decisiones</a:t>
            </a:r>
            <a:endParaRPr sz="3200" b="0" i="0" u="none" strike="noStrike" cap="none">
              <a:solidFill>
                <a:schemeClr val="dk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
        <p:nvSpPr>
          <p:cNvPr id="567" name="Google Shape;567;ge2c63a6002_0_55"/>
          <p:cNvSpPr txBox="1"/>
          <p:nvPr/>
        </p:nvSpPr>
        <p:spPr>
          <a:xfrm>
            <a:off x="11060482" y="202167"/>
            <a:ext cx="715800" cy="404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6FA8DC"/>
              </a:solidFill>
              <a:latin typeface="Arial"/>
              <a:ea typeface="Arial"/>
              <a:cs typeface="Arial"/>
              <a:sym typeface="Arial"/>
            </a:endParaRPr>
          </a:p>
        </p:txBody>
      </p:sp>
      <p:sp>
        <p:nvSpPr>
          <p:cNvPr id="568" name="Google Shape;568;ge2c63a6002_0_55"/>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14.9</a:t>
            </a:r>
            <a:endParaRPr/>
          </a:p>
        </p:txBody>
      </p:sp>
      <p:graphicFrame>
        <p:nvGraphicFramePr>
          <p:cNvPr id="569" name="Google Shape;569;ge2c63a6002_0_55"/>
          <p:cNvGraphicFramePr/>
          <p:nvPr/>
        </p:nvGraphicFramePr>
        <p:xfrm>
          <a:off x="498113" y="1141550"/>
          <a:ext cx="3000000" cy="3000000"/>
        </p:xfrm>
        <a:graphic>
          <a:graphicData uri="http://schemas.openxmlformats.org/drawingml/2006/table">
            <a:tbl>
              <a:tblPr>
                <a:noFill/>
                <a:tableStyleId>{5E3DC00D-B716-428E-8C8C-68ED22774382}</a:tableStyleId>
              </a:tblPr>
              <a:tblGrid>
                <a:gridCol w="10798475">
                  <a:extLst>
                    <a:ext uri="{9D8B030D-6E8A-4147-A177-3AD203B41FA5}">
                      <a16:colId xmlns:a16="http://schemas.microsoft.com/office/drawing/2014/main" val="20000"/>
                    </a:ext>
                  </a:extLst>
                </a:gridCol>
              </a:tblGrid>
              <a:tr h="4584375">
                <a:tc>
                  <a:txBody>
                    <a:bodyPr/>
                    <a:lstStyle/>
                    <a:p>
                      <a:pPr marL="0" lvl="0" indent="0" algn="l" rtl="0">
                        <a:spcBef>
                          <a:spcPts val="0"/>
                        </a:spcBef>
                        <a:spcAft>
                          <a:spcPts val="0"/>
                        </a:spcAft>
                        <a:buNone/>
                      </a:pPr>
                      <a:r>
                        <a:rPr lang="es-MX" sz="2400">
                          <a:solidFill>
                            <a:schemeClr val="dk1"/>
                          </a:solidFill>
                        </a:rPr>
                        <a:t>Una vez que los resultados sean a satisfacción del alumno y de la demanda del proyecto, los alumnos pasarán a la fase de experimentación con la tintura.</a:t>
                      </a:r>
                      <a:endParaRPr sz="2400">
                        <a:solidFill>
                          <a:schemeClr val="dk1"/>
                        </a:solidFill>
                      </a:endParaRPr>
                    </a:p>
                    <a:p>
                      <a:pPr marL="0" lvl="0" indent="0" algn="l" rtl="0">
                        <a:spcBef>
                          <a:spcPts val="0"/>
                        </a:spcBef>
                        <a:spcAft>
                          <a:spcPts val="0"/>
                        </a:spcAft>
                        <a:buNone/>
                      </a:pPr>
                      <a:r>
                        <a:rPr lang="es-MX" sz="2400">
                          <a:solidFill>
                            <a:schemeClr val="dk1"/>
                          </a:solidFill>
                        </a:rPr>
                        <a:t>La repetición del proceso y diseño hasta llegar a un resultado satisfactorio y apegado a los objetivos.  </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70" name="Google Shape;570;ge2c63a6002_0_55"/>
          <p:cNvSpPr txBox="1"/>
          <p:nvPr/>
        </p:nvSpPr>
        <p:spPr>
          <a:xfrm>
            <a:off x="415625" y="6277775"/>
            <a:ext cx="921600" cy="404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s-MX"/>
              <a:t>Dibujo II</a:t>
            </a:r>
            <a:endParaRPr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e3b10d7b2a_1_82"/>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577" name="Google Shape;577;ge3b10d7b2a_1_82"/>
          <p:cNvSpPr txBox="1">
            <a:spLocks noGrp="1"/>
          </p:cNvSpPr>
          <p:nvPr>
            <p:ph type="sldNum" idx="12"/>
          </p:nvPr>
        </p:nvSpPr>
        <p:spPr>
          <a:xfrm>
            <a:off x="11144211" y="6217623"/>
            <a:ext cx="731700" cy="5247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s-MX" sz="1800">
                <a:solidFill>
                  <a:schemeClr val="dk1"/>
                </a:solidFill>
              </a:rPr>
              <a:t>14</a:t>
            </a:r>
            <a:endParaRPr sz="1800">
              <a:solidFill>
                <a:schemeClr val="dk1"/>
              </a:solidFill>
            </a:endParaRPr>
          </a:p>
        </p:txBody>
      </p:sp>
      <p:sp>
        <p:nvSpPr>
          <p:cNvPr id="578" name="Google Shape;578;ge3b10d7b2a_1_82"/>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endParaRPr sz="3200">
              <a:solidFill>
                <a:schemeClr val="dk1"/>
              </a:solidFill>
            </a:endParaRPr>
          </a:p>
          <a:p>
            <a:pPr marL="0" lvl="0" indent="0" algn="ctr" rtl="0">
              <a:lnSpc>
                <a:spcPct val="100000"/>
              </a:lnSpc>
              <a:spcBef>
                <a:spcPts val="0"/>
              </a:spcBef>
              <a:spcAft>
                <a:spcPts val="0"/>
              </a:spcAft>
              <a:buClr>
                <a:schemeClr val="dk1"/>
              </a:buClr>
              <a:buSzPts val="1100"/>
              <a:buFont typeface="Arial"/>
              <a:buNone/>
            </a:pPr>
            <a:endParaRPr sz="3200">
              <a:solidFill>
                <a:schemeClr val="dk1"/>
              </a:solidFill>
            </a:endParaRPr>
          </a:p>
          <a:p>
            <a:pPr marL="0" lvl="0" indent="0" algn="ctr" rtl="0">
              <a:lnSpc>
                <a:spcPct val="100000"/>
              </a:lnSpc>
              <a:spcBef>
                <a:spcPts val="0"/>
              </a:spcBef>
              <a:spcAft>
                <a:spcPts val="0"/>
              </a:spcAft>
              <a:buClr>
                <a:schemeClr val="dk1"/>
              </a:buClr>
              <a:buSzPts val="1100"/>
              <a:buFont typeface="Arial"/>
              <a:buNone/>
            </a:pPr>
            <a:endParaRPr sz="3200">
              <a:solidFill>
                <a:schemeClr val="dk1"/>
              </a:solidFill>
            </a:endParaRPr>
          </a:p>
          <a:p>
            <a:pPr marL="0" lvl="0" indent="0" algn="ctr" rtl="0">
              <a:lnSpc>
                <a:spcPct val="100000"/>
              </a:lnSpc>
              <a:spcBef>
                <a:spcPts val="0"/>
              </a:spcBef>
              <a:spcAft>
                <a:spcPts val="0"/>
              </a:spcAft>
              <a:buNone/>
            </a:pPr>
            <a:r>
              <a:rPr lang="es-MX" sz="3200">
                <a:solidFill>
                  <a:srgbClr val="000000"/>
                </a:solidFill>
              </a:rPr>
              <a:t>Una actividad  por cada asignatura  de la fase de desarrollo del proyecto.</a:t>
            </a:r>
            <a:endParaRPr sz="3200">
              <a:solidFill>
                <a:schemeClr val="dk1"/>
              </a:solidFill>
            </a:endParaRPr>
          </a:p>
          <a:p>
            <a:pPr marL="0" lvl="0" indent="0" algn="ctr" rtl="0">
              <a:lnSpc>
                <a:spcPct val="100000"/>
              </a:lnSpc>
              <a:spcBef>
                <a:spcPts val="0"/>
              </a:spcBef>
              <a:spcAft>
                <a:spcPts val="0"/>
              </a:spcAft>
              <a:buNone/>
            </a:pPr>
            <a:r>
              <a:rPr lang="es-MX" sz="2800">
                <a:solidFill>
                  <a:srgbClr val="000000"/>
                </a:solidFill>
              </a:rPr>
              <a:t>Asignatura 2. Geografía</a:t>
            </a:r>
            <a:endParaRPr sz="3200">
              <a:solidFill>
                <a:schemeClr val="dk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e49b4b1499_0_0"/>
          <p:cNvSpPr txBox="1"/>
          <p:nvPr/>
        </p:nvSpPr>
        <p:spPr>
          <a:xfrm>
            <a:off x="415625" y="377975"/>
            <a:ext cx="11360700" cy="831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s-MX" sz="2700">
                <a:solidFill>
                  <a:schemeClr val="dk1"/>
                </a:solidFill>
              </a:rPr>
              <a:t>Una actividad  por cada asignatura  de la fase de desarrollo del proyecto.</a:t>
            </a:r>
            <a:endParaRPr sz="2700">
              <a:solidFill>
                <a:schemeClr val="dk1"/>
              </a:solidFill>
            </a:endParaRPr>
          </a:p>
          <a:p>
            <a:pPr marL="0" marR="0" lvl="0" indent="0" algn="l" rtl="0">
              <a:lnSpc>
                <a:spcPct val="100000"/>
              </a:lnSpc>
              <a:spcBef>
                <a:spcPts val="0"/>
              </a:spcBef>
              <a:spcAft>
                <a:spcPts val="0"/>
              </a:spcAft>
              <a:buClr>
                <a:srgbClr val="000000"/>
              </a:buClr>
              <a:buSzPts val="2400"/>
              <a:buFont typeface="Arial"/>
              <a:buNone/>
            </a:pPr>
            <a:endParaRPr sz="3200"/>
          </a:p>
        </p:txBody>
      </p:sp>
      <p:sp>
        <p:nvSpPr>
          <p:cNvPr id="585" name="Google Shape;585;ge49b4b1499_0_0"/>
          <p:cNvSpPr txBox="1"/>
          <p:nvPr/>
        </p:nvSpPr>
        <p:spPr>
          <a:xfrm>
            <a:off x="11060482" y="202167"/>
            <a:ext cx="715800" cy="404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6FA8DC"/>
              </a:solidFill>
              <a:latin typeface="Arial"/>
              <a:ea typeface="Arial"/>
              <a:cs typeface="Arial"/>
              <a:sym typeface="Arial"/>
            </a:endParaRPr>
          </a:p>
        </p:txBody>
      </p:sp>
      <p:sp>
        <p:nvSpPr>
          <p:cNvPr id="586" name="Google Shape;586;ge49b4b1499_0_0"/>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14.1</a:t>
            </a:r>
            <a:endParaRPr/>
          </a:p>
        </p:txBody>
      </p:sp>
      <p:graphicFrame>
        <p:nvGraphicFramePr>
          <p:cNvPr id="587" name="Google Shape;587;ge49b4b1499_0_0"/>
          <p:cNvGraphicFramePr/>
          <p:nvPr/>
        </p:nvGraphicFramePr>
        <p:xfrm>
          <a:off x="415613" y="1209575"/>
          <a:ext cx="3000000" cy="3000000"/>
        </p:xfrm>
        <a:graphic>
          <a:graphicData uri="http://schemas.openxmlformats.org/drawingml/2006/table">
            <a:tbl>
              <a:tblPr>
                <a:noFill/>
                <a:tableStyleId>{5E3DC00D-B716-428E-8C8C-68ED22774382}</a:tableStyleId>
              </a:tblPr>
              <a:tblGrid>
                <a:gridCol w="3875575">
                  <a:extLst>
                    <a:ext uri="{9D8B030D-6E8A-4147-A177-3AD203B41FA5}">
                      <a16:colId xmlns:a16="http://schemas.microsoft.com/office/drawing/2014/main" val="20000"/>
                    </a:ext>
                  </a:extLst>
                </a:gridCol>
                <a:gridCol w="7588425">
                  <a:extLst>
                    <a:ext uri="{9D8B030D-6E8A-4147-A177-3AD203B41FA5}">
                      <a16:colId xmlns:a16="http://schemas.microsoft.com/office/drawing/2014/main" val="20001"/>
                    </a:ext>
                  </a:extLst>
                </a:gridCol>
              </a:tblGrid>
              <a:tr h="561350">
                <a:tc>
                  <a:txBody>
                    <a:bodyPr/>
                    <a:lstStyle/>
                    <a:p>
                      <a:pPr marL="457200" lvl="0" indent="-381000" algn="just" rtl="0">
                        <a:lnSpc>
                          <a:spcPct val="115000"/>
                        </a:lnSpc>
                        <a:spcBef>
                          <a:spcPts val="0"/>
                        </a:spcBef>
                        <a:spcAft>
                          <a:spcPts val="0"/>
                        </a:spcAft>
                        <a:buClr>
                          <a:schemeClr val="dk1"/>
                        </a:buClr>
                        <a:buSzPts val="2400"/>
                        <a:buAutoNum type="alphaLcPeriod"/>
                      </a:pPr>
                      <a:r>
                        <a:rPr lang="es-MX" sz="2400">
                          <a:solidFill>
                            <a:schemeClr val="dk1"/>
                          </a:solidFill>
                        </a:rPr>
                        <a:t>Nombre de la actividad:</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s-MX" sz="2400"/>
                        <a:t>  Valoración del impacto ambiental de la industria textil.</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857050">
                <a:tc>
                  <a:txBody>
                    <a:bodyPr/>
                    <a:lstStyle/>
                    <a:p>
                      <a:pPr marL="0" lvl="0" indent="0" algn="just" rtl="0">
                        <a:lnSpc>
                          <a:spcPct val="115000"/>
                        </a:lnSpc>
                        <a:spcBef>
                          <a:spcPts val="1600"/>
                        </a:spcBef>
                        <a:spcAft>
                          <a:spcPts val="0"/>
                        </a:spcAft>
                        <a:buNone/>
                      </a:pPr>
                      <a:r>
                        <a:rPr lang="es-MX" sz="2400">
                          <a:solidFill>
                            <a:schemeClr val="dk1"/>
                          </a:solidFill>
                        </a:rPr>
                        <a:t>b.  Objetivo:</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just" rtl="0">
                        <a:lnSpc>
                          <a:spcPct val="115000"/>
                        </a:lnSpc>
                        <a:spcBef>
                          <a:spcPts val="1600"/>
                        </a:spcBef>
                        <a:spcAft>
                          <a:spcPts val="0"/>
                        </a:spcAft>
                        <a:buNone/>
                      </a:pPr>
                      <a:r>
                        <a:rPr lang="es-MX" sz="2400">
                          <a:solidFill>
                            <a:schemeClr val="dk1"/>
                          </a:solidFill>
                        </a:rPr>
                        <a:t>El alumno cuantificará el impacto ambiental del proceso económico de la industria textil, por medio de una investigación en diversas fuentes, para que valore y reflexione sobre el impacto ambiental la producción de ropa. </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92725">
                <a:tc>
                  <a:txBody>
                    <a:bodyPr/>
                    <a:lstStyle/>
                    <a:p>
                      <a:pPr marL="0" lvl="0" indent="0" algn="just" rtl="0">
                        <a:lnSpc>
                          <a:spcPct val="115000"/>
                        </a:lnSpc>
                        <a:spcBef>
                          <a:spcPts val="1600"/>
                        </a:spcBef>
                        <a:spcAft>
                          <a:spcPts val="0"/>
                        </a:spcAft>
                        <a:buNone/>
                      </a:pPr>
                      <a:r>
                        <a:rPr lang="es-MX" sz="2400">
                          <a:solidFill>
                            <a:schemeClr val="dk1"/>
                          </a:solidFill>
                        </a:rPr>
                        <a:t>c.  Grado:</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just" rtl="0">
                        <a:lnSpc>
                          <a:spcPct val="115000"/>
                        </a:lnSpc>
                        <a:spcBef>
                          <a:spcPts val="1600"/>
                        </a:spcBef>
                        <a:spcAft>
                          <a:spcPts val="0"/>
                        </a:spcAft>
                        <a:buNone/>
                      </a:pPr>
                      <a:r>
                        <a:rPr lang="es-MX" sz="2400">
                          <a:solidFill>
                            <a:schemeClr val="dk1"/>
                          </a:solidFill>
                        </a:rPr>
                        <a:t>4º.</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099225">
                <a:tc>
                  <a:txBody>
                    <a:bodyPr/>
                    <a:lstStyle/>
                    <a:p>
                      <a:pPr marL="0" lvl="0" indent="0" algn="just" rtl="0">
                        <a:lnSpc>
                          <a:spcPct val="115000"/>
                        </a:lnSpc>
                        <a:spcBef>
                          <a:spcPts val="1600"/>
                        </a:spcBef>
                        <a:spcAft>
                          <a:spcPts val="0"/>
                        </a:spcAft>
                        <a:buNone/>
                      </a:pPr>
                      <a:r>
                        <a:rPr lang="es-MX" sz="2400">
                          <a:solidFill>
                            <a:schemeClr val="dk1"/>
                          </a:solidFill>
                        </a:rPr>
                        <a:t>d. Fecha en que se realiza la actividad:</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just" rtl="0">
                        <a:lnSpc>
                          <a:spcPct val="115000"/>
                        </a:lnSpc>
                        <a:spcBef>
                          <a:spcPts val="1600"/>
                        </a:spcBef>
                        <a:spcAft>
                          <a:spcPts val="0"/>
                        </a:spcAft>
                        <a:buNone/>
                      </a:pPr>
                      <a:r>
                        <a:rPr lang="es-MX" sz="2400">
                          <a:solidFill>
                            <a:schemeClr val="dk1"/>
                          </a:solidFill>
                        </a:rPr>
                        <a:t> 11 de noviembre 2021.</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88" name="Google Shape;588;ge49b4b1499_0_0"/>
          <p:cNvSpPr txBox="1"/>
          <p:nvPr/>
        </p:nvSpPr>
        <p:spPr>
          <a:xfrm>
            <a:off x="415625" y="6277775"/>
            <a:ext cx="1285500" cy="524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s-MX"/>
              <a:t>Geografía</a:t>
            </a:r>
            <a:endParaRPr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ge49b4b1499_0_9"/>
          <p:cNvSpPr txBox="1"/>
          <p:nvPr/>
        </p:nvSpPr>
        <p:spPr>
          <a:xfrm>
            <a:off x="415625" y="377974"/>
            <a:ext cx="11360700" cy="641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endParaRPr sz="3200"/>
          </a:p>
        </p:txBody>
      </p:sp>
      <p:sp>
        <p:nvSpPr>
          <p:cNvPr id="595" name="Google Shape;595;ge49b4b1499_0_9"/>
          <p:cNvSpPr txBox="1"/>
          <p:nvPr/>
        </p:nvSpPr>
        <p:spPr>
          <a:xfrm>
            <a:off x="11060482" y="202167"/>
            <a:ext cx="715800" cy="404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6FA8DC"/>
              </a:solidFill>
              <a:latin typeface="Arial"/>
              <a:ea typeface="Arial"/>
              <a:cs typeface="Arial"/>
              <a:sym typeface="Arial"/>
            </a:endParaRPr>
          </a:p>
        </p:txBody>
      </p:sp>
      <p:sp>
        <p:nvSpPr>
          <p:cNvPr id="596" name="Google Shape;596;ge49b4b1499_0_9"/>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14.2</a:t>
            </a:r>
            <a:endParaRPr/>
          </a:p>
        </p:txBody>
      </p:sp>
      <p:graphicFrame>
        <p:nvGraphicFramePr>
          <p:cNvPr id="597" name="Google Shape;597;ge49b4b1499_0_9"/>
          <p:cNvGraphicFramePr/>
          <p:nvPr/>
        </p:nvGraphicFramePr>
        <p:xfrm>
          <a:off x="415638" y="377975"/>
          <a:ext cx="3000000" cy="3000000"/>
        </p:xfrm>
        <a:graphic>
          <a:graphicData uri="http://schemas.openxmlformats.org/drawingml/2006/table">
            <a:tbl>
              <a:tblPr>
                <a:noFill/>
                <a:tableStyleId>{5E3DC00D-B716-428E-8C8C-68ED22774382}</a:tableStyleId>
              </a:tblPr>
              <a:tblGrid>
                <a:gridCol w="3323525">
                  <a:extLst>
                    <a:ext uri="{9D8B030D-6E8A-4147-A177-3AD203B41FA5}">
                      <a16:colId xmlns:a16="http://schemas.microsoft.com/office/drawing/2014/main" val="20000"/>
                    </a:ext>
                  </a:extLst>
                </a:gridCol>
                <a:gridCol w="8037175">
                  <a:extLst>
                    <a:ext uri="{9D8B030D-6E8A-4147-A177-3AD203B41FA5}">
                      <a16:colId xmlns:a16="http://schemas.microsoft.com/office/drawing/2014/main" val="20001"/>
                    </a:ext>
                  </a:extLst>
                </a:gridCol>
              </a:tblGrid>
              <a:tr h="2137775">
                <a:tc>
                  <a:txBody>
                    <a:bodyPr/>
                    <a:lstStyle/>
                    <a:p>
                      <a:pPr marL="0" lvl="0" indent="0" algn="l" rtl="0">
                        <a:lnSpc>
                          <a:spcPct val="115000"/>
                        </a:lnSpc>
                        <a:spcBef>
                          <a:spcPts val="0"/>
                        </a:spcBef>
                        <a:spcAft>
                          <a:spcPts val="0"/>
                        </a:spcAft>
                        <a:buNone/>
                      </a:pPr>
                      <a:r>
                        <a:rPr lang="es-MX" sz="2400">
                          <a:solidFill>
                            <a:schemeClr val="dk1"/>
                          </a:solidFill>
                        </a:rPr>
                        <a:t>a.- Asignaturas participantes,</a:t>
                      </a:r>
                      <a:endParaRPr sz="2400">
                        <a:solidFill>
                          <a:schemeClr val="dk1"/>
                        </a:solidFill>
                      </a:endParaRPr>
                    </a:p>
                    <a:p>
                      <a:pPr marL="0" lvl="0" indent="0" algn="l" rtl="0">
                        <a:lnSpc>
                          <a:spcPct val="115000"/>
                        </a:lnSpc>
                        <a:spcBef>
                          <a:spcPts val="0"/>
                        </a:spcBef>
                        <a:spcAft>
                          <a:spcPts val="0"/>
                        </a:spcAft>
                        <a:buNone/>
                      </a:pPr>
                      <a:r>
                        <a:rPr lang="es-MX" sz="2400">
                          <a:solidFill>
                            <a:schemeClr val="dk1"/>
                          </a:solidFill>
                        </a:rPr>
                        <a:t>temas o conceptos </a:t>
                      </a:r>
                      <a:endParaRPr sz="2400">
                        <a:solidFill>
                          <a:schemeClr val="dk1"/>
                        </a:solidFill>
                      </a:endParaRPr>
                    </a:p>
                    <a:p>
                      <a:pPr marL="0" lvl="0" indent="0" algn="l" rtl="0">
                        <a:lnSpc>
                          <a:spcPct val="115000"/>
                        </a:lnSpc>
                        <a:spcBef>
                          <a:spcPts val="0"/>
                        </a:spcBef>
                        <a:spcAft>
                          <a:spcPts val="0"/>
                        </a:spcAft>
                        <a:buNone/>
                      </a:pPr>
                      <a:r>
                        <a:rPr lang="es-MX" sz="2400">
                          <a:solidFill>
                            <a:schemeClr val="dk1"/>
                          </a:solidFill>
                        </a:rPr>
                        <a:t>de cada una.</a:t>
                      </a:r>
                      <a:endParaRPr sz="2400"/>
                    </a:p>
                  </a:txBody>
                  <a:tcPr marL="91425" marR="91425" marT="91425" marB="91425">
                    <a:lnL w="19050" cap="flat" cmpd="sng">
                      <a:solidFill>
                        <a:srgbClr val="9E9E9E"/>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endParaRPr sz="1080">
                        <a:solidFill>
                          <a:schemeClr val="dk1"/>
                        </a:solidFill>
                      </a:endParaRPr>
                    </a:p>
                    <a:p>
                      <a:pPr marL="0" lvl="0" indent="0" algn="l" rtl="0">
                        <a:lnSpc>
                          <a:spcPct val="115000"/>
                        </a:lnSpc>
                        <a:spcBef>
                          <a:spcPts val="0"/>
                        </a:spcBef>
                        <a:spcAft>
                          <a:spcPts val="0"/>
                        </a:spcAft>
                        <a:buNone/>
                      </a:pPr>
                      <a:r>
                        <a:rPr lang="es-MX" sz="2200">
                          <a:solidFill>
                            <a:schemeClr val="dk1"/>
                          </a:solidFill>
                        </a:rPr>
                        <a:t>Geografía</a:t>
                      </a:r>
                      <a:endParaRPr sz="2200">
                        <a:solidFill>
                          <a:schemeClr val="dk1"/>
                        </a:solidFill>
                      </a:endParaRPr>
                    </a:p>
                    <a:p>
                      <a:pPr marL="0" lvl="0" indent="0" algn="l" rtl="0">
                        <a:lnSpc>
                          <a:spcPct val="115000"/>
                        </a:lnSpc>
                        <a:spcBef>
                          <a:spcPts val="0"/>
                        </a:spcBef>
                        <a:spcAft>
                          <a:spcPts val="0"/>
                        </a:spcAft>
                        <a:buNone/>
                      </a:pPr>
                      <a:r>
                        <a:rPr lang="es-MX" sz="2200">
                          <a:solidFill>
                            <a:schemeClr val="dk1"/>
                          </a:solidFill>
                        </a:rPr>
                        <a:t>4.3 impacto ambiental de los procesos productivos</a:t>
                      </a:r>
                      <a:endParaRPr sz="2200">
                        <a:solidFill>
                          <a:schemeClr val="dk1"/>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937950">
                <a:tc>
                  <a:txBody>
                    <a:bodyPr/>
                    <a:lstStyle/>
                    <a:p>
                      <a:pPr marL="0" lvl="0" indent="0" algn="just" rtl="0">
                        <a:lnSpc>
                          <a:spcPct val="115000"/>
                        </a:lnSpc>
                        <a:spcBef>
                          <a:spcPts val="1600"/>
                        </a:spcBef>
                        <a:spcAft>
                          <a:spcPts val="0"/>
                        </a:spcAft>
                        <a:buNone/>
                      </a:pPr>
                      <a:r>
                        <a:rPr lang="es-MX" sz="2400">
                          <a:solidFill>
                            <a:schemeClr val="dk1"/>
                          </a:solidFill>
                        </a:rPr>
                        <a:t>b.- Fuentes de apoyo:</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Clr>
                          <a:schemeClr val="dk1"/>
                        </a:buClr>
                        <a:buSzPts val="1100"/>
                        <a:buFont typeface="Arial"/>
                        <a:buNone/>
                      </a:pPr>
                      <a:r>
                        <a:rPr lang="es-MX" sz="2067">
                          <a:solidFill>
                            <a:schemeClr val="dk1"/>
                          </a:solidFill>
                        </a:rPr>
                        <a:t>Gobierno de México. (s/f). INEGI. Recuperado de  </a:t>
                      </a:r>
                      <a:r>
                        <a:rPr lang="es-MX" sz="1879">
                          <a:solidFill>
                            <a:schemeClr val="dk1"/>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a:t>
                      </a:r>
                      <a:r>
                        <a:rPr lang="es-MX" sz="1879">
                          <a:solidFill>
                            <a:schemeClr val="dk1"/>
                          </a:solidFill>
                        </a:rPr>
                        <a:t>inegi.org.mx</a:t>
                      </a:r>
                      <a:endParaRPr sz="1879">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679">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s-MX" sz="2300">
                          <a:solidFill>
                            <a:schemeClr val="dk1"/>
                          </a:solidFill>
                        </a:rPr>
                        <a:t>BM, </a:t>
                      </a:r>
                      <a:r>
                        <a:rPr lang="es-MX" sz="2300">
                          <a:solidFill>
                            <a:schemeClr val="dk1"/>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www.datos.bancomundial.org</a:t>
                      </a:r>
                      <a:endParaRPr sz="1679">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s-MX" sz="2280" u="sng">
                          <a:solidFill>
                            <a:schemeClr val="hlink"/>
                          </a:solidFill>
                          <a:hlinkClick r:id="rId5"/>
                        </a:rPr>
                        <a:t>https://www.bancomundial.org/es/news/feature/2019/09/23/costo-moda-medio-ambiente</a:t>
                      </a:r>
                      <a:endParaRPr sz="228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28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300">
                        <a:solidFill>
                          <a:schemeClr val="dk1"/>
                        </a:solidFill>
                      </a:endParaRPr>
                    </a:p>
                    <a:p>
                      <a:pPr marL="0" lvl="0" indent="0" algn="l" rtl="0">
                        <a:spcBef>
                          <a:spcPts val="0"/>
                        </a:spcBef>
                        <a:spcAft>
                          <a:spcPts val="0"/>
                        </a:spcAft>
                        <a:buNone/>
                      </a:pPr>
                      <a:endParaRPr sz="2300">
                        <a:solidFill>
                          <a:schemeClr val="dk1"/>
                        </a:solidFill>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98" name="Google Shape;598;ge49b4b1499_0_9"/>
          <p:cNvSpPr txBox="1"/>
          <p:nvPr/>
        </p:nvSpPr>
        <p:spPr>
          <a:xfrm>
            <a:off x="415625" y="6277775"/>
            <a:ext cx="1088400" cy="404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s-MX"/>
              <a:t>Geografía</a:t>
            </a:r>
            <a:endParaRPr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gb82351b763_2_488"/>
          <p:cNvSpPr txBox="1"/>
          <p:nvPr/>
        </p:nvSpPr>
        <p:spPr>
          <a:xfrm>
            <a:off x="415625" y="377974"/>
            <a:ext cx="11360700" cy="641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s-MX" sz="3200"/>
              <a:t>Justificación de la actividad.</a:t>
            </a:r>
            <a:endParaRPr sz="32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
        <p:nvSpPr>
          <p:cNvPr id="605" name="Google Shape;605;gb82351b763_2_488"/>
          <p:cNvSpPr txBox="1"/>
          <p:nvPr/>
        </p:nvSpPr>
        <p:spPr>
          <a:xfrm>
            <a:off x="11060482" y="202167"/>
            <a:ext cx="715800" cy="404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6FA8DC"/>
              </a:solidFill>
              <a:latin typeface="Arial"/>
              <a:ea typeface="Arial"/>
              <a:cs typeface="Arial"/>
              <a:sym typeface="Arial"/>
            </a:endParaRPr>
          </a:p>
        </p:txBody>
      </p:sp>
      <p:sp>
        <p:nvSpPr>
          <p:cNvPr id="606" name="Google Shape;606;gb82351b763_2_488"/>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14.3</a:t>
            </a:r>
            <a:endParaRPr/>
          </a:p>
        </p:txBody>
      </p:sp>
      <p:graphicFrame>
        <p:nvGraphicFramePr>
          <p:cNvPr id="607" name="Google Shape;607;gb82351b763_2_488"/>
          <p:cNvGraphicFramePr/>
          <p:nvPr/>
        </p:nvGraphicFramePr>
        <p:xfrm>
          <a:off x="498113" y="1141550"/>
          <a:ext cx="3000000" cy="3000000"/>
        </p:xfrm>
        <a:graphic>
          <a:graphicData uri="http://schemas.openxmlformats.org/drawingml/2006/table">
            <a:tbl>
              <a:tblPr>
                <a:noFill/>
                <a:tableStyleId>{5E3DC00D-B716-428E-8C8C-68ED22774382}</a:tableStyleId>
              </a:tblPr>
              <a:tblGrid>
                <a:gridCol w="11360700">
                  <a:extLst>
                    <a:ext uri="{9D8B030D-6E8A-4147-A177-3AD203B41FA5}">
                      <a16:colId xmlns:a16="http://schemas.microsoft.com/office/drawing/2014/main" val="20000"/>
                    </a:ext>
                  </a:extLst>
                </a:gridCol>
              </a:tblGrid>
              <a:tr h="4584375">
                <a:tc>
                  <a:txBody>
                    <a:bodyPr/>
                    <a:lstStyle/>
                    <a:p>
                      <a:pPr marL="0" lvl="0" indent="0" algn="l" rtl="0">
                        <a:spcBef>
                          <a:spcPts val="0"/>
                        </a:spcBef>
                        <a:spcAft>
                          <a:spcPts val="0"/>
                        </a:spcAft>
                        <a:buNone/>
                      </a:pPr>
                      <a:r>
                        <a:rPr lang="es-MX" sz="2400">
                          <a:solidFill>
                            <a:schemeClr val="dk1"/>
                          </a:solidFill>
                        </a:rPr>
                        <a:t/>
                      </a:r>
                      <a:br>
                        <a:rPr lang="es-MX" sz="2400">
                          <a:solidFill>
                            <a:schemeClr val="dk1"/>
                          </a:solidFill>
                        </a:rPr>
                      </a:br>
                      <a:r>
                        <a:rPr lang="es-MX" sz="1100">
                          <a:solidFill>
                            <a:schemeClr val="dk1"/>
                          </a:solidFill>
                        </a:rPr>
                        <a:t> </a:t>
                      </a:r>
                      <a:r>
                        <a:rPr lang="es-MX" sz="2400">
                          <a:solidFill>
                            <a:schemeClr val="dk1"/>
                          </a:solidFill>
                        </a:rPr>
                        <a:t>La búsqueda de información permitirá a los alumnos comparar y analizar impacto ambiental de los procesos económicos.</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608" name="Google Shape;608;gb82351b763_2_488"/>
          <p:cNvSpPr txBox="1"/>
          <p:nvPr/>
        </p:nvSpPr>
        <p:spPr>
          <a:xfrm>
            <a:off x="415625" y="6277775"/>
            <a:ext cx="921600" cy="404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s-MX"/>
              <a:t>Dibujo II</a:t>
            </a:r>
            <a:endParaRPr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b82351b763_2_497"/>
          <p:cNvSpPr txBox="1">
            <a:spLocks noGrp="1"/>
          </p:cNvSpPr>
          <p:nvPr>
            <p:ph type="body" idx="1"/>
          </p:nvPr>
        </p:nvSpPr>
        <p:spPr>
          <a:xfrm>
            <a:off x="415600" y="621000"/>
            <a:ext cx="11360700" cy="5757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s-MX" sz="3200">
                <a:solidFill>
                  <a:schemeClr val="dk1"/>
                </a:solidFill>
              </a:rPr>
              <a:t> </a:t>
            </a:r>
            <a:endParaRPr sz="3200">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                                                                                                                        </a:t>
            </a:r>
            <a:endParaRPr sz="1400">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a:t>
            </a:r>
            <a:endParaRPr sz="1870">
              <a:solidFill>
                <a:schemeClr val="dk1"/>
              </a:solidFill>
            </a:endParaRPr>
          </a:p>
        </p:txBody>
      </p:sp>
      <p:graphicFrame>
        <p:nvGraphicFramePr>
          <p:cNvPr id="615" name="Google Shape;615;gb82351b763_2_497"/>
          <p:cNvGraphicFramePr/>
          <p:nvPr/>
        </p:nvGraphicFramePr>
        <p:xfrm>
          <a:off x="806500" y="1298100"/>
          <a:ext cx="3000000" cy="3000000"/>
        </p:xfrm>
        <a:graphic>
          <a:graphicData uri="http://schemas.openxmlformats.org/drawingml/2006/table">
            <a:tbl>
              <a:tblPr>
                <a:noFill/>
                <a:tableStyleId>{86284BB6-0448-4035-AED1-260C26440892}</a:tableStyleId>
              </a:tblPr>
              <a:tblGrid>
                <a:gridCol w="3908225">
                  <a:extLst>
                    <a:ext uri="{9D8B030D-6E8A-4147-A177-3AD203B41FA5}">
                      <a16:colId xmlns:a16="http://schemas.microsoft.com/office/drawing/2014/main" val="20000"/>
                    </a:ext>
                  </a:extLst>
                </a:gridCol>
                <a:gridCol w="2949775">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214400">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Actividad</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Evidencia</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Materiales</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extLst>
                  <a:ext uri="{0D108BD9-81ED-4DB2-BD59-A6C34878D82A}">
                    <a16:rowId xmlns:a16="http://schemas.microsoft.com/office/drawing/2014/main" val="10000"/>
                  </a:ext>
                </a:extLst>
              </a:tr>
              <a:tr h="381000">
                <a:tc>
                  <a:txBody>
                    <a:bodyPr/>
                    <a:lstStyle/>
                    <a:p>
                      <a:pPr marL="0" marR="0" lvl="0" indent="0" algn="just" rtl="0">
                        <a:lnSpc>
                          <a:spcPct val="100000"/>
                        </a:lnSpc>
                        <a:spcBef>
                          <a:spcPts val="0"/>
                        </a:spcBef>
                        <a:spcAft>
                          <a:spcPts val="0"/>
                        </a:spcAft>
                        <a:buClr>
                          <a:schemeClr val="dk1"/>
                        </a:buClr>
                        <a:buSzPts val="1100"/>
                        <a:buFont typeface="Arial"/>
                        <a:buNone/>
                      </a:pPr>
                      <a:r>
                        <a:rPr lang="es-MX" sz="1867"/>
                        <a:t>En plenaria se realizará una lluvia de ideas sobre el proceso de producción de una prenda y el impacto que tiene en el medio ambiente.</a:t>
                      </a: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 </a:t>
                      </a:r>
                      <a:endParaRPr sz="1867" u="none" strike="noStrike" cap="none"/>
                    </a:p>
                    <a:p>
                      <a:pPr marL="0" marR="0" lvl="0" indent="0" algn="l" rtl="0">
                        <a:lnSpc>
                          <a:spcPct val="100000"/>
                        </a:lnSpc>
                        <a:spcBef>
                          <a:spcPts val="0"/>
                        </a:spcBef>
                        <a:spcAft>
                          <a:spcPts val="0"/>
                        </a:spcAft>
                        <a:buClr>
                          <a:srgbClr val="000000"/>
                        </a:buClr>
                        <a:buSzPts val="1867"/>
                        <a:buFont typeface="Arial"/>
                        <a:buNone/>
                      </a:pPr>
                      <a:r>
                        <a:rPr lang="es-MX" sz="1867"/>
                        <a:t>Mapa mental</a:t>
                      </a: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r>
                        <a:rPr lang="es-MX" sz="1867"/>
                        <a:t>Pizarrón y marcadores. </a:t>
                      </a:r>
                      <a:endParaRPr sz="1867"/>
                    </a:p>
                    <a:p>
                      <a:pPr marL="0" marR="0" lvl="0" indent="0" algn="l" rtl="0">
                        <a:lnSpc>
                          <a:spcPct val="100000"/>
                        </a:lnSpc>
                        <a:spcBef>
                          <a:spcPts val="0"/>
                        </a:spcBef>
                        <a:spcAft>
                          <a:spcPts val="0"/>
                        </a:spcAft>
                        <a:buClr>
                          <a:srgbClr val="000000"/>
                        </a:buClr>
                        <a:buSzPts val="1867"/>
                        <a:buFont typeface="Arial"/>
                        <a:buNone/>
                      </a:pPr>
                      <a:endParaRPr sz="1867"/>
                    </a:p>
                    <a:p>
                      <a:pPr marL="0" marR="0" lvl="0" indent="0" algn="l" rtl="0">
                        <a:lnSpc>
                          <a:spcPct val="100000"/>
                        </a:lnSpc>
                        <a:spcBef>
                          <a:spcPts val="0"/>
                        </a:spcBef>
                        <a:spcAft>
                          <a:spcPts val="0"/>
                        </a:spcAft>
                        <a:buClr>
                          <a:srgbClr val="000000"/>
                        </a:buClr>
                        <a:buSzPts val="1867"/>
                        <a:buFont typeface="Arial"/>
                        <a:buNone/>
                      </a:pPr>
                      <a:endParaRPr sz="1867"/>
                    </a:p>
                    <a:p>
                      <a:pPr marL="0" marR="0" lvl="0" indent="0" algn="l" rtl="0">
                        <a:lnSpc>
                          <a:spcPct val="100000"/>
                        </a:lnSpc>
                        <a:spcBef>
                          <a:spcPts val="0"/>
                        </a:spcBef>
                        <a:spcAft>
                          <a:spcPts val="0"/>
                        </a:spcAft>
                        <a:buClr>
                          <a:srgbClr val="000000"/>
                        </a:buClr>
                        <a:buSzPts val="1867"/>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extLst>
                  <a:ext uri="{0D108BD9-81ED-4DB2-BD59-A6C34878D82A}">
                    <a16:rowId xmlns:a16="http://schemas.microsoft.com/office/drawing/2014/main" val="10001"/>
                  </a:ext>
                </a:extLst>
              </a:tr>
            </a:tbl>
          </a:graphicData>
        </a:graphic>
      </p:graphicFrame>
      <p:sp>
        <p:nvSpPr>
          <p:cNvPr id="616" name="Google Shape;616;gb82351b763_2_497"/>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14.4</a:t>
            </a:r>
            <a:endParaRPr/>
          </a:p>
        </p:txBody>
      </p:sp>
      <p:sp>
        <p:nvSpPr>
          <p:cNvPr id="617" name="Google Shape;617;gb82351b763_2_497"/>
          <p:cNvSpPr txBox="1"/>
          <p:nvPr/>
        </p:nvSpPr>
        <p:spPr>
          <a:xfrm>
            <a:off x="806500" y="621000"/>
            <a:ext cx="102870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MX" sz="3200"/>
              <a:t>Descripción de apertura de la actividad </a:t>
            </a:r>
            <a:endParaRPr sz="32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gb82351b763_2_505"/>
          <p:cNvSpPr txBox="1">
            <a:spLocks noGrp="1"/>
          </p:cNvSpPr>
          <p:nvPr>
            <p:ph type="body" idx="1"/>
          </p:nvPr>
        </p:nvSpPr>
        <p:spPr>
          <a:xfrm>
            <a:off x="415600" y="621000"/>
            <a:ext cx="11360700" cy="5757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s-MX" sz="3200">
                <a:solidFill>
                  <a:schemeClr val="dk1"/>
                </a:solidFill>
              </a:rPr>
              <a:t> </a:t>
            </a:r>
            <a:endParaRPr sz="3200">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                                                                                                                        </a:t>
            </a:r>
            <a:endParaRPr sz="1400">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a:t>
            </a:r>
            <a:endParaRPr sz="1870">
              <a:solidFill>
                <a:schemeClr val="dk1"/>
              </a:solidFill>
            </a:endParaRPr>
          </a:p>
        </p:txBody>
      </p:sp>
      <p:graphicFrame>
        <p:nvGraphicFramePr>
          <p:cNvPr id="624" name="Google Shape;624;gb82351b763_2_505"/>
          <p:cNvGraphicFramePr/>
          <p:nvPr/>
        </p:nvGraphicFramePr>
        <p:xfrm>
          <a:off x="806500" y="1495350"/>
          <a:ext cx="3000000" cy="3000000"/>
        </p:xfrm>
        <a:graphic>
          <a:graphicData uri="http://schemas.openxmlformats.org/drawingml/2006/table">
            <a:tbl>
              <a:tblPr>
                <a:noFill/>
                <a:tableStyleId>{86284BB6-0448-4035-AED1-260C26440892}</a:tableStyleId>
              </a:tblPr>
              <a:tblGrid>
                <a:gridCol w="3908225">
                  <a:extLst>
                    <a:ext uri="{9D8B030D-6E8A-4147-A177-3AD203B41FA5}">
                      <a16:colId xmlns:a16="http://schemas.microsoft.com/office/drawing/2014/main" val="20000"/>
                    </a:ext>
                  </a:extLst>
                </a:gridCol>
                <a:gridCol w="2949775">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214400">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Actividad</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Evidencia</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Materiales</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extLst>
                  <a:ext uri="{0D108BD9-81ED-4DB2-BD59-A6C34878D82A}">
                    <a16:rowId xmlns:a16="http://schemas.microsoft.com/office/drawing/2014/main" val="10000"/>
                  </a:ext>
                </a:extLst>
              </a:tr>
              <a:tr h="381000">
                <a:tc>
                  <a:txBody>
                    <a:bodyPr/>
                    <a:lstStyle/>
                    <a:p>
                      <a:pPr marL="0" marR="0" lvl="0" indent="0" algn="just" rtl="0">
                        <a:lnSpc>
                          <a:spcPct val="100000"/>
                        </a:lnSpc>
                        <a:spcBef>
                          <a:spcPts val="0"/>
                        </a:spcBef>
                        <a:spcAft>
                          <a:spcPts val="0"/>
                        </a:spcAft>
                        <a:buClr>
                          <a:schemeClr val="dk1"/>
                        </a:buClr>
                        <a:buSzPts val="1100"/>
                        <a:buFont typeface="Arial"/>
                        <a:buNone/>
                      </a:pPr>
                      <a:r>
                        <a:rPr lang="es-MX" sz="1867"/>
                        <a:t>Los alumnos investigarán en diversas fuentes el impacto ambiental de cada una de las fases del proceso de producción de la industria textil.</a:t>
                      </a: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 </a:t>
                      </a:r>
                      <a:r>
                        <a:rPr lang="es-MX" sz="1867"/>
                        <a:t>  Infografía</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a:t>Computadora con conexión a internet.</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extLst>
                  <a:ext uri="{0D108BD9-81ED-4DB2-BD59-A6C34878D82A}">
                    <a16:rowId xmlns:a16="http://schemas.microsoft.com/office/drawing/2014/main" val="10001"/>
                  </a:ext>
                </a:extLst>
              </a:tr>
            </a:tbl>
          </a:graphicData>
        </a:graphic>
      </p:graphicFrame>
      <p:sp>
        <p:nvSpPr>
          <p:cNvPr id="625" name="Google Shape;625;gb82351b763_2_505"/>
          <p:cNvSpPr txBox="1">
            <a:spLocks noGrp="1"/>
          </p:cNvSpPr>
          <p:nvPr>
            <p:ph type="sldNum" idx="12"/>
          </p:nvPr>
        </p:nvSpPr>
        <p:spPr>
          <a:xfrm>
            <a:off x="11093511" y="5854198"/>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14.5</a:t>
            </a:r>
            <a:endParaRPr/>
          </a:p>
        </p:txBody>
      </p:sp>
      <p:sp>
        <p:nvSpPr>
          <p:cNvPr id="626" name="Google Shape;626;gb82351b763_2_505"/>
          <p:cNvSpPr txBox="1"/>
          <p:nvPr/>
        </p:nvSpPr>
        <p:spPr>
          <a:xfrm>
            <a:off x="806500" y="621000"/>
            <a:ext cx="102870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MX" sz="3200">
                <a:solidFill>
                  <a:schemeClr val="dk1"/>
                </a:solidFill>
              </a:rPr>
              <a:t>Descripción del desarrollo de la actividad</a:t>
            </a:r>
            <a:r>
              <a:rPr lang="es-MX" sz="3200"/>
              <a:t> </a:t>
            </a:r>
            <a:endParaRPr sz="32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gb82351b763_2_513"/>
          <p:cNvSpPr txBox="1">
            <a:spLocks noGrp="1"/>
          </p:cNvSpPr>
          <p:nvPr>
            <p:ph type="body" idx="1"/>
          </p:nvPr>
        </p:nvSpPr>
        <p:spPr>
          <a:xfrm>
            <a:off x="415600" y="621000"/>
            <a:ext cx="11360700" cy="5757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s-MX" sz="3200">
                <a:solidFill>
                  <a:schemeClr val="dk1"/>
                </a:solidFill>
              </a:rPr>
              <a:t> </a:t>
            </a:r>
            <a:endParaRPr sz="3200">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                                                                                                                        </a:t>
            </a:r>
            <a:endParaRPr sz="1400">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a:t>
            </a:r>
            <a:endParaRPr sz="1870">
              <a:solidFill>
                <a:schemeClr val="dk1"/>
              </a:solidFill>
            </a:endParaRPr>
          </a:p>
        </p:txBody>
      </p:sp>
      <p:graphicFrame>
        <p:nvGraphicFramePr>
          <p:cNvPr id="633" name="Google Shape;633;gb82351b763_2_513"/>
          <p:cNvGraphicFramePr/>
          <p:nvPr/>
        </p:nvGraphicFramePr>
        <p:xfrm>
          <a:off x="806500" y="1495350"/>
          <a:ext cx="3000000" cy="3000000"/>
        </p:xfrm>
        <a:graphic>
          <a:graphicData uri="http://schemas.openxmlformats.org/drawingml/2006/table">
            <a:tbl>
              <a:tblPr>
                <a:noFill/>
                <a:tableStyleId>{86284BB6-0448-4035-AED1-260C26440892}</a:tableStyleId>
              </a:tblPr>
              <a:tblGrid>
                <a:gridCol w="3908225">
                  <a:extLst>
                    <a:ext uri="{9D8B030D-6E8A-4147-A177-3AD203B41FA5}">
                      <a16:colId xmlns:a16="http://schemas.microsoft.com/office/drawing/2014/main" val="20000"/>
                    </a:ext>
                  </a:extLst>
                </a:gridCol>
                <a:gridCol w="2949775">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214400">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Actividad</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Evidencia</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Materiales</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extLst>
                  <a:ext uri="{0D108BD9-81ED-4DB2-BD59-A6C34878D82A}">
                    <a16:rowId xmlns:a16="http://schemas.microsoft.com/office/drawing/2014/main" val="10000"/>
                  </a:ext>
                </a:extLst>
              </a:tr>
              <a:tr h="381000">
                <a:tc>
                  <a:txBody>
                    <a:bodyPr/>
                    <a:lstStyle/>
                    <a:p>
                      <a:pPr marL="0" marR="0" lvl="0" indent="0" algn="just" rtl="0">
                        <a:lnSpc>
                          <a:spcPct val="100000"/>
                        </a:lnSpc>
                        <a:spcBef>
                          <a:spcPts val="0"/>
                        </a:spcBef>
                        <a:spcAft>
                          <a:spcPts val="0"/>
                        </a:spcAft>
                        <a:buClr>
                          <a:srgbClr val="000000"/>
                        </a:buClr>
                        <a:buSzPts val="1867"/>
                        <a:buFont typeface="Arial"/>
                        <a:buNone/>
                      </a:pPr>
                      <a:r>
                        <a:rPr lang="es-MX" sz="2200"/>
                        <a:t>En plenaria los alumnos presentarán sus infografías y dirigidos por la profesora reflexionaran sobre el impacto ambiental de la industria textil</a:t>
                      </a:r>
                      <a:endParaRPr sz="2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  P</a:t>
                      </a:r>
                      <a:r>
                        <a:rPr lang="es-MX" sz="2200"/>
                        <a:t>resentación </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a:t>Computadora y proyector.</a:t>
                      </a: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extLst>
                  <a:ext uri="{0D108BD9-81ED-4DB2-BD59-A6C34878D82A}">
                    <a16:rowId xmlns:a16="http://schemas.microsoft.com/office/drawing/2014/main" val="10001"/>
                  </a:ext>
                </a:extLst>
              </a:tr>
            </a:tbl>
          </a:graphicData>
        </a:graphic>
      </p:graphicFrame>
      <p:sp>
        <p:nvSpPr>
          <p:cNvPr id="634" name="Google Shape;634;gb82351b763_2_513"/>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14.6</a:t>
            </a:r>
            <a:endParaRPr/>
          </a:p>
        </p:txBody>
      </p:sp>
      <p:sp>
        <p:nvSpPr>
          <p:cNvPr id="635" name="Google Shape;635;gb82351b763_2_513"/>
          <p:cNvSpPr txBox="1"/>
          <p:nvPr/>
        </p:nvSpPr>
        <p:spPr>
          <a:xfrm>
            <a:off x="806500" y="621000"/>
            <a:ext cx="102870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MX" sz="3200">
                <a:solidFill>
                  <a:schemeClr val="dk1"/>
                </a:solidFill>
              </a:rPr>
              <a:t>Descripción del cierre de la actividad</a:t>
            </a:r>
            <a:r>
              <a:rPr lang="es-MX" sz="3200"/>
              <a:t> </a:t>
            </a:r>
            <a:endParaRPr sz="32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gb82351b763_2_521"/>
          <p:cNvSpPr txBox="1"/>
          <p:nvPr/>
        </p:nvSpPr>
        <p:spPr>
          <a:xfrm>
            <a:off x="415625" y="377974"/>
            <a:ext cx="11360700" cy="641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100"/>
              <a:buFont typeface="Arial"/>
              <a:buNone/>
            </a:pPr>
            <a:r>
              <a:rPr lang="es-MX" sz="3000">
                <a:solidFill>
                  <a:schemeClr val="dk1"/>
                </a:solidFill>
              </a:rPr>
              <a:t>Descripción de lo que se hará con los resultados de la actividad</a:t>
            </a:r>
            <a:endParaRPr sz="32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
        <p:nvSpPr>
          <p:cNvPr id="642" name="Google Shape;642;gb82351b763_2_521"/>
          <p:cNvSpPr txBox="1"/>
          <p:nvPr/>
        </p:nvSpPr>
        <p:spPr>
          <a:xfrm>
            <a:off x="11060482" y="202167"/>
            <a:ext cx="715800" cy="404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6FA8DC"/>
              </a:solidFill>
              <a:latin typeface="Arial"/>
              <a:ea typeface="Arial"/>
              <a:cs typeface="Arial"/>
              <a:sym typeface="Arial"/>
            </a:endParaRPr>
          </a:p>
        </p:txBody>
      </p:sp>
      <p:sp>
        <p:nvSpPr>
          <p:cNvPr id="643" name="Google Shape;643;gb82351b763_2_521"/>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14.7</a:t>
            </a:r>
            <a:endParaRPr sz="1800">
              <a:solidFill>
                <a:schemeClr val="dk1"/>
              </a:solidFill>
            </a:endParaRPr>
          </a:p>
        </p:txBody>
      </p:sp>
      <p:graphicFrame>
        <p:nvGraphicFramePr>
          <p:cNvPr id="644" name="Google Shape;644;gb82351b763_2_521"/>
          <p:cNvGraphicFramePr/>
          <p:nvPr/>
        </p:nvGraphicFramePr>
        <p:xfrm>
          <a:off x="498113" y="1141550"/>
          <a:ext cx="3000000" cy="3000000"/>
        </p:xfrm>
        <a:graphic>
          <a:graphicData uri="http://schemas.openxmlformats.org/drawingml/2006/table">
            <a:tbl>
              <a:tblPr>
                <a:noFill/>
                <a:tableStyleId>{5E3DC00D-B716-428E-8C8C-68ED22774382}</a:tableStyleId>
              </a:tblPr>
              <a:tblGrid>
                <a:gridCol w="11278200">
                  <a:extLst>
                    <a:ext uri="{9D8B030D-6E8A-4147-A177-3AD203B41FA5}">
                      <a16:colId xmlns:a16="http://schemas.microsoft.com/office/drawing/2014/main" val="20000"/>
                    </a:ext>
                  </a:extLst>
                </a:gridCol>
              </a:tblGrid>
              <a:tr h="4584375">
                <a:tc>
                  <a:txBody>
                    <a:bodyPr/>
                    <a:lstStyle/>
                    <a:p>
                      <a:pPr marL="0" lvl="0" indent="0" algn="l" rtl="0">
                        <a:spcBef>
                          <a:spcPts val="0"/>
                        </a:spcBef>
                        <a:spcAft>
                          <a:spcPts val="0"/>
                        </a:spcAft>
                        <a:buNone/>
                      </a:pPr>
                      <a:r>
                        <a:rPr lang="es-MX" sz="2400"/>
                        <a:t> Los alumnos compartirán en plenaria propuestas sobre diversas soluciones para aminorar el impacto ambiental de la industria textil.</a:t>
                      </a:r>
                      <a:endParaRPr sz="2400">
                        <a:solidFill>
                          <a:srgbClr val="CC0000"/>
                        </a:solidFill>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645" name="Google Shape;645;gb82351b763_2_521"/>
          <p:cNvSpPr txBox="1"/>
          <p:nvPr/>
        </p:nvSpPr>
        <p:spPr>
          <a:xfrm>
            <a:off x="415625" y="6277775"/>
            <a:ext cx="1404300" cy="40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MX"/>
              <a:t>Geografía</a:t>
            </a:r>
            <a:endParaRPr sz="32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gb82351b763_2_530"/>
          <p:cNvSpPr txBox="1">
            <a:spLocks noGrp="1"/>
          </p:cNvSpPr>
          <p:nvPr>
            <p:ph type="body" idx="1"/>
          </p:nvPr>
        </p:nvSpPr>
        <p:spPr>
          <a:xfrm>
            <a:off x="415600" y="1536628"/>
            <a:ext cx="11360700" cy="2594700"/>
          </a:xfrm>
          <a:prstGeom prst="rect">
            <a:avLst/>
          </a:prstGeom>
        </p:spPr>
        <p:txBody>
          <a:bodyPr spcFirstLastPara="1" wrap="square" lIns="91425" tIns="91425" rIns="91425" bIns="91425" anchor="t" anchorCtr="0">
            <a:noAutofit/>
          </a:bodyPr>
          <a:lstStyle/>
          <a:p>
            <a:pPr marL="0" lvl="0" indent="0" algn="r" rtl="0">
              <a:spcBef>
                <a:spcPts val="1600"/>
              </a:spcBef>
              <a:spcAft>
                <a:spcPts val="0"/>
              </a:spcAft>
              <a:buClr>
                <a:schemeClr val="dk1"/>
              </a:buClr>
              <a:buSzPts val="1867"/>
              <a:buFont typeface="Arial"/>
              <a:buNone/>
            </a:pPr>
            <a:r>
              <a:rPr lang="es-MX" sz="3200">
                <a:solidFill>
                  <a:schemeClr val="dk1"/>
                </a:solidFill>
              </a:rPr>
              <a:t>Análisis y contrastación</a:t>
            </a:r>
            <a:endParaRPr sz="3200"/>
          </a:p>
        </p:txBody>
      </p:sp>
      <p:sp>
        <p:nvSpPr>
          <p:cNvPr id="652" name="Google Shape;652;gb82351b763_2_530"/>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s-MX" sz="1800">
                <a:solidFill>
                  <a:schemeClr val="dk1"/>
                </a:solidFill>
              </a:rPr>
              <a:t>14.8</a:t>
            </a:r>
            <a:endParaRPr sz="1800">
              <a:solidFill>
                <a:schemeClr val="dk1"/>
              </a:solidFill>
            </a:endParaRPr>
          </a:p>
        </p:txBody>
      </p:sp>
      <p:graphicFrame>
        <p:nvGraphicFramePr>
          <p:cNvPr id="653" name="Google Shape;653;gb82351b763_2_530"/>
          <p:cNvGraphicFramePr/>
          <p:nvPr/>
        </p:nvGraphicFramePr>
        <p:xfrm>
          <a:off x="506650" y="2400413"/>
          <a:ext cx="3000000" cy="3000000"/>
        </p:xfrm>
        <a:graphic>
          <a:graphicData uri="http://schemas.openxmlformats.org/drawingml/2006/table">
            <a:tbl>
              <a:tblPr bandRow="1">
                <a:noFill/>
                <a:tableStyleId>{1B0E5990-8FBC-4FCF-9E24-C65804147B62}</a:tableStyleId>
              </a:tblPr>
              <a:tblGrid>
                <a:gridCol w="3786925">
                  <a:extLst>
                    <a:ext uri="{9D8B030D-6E8A-4147-A177-3AD203B41FA5}">
                      <a16:colId xmlns:a16="http://schemas.microsoft.com/office/drawing/2014/main" val="20000"/>
                    </a:ext>
                  </a:extLst>
                </a:gridCol>
                <a:gridCol w="3786925">
                  <a:extLst>
                    <a:ext uri="{9D8B030D-6E8A-4147-A177-3AD203B41FA5}">
                      <a16:colId xmlns:a16="http://schemas.microsoft.com/office/drawing/2014/main" val="20001"/>
                    </a:ext>
                  </a:extLst>
                </a:gridCol>
                <a:gridCol w="3786925">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Lo</a:t>
                      </a:r>
                      <a:r>
                        <a:rPr lang="es-MX" sz="2200"/>
                        <a:t>gros planeados </a:t>
                      </a:r>
                      <a:endParaRPr sz="2200"/>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Lo</a:t>
                      </a:r>
                      <a:r>
                        <a:rPr lang="es-MX" sz="2200"/>
                        <a:t>gros alcanzados</a:t>
                      </a:r>
                      <a:endParaRPr sz="2200"/>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Aspectos a mejorar</a:t>
                      </a:r>
                      <a:endParaRPr sz="2200"/>
                    </a:p>
                  </a:txBody>
                  <a:tcPr marL="91450" marR="91450" marT="45725" marB="45725"/>
                </a:tc>
                <a:extLst>
                  <a:ext uri="{0D108BD9-81ED-4DB2-BD59-A6C34878D82A}">
                    <a16:rowId xmlns:a16="http://schemas.microsoft.com/office/drawing/2014/main" val="10000"/>
                  </a:ext>
                </a:extLst>
              </a:tr>
              <a:tr h="370850">
                <a:tc>
                  <a:txBody>
                    <a:bodyPr/>
                    <a:lstStyle/>
                    <a:p>
                      <a:pPr marL="457200" marR="0" lvl="0" indent="-368300" algn="just" rtl="0">
                        <a:lnSpc>
                          <a:spcPct val="100000"/>
                        </a:lnSpc>
                        <a:spcBef>
                          <a:spcPts val="0"/>
                        </a:spcBef>
                        <a:spcAft>
                          <a:spcPts val="0"/>
                        </a:spcAft>
                        <a:buSzPts val="2200"/>
                        <a:buChar char="●"/>
                      </a:pPr>
                      <a:r>
                        <a:rPr lang="es-MX" sz="2200"/>
                        <a:t>Cuantificación del impacto ambiental de la industria textil.</a:t>
                      </a:r>
                      <a:endParaRPr sz="2200"/>
                    </a:p>
                    <a:p>
                      <a:pPr marL="457200" marR="0" lvl="0" indent="0" algn="just" rtl="0">
                        <a:lnSpc>
                          <a:spcPct val="100000"/>
                        </a:lnSpc>
                        <a:spcBef>
                          <a:spcPts val="0"/>
                        </a:spcBef>
                        <a:spcAft>
                          <a:spcPts val="0"/>
                        </a:spcAft>
                        <a:buNone/>
                      </a:pPr>
                      <a:endParaRPr sz="2200"/>
                    </a:p>
                    <a:p>
                      <a:pPr marL="0" marR="0" lvl="0" indent="0" algn="just" rtl="0">
                        <a:lnSpc>
                          <a:spcPct val="100000"/>
                        </a:lnSpc>
                        <a:spcBef>
                          <a:spcPts val="0"/>
                        </a:spcBef>
                        <a:spcAft>
                          <a:spcPts val="0"/>
                        </a:spcAft>
                        <a:buClr>
                          <a:srgbClr val="000000"/>
                        </a:buClr>
                        <a:buSzPts val="1867"/>
                        <a:buFont typeface="Arial"/>
                        <a:buNone/>
                      </a:pPr>
                      <a:endParaRPr sz="2200"/>
                    </a:p>
                  </a:txBody>
                  <a:tcPr marL="91450" marR="91450" marT="45725" marB="45725"/>
                </a:tc>
                <a:tc>
                  <a:txBody>
                    <a:bodyPr/>
                    <a:lstStyle/>
                    <a:p>
                      <a:pPr marL="457200" marR="0" lvl="0" indent="-368300" algn="just" rtl="0">
                        <a:lnSpc>
                          <a:spcPct val="100000"/>
                        </a:lnSpc>
                        <a:spcBef>
                          <a:spcPts val="0"/>
                        </a:spcBef>
                        <a:spcAft>
                          <a:spcPts val="0"/>
                        </a:spcAft>
                        <a:buClr>
                          <a:schemeClr val="dk1"/>
                        </a:buClr>
                        <a:buSzPts val="2200"/>
                        <a:buChar char="●"/>
                      </a:pPr>
                      <a:r>
                        <a:rPr lang="es-MX" sz="2200"/>
                        <a:t>Cuantificación y concientización sobre el impacto ambiental de la industria textil.</a:t>
                      </a:r>
                      <a:endParaRPr sz="2200"/>
                    </a:p>
                    <a:p>
                      <a:pPr marL="457200" marR="0" lvl="0" indent="-368300" algn="just" rtl="0">
                        <a:lnSpc>
                          <a:spcPct val="100000"/>
                        </a:lnSpc>
                        <a:spcBef>
                          <a:spcPts val="0"/>
                        </a:spcBef>
                        <a:spcAft>
                          <a:spcPts val="0"/>
                        </a:spcAft>
                        <a:buSzPts val="2200"/>
                        <a:buChar char="●"/>
                      </a:pPr>
                      <a:r>
                        <a:rPr lang="es-MX" sz="2200"/>
                        <a:t>Generación de alternativas para la disminución del impacto ambiental.</a:t>
                      </a:r>
                      <a:endParaRPr sz="2200"/>
                    </a:p>
                  </a:txBody>
                  <a:tcPr marL="91450" marR="91450" marT="45725" marB="45725"/>
                </a:tc>
                <a:tc>
                  <a:txBody>
                    <a:bodyPr/>
                    <a:lstStyle/>
                    <a:p>
                      <a:pPr marL="457200" marR="0" lvl="0" indent="-368300" algn="just" rtl="0">
                        <a:lnSpc>
                          <a:spcPct val="100000"/>
                        </a:lnSpc>
                        <a:spcBef>
                          <a:spcPts val="0"/>
                        </a:spcBef>
                        <a:spcAft>
                          <a:spcPts val="0"/>
                        </a:spcAft>
                        <a:buSzPts val="2200"/>
                        <a:buChar char="●"/>
                      </a:pPr>
                      <a:r>
                        <a:rPr lang="es-MX" sz="2200"/>
                        <a:t>Mejorar la elección de las fuentes de información.</a:t>
                      </a:r>
                      <a:endParaRPr sz="2200"/>
                    </a:p>
                  </a:txBody>
                  <a:tcPr marL="91450" marR="91450" marT="45725" marB="45725"/>
                </a:tc>
                <a:extLst>
                  <a:ext uri="{0D108BD9-81ED-4DB2-BD59-A6C34878D82A}">
                    <a16:rowId xmlns:a16="http://schemas.microsoft.com/office/drawing/2014/main" val="10001"/>
                  </a:ext>
                </a:extLst>
              </a:tr>
            </a:tbl>
          </a:graphicData>
        </a:graphic>
      </p:graphicFrame>
      <p:sp>
        <p:nvSpPr>
          <p:cNvPr id="654" name="Google Shape;654;gb82351b763_2_530"/>
          <p:cNvSpPr txBox="1"/>
          <p:nvPr/>
        </p:nvSpPr>
        <p:spPr>
          <a:xfrm>
            <a:off x="1486200" y="3921425"/>
            <a:ext cx="89172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e26b7c3c72_0_10"/>
          <p:cNvSpPr txBox="1">
            <a:spLocks noGrp="1"/>
          </p:cNvSpPr>
          <p:nvPr>
            <p:ph type="title"/>
          </p:nvPr>
        </p:nvSpPr>
        <p:spPr>
          <a:xfrm>
            <a:off x="415650" y="593375"/>
            <a:ext cx="11097900" cy="76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2800"/>
              <a:buNone/>
            </a:pPr>
            <a:r>
              <a:rPr lang="es-MX" sz="3233"/>
              <a:t>Objetivos por asignatura</a:t>
            </a:r>
            <a:endParaRPr sz="3233"/>
          </a:p>
        </p:txBody>
      </p:sp>
      <p:sp>
        <p:nvSpPr>
          <p:cNvPr id="169" name="Google Shape;169;ge26b7c3c72_0_10"/>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400"/>
              <a:buFont typeface="Arial"/>
              <a:buNone/>
            </a:pPr>
            <a:fld id="{00000000-1234-1234-1234-123412341234}" type="slidenum">
              <a:rPr lang="es-MX"/>
              <a:t>6</a:t>
            </a:fld>
            <a:endParaRPr/>
          </a:p>
        </p:txBody>
      </p:sp>
      <p:graphicFrame>
        <p:nvGraphicFramePr>
          <p:cNvPr id="170" name="Google Shape;170;ge26b7c3c72_0_10"/>
          <p:cNvGraphicFramePr/>
          <p:nvPr/>
        </p:nvGraphicFramePr>
        <p:xfrm>
          <a:off x="1102600" y="1452263"/>
          <a:ext cx="3000000" cy="3000000"/>
        </p:xfrm>
        <a:graphic>
          <a:graphicData uri="http://schemas.openxmlformats.org/drawingml/2006/table">
            <a:tbl>
              <a:tblPr>
                <a:noFill/>
                <a:tableStyleId>{5E3DC00D-B716-428E-8C8C-68ED22774382}</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marR="0" lvl="0" indent="0" algn="ctr" rtl="0">
                        <a:lnSpc>
                          <a:spcPct val="100000"/>
                        </a:lnSpc>
                        <a:spcBef>
                          <a:spcPts val="0"/>
                        </a:spcBef>
                        <a:spcAft>
                          <a:spcPts val="0"/>
                        </a:spcAft>
                        <a:buNone/>
                      </a:pPr>
                      <a:r>
                        <a:rPr lang="es-MX" sz="1700"/>
                        <a:t>DIbujo II</a:t>
                      </a:r>
                      <a:endParaRPr sz="1700"/>
                    </a:p>
                  </a:txBody>
                  <a:tcPr marL="91425" marR="91425" marT="91425" marB="91425">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s-MX" sz="1700"/>
                        <a:t>Geografía</a:t>
                      </a:r>
                      <a:endParaRPr sz="1700"/>
                    </a:p>
                  </a:txBody>
                  <a:tcPr marL="91425" marR="91425" marT="91425" marB="91425">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s-MX" sz="1700"/>
                        <a:t>Matemáticas IV</a:t>
                      </a:r>
                      <a:endParaRPr sz="1700"/>
                    </a:p>
                  </a:txBody>
                  <a:tcPr marL="91425" marR="91425" marT="91425" marB="91425">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s-MX" sz="1700"/>
                        <a:t>Historia</a:t>
                      </a:r>
                      <a:endParaRPr sz="1700"/>
                    </a:p>
                  </a:txBody>
                  <a:tcPr marL="91425" marR="91425" marT="91425" marB="91425">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just" rtl="0">
                        <a:lnSpc>
                          <a:spcPct val="100000"/>
                        </a:lnSpc>
                        <a:spcBef>
                          <a:spcPts val="0"/>
                        </a:spcBef>
                        <a:spcAft>
                          <a:spcPts val="0"/>
                        </a:spcAft>
                        <a:buNone/>
                      </a:pPr>
                      <a:r>
                        <a:rPr lang="es-MX" sz="1700"/>
                        <a:t>Desarrollar etapas del proceso creativo: documentación, bocetaje, propuesta y realización</a:t>
                      </a:r>
                      <a:endParaRPr sz="1700"/>
                    </a:p>
                    <a:p>
                      <a:pPr marL="0" marR="0" lvl="0" indent="0" algn="just" rtl="0">
                        <a:lnSpc>
                          <a:spcPct val="100000"/>
                        </a:lnSpc>
                        <a:spcBef>
                          <a:spcPts val="0"/>
                        </a:spcBef>
                        <a:spcAft>
                          <a:spcPts val="0"/>
                        </a:spcAft>
                        <a:buNone/>
                      </a:pPr>
                      <a:r>
                        <a:rPr lang="es-MX" sz="1700"/>
                        <a:t>Manejar soportes, materiales y técnicas para la elaboración de proyectos o ejercicios gráficos</a:t>
                      </a:r>
                      <a:endParaRPr sz="1700"/>
                    </a:p>
                    <a:p>
                      <a:pPr marL="0" marR="0" lvl="0" indent="0" algn="just" rtl="0">
                        <a:lnSpc>
                          <a:spcPct val="100000"/>
                        </a:lnSpc>
                        <a:spcBef>
                          <a:spcPts val="0"/>
                        </a:spcBef>
                        <a:spcAft>
                          <a:spcPts val="0"/>
                        </a:spcAft>
                        <a:buNone/>
                      </a:pPr>
                      <a:r>
                        <a:rPr lang="es-MX" sz="1700"/>
                        <a:t>Resolver un problema del entorno (científico, cultural o social) basada en el proceso creativo</a:t>
                      </a:r>
                      <a:endParaRPr sz="1700"/>
                    </a:p>
                    <a:p>
                      <a:pPr marL="0" marR="0" lvl="0" indent="0" algn="just" rtl="0">
                        <a:lnSpc>
                          <a:spcPct val="100000"/>
                        </a:lnSpc>
                        <a:spcBef>
                          <a:spcPts val="0"/>
                        </a:spcBef>
                        <a:spcAft>
                          <a:spcPts val="0"/>
                        </a:spcAft>
                        <a:buNone/>
                      </a:pPr>
                      <a:r>
                        <a:rPr lang="es-MX" sz="1700"/>
                        <a:t>Elaborar ilustraciones, esquemas, mapas y/o diagrama</a:t>
                      </a:r>
                      <a:r>
                        <a:rPr lang="es-MX" sz="1380">
                          <a:solidFill>
                            <a:srgbClr val="1F497D"/>
                          </a:solidFill>
                        </a:rPr>
                        <a:t>s</a:t>
                      </a:r>
                      <a:endParaRPr sz="1380">
                        <a:solidFill>
                          <a:srgbClr val="1F497D"/>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100"/>
                        <a:buFont typeface="Arial"/>
                        <a:buNone/>
                      </a:pPr>
                      <a:r>
                        <a:rPr lang="es-MX" sz="1700"/>
                        <a:t>Valorar  las acciones para mitigar los riesgos y el impacto ambiental derivados</a:t>
                      </a:r>
                      <a:endParaRPr sz="1700"/>
                    </a:p>
                    <a:p>
                      <a:pPr marL="0" marR="0" lvl="0" indent="0" algn="just" rtl="0">
                        <a:lnSpc>
                          <a:spcPct val="100000"/>
                        </a:lnSpc>
                        <a:spcBef>
                          <a:spcPts val="0"/>
                        </a:spcBef>
                        <a:spcAft>
                          <a:spcPts val="0"/>
                        </a:spcAft>
                        <a:buClr>
                          <a:schemeClr val="dk1"/>
                        </a:buClr>
                        <a:buSzPts val="1100"/>
                        <a:buFont typeface="Arial"/>
                        <a:buNone/>
                      </a:pPr>
                      <a:r>
                        <a:rPr lang="es-MX" sz="1700"/>
                        <a:t>del proceso económico</a:t>
                      </a:r>
                      <a:endParaRPr sz="1700"/>
                    </a:p>
                    <a:p>
                      <a:pPr marL="0" marR="0" lvl="0" indent="0" algn="just" rtl="0">
                        <a:lnSpc>
                          <a:spcPct val="100000"/>
                        </a:lnSpc>
                        <a:spcBef>
                          <a:spcPts val="0"/>
                        </a:spcBef>
                        <a:spcAft>
                          <a:spcPts val="0"/>
                        </a:spcAft>
                        <a:buNone/>
                      </a:pPr>
                      <a:endParaRPr sz="17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just" rtl="0">
                        <a:lnSpc>
                          <a:spcPct val="115000"/>
                        </a:lnSpc>
                        <a:spcBef>
                          <a:spcPts val="0"/>
                        </a:spcBef>
                        <a:spcAft>
                          <a:spcPts val="0"/>
                        </a:spcAft>
                        <a:buNone/>
                      </a:pPr>
                      <a:r>
                        <a:rPr lang="es-MX" sz="1700"/>
                        <a:t>Desarrollar habilidades de razonamiento lógico, al cuantificar fenómenos o eventos a través de modelos gráficos y aritméticos</a:t>
                      </a:r>
                      <a:r>
                        <a:rPr lang="es-MX" sz="1380">
                          <a:solidFill>
                            <a:srgbClr val="1F497D"/>
                          </a:solidFill>
                        </a:rPr>
                        <a:t>.</a:t>
                      </a:r>
                      <a:endParaRPr sz="1380">
                        <a:solidFill>
                          <a:srgbClr val="1F497D"/>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MX" sz="1700"/>
                        <a:t>Analizar las repercusiones de la industrialización en la vida cotidiana destacando sus retos y posibles soluciones.</a:t>
                      </a:r>
                      <a:endParaRPr sz="1700"/>
                    </a:p>
                    <a:p>
                      <a:pPr marL="0" lvl="0" indent="0" algn="l" rtl="0">
                        <a:lnSpc>
                          <a:spcPct val="115000"/>
                        </a:lnSpc>
                        <a:spcBef>
                          <a:spcPts val="0"/>
                        </a:spcBef>
                        <a:spcAft>
                          <a:spcPts val="0"/>
                        </a:spcAft>
                        <a:buNone/>
                      </a:pPr>
                      <a:r>
                        <a:rPr lang="es-MX" sz="1700"/>
                        <a:t>Asumir acciones críticas o comprometidas que en la vida cotidiana contribuyan al mejoramiento del entorno.</a:t>
                      </a:r>
                      <a:r>
                        <a:rPr lang="es-MX" sz="1380">
                          <a:solidFill>
                            <a:srgbClr val="1F497D"/>
                          </a:solidFill>
                        </a:rPr>
                        <a:t>  </a:t>
                      </a:r>
                      <a:endParaRPr sz="1380">
                        <a:solidFill>
                          <a:srgbClr val="1F497D"/>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gb82351b763_2_538"/>
          <p:cNvSpPr txBox="1"/>
          <p:nvPr/>
        </p:nvSpPr>
        <p:spPr>
          <a:xfrm>
            <a:off x="415625" y="377974"/>
            <a:ext cx="11360700" cy="641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100"/>
              <a:buFont typeface="Arial"/>
              <a:buNone/>
            </a:pPr>
            <a:r>
              <a:rPr lang="es-MX" sz="3200">
                <a:solidFill>
                  <a:schemeClr val="dk1"/>
                </a:solidFill>
              </a:rPr>
              <a:t>Toma de decisiones</a:t>
            </a:r>
            <a:endParaRPr sz="3200" b="0" i="0" u="none" strike="noStrike" cap="none">
              <a:solidFill>
                <a:schemeClr val="dk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
        <p:nvSpPr>
          <p:cNvPr id="661" name="Google Shape;661;gb82351b763_2_538"/>
          <p:cNvSpPr txBox="1"/>
          <p:nvPr/>
        </p:nvSpPr>
        <p:spPr>
          <a:xfrm>
            <a:off x="11060482" y="202167"/>
            <a:ext cx="715800" cy="404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6FA8DC"/>
              </a:solidFill>
              <a:latin typeface="Arial"/>
              <a:ea typeface="Arial"/>
              <a:cs typeface="Arial"/>
              <a:sym typeface="Arial"/>
            </a:endParaRPr>
          </a:p>
        </p:txBody>
      </p:sp>
      <p:sp>
        <p:nvSpPr>
          <p:cNvPr id="662" name="Google Shape;662;gb82351b763_2_538"/>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14.9</a:t>
            </a:r>
            <a:endParaRPr/>
          </a:p>
        </p:txBody>
      </p:sp>
      <p:graphicFrame>
        <p:nvGraphicFramePr>
          <p:cNvPr id="663" name="Google Shape;663;gb82351b763_2_538"/>
          <p:cNvGraphicFramePr/>
          <p:nvPr/>
        </p:nvGraphicFramePr>
        <p:xfrm>
          <a:off x="498113" y="1141550"/>
          <a:ext cx="3000000" cy="3000000"/>
        </p:xfrm>
        <a:graphic>
          <a:graphicData uri="http://schemas.openxmlformats.org/drawingml/2006/table">
            <a:tbl>
              <a:tblPr>
                <a:noFill/>
                <a:tableStyleId>{5E3DC00D-B716-428E-8C8C-68ED22774382}</a:tableStyleId>
              </a:tblPr>
              <a:tblGrid>
                <a:gridCol w="10798475">
                  <a:extLst>
                    <a:ext uri="{9D8B030D-6E8A-4147-A177-3AD203B41FA5}">
                      <a16:colId xmlns:a16="http://schemas.microsoft.com/office/drawing/2014/main" val="20000"/>
                    </a:ext>
                  </a:extLst>
                </a:gridCol>
              </a:tblGrid>
              <a:tr h="4584375">
                <a:tc>
                  <a:txBody>
                    <a:bodyPr/>
                    <a:lstStyle/>
                    <a:p>
                      <a:pPr marL="0" lvl="0" indent="0" algn="l" rtl="0">
                        <a:spcBef>
                          <a:spcPts val="0"/>
                        </a:spcBef>
                        <a:spcAft>
                          <a:spcPts val="0"/>
                        </a:spcAft>
                        <a:buNone/>
                      </a:pPr>
                      <a:r>
                        <a:rPr lang="es-MX" sz="2400"/>
                        <a:t>Se deben establecer criterios para seleccionar las fuentes de información, como sugerir buscadores especializados, páginas de instituciones públicas, universidades u organizaciones internacionales.</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664" name="Google Shape;664;gb82351b763_2_538"/>
          <p:cNvSpPr txBox="1"/>
          <p:nvPr/>
        </p:nvSpPr>
        <p:spPr>
          <a:xfrm>
            <a:off x="415625" y="6277775"/>
            <a:ext cx="1212600" cy="404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s-MX"/>
              <a:t>Geografía</a:t>
            </a:r>
            <a:endParaRPr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ge3b10d7b2a_1_89"/>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671" name="Google Shape;671;ge3b10d7b2a_1_89"/>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s-MX" sz="1800">
                <a:solidFill>
                  <a:schemeClr val="dk1"/>
                </a:solidFill>
              </a:rPr>
              <a:t>14</a:t>
            </a:r>
            <a:endParaRPr sz="1800">
              <a:solidFill>
                <a:schemeClr val="dk1"/>
              </a:solidFill>
            </a:endParaRPr>
          </a:p>
        </p:txBody>
      </p:sp>
      <p:sp>
        <p:nvSpPr>
          <p:cNvPr id="672" name="Google Shape;672;ge3b10d7b2a_1_89"/>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endParaRPr sz="3200">
              <a:solidFill>
                <a:schemeClr val="dk1"/>
              </a:solidFill>
            </a:endParaRPr>
          </a:p>
          <a:p>
            <a:pPr marL="0" lvl="0" indent="0" algn="ctr" rtl="0">
              <a:lnSpc>
                <a:spcPct val="100000"/>
              </a:lnSpc>
              <a:spcBef>
                <a:spcPts val="0"/>
              </a:spcBef>
              <a:spcAft>
                <a:spcPts val="0"/>
              </a:spcAft>
              <a:buClr>
                <a:schemeClr val="dk1"/>
              </a:buClr>
              <a:buSzPts val="1100"/>
              <a:buFont typeface="Arial"/>
              <a:buNone/>
            </a:pPr>
            <a:endParaRPr sz="3200">
              <a:solidFill>
                <a:schemeClr val="dk1"/>
              </a:solidFill>
            </a:endParaRPr>
          </a:p>
          <a:p>
            <a:pPr marL="0" lvl="0" indent="0" algn="ctr" rtl="0">
              <a:lnSpc>
                <a:spcPct val="100000"/>
              </a:lnSpc>
              <a:spcBef>
                <a:spcPts val="0"/>
              </a:spcBef>
              <a:spcAft>
                <a:spcPts val="0"/>
              </a:spcAft>
              <a:buClr>
                <a:schemeClr val="dk1"/>
              </a:buClr>
              <a:buSzPts val="1100"/>
              <a:buFont typeface="Arial"/>
              <a:buNone/>
            </a:pPr>
            <a:endParaRPr sz="3200">
              <a:solidFill>
                <a:schemeClr val="dk1"/>
              </a:solidFill>
            </a:endParaRPr>
          </a:p>
          <a:p>
            <a:pPr marL="0" lvl="0" indent="0" algn="ctr" rtl="0">
              <a:lnSpc>
                <a:spcPct val="100000"/>
              </a:lnSpc>
              <a:spcBef>
                <a:spcPts val="0"/>
              </a:spcBef>
              <a:spcAft>
                <a:spcPts val="0"/>
              </a:spcAft>
              <a:buNone/>
            </a:pPr>
            <a:r>
              <a:rPr lang="es-MX" sz="3200">
                <a:solidFill>
                  <a:srgbClr val="000000"/>
                </a:solidFill>
              </a:rPr>
              <a:t>Una actividad  por cada asignatura  de la fase de desarrollo del proyecto.</a:t>
            </a:r>
            <a:endParaRPr sz="3200">
              <a:solidFill>
                <a:schemeClr val="dk1"/>
              </a:solidFill>
            </a:endParaRPr>
          </a:p>
          <a:p>
            <a:pPr marL="0" lvl="0" indent="0" algn="ctr" rtl="0">
              <a:lnSpc>
                <a:spcPct val="100000"/>
              </a:lnSpc>
              <a:spcBef>
                <a:spcPts val="0"/>
              </a:spcBef>
              <a:spcAft>
                <a:spcPts val="0"/>
              </a:spcAft>
              <a:buNone/>
            </a:pPr>
            <a:r>
              <a:rPr lang="es-MX" sz="2800">
                <a:solidFill>
                  <a:srgbClr val="000000"/>
                </a:solidFill>
              </a:rPr>
              <a:t>Asignatura 3. Matemáticas</a:t>
            </a:r>
            <a:endParaRPr sz="3200">
              <a:solidFill>
                <a:schemeClr val="dk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gfca15c6453_0_25"/>
          <p:cNvSpPr txBox="1"/>
          <p:nvPr/>
        </p:nvSpPr>
        <p:spPr>
          <a:xfrm>
            <a:off x="415625" y="377975"/>
            <a:ext cx="11360700" cy="831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s-MX" sz="2700">
                <a:solidFill>
                  <a:schemeClr val="dk1"/>
                </a:solidFill>
              </a:rPr>
              <a:t>Una actividad  por cada asignatura  de la fase de desarrollo del proyecto.</a:t>
            </a:r>
            <a:endParaRPr sz="2700">
              <a:solidFill>
                <a:schemeClr val="dk1"/>
              </a:solidFill>
            </a:endParaRPr>
          </a:p>
          <a:p>
            <a:pPr marL="0" marR="0" lvl="0" indent="0" algn="l" rtl="0">
              <a:lnSpc>
                <a:spcPct val="100000"/>
              </a:lnSpc>
              <a:spcBef>
                <a:spcPts val="0"/>
              </a:spcBef>
              <a:spcAft>
                <a:spcPts val="0"/>
              </a:spcAft>
              <a:buClr>
                <a:srgbClr val="000000"/>
              </a:buClr>
              <a:buSzPts val="2400"/>
              <a:buFont typeface="Arial"/>
              <a:buNone/>
            </a:pPr>
            <a:endParaRPr sz="3200"/>
          </a:p>
        </p:txBody>
      </p:sp>
      <p:sp>
        <p:nvSpPr>
          <p:cNvPr id="679" name="Google Shape;679;gfca15c6453_0_25"/>
          <p:cNvSpPr txBox="1"/>
          <p:nvPr/>
        </p:nvSpPr>
        <p:spPr>
          <a:xfrm>
            <a:off x="11060482" y="202167"/>
            <a:ext cx="715800" cy="404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6FA8DC"/>
              </a:solidFill>
              <a:latin typeface="Arial"/>
              <a:ea typeface="Arial"/>
              <a:cs typeface="Arial"/>
              <a:sym typeface="Arial"/>
            </a:endParaRPr>
          </a:p>
        </p:txBody>
      </p:sp>
      <p:sp>
        <p:nvSpPr>
          <p:cNvPr id="680" name="Google Shape;680;gfca15c6453_0_25"/>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14.1</a:t>
            </a:r>
            <a:endParaRPr/>
          </a:p>
        </p:txBody>
      </p:sp>
      <p:graphicFrame>
        <p:nvGraphicFramePr>
          <p:cNvPr id="681" name="Google Shape;681;gfca15c6453_0_25"/>
          <p:cNvGraphicFramePr/>
          <p:nvPr/>
        </p:nvGraphicFramePr>
        <p:xfrm>
          <a:off x="415613" y="1209575"/>
          <a:ext cx="3000000" cy="3000000"/>
        </p:xfrm>
        <a:graphic>
          <a:graphicData uri="http://schemas.openxmlformats.org/drawingml/2006/table">
            <a:tbl>
              <a:tblPr>
                <a:noFill/>
                <a:tableStyleId>{5E3DC00D-B716-428E-8C8C-68ED22774382}</a:tableStyleId>
              </a:tblPr>
              <a:tblGrid>
                <a:gridCol w="3875575">
                  <a:extLst>
                    <a:ext uri="{9D8B030D-6E8A-4147-A177-3AD203B41FA5}">
                      <a16:colId xmlns:a16="http://schemas.microsoft.com/office/drawing/2014/main" val="20000"/>
                    </a:ext>
                  </a:extLst>
                </a:gridCol>
                <a:gridCol w="7588425">
                  <a:extLst>
                    <a:ext uri="{9D8B030D-6E8A-4147-A177-3AD203B41FA5}">
                      <a16:colId xmlns:a16="http://schemas.microsoft.com/office/drawing/2014/main" val="20001"/>
                    </a:ext>
                  </a:extLst>
                </a:gridCol>
              </a:tblGrid>
              <a:tr h="561350">
                <a:tc>
                  <a:txBody>
                    <a:bodyPr/>
                    <a:lstStyle/>
                    <a:p>
                      <a:pPr marL="457200" lvl="0" indent="-381000" algn="just" rtl="0">
                        <a:lnSpc>
                          <a:spcPct val="115000"/>
                        </a:lnSpc>
                        <a:spcBef>
                          <a:spcPts val="0"/>
                        </a:spcBef>
                        <a:spcAft>
                          <a:spcPts val="0"/>
                        </a:spcAft>
                        <a:buClr>
                          <a:schemeClr val="dk1"/>
                        </a:buClr>
                        <a:buSzPts val="2400"/>
                        <a:buAutoNum type="alphaLcPeriod"/>
                      </a:pPr>
                      <a:r>
                        <a:rPr lang="es-MX" sz="2400">
                          <a:solidFill>
                            <a:schemeClr val="dk1"/>
                          </a:solidFill>
                        </a:rPr>
                        <a:t>Nombre de la actividad:</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s-MX" sz="2400"/>
                        <a:t> Elaboración e interpretación de gráficas.</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857050">
                <a:tc>
                  <a:txBody>
                    <a:bodyPr/>
                    <a:lstStyle/>
                    <a:p>
                      <a:pPr marL="0" lvl="0" indent="0" algn="just" rtl="0">
                        <a:lnSpc>
                          <a:spcPct val="115000"/>
                        </a:lnSpc>
                        <a:spcBef>
                          <a:spcPts val="1600"/>
                        </a:spcBef>
                        <a:spcAft>
                          <a:spcPts val="0"/>
                        </a:spcAft>
                        <a:buNone/>
                      </a:pPr>
                      <a:r>
                        <a:rPr lang="es-MX" sz="2400">
                          <a:solidFill>
                            <a:schemeClr val="dk1"/>
                          </a:solidFill>
                        </a:rPr>
                        <a:t>b.  Objetivo:</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just" rtl="0">
                        <a:lnSpc>
                          <a:spcPct val="115000"/>
                        </a:lnSpc>
                        <a:spcBef>
                          <a:spcPts val="1600"/>
                        </a:spcBef>
                        <a:spcAft>
                          <a:spcPts val="0"/>
                        </a:spcAft>
                        <a:buNone/>
                      </a:pPr>
                      <a:r>
                        <a:rPr lang="es-MX" sz="2400">
                          <a:solidFill>
                            <a:schemeClr val="dk1"/>
                          </a:solidFill>
                        </a:rPr>
                        <a:t>El alumno analizará  los hábitos de consumo de prendas vestir por medio de la interpretación y elaboración de gráficas, con la finalidad de que adopte una postura crítica sobre el tema.</a:t>
                      </a:r>
                      <a:endParaRPr sz="2400">
                        <a:solidFill>
                          <a:schemeClr val="dk1"/>
                        </a:solidFill>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92725">
                <a:tc>
                  <a:txBody>
                    <a:bodyPr/>
                    <a:lstStyle/>
                    <a:p>
                      <a:pPr marL="0" lvl="0" indent="0" algn="just" rtl="0">
                        <a:lnSpc>
                          <a:spcPct val="115000"/>
                        </a:lnSpc>
                        <a:spcBef>
                          <a:spcPts val="1600"/>
                        </a:spcBef>
                        <a:spcAft>
                          <a:spcPts val="0"/>
                        </a:spcAft>
                        <a:buNone/>
                      </a:pPr>
                      <a:r>
                        <a:rPr lang="es-MX" sz="2400">
                          <a:solidFill>
                            <a:schemeClr val="dk1"/>
                          </a:solidFill>
                        </a:rPr>
                        <a:t>c.  Grado:</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just" rtl="0">
                        <a:lnSpc>
                          <a:spcPct val="115000"/>
                        </a:lnSpc>
                        <a:spcBef>
                          <a:spcPts val="1600"/>
                        </a:spcBef>
                        <a:spcAft>
                          <a:spcPts val="0"/>
                        </a:spcAft>
                        <a:buNone/>
                      </a:pPr>
                      <a:r>
                        <a:rPr lang="es-MX" sz="2400">
                          <a:solidFill>
                            <a:schemeClr val="dk1"/>
                          </a:solidFill>
                        </a:rPr>
                        <a:t>4º.</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099225">
                <a:tc>
                  <a:txBody>
                    <a:bodyPr/>
                    <a:lstStyle/>
                    <a:p>
                      <a:pPr marL="0" lvl="0" indent="0" algn="just" rtl="0">
                        <a:lnSpc>
                          <a:spcPct val="115000"/>
                        </a:lnSpc>
                        <a:spcBef>
                          <a:spcPts val="1600"/>
                        </a:spcBef>
                        <a:spcAft>
                          <a:spcPts val="0"/>
                        </a:spcAft>
                        <a:buNone/>
                      </a:pPr>
                      <a:r>
                        <a:rPr lang="es-MX" sz="2400">
                          <a:solidFill>
                            <a:schemeClr val="dk1"/>
                          </a:solidFill>
                        </a:rPr>
                        <a:t>d. Fecha en que se realiza la actividad:</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just" rtl="0">
                        <a:lnSpc>
                          <a:spcPct val="115000"/>
                        </a:lnSpc>
                        <a:spcBef>
                          <a:spcPts val="1600"/>
                        </a:spcBef>
                        <a:spcAft>
                          <a:spcPts val="0"/>
                        </a:spcAft>
                        <a:buNone/>
                      </a:pPr>
                      <a:r>
                        <a:rPr lang="es-MX" sz="2400">
                          <a:solidFill>
                            <a:schemeClr val="dk1"/>
                          </a:solidFill>
                        </a:rPr>
                        <a:t> 05 de noviembre 2021.</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682" name="Google Shape;682;gfca15c6453_0_25"/>
          <p:cNvSpPr txBox="1"/>
          <p:nvPr/>
        </p:nvSpPr>
        <p:spPr>
          <a:xfrm>
            <a:off x="523075" y="6080825"/>
            <a:ext cx="1876200" cy="52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Arial"/>
              <a:buNone/>
            </a:pPr>
            <a:r>
              <a:rPr lang="es-MX">
                <a:solidFill>
                  <a:schemeClr val="dk1"/>
                </a:solidFill>
              </a:rPr>
              <a:t>Matemáticas IV</a:t>
            </a:r>
            <a:endParaRPr sz="32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gfca15c6453_0_34"/>
          <p:cNvSpPr txBox="1"/>
          <p:nvPr/>
        </p:nvSpPr>
        <p:spPr>
          <a:xfrm>
            <a:off x="11060482" y="202167"/>
            <a:ext cx="715800" cy="404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6FA8DC"/>
              </a:solidFill>
              <a:latin typeface="Arial"/>
              <a:ea typeface="Arial"/>
              <a:cs typeface="Arial"/>
              <a:sym typeface="Arial"/>
            </a:endParaRPr>
          </a:p>
        </p:txBody>
      </p:sp>
      <p:sp>
        <p:nvSpPr>
          <p:cNvPr id="689" name="Google Shape;689;gfca15c6453_0_34"/>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14.2</a:t>
            </a:r>
            <a:endParaRPr/>
          </a:p>
        </p:txBody>
      </p:sp>
      <p:graphicFrame>
        <p:nvGraphicFramePr>
          <p:cNvPr id="690" name="Google Shape;690;gfca15c6453_0_34"/>
          <p:cNvGraphicFramePr/>
          <p:nvPr/>
        </p:nvGraphicFramePr>
        <p:xfrm>
          <a:off x="363988" y="399125"/>
          <a:ext cx="3000000" cy="3000000"/>
        </p:xfrm>
        <a:graphic>
          <a:graphicData uri="http://schemas.openxmlformats.org/drawingml/2006/table">
            <a:tbl>
              <a:tblPr>
                <a:noFill/>
                <a:tableStyleId>{5E3DC00D-B716-428E-8C8C-68ED22774382}</a:tableStyleId>
              </a:tblPr>
              <a:tblGrid>
                <a:gridCol w="3353750">
                  <a:extLst>
                    <a:ext uri="{9D8B030D-6E8A-4147-A177-3AD203B41FA5}">
                      <a16:colId xmlns:a16="http://schemas.microsoft.com/office/drawing/2014/main" val="20000"/>
                    </a:ext>
                  </a:extLst>
                </a:gridCol>
                <a:gridCol w="8110250">
                  <a:extLst>
                    <a:ext uri="{9D8B030D-6E8A-4147-A177-3AD203B41FA5}">
                      <a16:colId xmlns:a16="http://schemas.microsoft.com/office/drawing/2014/main" val="20001"/>
                    </a:ext>
                  </a:extLst>
                </a:gridCol>
              </a:tblGrid>
              <a:tr h="3640175">
                <a:tc>
                  <a:txBody>
                    <a:bodyPr/>
                    <a:lstStyle/>
                    <a:p>
                      <a:pPr marL="0" lvl="0" indent="0" algn="l" rtl="0">
                        <a:lnSpc>
                          <a:spcPct val="115000"/>
                        </a:lnSpc>
                        <a:spcBef>
                          <a:spcPts val="0"/>
                        </a:spcBef>
                        <a:spcAft>
                          <a:spcPts val="0"/>
                        </a:spcAft>
                        <a:buNone/>
                      </a:pPr>
                      <a:r>
                        <a:rPr lang="es-MX" sz="2400">
                          <a:solidFill>
                            <a:schemeClr val="dk1"/>
                          </a:solidFill>
                        </a:rPr>
                        <a:t>a.- Asignaturas participantes,</a:t>
                      </a:r>
                      <a:endParaRPr sz="2400">
                        <a:solidFill>
                          <a:schemeClr val="dk1"/>
                        </a:solidFill>
                      </a:endParaRPr>
                    </a:p>
                    <a:p>
                      <a:pPr marL="0" lvl="0" indent="0" algn="l" rtl="0">
                        <a:lnSpc>
                          <a:spcPct val="115000"/>
                        </a:lnSpc>
                        <a:spcBef>
                          <a:spcPts val="0"/>
                        </a:spcBef>
                        <a:spcAft>
                          <a:spcPts val="0"/>
                        </a:spcAft>
                        <a:buNone/>
                      </a:pPr>
                      <a:r>
                        <a:rPr lang="es-MX" sz="2400">
                          <a:solidFill>
                            <a:schemeClr val="dk1"/>
                          </a:solidFill>
                        </a:rPr>
                        <a:t>temas o conceptos </a:t>
                      </a:r>
                      <a:endParaRPr sz="2400">
                        <a:solidFill>
                          <a:schemeClr val="dk1"/>
                        </a:solidFill>
                      </a:endParaRPr>
                    </a:p>
                    <a:p>
                      <a:pPr marL="0" lvl="0" indent="0" algn="l" rtl="0">
                        <a:lnSpc>
                          <a:spcPct val="115000"/>
                        </a:lnSpc>
                        <a:spcBef>
                          <a:spcPts val="0"/>
                        </a:spcBef>
                        <a:spcAft>
                          <a:spcPts val="0"/>
                        </a:spcAft>
                        <a:buNone/>
                      </a:pPr>
                      <a:r>
                        <a:rPr lang="es-MX" sz="2400">
                          <a:solidFill>
                            <a:schemeClr val="dk1"/>
                          </a:solidFill>
                        </a:rPr>
                        <a:t>de cada una.</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r>
                        <a:rPr lang="es-MX" sz="2400">
                          <a:solidFill>
                            <a:schemeClr val="dk1"/>
                          </a:solidFill>
                        </a:rPr>
                        <a:t>Unidad 1. Los números reales para contar, comparar y medir.</a:t>
                      </a:r>
                      <a:endParaRPr sz="2400">
                        <a:solidFill>
                          <a:schemeClr val="dk1"/>
                        </a:solidFill>
                      </a:endParaRPr>
                    </a:p>
                    <a:p>
                      <a:pPr marL="0" lvl="0" indent="0" algn="l" rtl="0">
                        <a:spcBef>
                          <a:spcPts val="0"/>
                        </a:spcBef>
                        <a:spcAft>
                          <a:spcPts val="0"/>
                        </a:spcAft>
                        <a:buNone/>
                      </a:pP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720675">
                <a:tc>
                  <a:txBody>
                    <a:bodyPr/>
                    <a:lstStyle/>
                    <a:p>
                      <a:pPr marL="0" lvl="0" indent="0" algn="just" rtl="0">
                        <a:lnSpc>
                          <a:spcPct val="115000"/>
                        </a:lnSpc>
                        <a:spcBef>
                          <a:spcPts val="1600"/>
                        </a:spcBef>
                        <a:spcAft>
                          <a:spcPts val="0"/>
                        </a:spcAft>
                        <a:buNone/>
                      </a:pPr>
                      <a:r>
                        <a:rPr lang="es-MX" sz="2400">
                          <a:solidFill>
                            <a:schemeClr val="dk1"/>
                          </a:solidFill>
                        </a:rPr>
                        <a:t>b.- Fuentes de apoyo:</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s-MX" sz="1800" i="1">
                          <a:solidFill>
                            <a:schemeClr val="dk1"/>
                          </a:solidFill>
                        </a:rPr>
                        <a:t>SPACEBARSEO. (2020). ¿Cuánto se gasta en ropa y calzado?. Recuperado de:</a:t>
                      </a:r>
                      <a:endParaRPr sz="1080">
                        <a:solidFill>
                          <a:srgbClr val="1F497D"/>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1080">
                        <a:solidFill>
                          <a:srgbClr val="1F497D"/>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s-MX" sz="1800" u="sng">
                          <a:solidFill>
                            <a:schemeClr val="hlink"/>
                          </a:solidFill>
                          <a:hlinkClick r:id="rId3"/>
                        </a:rPr>
                        <a:t>https://librospopulares.com/2020/08/11/cuanto-se-gasta-en-ropa-y-calzado-el-mexicano/</a:t>
                      </a:r>
                      <a:endParaRPr sz="2400">
                        <a:solidFill>
                          <a:schemeClr val="dk1"/>
                        </a:solidFill>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91" name="Google Shape;691;gfca15c6453_0_34"/>
          <p:cNvSpPr txBox="1"/>
          <p:nvPr/>
        </p:nvSpPr>
        <p:spPr>
          <a:xfrm>
            <a:off x="415625" y="6277775"/>
            <a:ext cx="1768800" cy="404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Arial"/>
              <a:buNone/>
            </a:pPr>
            <a:r>
              <a:rPr lang="es-MX">
                <a:solidFill>
                  <a:schemeClr val="dk1"/>
                </a:solidFill>
              </a:rPr>
              <a:t>Matemáticas IV</a:t>
            </a:r>
            <a:endParaRPr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gfca15c6453_0_43"/>
          <p:cNvSpPr txBox="1"/>
          <p:nvPr/>
        </p:nvSpPr>
        <p:spPr>
          <a:xfrm>
            <a:off x="415625" y="377974"/>
            <a:ext cx="11360700" cy="641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s-MX" sz="3200"/>
              <a:t>Justificación de la actividad.</a:t>
            </a:r>
            <a:endParaRPr sz="32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
        <p:nvSpPr>
          <p:cNvPr id="698" name="Google Shape;698;gfca15c6453_0_43"/>
          <p:cNvSpPr txBox="1"/>
          <p:nvPr/>
        </p:nvSpPr>
        <p:spPr>
          <a:xfrm>
            <a:off x="11060482" y="202167"/>
            <a:ext cx="715800" cy="404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6FA8DC"/>
              </a:solidFill>
              <a:latin typeface="Arial"/>
              <a:ea typeface="Arial"/>
              <a:cs typeface="Arial"/>
              <a:sym typeface="Arial"/>
            </a:endParaRPr>
          </a:p>
        </p:txBody>
      </p:sp>
      <p:sp>
        <p:nvSpPr>
          <p:cNvPr id="699" name="Google Shape;699;gfca15c6453_0_43"/>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14.3</a:t>
            </a:r>
            <a:endParaRPr/>
          </a:p>
        </p:txBody>
      </p:sp>
      <p:graphicFrame>
        <p:nvGraphicFramePr>
          <p:cNvPr id="700" name="Google Shape;700;gfca15c6453_0_43"/>
          <p:cNvGraphicFramePr/>
          <p:nvPr/>
        </p:nvGraphicFramePr>
        <p:xfrm>
          <a:off x="498113" y="1141550"/>
          <a:ext cx="3000000" cy="3000000"/>
        </p:xfrm>
        <a:graphic>
          <a:graphicData uri="http://schemas.openxmlformats.org/drawingml/2006/table">
            <a:tbl>
              <a:tblPr>
                <a:noFill/>
                <a:tableStyleId>{5E3DC00D-B716-428E-8C8C-68ED22774382}</a:tableStyleId>
              </a:tblPr>
              <a:tblGrid>
                <a:gridCol w="11360700">
                  <a:extLst>
                    <a:ext uri="{9D8B030D-6E8A-4147-A177-3AD203B41FA5}">
                      <a16:colId xmlns:a16="http://schemas.microsoft.com/office/drawing/2014/main" val="20000"/>
                    </a:ext>
                  </a:extLst>
                </a:gridCol>
              </a:tblGrid>
              <a:tr h="4584375">
                <a:tc>
                  <a:txBody>
                    <a:bodyPr/>
                    <a:lstStyle/>
                    <a:p>
                      <a:pPr marL="0" lvl="0" indent="0" algn="just" rtl="0">
                        <a:spcBef>
                          <a:spcPts val="0"/>
                        </a:spcBef>
                        <a:spcAft>
                          <a:spcPts val="0"/>
                        </a:spcAft>
                        <a:buNone/>
                      </a:pPr>
                      <a:r>
                        <a:rPr lang="es-MX" sz="2400">
                          <a:solidFill>
                            <a:schemeClr val="dk1"/>
                          </a:solidFill>
                        </a:rPr>
                        <a:t>La actividad de matemáticas se centra en el desarrollo de habilidades de investigación y en la representación de la información en forma de gráficas, con la finalidad de que los estudiantes reafirmen sus conocimientos, reflexionen sobre el consumo de ropa y las alternativas que pueden tomarse acorde al  proyecto conexiones.</a:t>
                      </a:r>
                      <a:br>
                        <a:rPr lang="es-MX" sz="2400">
                          <a:solidFill>
                            <a:schemeClr val="dk1"/>
                          </a:solidFill>
                        </a:rPr>
                      </a:br>
                      <a:r>
                        <a:rPr lang="es-MX" sz="1100">
                          <a:solidFill>
                            <a:schemeClr val="dk1"/>
                          </a:solidFill>
                        </a:rPr>
                        <a:t> </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701" name="Google Shape;701;gfca15c6453_0_43"/>
          <p:cNvSpPr txBox="1"/>
          <p:nvPr/>
        </p:nvSpPr>
        <p:spPr>
          <a:xfrm>
            <a:off x="339425" y="6277775"/>
            <a:ext cx="1648200" cy="40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MX"/>
              <a:t>  Matemáticas IV</a:t>
            </a:r>
            <a:endParaRPr sz="32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gfca15c6453_0_68"/>
          <p:cNvSpPr txBox="1">
            <a:spLocks noGrp="1"/>
          </p:cNvSpPr>
          <p:nvPr>
            <p:ph type="body" idx="1"/>
          </p:nvPr>
        </p:nvSpPr>
        <p:spPr>
          <a:xfrm>
            <a:off x="415650" y="334500"/>
            <a:ext cx="11360700" cy="5757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s-MX" sz="3200">
                <a:solidFill>
                  <a:schemeClr val="dk1"/>
                </a:solidFill>
              </a:rPr>
              <a:t> </a:t>
            </a:r>
            <a:endParaRPr sz="3200">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                                                                                                                        </a:t>
            </a:r>
            <a:endParaRPr sz="1400">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a:t>
            </a:r>
            <a:endParaRPr sz="1870">
              <a:solidFill>
                <a:schemeClr val="dk1"/>
              </a:solidFill>
            </a:endParaRPr>
          </a:p>
        </p:txBody>
      </p:sp>
      <p:graphicFrame>
        <p:nvGraphicFramePr>
          <p:cNvPr id="708" name="Google Shape;708;gfca15c6453_0_68"/>
          <p:cNvGraphicFramePr/>
          <p:nvPr/>
        </p:nvGraphicFramePr>
        <p:xfrm>
          <a:off x="806500" y="1298100"/>
          <a:ext cx="3000000" cy="3000000"/>
        </p:xfrm>
        <a:graphic>
          <a:graphicData uri="http://schemas.openxmlformats.org/drawingml/2006/table">
            <a:tbl>
              <a:tblPr>
                <a:noFill/>
                <a:tableStyleId>{86284BB6-0448-4035-AED1-260C26440892}</a:tableStyleId>
              </a:tblPr>
              <a:tblGrid>
                <a:gridCol w="3908225">
                  <a:extLst>
                    <a:ext uri="{9D8B030D-6E8A-4147-A177-3AD203B41FA5}">
                      <a16:colId xmlns:a16="http://schemas.microsoft.com/office/drawing/2014/main" val="20000"/>
                    </a:ext>
                  </a:extLst>
                </a:gridCol>
                <a:gridCol w="2949775">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299325">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Actividad</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Evidencia</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Materiales</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extLst>
                  <a:ext uri="{0D108BD9-81ED-4DB2-BD59-A6C34878D82A}">
                    <a16:rowId xmlns:a16="http://schemas.microsoft.com/office/drawing/2014/main" val="10000"/>
                  </a:ext>
                </a:extLst>
              </a:tr>
              <a:tr h="4070950">
                <a:tc>
                  <a:txBody>
                    <a:bodyPr/>
                    <a:lstStyle/>
                    <a:p>
                      <a:pPr marL="0" marR="0" lvl="0" indent="0" algn="just" rtl="0">
                        <a:lnSpc>
                          <a:spcPct val="100000"/>
                        </a:lnSpc>
                        <a:spcBef>
                          <a:spcPts val="0"/>
                        </a:spcBef>
                        <a:spcAft>
                          <a:spcPts val="0"/>
                        </a:spcAft>
                        <a:buClr>
                          <a:schemeClr val="dk1"/>
                        </a:buClr>
                        <a:buSzPts val="1100"/>
                        <a:buFont typeface="Arial"/>
                        <a:buNone/>
                      </a:pPr>
                      <a:r>
                        <a:rPr lang="es-MX" sz="1867"/>
                        <a:t>Los alumnos formarán  equipos de tres personas investigarán en diferentes fuentes los </a:t>
                      </a:r>
                      <a:r>
                        <a:rPr lang="es-MX" sz="1867">
                          <a:solidFill>
                            <a:schemeClr val="dk1"/>
                          </a:solidFill>
                        </a:rPr>
                        <a:t>hábitos de consumo en prendas de vestir en Mexico. </a:t>
                      </a:r>
                      <a:endParaRPr sz="1867">
                        <a:solidFill>
                          <a:schemeClr val="dk1"/>
                        </a:solidFill>
                      </a:endParaRPr>
                    </a:p>
                    <a:p>
                      <a:pPr marL="0" lvl="0" indent="0" algn="just" rtl="0">
                        <a:spcBef>
                          <a:spcPts val="0"/>
                        </a:spcBef>
                        <a:spcAft>
                          <a:spcPts val="0"/>
                        </a:spcAft>
                        <a:buClr>
                          <a:schemeClr val="dk1"/>
                        </a:buClr>
                        <a:buSzPts val="1100"/>
                        <a:buFont typeface="Arial"/>
                        <a:buNone/>
                      </a:pPr>
                      <a:r>
                        <a:rPr lang="es-MX" sz="1867">
                          <a:solidFill>
                            <a:schemeClr val="dk1"/>
                          </a:solidFill>
                        </a:rPr>
                        <a:t>Los alumnos contestarán las siguientes preguntas en base a la investigación realizada.</a:t>
                      </a:r>
                      <a:endParaRPr sz="1867">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s-MX" sz="1867">
                          <a:solidFill>
                            <a:schemeClr val="dk1"/>
                          </a:solidFill>
                        </a:rPr>
                        <a:t>¿Cuáles son los estándares nacionales acerca del consumo de ropa?</a:t>
                      </a:r>
                      <a:endParaRPr sz="1867">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s-MX" sz="1867">
                          <a:solidFill>
                            <a:schemeClr val="dk1"/>
                          </a:solidFill>
                        </a:rPr>
                        <a:t>¿Cuál es el porcentaje de ahorro si rehusamos las prendas  de ropa?</a:t>
                      </a:r>
                      <a:r>
                        <a:rPr lang="es-MX" sz="1867"/>
                        <a:t> </a:t>
                      </a: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 </a:t>
                      </a:r>
                      <a:endParaRPr sz="1867" u="none" strike="noStrike" cap="none"/>
                    </a:p>
                    <a:p>
                      <a:pPr marL="0" marR="0" lvl="0" indent="0" algn="l" rtl="0">
                        <a:lnSpc>
                          <a:spcPct val="100000"/>
                        </a:lnSpc>
                        <a:spcBef>
                          <a:spcPts val="0"/>
                        </a:spcBef>
                        <a:spcAft>
                          <a:spcPts val="0"/>
                        </a:spcAft>
                        <a:buClr>
                          <a:srgbClr val="000000"/>
                        </a:buClr>
                        <a:buSzPts val="1867"/>
                        <a:buFont typeface="Arial"/>
                        <a:buNone/>
                      </a:pPr>
                      <a:r>
                        <a:rPr lang="es-MX" sz="1867"/>
                        <a:t>    Investigación y cuestionario.</a:t>
                      </a: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r>
                        <a:rPr lang="es-MX" sz="1867"/>
                        <a:t>Pizarrón y marcadores. </a:t>
                      </a:r>
                      <a:endParaRPr sz="1867"/>
                    </a:p>
                    <a:p>
                      <a:pPr marL="0" marR="0" lvl="0" indent="0" algn="l" rtl="0">
                        <a:lnSpc>
                          <a:spcPct val="100000"/>
                        </a:lnSpc>
                        <a:spcBef>
                          <a:spcPts val="0"/>
                        </a:spcBef>
                        <a:spcAft>
                          <a:spcPts val="0"/>
                        </a:spcAft>
                        <a:buClr>
                          <a:srgbClr val="000000"/>
                        </a:buClr>
                        <a:buSzPts val="1867"/>
                        <a:buFont typeface="Arial"/>
                        <a:buNone/>
                      </a:pPr>
                      <a:r>
                        <a:rPr lang="es-MX" sz="1867"/>
                        <a:t>Internet.</a:t>
                      </a:r>
                      <a:endParaRPr sz="1867"/>
                    </a:p>
                    <a:p>
                      <a:pPr marL="0" marR="0" lvl="0" indent="0" algn="l" rtl="0">
                        <a:lnSpc>
                          <a:spcPct val="100000"/>
                        </a:lnSpc>
                        <a:spcBef>
                          <a:spcPts val="0"/>
                        </a:spcBef>
                        <a:spcAft>
                          <a:spcPts val="0"/>
                        </a:spcAft>
                        <a:buClr>
                          <a:srgbClr val="000000"/>
                        </a:buClr>
                        <a:buSzPts val="1867"/>
                        <a:buFont typeface="Arial"/>
                        <a:buNone/>
                      </a:pPr>
                      <a:r>
                        <a:rPr lang="es-MX" sz="1867"/>
                        <a:t>Dispositivos móviles</a:t>
                      </a:r>
                      <a:endParaRPr sz="1867"/>
                    </a:p>
                    <a:p>
                      <a:pPr marL="0" marR="0" lvl="0" indent="0" algn="l" rtl="0">
                        <a:lnSpc>
                          <a:spcPct val="100000"/>
                        </a:lnSpc>
                        <a:spcBef>
                          <a:spcPts val="0"/>
                        </a:spcBef>
                        <a:spcAft>
                          <a:spcPts val="0"/>
                        </a:spcAft>
                        <a:buClr>
                          <a:srgbClr val="000000"/>
                        </a:buClr>
                        <a:buSzPts val="1867"/>
                        <a:buFont typeface="Arial"/>
                        <a:buNone/>
                      </a:pPr>
                      <a:endParaRPr sz="1867"/>
                    </a:p>
                    <a:p>
                      <a:pPr marL="0" marR="0" lvl="0" indent="0" algn="l" rtl="0">
                        <a:lnSpc>
                          <a:spcPct val="100000"/>
                        </a:lnSpc>
                        <a:spcBef>
                          <a:spcPts val="0"/>
                        </a:spcBef>
                        <a:spcAft>
                          <a:spcPts val="0"/>
                        </a:spcAft>
                        <a:buClr>
                          <a:srgbClr val="000000"/>
                        </a:buClr>
                        <a:buSzPts val="1867"/>
                        <a:buFont typeface="Arial"/>
                        <a:buNone/>
                      </a:pPr>
                      <a:endParaRPr sz="1867"/>
                    </a:p>
                    <a:p>
                      <a:pPr marL="0" marR="0" lvl="0" indent="0" algn="l" rtl="0">
                        <a:lnSpc>
                          <a:spcPct val="100000"/>
                        </a:lnSpc>
                        <a:spcBef>
                          <a:spcPts val="0"/>
                        </a:spcBef>
                        <a:spcAft>
                          <a:spcPts val="0"/>
                        </a:spcAft>
                        <a:buClr>
                          <a:srgbClr val="000000"/>
                        </a:buClr>
                        <a:buSzPts val="1867"/>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extLst>
                  <a:ext uri="{0D108BD9-81ED-4DB2-BD59-A6C34878D82A}">
                    <a16:rowId xmlns:a16="http://schemas.microsoft.com/office/drawing/2014/main" val="10001"/>
                  </a:ext>
                </a:extLst>
              </a:tr>
            </a:tbl>
          </a:graphicData>
        </a:graphic>
      </p:graphicFrame>
      <p:sp>
        <p:nvSpPr>
          <p:cNvPr id="709" name="Google Shape;709;gfca15c6453_0_68"/>
          <p:cNvSpPr txBox="1">
            <a:spLocks noGrp="1"/>
          </p:cNvSpPr>
          <p:nvPr>
            <p:ph type="sldNum" idx="12"/>
          </p:nvPr>
        </p:nvSpPr>
        <p:spPr>
          <a:xfrm>
            <a:off x="11260811" y="593967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14.4</a:t>
            </a:r>
            <a:endParaRPr/>
          </a:p>
        </p:txBody>
      </p:sp>
      <p:sp>
        <p:nvSpPr>
          <p:cNvPr id="710" name="Google Shape;710;gfca15c6453_0_68"/>
          <p:cNvSpPr txBox="1"/>
          <p:nvPr/>
        </p:nvSpPr>
        <p:spPr>
          <a:xfrm>
            <a:off x="806500" y="621000"/>
            <a:ext cx="102870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MX" sz="3200"/>
              <a:t>Descripción de apertura de la actividad </a:t>
            </a:r>
            <a:endParaRPr sz="3200"/>
          </a:p>
        </p:txBody>
      </p:sp>
      <p:sp>
        <p:nvSpPr>
          <p:cNvPr id="711" name="Google Shape;711;gfca15c6453_0_68"/>
          <p:cNvSpPr txBox="1"/>
          <p:nvPr/>
        </p:nvSpPr>
        <p:spPr>
          <a:xfrm>
            <a:off x="322325" y="5939675"/>
            <a:ext cx="196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a:solidFill>
                  <a:schemeClr val="dk1"/>
                </a:solidFill>
              </a:rPr>
              <a:t>     Matemáticas IV</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fca15c6453_0_60"/>
          <p:cNvSpPr txBox="1">
            <a:spLocks noGrp="1"/>
          </p:cNvSpPr>
          <p:nvPr>
            <p:ph type="body" idx="1"/>
          </p:nvPr>
        </p:nvSpPr>
        <p:spPr>
          <a:xfrm>
            <a:off x="415600" y="621000"/>
            <a:ext cx="11360700" cy="5233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s-MX" sz="3200">
                <a:solidFill>
                  <a:schemeClr val="dk1"/>
                </a:solidFill>
              </a:rPr>
              <a:t> </a:t>
            </a:r>
            <a:endParaRPr sz="3200">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                                                                                                                        </a:t>
            </a:r>
            <a:endParaRPr sz="1400">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a:t>
            </a:r>
            <a:endParaRPr sz="1870">
              <a:solidFill>
                <a:schemeClr val="dk1"/>
              </a:solidFill>
            </a:endParaRPr>
          </a:p>
        </p:txBody>
      </p:sp>
      <p:graphicFrame>
        <p:nvGraphicFramePr>
          <p:cNvPr id="718" name="Google Shape;718;gfca15c6453_0_60"/>
          <p:cNvGraphicFramePr/>
          <p:nvPr/>
        </p:nvGraphicFramePr>
        <p:xfrm>
          <a:off x="806500" y="1495350"/>
          <a:ext cx="3000000" cy="3000000"/>
        </p:xfrm>
        <a:graphic>
          <a:graphicData uri="http://schemas.openxmlformats.org/drawingml/2006/table">
            <a:tbl>
              <a:tblPr>
                <a:noFill/>
                <a:tableStyleId>{86284BB6-0448-4035-AED1-260C26440892}</a:tableStyleId>
              </a:tblPr>
              <a:tblGrid>
                <a:gridCol w="3908225">
                  <a:extLst>
                    <a:ext uri="{9D8B030D-6E8A-4147-A177-3AD203B41FA5}">
                      <a16:colId xmlns:a16="http://schemas.microsoft.com/office/drawing/2014/main" val="20000"/>
                    </a:ext>
                  </a:extLst>
                </a:gridCol>
                <a:gridCol w="2949775">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33425">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Actividad</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Evidencia</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Materiales</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extLst>
                  <a:ext uri="{0D108BD9-81ED-4DB2-BD59-A6C34878D82A}">
                    <a16:rowId xmlns:a16="http://schemas.microsoft.com/office/drawing/2014/main" val="10000"/>
                  </a:ext>
                </a:extLst>
              </a:tr>
              <a:tr h="3666125">
                <a:tc>
                  <a:txBody>
                    <a:bodyPr/>
                    <a:lstStyle/>
                    <a:p>
                      <a:pPr marL="0" lvl="0" indent="0" algn="just" rtl="0">
                        <a:spcBef>
                          <a:spcPts val="0"/>
                        </a:spcBef>
                        <a:spcAft>
                          <a:spcPts val="0"/>
                        </a:spcAft>
                        <a:buClr>
                          <a:schemeClr val="dk1"/>
                        </a:buClr>
                        <a:buSzPts val="1100"/>
                        <a:buFont typeface="Arial"/>
                        <a:buNone/>
                      </a:pPr>
                      <a:endParaRPr sz="1080">
                        <a:solidFill>
                          <a:srgbClr val="1F497D"/>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s-MX" sz="1867">
                          <a:solidFill>
                            <a:schemeClr val="dk1"/>
                          </a:solidFill>
                        </a:rPr>
                        <a:t>Los alumnos observarán el siguiente video  </a:t>
                      </a:r>
                      <a:endParaRPr sz="1080">
                        <a:solidFill>
                          <a:srgbClr val="1F497D"/>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1080">
                        <a:solidFill>
                          <a:srgbClr val="1F497D"/>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s-MX" sz="1480">
                          <a:solidFill>
                            <a:srgbClr val="1F497D"/>
                          </a:solidFill>
                          <a:latin typeface="Century Gothic"/>
                          <a:ea typeface="Century Gothic"/>
                          <a:cs typeface="Century Gothic"/>
                          <a:sym typeface="Century Gothic"/>
                        </a:rPr>
                        <a:t>https://www.youtube.com/watch?v=QXoNOpHNzKE</a:t>
                      </a:r>
                      <a:endParaRPr sz="1480">
                        <a:solidFill>
                          <a:srgbClr val="1F497D"/>
                        </a:solidFill>
                        <a:latin typeface="Century Gothic"/>
                        <a:ea typeface="Century Gothic"/>
                        <a:cs typeface="Century Gothic"/>
                        <a:sym typeface="Century Gothic"/>
                      </a:endParaRPr>
                    </a:p>
                    <a:p>
                      <a:pPr marL="0" lvl="0" indent="0" algn="just" rtl="0">
                        <a:spcBef>
                          <a:spcPts val="0"/>
                        </a:spcBef>
                        <a:spcAft>
                          <a:spcPts val="0"/>
                        </a:spcAft>
                        <a:buClr>
                          <a:schemeClr val="dk1"/>
                        </a:buClr>
                        <a:buSzPts val="1100"/>
                        <a:buFont typeface="Arial"/>
                        <a:buNone/>
                      </a:pPr>
                      <a:endParaRPr sz="1867">
                        <a:solidFill>
                          <a:schemeClr val="dk1"/>
                        </a:solidFill>
                      </a:endParaRPr>
                    </a:p>
                    <a:p>
                      <a:pPr marL="0" lvl="0" indent="0" algn="just" rtl="0">
                        <a:spcBef>
                          <a:spcPts val="0"/>
                        </a:spcBef>
                        <a:spcAft>
                          <a:spcPts val="0"/>
                        </a:spcAft>
                        <a:buClr>
                          <a:schemeClr val="dk1"/>
                        </a:buClr>
                        <a:buSzPts val="1100"/>
                        <a:buFont typeface="Arial"/>
                        <a:buNone/>
                      </a:pPr>
                      <a:r>
                        <a:rPr lang="es-MX" sz="1867">
                          <a:solidFill>
                            <a:schemeClr val="dk1"/>
                          </a:solidFill>
                        </a:rPr>
                        <a:t>Con los datos investigados en la sesión anterior, los alumnos organizarán los datos en gráficas empleando recursos tecnológicos</a:t>
                      </a:r>
                      <a:endParaRPr sz="1867">
                        <a:solidFill>
                          <a:schemeClr val="dk1"/>
                        </a:solidFill>
                      </a:endParaRPr>
                    </a:p>
                    <a:p>
                      <a:pPr marL="0" lvl="0" indent="0" algn="just" rtl="0">
                        <a:spcBef>
                          <a:spcPts val="0"/>
                        </a:spcBef>
                        <a:spcAft>
                          <a:spcPts val="0"/>
                        </a:spcAft>
                        <a:buClr>
                          <a:schemeClr val="dk1"/>
                        </a:buClr>
                        <a:buSzPts val="1100"/>
                        <a:buFont typeface="Arial"/>
                        <a:buNone/>
                      </a:pPr>
                      <a:endParaRPr sz="1867">
                        <a:solidFill>
                          <a:schemeClr val="dk1"/>
                        </a:solidFill>
                      </a:endParaRPr>
                    </a:p>
                    <a:p>
                      <a:pPr marL="0" lvl="0" indent="0" algn="just" rtl="0">
                        <a:spcBef>
                          <a:spcPts val="0"/>
                        </a:spcBef>
                        <a:spcAft>
                          <a:spcPts val="0"/>
                        </a:spcAft>
                        <a:buClr>
                          <a:schemeClr val="dk1"/>
                        </a:buClr>
                        <a:buSzPts val="1100"/>
                        <a:buFont typeface="Arial"/>
                        <a:buNone/>
                      </a:pPr>
                      <a:endParaRPr sz="1867">
                        <a:solidFill>
                          <a:schemeClr val="dk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 </a:t>
                      </a:r>
                      <a:r>
                        <a:rPr lang="es-MX" sz="1867"/>
                        <a:t>  Gráficas</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a:t>Computadora con conexión a internet.</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extLst>
                  <a:ext uri="{0D108BD9-81ED-4DB2-BD59-A6C34878D82A}">
                    <a16:rowId xmlns:a16="http://schemas.microsoft.com/office/drawing/2014/main" val="10001"/>
                  </a:ext>
                </a:extLst>
              </a:tr>
            </a:tbl>
          </a:graphicData>
        </a:graphic>
      </p:graphicFrame>
      <p:sp>
        <p:nvSpPr>
          <p:cNvPr id="719" name="Google Shape;719;gfca15c6453_0_60"/>
          <p:cNvSpPr txBox="1">
            <a:spLocks noGrp="1"/>
          </p:cNvSpPr>
          <p:nvPr>
            <p:ph type="sldNum" idx="12"/>
          </p:nvPr>
        </p:nvSpPr>
        <p:spPr>
          <a:xfrm>
            <a:off x="11093511" y="5854198"/>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14.5</a:t>
            </a:r>
            <a:endParaRPr/>
          </a:p>
        </p:txBody>
      </p:sp>
      <p:sp>
        <p:nvSpPr>
          <p:cNvPr id="720" name="Google Shape;720;gfca15c6453_0_60"/>
          <p:cNvSpPr txBox="1"/>
          <p:nvPr/>
        </p:nvSpPr>
        <p:spPr>
          <a:xfrm>
            <a:off x="806500" y="621000"/>
            <a:ext cx="102870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MX" sz="3200">
                <a:solidFill>
                  <a:schemeClr val="dk1"/>
                </a:solidFill>
              </a:rPr>
              <a:t>Descripción del desarrollo de la actividad</a:t>
            </a:r>
            <a:r>
              <a:rPr lang="es-MX" sz="3200"/>
              <a:t> </a:t>
            </a:r>
            <a:endParaRPr sz="3200"/>
          </a:p>
        </p:txBody>
      </p:sp>
      <p:sp>
        <p:nvSpPr>
          <p:cNvPr id="721" name="Google Shape;721;gfca15c6453_0_60"/>
          <p:cNvSpPr txBox="1"/>
          <p:nvPr/>
        </p:nvSpPr>
        <p:spPr>
          <a:xfrm>
            <a:off x="304425" y="5854200"/>
            <a:ext cx="223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a:solidFill>
                  <a:schemeClr val="dk1"/>
                </a:solidFill>
              </a:rPr>
              <a:t>    Matemáticas IV</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gfca15c6453_0_85"/>
          <p:cNvSpPr txBox="1">
            <a:spLocks noGrp="1"/>
          </p:cNvSpPr>
          <p:nvPr>
            <p:ph type="body" idx="1"/>
          </p:nvPr>
        </p:nvSpPr>
        <p:spPr>
          <a:xfrm>
            <a:off x="415600" y="621000"/>
            <a:ext cx="11360700" cy="5305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s-MX" sz="3200">
                <a:solidFill>
                  <a:schemeClr val="dk1"/>
                </a:solidFill>
              </a:rPr>
              <a:t> </a:t>
            </a:r>
            <a:endParaRPr sz="3200">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                                                                                                                        </a:t>
            </a:r>
            <a:endParaRPr sz="1400">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a:t>
            </a:r>
            <a:endParaRPr sz="1870">
              <a:solidFill>
                <a:schemeClr val="dk1"/>
              </a:solidFill>
            </a:endParaRPr>
          </a:p>
        </p:txBody>
      </p:sp>
      <p:graphicFrame>
        <p:nvGraphicFramePr>
          <p:cNvPr id="728" name="Google Shape;728;gfca15c6453_0_85"/>
          <p:cNvGraphicFramePr/>
          <p:nvPr/>
        </p:nvGraphicFramePr>
        <p:xfrm>
          <a:off x="806500" y="1495350"/>
          <a:ext cx="3000000" cy="3000000"/>
        </p:xfrm>
        <a:graphic>
          <a:graphicData uri="http://schemas.openxmlformats.org/drawingml/2006/table">
            <a:tbl>
              <a:tblPr>
                <a:noFill/>
                <a:tableStyleId>{86284BB6-0448-4035-AED1-260C26440892}</a:tableStyleId>
              </a:tblPr>
              <a:tblGrid>
                <a:gridCol w="3908225">
                  <a:extLst>
                    <a:ext uri="{9D8B030D-6E8A-4147-A177-3AD203B41FA5}">
                      <a16:colId xmlns:a16="http://schemas.microsoft.com/office/drawing/2014/main" val="20000"/>
                    </a:ext>
                  </a:extLst>
                </a:gridCol>
                <a:gridCol w="2949775">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214400">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Actividad</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Evidencia</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Materiales</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extLst>
                  <a:ext uri="{0D108BD9-81ED-4DB2-BD59-A6C34878D82A}">
                    <a16:rowId xmlns:a16="http://schemas.microsoft.com/office/drawing/2014/main" val="10000"/>
                  </a:ext>
                </a:extLst>
              </a:tr>
              <a:tr h="381000">
                <a:tc>
                  <a:txBody>
                    <a:bodyPr/>
                    <a:lstStyle/>
                    <a:p>
                      <a:pPr marL="0" lvl="0" indent="0" algn="just" rtl="0">
                        <a:spcBef>
                          <a:spcPts val="0"/>
                        </a:spcBef>
                        <a:spcAft>
                          <a:spcPts val="0"/>
                        </a:spcAft>
                        <a:buClr>
                          <a:schemeClr val="dk1"/>
                        </a:buClr>
                        <a:buSzPts val="1100"/>
                        <a:buFont typeface="Arial"/>
                        <a:buNone/>
                      </a:pPr>
                      <a:r>
                        <a:rPr lang="es-MX" sz="2200"/>
                        <a:t>Los alumnos en plenaria analizarán e interpretarán los datos de las gráficas elaboradas para  recapacitar sobre el tema y realizar una conclusión.</a:t>
                      </a:r>
                      <a:endParaRPr sz="2200"/>
                    </a:p>
                    <a:p>
                      <a:pPr marL="0" marR="0" lvl="0" indent="0" algn="just" rtl="0">
                        <a:lnSpc>
                          <a:spcPct val="100000"/>
                        </a:lnSpc>
                        <a:spcBef>
                          <a:spcPts val="0"/>
                        </a:spcBef>
                        <a:spcAft>
                          <a:spcPts val="0"/>
                        </a:spcAft>
                        <a:buClr>
                          <a:srgbClr val="000000"/>
                        </a:buClr>
                        <a:buSzPts val="1867"/>
                        <a:buFont typeface="Arial"/>
                        <a:buNone/>
                      </a:pPr>
                      <a:endParaRPr sz="2200"/>
                    </a:p>
                    <a:p>
                      <a:pPr marL="0" marR="0" lvl="0" indent="0" algn="just" rtl="0">
                        <a:lnSpc>
                          <a:spcPct val="100000"/>
                        </a:lnSpc>
                        <a:spcBef>
                          <a:spcPts val="0"/>
                        </a:spcBef>
                        <a:spcAft>
                          <a:spcPts val="0"/>
                        </a:spcAft>
                        <a:buClr>
                          <a:srgbClr val="000000"/>
                        </a:buClr>
                        <a:buSzPts val="1867"/>
                        <a:buFont typeface="Arial"/>
                        <a:buNone/>
                      </a:pPr>
                      <a:endParaRPr sz="2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  P</a:t>
                      </a:r>
                      <a:r>
                        <a:rPr lang="es-MX" sz="2200"/>
                        <a:t>resentación </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a:t>Computadora y proyector.</a:t>
                      </a: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extLst>
                  <a:ext uri="{0D108BD9-81ED-4DB2-BD59-A6C34878D82A}">
                    <a16:rowId xmlns:a16="http://schemas.microsoft.com/office/drawing/2014/main" val="10001"/>
                  </a:ext>
                </a:extLst>
              </a:tr>
            </a:tbl>
          </a:graphicData>
        </a:graphic>
      </p:graphicFrame>
      <p:sp>
        <p:nvSpPr>
          <p:cNvPr id="729" name="Google Shape;729;gfca15c6453_0_85"/>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14.6</a:t>
            </a:r>
            <a:endParaRPr/>
          </a:p>
        </p:txBody>
      </p:sp>
      <p:sp>
        <p:nvSpPr>
          <p:cNvPr id="730" name="Google Shape;730;gfca15c6453_0_85"/>
          <p:cNvSpPr txBox="1"/>
          <p:nvPr/>
        </p:nvSpPr>
        <p:spPr>
          <a:xfrm>
            <a:off x="806500" y="621000"/>
            <a:ext cx="102870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MX" sz="3200">
                <a:solidFill>
                  <a:schemeClr val="dk1"/>
                </a:solidFill>
              </a:rPr>
              <a:t>Descripción del cierre de la actividad</a:t>
            </a:r>
            <a:r>
              <a:rPr lang="es-MX" sz="3200"/>
              <a:t> </a:t>
            </a:r>
            <a:endParaRPr sz="3200"/>
          </a:p>
        </p:txBody>
      </p:sp>
      <p:sp>
        <p:nvSpPr>
          <p:cNvPr id="731" name="Google Shape;731;gfca15c6453_0_85"/>
          <p:cNvSpPr txBox="1"/>
          <p:nvPr/>
        </p:nvSpPr>
        <p:spPr>
          <a:xfrm>
            <a:off x="590900" y="6070150"/>
            <a:ext cx="188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a:solidFill>
                  <a:schemeClr val="dk1"/>
                </a:solidFill>
              </a:rPr>
              <a:t>    Matemáticas IV</a:t>
            </a:r>
            <a:endParaRPr>
              <a:solidFill>
                <a:schemeClr val="dk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gfca15c6453_0_96"/>
          <p:cNvSpPr txBox="1"/>
          <p:nvPr/>
        </p:nvSpPr>
        <p:spPr>
          <a:xfrm>
            <a:off x="415625" y="377974"/>
            <a:ext cx="11360700" cy="641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100"/>
              <a:buFont typeface="Arial"/>
              <a:buNone/>
            </a:pPr>
            <a:r>
              <a:rPr lang="es-MX" sz="3000">
                <a:solidFill>
                  <a:schemeClr val="dk1"/>
                </a:solidFill>
              </a:rPr>
              <a:t>Descripción de lo que se hará con los resultados de la actividad</a:t>
            </a:r>
            <a:endParaRPr sz="32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
        <p:nvSpPr>
          <p:cNvPr id="738" name="Google Shape;738;gfca15c6453_0_96"/>
          <p:cNvSpPr txBox="1"/>
          <p:nvPr/>
        </p:nvSpPr>
        <p:spPr>
          <a:xfrm>
            <a:off x="11060482" y="202167"/>
            <a:ext cx="715800" cy="404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6FA8DC"/>
              </a:solidFill>
              <a:latin typeface="Arial"/>
              <a:ea typeface="Arial"/>
              <a:cs typeface="Arial"/>
              <a:sym typeface="Arial"/>
            </a:endParaRPr>
          </a:p>
        </p:txBody>
      </p:sp>
      <p:sp>
        <p:nvSpPr>
          <p:cNvPr id="739" name="Google Shape;739;gfca15c6453_0_96"/>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14.7</a:t>
            </a:r>
            <a:endParaRPr sz="1800">
              <a:solidFill>
                <a:schemeClr val="dk1"/>
              </a:solidFill>
            </a:endParaRPr>
          </a:p>
        </p:txBody>
      </p:sp>
      <p:graphicFrame>
        <p:nvGraphicFramePr>
          <p:cNvPr id="740" name="Google Shape;740;gfca15c6453_0_96"/>
          <p:cNvGraphicFramePr/>
          <p:nvPr/>
        </p:nvGraphicFramePr>
        <p:xfrm>
          <a:off x="498113" y="1141550"/>
          <a:ext cx="3000000" cy="3000000"/>
        </p:xfrm>
        <a:graphic>
          <a:graphicData uri="http://schemas.openxmlformats.org/drawingml/2006/table">
            <a:tbl>
              <a:tblPr>
                <a:noFill/>
                <a:tableStyleId>{5E3DC00D-B716-428E-8C8C-68ED22774382}</a:tableStyleId>
              </a:tblPr>
              <a:tblGrid>
                <a:gridCol w="11278200">
                  <a:extLst>
                    <a:ext uri="{9D8B030D-6E8A-4147-A177-3AD203B41FA5}">
                      <a16:colId xmlns:a16="http://schemas.microsoft.com/office/drawing/2014/main" val="20000"/>
                    </a:ext>
                  </a:extLst>
                </a:gridCol>
              </a:tblGrid>
              <a:tr h="4584375">
                <a:tc>
                  <a:txBody>
                    <a:bodyPr/>
                    <a:lstStyle/>
                    <a:p>
                      <a:pPr marL="0" lvl="0" indent="0" algn="l" rtl="0">
                        <a:spcBef>
                          <a:spcPts val="0"/>
                        </a:spcBef>
                        <a:spcAft>
                          <a:spcPts val="0"/>
                        </a:spcAft>
                        <a:buNone/>
                      </a:pPr>
                      <a:r>
                        <a:rPr lang="es-MX" sz="2400"/>
                        <a:t> A través de los resultados obtenidos los alumnos  tendrán un contexto y las herramientas básicas que le permitan  comunicar resultados mediante representaciones gráficas. </a:t>
                      </a:r>
                      <a:endParaRPr sz="2400">
                        <a:solidFill>
                          <a:srgbClr val="CC0000"/>
                        </a:solidFill>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741" name="Google Shape;741;gfca15c6453_0_96"/>
          <p:cNvSpPr txBox="1"/>
          <p:nvPr/>
        </p:nvSpPr>
        <p:spPr>
          <a:xfrm>
            <a:off x="415625" y="6277775"/>
            <a:ext cx="1715100" cy="404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MX"/>
              <a:t>Matemáticas IV</a:t>
            </a:r>
            <a:endParaRPr sz="32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gfca15c6453_0_113"/>
          <p:cNvSpPr txBox="1">
            <a:spLocks noGrp="1"/>
          </p:cNvSpPr>
          <p:nvPr>
            <p:ph type="body" idx="1"/>
          </p:nvPr>
        </p:nvSpPr>
        <p:spPr>
          <a:xfrm>
            <a:off x="415600" y="1536628"/>
            <a:ext cx="11360700" cy="2594700"/>
          </a:xfrm>
          <a:prstGeom prst="rect">
            <a:avLst/>
          </a:prstGeom>
        </p:spPr>
        <p:txBody>
          <a:bodyPr spcFirstLastPara="1" wrap="square" lIns="91425" tIns="91425" rIns="91425" bIns="91425" anchor="t" anchorCtr="0">
            <a:noAutofit/>
          </a:bodyPr>
          <a:lstStyle/>
          <a:p>
            <a:pPr marL="0" lvl="0" indent="0" algn="r" rtl="0">
              <a:spcBef>
                <a:spcPts val="1600"/>
              </a:spcBef>
              <a:spcAft>
                <a:spcPts val="0"/>
              </a:spcAft>
              <a:buClr>
                <a:schemeClr val="dk1"/>
              </a:buClr>
              <a:buSzPts val="1867"/>
              <a:buFont typeface="Arial"/>
              <a:buNone/>
            </a:pPr>
            <a:r>
              <a:rPr lang="es-MX" sz="3200">
                <a:solidFill>
                  <a:schemeClr val="dk1"/>
                </a:solidFill>
              </a:rPr>
              <a:t>Análisis y contrastación</a:t>
            </a:r>
            <a:endParaRPr sz="3200"/>
          </a:p>
        </p:txBody>
      </p:sp>
      <p:sp>
        <p:nvSpPr>
          <p:cNvPr id="748" name="Google Shape;748;gfca15c6453_0_113"/>
          <p:cNvSpPr txBox="1">
            <a:spLocks noGrp="1"/>
          </p:cNvSpPr>
          <p:nvPr>
            <p:ph type="sldNum" idx="12"/>
          </p:nvPr>
        </p:nvSpPr>
        <p:spPr>
          <a:xfrm>
            <a:off x="11224986" y="6043698"/>
            <a:ext cx="731700" cy="5247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s-MX" sz="1800">
                <a:solidFill>
                  <a:schemeClr val="dk1"/>
                </a:solidFill>
              </a:rPr>
              <a:t>14.8</a:t>
            </a:r>
            <a:endParaRPr sz="1800">
              <a:solidFill>
                <a:schemeClr val="dk1"/>
              </a:solidFill>
            </a:endParaRPr>
          </a:p>
        </p:txBody>
      </p:sp>
      <p:graphicFrame>
        <p:nvGraphicFramePr>
          <p:cNvPr id="749" name="Google Shape;749;gfca15c6453_0_113"/>
          <p:cNvGraphicFramePr/>
          <p:nvPr/>
        </p:nvGraphicFramePr>
        <p:xfrm>
          <a:off x="506650" y="2400413"/>
          <a:ext cx="3000000" cy="3000000"/>
        </p:xfrm>
        <a:graphic>
          <a:graphicData uri="http://schemas.openxmlformats.org/drawingml/2006/table">
            <a:tbl>
              <a:tblPr bandRow="1">
                <a:noFill/>
                <a:tableStyleId>{1B0E5990-8FBC-4FCF-9E24-C65804147B62}</a:tableStyleId>
              </a:tblPr>
              <a:tblGrid>
                <a:gridCol w="3786925">
                  <a:extLst>
                    <a:ext uri="{9D8B030D-6E8A-4147-A177-3AD203B41FA5}">
                      <a16:colId xmlns:a16="http://schemas.microsoft.com/office/drawing/2014/main" val="20000"/>
                    </a:ext>
                  </a:extLst>
                </a:gridCol>
                <a:gridCol w="3786925">
                  <a:extLst>
                    <a:ext uri="{9D8B030D-6E8A-4147-A177-3AD203B41FA5}">
                      <a16:colId xmlns:a16="http://schemas.microsoft.com/office/drawing/2014/main" val="20001"/>
                    </a:ext>
                  </a:extLst>
                </a:gridCol>
                <a:gridCol w="3786925">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Lo</a:t>
                      </a:r>
                      <a:r>
                        <a:rPr lang="es-MX" sz="2200"/>
                        <a:t>gros planeados </a:t>
                      </a:r>
                      <a:endParaRPr sz="2200"/>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Lo</a:t>
                      </a:r>
                      <a:r>
                        <a:rPr lang="es-MX" sz="2200"/>
                        <a:t>gros alcanzados</a:t>
                      </a:r>
                      <a:endParaRPr sz="2200"/>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Aspectos a mejorar</a:t>
                      </a:r>
                      <a:endParaRPr sz="22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just" rtl="0">
                        <a:lnSpc>
                          <a:spcPct val="100000"/>
                        </a:lnSpc>
                        <a:spcBef>
                          <a:spcPts val="0"/>
                        </a:spcBef>
                        <a:spcAft>
                          <a:spcPts val="0"/>
                        </a:spcAft>
                        <a:buClr>
                          <a:srgbClr val="000000"/>
                        </a:buClr>
                        <a:buSzPts val="1867"/>
                        <a:buFont typeface="Arial"/>
                        <a:buNone/>
                      </a:pPr>
                      <a:r>
                        <a:rPr lang="es-MX" sz="2200"/>
                        <a:t>Que el estudiante:</a:t>
                      </a:r>
                      <a:endParaRPr sz="2200"/>
                    </a:p>
                    <a:p>
                      <a:pPr marL="0" marR="0" lvl="0" indent="0" algn="just" rtl="0">
                        <a:lnSpc>
                          <a:spcPct val="100000"/>
                        </a:lnSpc>
                        <a:spcBef>
                          <a:spcPts val="0"/>
                        </a:spcBef>
                        <a:spcAft>
                          <a:spcPts val="0"/>
                        </a:spcAft>
                        <a:buClr>
                          <a:srgbClr val="000000"/>
                        </a:buClr>
                        <a:buSzPts val="1867"/>
                        <a:buFont typeface="Arial"/>
                        <a:buNone/>
                      </a:pPr>
                      <a:r>
                        <a:rPr lang="es-MX" sz="2200"/>
                        <a:t>Desarrolle habilidades para evaluar información y describir la tendencia de consumo de prendas de vestir.</a:t>
                      </a:r>
                      <a:endParaRPr sz="2200"/>
                    </a:p>
                    <a:p>
                      <a:pPr marL="0" marR="0" lvl="0" indent="0" algn="just" rtl="0">
                        <a:lnSpc>
                          <a:spcPct val="100000"/>
                        </a:lnSpc>
                        <a:spcBef>
                          <a:spcPts val="0"/>
                        </a:spcBef>
                        <a:spcAft>
                          <a:spcPts val="0"/>
                        </a:spcAft>
                        <a:buClr>
                          <a:srgbClr val="000000"/>
                        </a:buClr>
                        <a:buSzPts val="1867"/>
                        <a:buFont typeface="Arial"/>
                        <a:buNone/>
                      </a:pPr>
                      <a:r>
                        <a:rPr lang="es-MX" sz="2200"/>
                        <a:t>Representación de la información  en forma gráfica. </a:t>
                      </a:r>
                      <a:endParaRPr sz="2200"/>
                    </a:p>
                  </a:txBody>
                  <a:tcPr marL="91450" marR="91450" marT="45725" marB="45725"/>
                </a:tc>
                <a:tc>
                  <a:txBody>
                    <a:bodyPr/>
                    <a:lstStyle/>
                    <a:p>
                      <a:pPr marL="0" marR="0" lvl="0" indent="0" algn="just" rtl="0">
                        <a:lnSpc>
                          <a:spcPct val="100000"/>
                        </a:lnSpc>
                        <a:spcBef>
                          <a:spcPts val="0"/>
                        </a:spcBef>
                        <a:spcAft>
                          <a:spcPts val="0"/>
                        </a:spcAft>
                        <a:buClr>
                          <a:srgbClr val="000000"/>
                        </a:buClr>
                        <a:buSzPts val="1867"/>
                        <a:buFont typeface="Arial"/>
                        <a:buNone/>
                      </a:pPr>
                      <a:r>
                        <a:rPr lang="es-MX" sz="2200"/>
                        <a:t>El estudiante realizó una encuesta empleando formularios Google, interpretando  los datos obtenidos y realizando su representación  por medio de Histogramas</a:t>
                      </a:r>
                      <a:endParaRPr sz="2200"/>
                    </a:p>
                  </a:txBody>
                  <a:tcPr marL="91450" marR="91450" marT="45725" marB="45725"/>
                </a:tc>
                <a:tc>
                  <a:txBody>
                    <a:bodyPr/>
                    <a:lstStyle/>
                    <a:p>
                      <a:pPr marL="0" marR="0" lvl="0" indent="0" algn="just" rtl="0">
                        <a:lnSpc>
                          <a:spcPct val="100000"/>
                        </a:lnSpc>
                        <a:spcBef>
                          <a:spcPts val="0"/>
                        </a:spcBef>
                        <a:spcAft>
                          <a:spcPts val="0"/>
                        </a:spcAft>
                        <a:buClr>
                          <a:srgbClr val="000000"/>
                        </a:buClr>
                        <a:buSzPts val="1867"/>
                        <a:buFont typeface="Arial"/>
                        <a:buNone/>
                      </a:pPr>
                      <a:r>
                        <a:rPr lang="es-MX" sz="2200"/>
                        <a:t>Incluir en los contenidos: concepto de encuesta, importancia y aplicaciones de las encuestas</a:t>
                      </a:r>
                      <a:endParaRPr sz="2200"/>
                    </a:p>
                    <a:p>
                      <a:pPr marL="0" marR="0" lvl="0" indent="0" algn="just" rtl="0">
                        <a:lnSpc>
                          <a:spcPct val="100000"/>
                        </a:lnSpc>
                        <a:spcBef>
                          <a:spcPts val="0"/>
                        </a:spcBef>
                        <a:spcAft>
                          <a:spcPts val="0"/>
                        </a:spcAft>
                        <a:buClr>
                          <a:srgbClr val="000000"/>
                        </a:buClr>
                        <a:buSzPts val="1867"/>
                        <a:buFont typeface="Arial"/>
                        <a:buNone/>
                      </a:pPr>
                      <a:endParaRPr sz="2200"/>
                    </a:p>
                    <a:p>
                      <a:pPr marL="0" marR="0" lvl="0" indent="0" algn="just" rtl="0">
                        <a:lnSpc>
                          <a:spcPct val="100000"/>
                        </a:lnSpc>
                        <a:spcBef>
                          <a:spcPts val="0"/>
                        </a:spcBef>
                        <a:spcAft>
                          <a:spcPts val="0"/>
                        </a:spcAft>
                        <a:buClr>
                          <a:srgbClr val="000000"/>
                        </a:buClr>
                        <a:buSzPts val="1867"/>
                        <a:buFont typeface="Arial"/>
                        <a:buNone/>
                      </a:pPr>
                      <a:r>
                        <a:rPr lang="es-MX" sz="2200"/>
                        <a:t>Dar una introducción del uso  de   formularios Google y herramientas para realizar encuestas.</a:t>
                      </a:r>
                      <a:endParaRPr sz="2200"/>
                    </a:p>
                    <a:p>
                      <a:pPr marL="0" marR="0" lvl="0" indent="0" algn="just" rtl="0">
                        <a:lnSpc>
                          <a:spcPct val="100000"/>
                        </a:lnSpc>
                        <a:spcBef>
                          <a:spcPts val="0"/>
                        </a:spcBef>
                        <a:spcAft>
                          <a:spcPts val="0"/>
                        </a:spcAft>
                        <a:buClr>
                          <a:srgbClr val="000000"/>
                        </a:buClr>
                        <a:buSzPts val="1867"/>
                        <a:buFont typeface="Arial"/>
                        <a:buNone/>
                      </a:pPr>
                      <a:endParaRPr sz="2200"/>
                    </a:p>
                  </a:txBody>
                  <a:tcPr marL="91450" marR="91450" marT="45725" marB="45725"/>
                </a:tc>
                <a:extLst>
                  <a:ext uri="{0D108BD9-81ED-4DB2-BD59-A6C34878D82A}">
                    <a16:rowId xmlns:a16="http://schemas.microsoft.com/office/drawing/2014/main" val="10001"/>
                  </a:ext>
                </a:extLst>
              </a:tr>
            </a:tbl>
          </a:graphicData>
        </a:graphic>
      </p:graphicFrame>
      <p:sp>
        <p:nvSpPr>
          <p:cNvPr id="750" name="Google Shape;750;gfca15c6453_0_113"/>
          <p:cNvSpPr txBox="1"/>
          <p:nvPr/>
        </p:nvSpPr>
        <p:spPr>
          <a:xfrm>
            <a:off x="1486200" y="3921425"/>
            <a:ext cx="89172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700"/>
          </a:p>
        </p:txBody>
      </p:sp>
      <p:sp>
        <p:nvSpPr>
          <p:cNvPr id="751" name="Google Shape;751;gfca15c6453_0_113"/>
          <p:cNvSpPr txBox="1"/>
          <p:nvPr/>
        </p:nvSpPr>
        <p:spPr>
          <a:xfrm>
            <a:off x="734150" y="6105950"/>
            <a:ext cx="1683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a:solidFill>
                  <a:schemeClr val="dk1"/>
                </a:solidFill>
              </a:rPr>
              <a:t>Matemáticas IV</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e26b7c3c72_0_66"/>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s-MX"/>
              <a:t>7</a:t>
            </a:fld>
            <a:endParaRPr/>
          </a:p>
        </p:txBody>
      </p:sp>
      <p:sp>
        <p:nvSpPr>
          <p:cNvPr id="177" name="Google Shape;177;ge26b7c3c72_0_66"/>
          <p:cNvSpPr/>
          <p:nvPr/>
        </p:nvSpPr>
        <p:spPr>
          <a:xfrm>
            <a:off x="3737000" y="1862475"/>
            <a:ext cx="3685200" cy="2792700"/>
          </a:xfrm>
          <a:prstGeom prst="bevel">
            <a:avLst>
              <a:gd name="adj" fmla="val 12500"/>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MX" sz="1467"/>
              <a:t>OBJETIVO:</a:t>
            </a:r>
            <a:endParaRPr sz="1467"/>
          </a:p>
          <a:p>
            <a:pPr marL="0" lvl="0" indent="0" algn="l" rtl="0">
              <a:lnSpc>
                <a:spcPct val="80000"/>
              </a:lnSpc>
              <a:spcBef>
                <a:spcPts val="1000"/>
              </a:spcBef>
              <a:spcAft>
                <a:spcPts val="0"/>
              </a:spcAft>
              <a:buClr>
                <a:schemeClr val="dk1"/>
              </a:buClr>
              <a:buSzPts val="1100"/>
              <a:buFont typeface="Arial"/>
              <a:buNone/>
            </a:pPr>
            <a:r>
              <a:rPr lang="es-MX" sz="1467"/>
              <a:t>Aplicar materiales orgánicos por medio de la tinción  en telas de reuso, con el fin de dar una alternativa ecológica que reduzca el impacto ambiental del consumo relacionado con la industria de la moda</a:t>
            </a:r>
            <a:endParaRPr sz="1467"/>
          </a:p>
        </p:txBody>
      </p:sp>
      <p:sp>
        <p:nvSpPr>
          <p:cNvPr id="178" name="Google Shape;178;ge26b7c3c72_0_66"/>
          <p:cNvSpPr/>
          <p:nvPr/>
        </p:nvSpPr>
        <p:spPr>
          <a:xfrm>
            <a:off x="8816350" y="743638"/>
            <a:ext cx="2264100" cy="21978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MX" sz="1080">
                <a:solidFill>
                  <a:srgbClr val="1F497D"/>
                </a:solidFill>
                <a:latin typeface="Century Gothic"/>
                <a:ea typeface="Century Gothic"/>
                <a:cs typeface="Century Gothic"/>
                <a:sym typeface="Century Gothic"/>
              </a:rPr>
              <a:t>         </a:t>
            </a:r>
            <a:r>
              <a:rPr lang="es-MX" sz="1467"/>
              <a:t> </a:t>
            </a:r>
            <a:r>
              <a:rPr lang="es-MX" sz="1467" b="1"/>
              <a:t>HISTORIA</a:t>
            </a:r>
            <a:endParaRPr sz="1467" b="1"/>
          </a:p>
          <a:p>
            <a:pPr marL="0" lvl="0" indent="0" algn="l" rtl="0">
              <a:lnSpc>
                <a:spcPct val="115000"/>
              </a:lnSpc>
              <a:spcBef>
                <a:spcPts val="0"/>
              </a:spcBef>
              <a:spcAft>
                <a:spcPts val="0"/>
              </a:spcAft>
              <a:buNone/>
            </a:pPr>
            <a:r>
              <a:rPr lang="es-MX" sz="1467"/>
              <a:t>Unidad 1</a:t>
            </a:r>
            <a:endParaRPr sz="1467"/>
          </a:p>
          <a:p>
            <a:pPr marL="457200" lvl="0" indent="-271780" algn="l" rtl="0">
              <a:lnSpc>
                <a:spcPct val="115000"/>
              </a:lnSpc>
              <a:spcBef>
                <a:spcPts val="0"/>
              </a:spcBef>
              <a:spcAft>
                <a:spcPts val="0"/>
              </a:spcAft>
              <a:buClr>
                <a:srgbClr val="1F497D"/>
              </a:buClr>
              <a:buSzPts val="680"/>
              <a:buFont typeface="Century Gothic"/>
              <a:buChar char="●"/>
            </a:pPr>
            <a:r>
              <a:rPr lang="es-MX" sz="1467"/>
              <a:t>Producción artesanal </a:t>
            </a:r>
            <a:endParaRPr sz="1467"/>
          </a:p>
          <a:p>
            <a:pPr marL="457200" lvl="0" indent="-271780" algn="l" rtl="0">
              <a:lnSpc>
                <a:spcPct val="115000"/>
              </a:lnSpc>
              <a:spcBef>
                <a:spcPts val="0"/>
              </a:spcBef>
              <a:spcAft>
                <a:spcPts val="0"/>
              </a:spcAft>
              <a:buClr>
                <a:srgbClr val="1F497D"/>
              </a:buClr>
              <a:buSzPts val="680"/>
              <a:buFont typeface="Century Gothic"/>
              <a:buChar char="●"/>
            </a:pPr>
            <a:r>
              <a:rPr lang="es-MX" sz="1467"/>
              <a:t>Manufacturas</a:t>
            </a:r>
            <a:endParaRPr sz="1467"/>
          </a:p>
          <a:p>
            <a:pPr marL="457200" lvl="0" indent="-297180" algn="l" rtl="0">
              <a:lnSpc>
                <a:spcPct val="115000"/>
              </a:lnSpc>
              <a:spcBef>
                <a:spcPts val="0"/>
              </a:spcBef>
              <a:spcAft>
                <a:spcPts val="0"/>
              </a:spcAft>
              <a:buClr>
                <a:srgbClr val="1F497D"/>
              </a:buClr>
              <a:buSzPts val="1080"/>
              <a:buFont typeface="Century Gothic"/>
              <a:buChar char="●"/>
            </a:pPr>
            <a:r>
              <a:rPr lang="es-MX" sz="1467"/>
              <a:t>Producción industrial</a:t>
            </a:r>
            <a:endParaRPr/>
          </a:p>
        </p:txBody>
      </p:sp>
      <p:sp>
        <p:nvSpPr>
          <p:cNvPr id="179" name="Google Shape;179;ge26b7c3c72_0_66"/>
          <p:cNvSpPr/>
          <p:nvPr/>
        </p:nvSpPr>
        <p:spPr>
          <a:xfrm>
            <a:off x="7783450" y="3701675"/>
            <a:ext cx="2065800" cy="2516100"/>
          </a:xfrm>
          <a:prstGeom prst="roundRect">
            <a:avLst>
              <a:gd name="adj" fmla="val 16667"/>
            </a:avLst>
          </a:prstGeom>
          <a:solidFill>
            <a:srgbClr val="CFE2F3"/>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MX" b="1"/>
              <a:t>MATEMÄTICAS IV</a:t>
            </a:r>
            <a:endParaRPr b="1"/>
          </a:p>
          <a:p>
            <a:pPr marL="0" lvl="0" indent="0" algn="l" rtl="0">
              <a:spcBef>
                <a:spcPts val="0"/>
              </a:spcBef>
              <a:spcAft>
                <a:spcPts val="0"/>
              </a:spcAft>
              <a:buNone/>
            </a:pPr>
            <a:r>
              <a:rPr lang="es-MX"/>
              <a:t>Unidad 1.</a:t>
            </a:r>
            <a:endParaRPr/>
          </a:p>
          <a:p>
            <a:pPr marL="457200" lvl="0" indent="-297180" algn="l" rtl="0">
              <a:lnSpc>
                <a:spcPct val="115000"/>
              </a:lnSpc>
              <a:spcBef>
                <a:spcPts val="0"/>
              </a:spcBef>
              <a:spcAft>
                <a:spcPts val="0"/>
              </a:spcAft>
              <a:buClr>
                <a:srgbClr val="1F497D"/>
              </a:buClr>
              <a:buSzPts val="1080"/>
              <a:buFont typeface="Century Gothic"/>
              <a:buChar char="●"/>
            </a:pPr>
            <a:r>
              <a:rPr lang="es-MX" sz="1467"/>
              <a:t>Operaciones con números.</a:t>
            </a:r>
            <a:endParaRPr sz="1467"/>
          </a:p>
          <a:p>
            <a:pPr marL="457200" lvl="0" indent="-297180" algn="l" rtl="0">
              <a:lnSpc>
                <a:spcPct val="115000"/>
              </a:lnSpc>
              <a:spcBef>
                <a:spcPts val="0"/>
              </a:spcBef>
              <a:spcAft>
                <a:spcPts val="0"/>
              </a:spcAft>
              <a:buClr>
                <a:srgbClr val="1F497D"/>
              </a:buClr>
              <a:buSzPts val="1080"/>
              <a:buFont typeface="Century Gothic"/>
              <a:buChar char="●"/>
            </a:pPr>
            <a:r>
              <a:rPr lang="es-MX" sz="1467"/>
              <a:t>Medidas de tendencia central.</a:t>
            </a:r>
            <a:endParaRPr sz="1467"/>
          </a:p>
          <a:p>
            <a:pPr marL="457200" lvl="0" indent="-297180" algn="l" rtl="0">
              <a:lnSpc>
                <a:spcPct val="115000"/>
              </a:lnSpc>
              <a:spcBef>
                <a:spcPts val="0"/>
              </a:spcBef>
              <a:spcAft>
                <a:spcPts val="0"/>
              </a:spcAft>
              <a:buClr>
                <a:srgbClr val="1F497D"/>
              </a:buClr>
              <a:buSzPts val="1080"/>
              <a:buFont typeface="Century Gothic"/>
              <a:buChar char="●"/>
            </a:pPr>
            <a:r>
              <a:rPr lang="es-MX" sz="1467"/>
              <a:t>Encuesta.</a:t>
            </a:r>
            <a:endParaRPr sz="1467"/>
          </a:p>
          <a:p>
            <a:pPr marL="457200" lvl="0" indent="-297180" algn="l" rtl="0">
              <a:lnSpc>
                <a:spcPct val="115000"/>
              </a:lnSpc>
              <a:spcBef>
                <a:spcPts val="0"/>
              </a:spcBef>
              <a:spcAft>
                <a:spcPts val="0"/>
              </a:spcAft>
              <a:buClr>
                <a:srgbClr val="1F497D"/>
              </a:buClr>
              <a:buSzPts val="1080"/>
              <a:buFont typeface="Century Gothic"/>
              <a:buChar char="●"/>
            </a:pPr>
            <a:r>
              <a:rPr lang="es-MX" sz="1467"/>
              <a:t>Tipos de gráficas.</a:t>
            </a:r>
            <a:endParaRPr/>
          </a:p>
        </p:txBody>
      </p:sp>
      <p:sp>
        <p:nvSpPr>
          <p:cNvPr id="180" name="Google Shape;180;ge26b7c3c72_0_66"/>
          <p:cNvSpPr/>
          <p:nvPr/>
        </p:nvSpPr>
        <p:spPr>
          <a:xfrm>
            <a:off x="486275" y="592600"/>
            <a:ext cx="2346600" cy="23961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MX" b="1"/>
              <a:t>GEOGRAFÍA</a:t>
            </a:r>
            <a:endParaRPr b="1"/>
          </a:p>
          <a:p>
            <a:pPr marL="0" lvl="0" indent="0" algn="l" rtl="0">
              <a:spcBef>
                <a:spcPts val="0"/>
              </a:spcBef>
              <a:spcAft>
                <a:spcPts val="0"/>
              </a:spcAft>
              <a:buNone/>
            </a:pPr>
            <a:r>
              <a:rPr lang="es-MX"/>
              <a:t>Unidad 4</a:t>
            </a:r>
            <a:endParaRPr/>
          </a:p>
          <a:p>
            <a:pPr marL="457200" lvl="0" indent="-297180" algn="l" rtl="0">
              <a:lnSpc>
                <a:spcPct val="115000"/>
              </a:lnSpc>
              <a:spcBef>
                <a:spcPts val="0"/>
              </a:spcBef>
              <a:spcAft>
                <a:spcPts val="0"/>
              </a:spcAft>
              <a:buClr>
                <a:srgbClr val="1F497D"/>
              </a:buClr>
              <a:buSzPts val="1080"/>
              <a:buFont typeface="Century Gothic"/>
              <a:buChar char="●"/>
            </a:pPr>
            <a:r>
              <a:rPr lang="es-MX" sz="1467"/>
              <a:t>Impacto ambiental</a:t>
            </a:r>
            <a:endParaRPr sz="1467"/>
          </a:p>
          <a:p>
            <a:pPr marL="457200" lvl="0" indent="-297180" algn="l" rtl="0">
              <a:lnSpc>
                <a:spcPct val="115000"/>
              </a:lnSpc>
              <a:spcBef>
                <a:spcPts val="0"/>
              </a:spcBef>
              <a:spcAft>
                <a:spcPts val="0"/>
              </a:spcAft>
              <a:buClr>
                <a:srgbClr val="1F497D"/>
              </a:buClr>
              <a:buSzPts val="1080"/>
              <a:buFont typeface="Century Gothic"/>
              <a:buChar char="●"/>
            </a:pPr>
            <a:r>
              <a:rPr lang="es-MX" sz="1467"/>
              <a:t>Proceso económico</a:t>
            </a:r>
            <a:endParaRPr sz="1467"/>
          </a:p>
          <a:p>
            <a:pPr marL="457200" lvl="0" indent="-297180" algn="l" rtl="0">
              <a:lnSpc>
                <a:spcPct val="115000"/>
              </a:lnSpc>
              <a:spcBef>
                <a:spcPts val="0"/>
              </a:spcBef>
              <a:spcAft>
                <a:spcPts val="0"/>
              </a:spcAft>
              <a:buClr>
                <a:srgbClr val="1F497D"/>
              </a:buClr>
              <a:buSzPts val="1080"/>
              <a:buFont typeface="Century Gothic"/>
              <a:buChar char="●"/>
            </a:pPr>
            <a:r>
              <a:rPr lang="es-MX" sz="1467"/>
              <a:t>Desarrollo sustentable</a:t>
            </a:r>
            <a:endParaRPr sz="1467"/>
          </a:p>
          <a:p>
            <a:pPr marL="457200" lvl="0" indent="-297180" algn="l" rtl="0">
              <a:lnSpc>
                <a:spcPct val="115000"/>
              </a:lnSpc>
              <a:spcBef>
                <a:spcPts val="0"/>
              </a:spcBef>
              <a:spcAft>
                <a:spcPts val="0"/>
              </a:spcAft>
              <a:buClr>
                <a:srgbClr val="1F497D"/>
              </a:buClr>
              <a:buSzPts val="1080"/>
              <a:buFont typeface="Century Gothic"/>
              <a:buChar char="●"/>
            </a:pPr>
            <a:r>
              <a:rPr lang="es-MX" sz="1467"/>
              <a:t>Ecotecnia</a:t>
            </a:r>
            <a:endParaRPr sz="1467"/>
          </a:p>
        </p:txBody>
      </p:sp>
      <p:sp>
        <p:nvSpPr>
          <p:cNvPr id="181" name="Google Shape;181;ge26b7c3c72_0_66"/>
          <p:cNvSpPr/>
          <p:nvPr/>
        </p:nvSpPr>
        <p:spPr>
          <a:xfrm>
            <a:off x="1173300" y="4019975"/>
            <a:ext cx="2065800" cy="21978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MX" b="1"/>
              <a:t>DIBUJO II</a:t>
            </a:r>
            <a:endParaRPr b="1"/>
          </a:p>
          <a:p>
            <a:pPr marL="0" lvl="0" indent="0" algn="l" rtl="0">
              <a:spcBef>
                <a:spcPts val="0"/>
              </a:spcBef>
              <a:spcAft>
                <a:spcPts val="0"/>
              </a:spcAft>
              <a:buNone/>
            </a:pPr>
            <a:r>
              <a:rPr lang="es-MX"/>
              <a:t>Unidad</a:t>
            </a:r>
            <a:endParaRPr/>
          </a:p>
          <a:p>
            <a:pPr marL="457200" lvl="0" indent="-297180" algn="l" rtl="0">
              <a:lnSpc>
                <a:spcPct val="115000"/>
              </a:lnSpc>
              <a:spcBef>
                <a:spcPts val="0"/>
              </a:spcBef>
              <a:spcAft>
                <a:spcPts val="0"/>
              </a:spcAft>
              <a:buClr>
                <a:srgbClr val="1F497D"/>
              </a:buClr>
              <a:buSzPts val="1080"/>
              <a:buFont typeface="Century Gothic"/>
              <a:buChar char="●"/>
            </a:pPr>
            <a:r>
              <a:rPr lang="es-MX" sz="1467"/>
              <a:t>Moda</a:t>
            </a:r>
            <a:endParaRPr sz="1467"/>
          </a:p>
          <a:p>
            <a:pPr marL="457200" lvl="0" indent="-297180" algn="l" rtl="0">
              <a:lnSpc>
                <a:spcPct val="115000"/>
              </a:lnSpc>
              <a:spcBef>
                <a:spcPts val="0"/>
              </a:spcBef>
              <a:spcAft>
                <a:spcPts val="0"/>
              </a:spcAft>
              <a:buClr>
                <a:srgbClr val="1F497D"/>
              </a:buClr>
              <a:buSzPts val="1080"/>
              <a:buFont typeface="Century Gothic"/>
              <a:buChar char="●"/>
            </a:pPr>
            <a:r>
              <a:rPr lang="es-MX" sz="1467"/>
              <a:t>Diseño</a:t>
            </a:r>
            <a:endParaRPr sz="1467"/>
          </a:p>
          <a:p>
            <a:pPr marL="457200" lvl="0" indent="-297180" algn="l" rtl="0">
              <a:lnSpc>
                <a:spcPct val="115000"/>
              </a:lnSpc>
              <a:spcBef>
                <a:spcPts val="0"/>
              </a:spcBef>
              <a:spcAft>
                <a:spcPts val="0"/>
              </a:spcAft>
              <a:buClr>
                <a:srgbClr val="1F497D"/>
              </a:buClr>
              <a:buSzPts val="1080"/>
              <a:buFont typeface="Century Gothic"/>
              <a:buChar char="●"/>
            </a:pPr>
            <a:r>
              <a:rPr lang="es-MX" sz="1467"/>
              <a:t>Reuso</a:t>
            </a:r>
            <a:endParaRPr sz="1467"/>
          </a:p>
          <a:p>
            <a:pPr marL="457200" lvl="0" indent="-297180" algn="l" rtl="0">
              <a:lnSpc>
                <a:spcPct val="115000"/>
              </a:lnSpc>
              <a:spcBef>
                <a:spcPts val="0"/>
              </a:spcBef>
              <a:spcAft>
                <a:spcPts val="0"/>
              </a:spcAft>
              <a:buClr>
                <a:srgbClr val="1F497D"/>
              </a:buClr>
              <a:buSzPts val="1080"/>
              <a:buFont typeface="Century Gothic"/>
              <a:buChar char="●"/>
            </a:pPr>
            <a:r>
              <a:rPr lang="es-MX" sz="1467"/>
              <a:t>Recicla</a:t>
            </a:r>
            <a:r>
              <a:rPr lang="es-MX" sz="1080">
                <a:solidFill>
                  <a:srgbClr val="1F497D"/>
                </a:solidFill>
                <a:latin typeface="Century Gothic"/>
                <a:ea typeface="Century Gothic"/>
                <a:cs typeface="Century Gothic"/>
                <a:sym typeface="Century Gothic"/>
              </a:rPr>
              <a:t>r</a:t>
            </a:r>
            <a:endParaRPr/>
          </a:p>
        </p:txBody>
      </p:sp>
      <p:sp>
        <p:nvSpPr>
          <p:cNvPr id="182" name="Google Shape;182;ge26b7c3c72_0_66"/>
          <p:cNvSpPr txBox="1"/>
          <p:nvPr/>
        </p:nvSpPr>
        <p:spPr>
          <a:xfrm>
            <a:off x="3630525" y="486800"/>
            <a:ext cx="3894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3200"/>
              <a:t> Organizador gráfico</a:t>
            </a:r>
            <a:endParaRPr sz="3200"/>
          </a:p>
        </p:txBody>
      </p:sp>
      <p:cxnSp>
        <p:nvCxnSpPr>
          <p:cNvPr id="183" name="Google Shape;183;ge26b7c3c72_0_66"/>
          <p:cNvCxnSpPr/>
          <p:nvPr/>
        </p:nvCxnSpPr>
        <p:spPr>
          <a:xfrm>
            <a:off x="2230925" y="1239400"/>
            <a:ext cx="7089300" cy="1206300"/>
          </a:xfrm>
          <a:prstGeom prst="straightConnector1">
            <a:avLst/>
          </a:prstGeom>
          <a:noFill/>
          <a:ln w="28575" cap="flat" cmpd="sng">
            <a:solidFill>
              <a:srgbClr val="FF0000"/>
            </a:solidFill>
            <a:prstDash val="solid"/>
            <a:round/>
            <a:headEnd type="none" w="med" len="med"/>
            <a:tailEnd type="none" w="med" len="med"/>
          </a:ln>
        </p:spPr>
      </p:cxnSp>
      <p:cxnSp>
        <p:nvCxnSpPr>
          <p:cNvPr id="184" name="Google Shape;184;ge26b7c3c72_0_66"/>
          <p:cNvCxnSpPr/>
          <p:nvPr/>
        </p:nvCxnSpPr>
        <p:spPr>
          <a:xfrm rot="10800000" flipH="1">
            <a:off x="2077100" y="1629550"/>
            <a:ext cx="7359300" cy="322200"/>
          </a:xfrm>
          <a:prstGeom prst="straightConnector1">
            <a:avLst/>
          </a:prstGeom>
          <a:noFill/>
          <a:ln w="28575" cap="flat" cmpd="sng">
            <a:solidFill>
              <a:srgbClr val="FF0000"/>
            </a:solidFill>
            <a:prstDash val="solid"/>
            <a:round/>
            <a:headEnd type="none" w="med" len="med"/>
            <a:tailEnd type="none" w="med" len="med"/>
          </a:ln>
        </p:spPr>
      </p:cxnSp>
      <p:cxnSp>
        <p:nvCxnSpPr>
          <p:cNvPr id="185" name="Google Shape;185;ge26b7c3c72_0_66"/>
          <p:cNvCxnSpPr/>
          <p:nvPr/>
        </p:nvCxnSpPr>
        <p:spPr>
          <a:xfrm>
            <a:off x="2220350" y="1969650"/>
            <a:ext cx="6983400" cy="501300"/>
          </a:xfrm>
          <a:prstGeom prst="straightConnector1">
            <a:avLst/>
          </a:prstGeom>
          <a:noFill/>
          <a:ln w="28575" cap="flat" cmpd="sng">
            <a:solidFill>
              <a:srgbClr val="FF0000"/>
            </a:solidFill>
            <a:prstDash val="solid"/>
            <a:round/>
            <a:headEnd type="none" w="med" len="med"/>
            <a:tailEnd type="none" w="med" len="med"/>
          </a:ln>
        </p:spPr>
      </p:cxnSp>
      <p:cxnSp>
        <p:nvCxnSpPr>
          <p:cNvPr id="186" name="Google Shape;186;ge26b7c3c72_0_66"/>
          <p:cNvCxnSpPr/>
          <p:nvPr/>
        </p:nvCxnSpPr>
        <p:spPr>
          <a:xfrm flipH="1">
            <a:off x="2292100" y="1683175"/>
            <a:ext cx="6947400" cy="3223200"/>
          </a:xfrm>
          <a:prstGeom prst="straightConnector1">
            <a:avLst/>
          </a:prstGeom>
          <a:noFill/>
          <a:ln w="28575" cap="flat" cmpd="sng">
            <a:solidFill>
              <a:srgbClr val="00FF00"/>
            </a:solidFill>
            <a:prstDash val="solid"/>
            <a:round/>
            <a:headEnd type="none" w="med" len="med"/>
            <a:tailEnd type="none" w="med" len="med"/>
          </a:ln>
        </p:spPr>
      </p:cxnSp>
      <p:cxnSp>
        <p:nvCxnSpPr>
          <p:cNvPr id="187" name="Google Shape;187;ge26b7c3c72_0_66"/>
          <p:cNvCxnSpPr/>
          <p:nvPr/>
        </p:nvCxnSpPr>
        <p:spPr>
          <a:xfrm>
            <a:off x="1307150" y="2811250"/>
            <a:ext cx="626700" cy="2650200"/>
          </a:xfrm>
          <a:prstGeom prst="straightConnector1">
            <a:avLst/>
          </a:prstGeom>
          <a:noFill/>
          <a:ln w="28575" cap="flat" cmpd="sng">
            <a:solidFill>
              <a:srgbClr val="FF0000"/>
            </a:solidFill>
            <a:prstDash val="solid"/>
            <a:round/>
            <a:headEnd type="none" w="med" len="med"/>
            <a:tailEnd type="none" w="med" len="med"/>
          </a:ln>
        </p:spPr>
      </p:cxnSp>
      <p:cxnSp>
        <p:nvCxnSpPr>
          <p:cNvPr id="188" name="Google Shape;188;ge26b7c3c72_0_66"/>
          <p:cNvCxnSpPr/>
          <p:nvPr/>
        </p:nvCxnSpPr>
        <p:spPr>
          <a:xfrm flipH="1">
            <a:off x="2274075" y="2112900"/>
            <a:ext cx="7198200" cy="3079800"/>
          </a:xfrm>
          <a:prstGeom prst="straightConnector1">
            <a:avLst/>
          </a:prstGeom>
          <a:noFill/>
          <a:ln w="28575" cap="flat" cmpd="sng">
            <a:solidFill>
              <a:srgbClr val="00FF00"/>
            </a:solidFill>
            <a:prstDash val="solid"/>
            <a:round/>
            <a:headEnd type="none" w="med" len="med"/>
            <a:tailEnd type="none" w="med" len="med"/>
          </a:ln>
        </p:spPr>
      </p:cxnSp>
      <p:cxnSp>
        <p:nvCxnSpPr>
          <p:cNvPr id="189" name="Google Shape;189;ge26b7c3c72_0_66"/>
          <p:cNvCxnSpPr>
            <a:stCxn id="180" idx="2"/>
          </p:cNvCxnSpPr>
          <p:nvPr/>
        </p:nvCxnSpPr>
        <p:spPr>
          <a:xfrm>
            <a:off x="1659575" y="2988700"/>
            <a:ext cx="0" cy="0"/>
          </a:xfrm>
          <a:prstGeom prst="straightConnector1">
            <a:avLst/>
          </a:prstGeom>
          <a:noFill/>
          <a:ln w="9525" cap="flat" cmpd="sng">
            <a:solidFill>
              <a:schemeClr val="dk2"/>
            </a:solidFill>
            <a:prstDash val="solid"/>
            <a:round/>
            <a:headEnd type="none" w="med" len="med"/>
            <a:tailEnd type="none" w="med" len="med"/>
          </a:ln>
        </p:spPr>
      </p:cxnSp>
      <p:cxnSp>
        <p:nvCxnSpPr>
          <p:cNvPr id="190" name="Google Shape;190;ge26b7c3c72_0_66"/>
          <p:cNvCxnSpPr/>
          <p:nvPr/>
        </p:nvCxnSpPr>
        <p:spPr>
          <a:xfrm>
            <a:off x="1718975" y="1271325"/>
            <a:ext cx="6643200" cy="3545400"/>
          </a:xfrm>
          <a:prstGeom prst="straightConnector1">
            <a:avLst/>
          </a:prstGeom>
          <a:noFill/>
          <a:ln w="28575" cap="flat" cmpd="sng">
            <a:solidFill>
              <a:srgbClr val="CC0000"/>
            </a:solidFill>
            <a:prstDash val="solid"/>
            <a:round/>
            <a:headEnd type="none" w="med" len="med"/>
            <a:tailEnd type="none" w="med" len="med"/>
          </a:ln>
        </p:spPr>
      </p:cxnSp>
      <p:cxnSp>
        <p:nvCxnSpPr>
          <p:cNvPr id="191" name="Google Shape;191;ge26b7c3c72_0_66"/>
          <p:cNvCxnSpPr/>
          <p:nvPr/>
        </p:nvCxnSpPr>
        <p:spPr>
          <a:xfrm rot="10800000" flipH="1">
            <a:off x="2005475" y="1647250"/>
            <a:ext cx="7287900" cy="1164000"/>
          </a:xfrm>
          <a:prstGeom prst="straightConnector1">
            <a:avLst/>
          </a:prstGeom>
          <a:noFill/>
          <a:ln w="28575" cap="flat" cmpd="sng">
            <a:solidFill>
              <a:srgbClr val="00FF00"/>
            </a:solidFill>
            <a:prstDash val="solid"/>
            <a:round/>
            <a:headEnd type="none" w="med" len="med"/>
            <a:tailEnd type="none" w="med" len="med"/>
          </a:ln>
        </p:spPr>
      </p:cxnSp>
      <p:cxnSp>
        <p:nvCxnSpPr>
          <p:cNvPr id="192" name="Google Shape;192;ge26b7c3c72_0_66"/>
          <p:cNvCxnSpPr/>
          <p:nvPr/>
        </p:nvCxnSpPr>
        <p:spPr>
          <a:xfrm>
            <a:off x="1611550" y="1880125"/>
            <a:ext cx="6607200" cy="3670800"/>
          </a:xfrm>
          <a:prstGeom prst="straightConnector1">
            <a:avLst/>
          </a:prstGeom>
          <a:noFill/>
          <a:ln w="28575" cap="flat" cmpd="sng">
            <a:solidFill>
              <a:srgbClr val="FF0000"/>
            </a:solidFill>
            <a:prstDash val="solid"/>
            <a:round/>
            <a:headEnd type="none" w="med" len="med"/>
            <a:tailEnd type="none" w="med" len="med"/>
          </a:ln>
        </p:spPr>
      </p:cxnSp>
      <p:cxnSp>
        <p:nvCxnSpPr>
          <p:cNvPr id="193" name="Google Shape;193;ge26b7c3c72_0_66"/>
          <p:cNvCxnSpPr/>
          <p:nvPr/>
        </p:nvCxnSpPr>
        <p:spPr>
          <a:xfrm flipH="1">
            <a:off x="8326325" y="2327775"/>
            <a:ext cx="1020600" cy="1862100"/>
          </a:xfrm>
          <a:prstGeom prst="straightConnector1">
            <a:avLst/>
          </a:prstGeom>
          <a:noFill/>
          <a:ln w="28575" cap="flat" cmpd="sng">
            <a:solidFill>
              <a:srgbClr val="00FF00"/>
            </a:solidFill>
            <a:prstDash val="solid"/>
            <a:round/>
            <a:headEnd type="none" w="med" len="med"/>
            <a:tailEnd type="none" w="med" len="med"/>
          </a:ln>
        </p:spPr>
      </p:cxnSp>
      <p:cxnSp>
        <p:nvCxnSpPr>
          <p:cNvPr id="194" name="Google Shape;194;ge26b7c3c72_0_66"/>
          <p:cNvCxnSpPr/>
          <p:nvPr/>
        </p:nvCxnSpPr>
        <p:spPr>
          <a:xfrm flipH="1">
            <a:off x="2453075" y="1683175"/>
            <a:ext cx="6750600" cy="3742500"/>
          </a:xfrm>
          <a:prstGeom prst="straightConnector1">
            <a:avLst/>
          </a:prstGeom>
          <a:noFill/>
          <a:ln w="28575" cap="flat" cmpd="sng">
            <a:solidFill>
              <a:srgbClr val="00FF00"/>
            </a:solidFill>
            <a:prstDash val="solid"/>
            <a:round/>
            <a:headEnd type="none" w="med" len="med"/>
            <a:tailEnd type="none" w="med" len="med"/>
          </a:ln>
        </p:spPr>
      </p:cxnSp>
      <p:cxnSp>
        <p:nvCxnSpPr>
          <p:cNvPr id="195" name="Google Shape;195;ge26b7c3c72_0_66"/>
          <p:cNvCxnSpPr/>
          <p:nvPr/>
        </p:nvCxnSpPr>
        <p:spPr>
          <a:xfrm>
            <a:off x="931100" y="2184525"/>
            <a:ext cx="877500" cy="3617100"/>
          </a:xfrm>
          <a:prstGeom prst="straightConnector1">
            <a:avLst/>
          </a:prstGeom>
          <a:noFill/>
          <a:ln w="28575" cap="flat" cmpd="sng">
            <a:solidFill>
              <a:srgbClr val="FF0000"/>
            </a:solidFill>
            <a:prstDash val="solid"/>
            <a:round/>
            <a:headEnd type="none" w="med" len="med"/>
            <a:tailEnd type="none" w="med" len="med"/>
          </a:ln>
        </p:spPr>
      </p:cxnSp>
      <p:cxnSp>
        <p:nvCxnSpPr>
          <p:cNvPr id="196" name="Google Shape;196;ge26b7c3c72_0_66"/>
          <p:cNvCxnSpPr/>
          <p:nvPr/>
        </p:nvCxnSpPr>
        <p:spPr>
          <a:xfrm flipH="1">
            <a:off x="2632025" y="1629450"/>
            <a:ext cx="6714900" cy="4046700"/>
          </a:xfrm>
          <a:prstGeom prst="straightConnector1">
            <a:avLst/>
          </a:prstGeom>
          <a:noFill/>
          <a:ln w="28575" cap="flat" cmpd="sng">
            <a:solidFill>
              <a:srgbClr val="00FF00"/>
            </a:solidFill>
            <a:prstDash val="solid"/>
            <a:round/>
            <a:headEnd type="none" w="med" len="med"/>
            <a:tailEnd type="none" w="med" len="med"/>
          </a:ln>
        </p:spPr>
      </p:cxnSp>
      <p:cxnSp>
        <p:nvCxnSpPr>
          <p:cNvPr id="197" name="Google Shape;197;ge26b7c3c72_0_66"/>
          <p:cNvCxnSpPr/>
          <p:nvPr/>
        </p:nvCxnSpPr>
        <p:spPr>
          <a:xfrm flipH="1">
            <a:off x="8183125" y="2453125"/>
            <a:ext cx="1128000" cy="3330600"/>
          </a:xfrm>
          <a:prstGeom prst="straightConnector1">
            <a:avLst/>
          </a:prstGeom>
          <a:noFill/>
          <a:ln w="28575" cap="flat" cmpd="sng">
            <a:solidFill>
              <a:srgbClr val="00FF00"/>
            </a:solidFill>
            <a:prstDash val="solid"/>
            <a:round/>
            <a:headEnd type="none" w="med" len="med"/>
            <a:tailEnd type="none" w="med" len="med"/>
          </a:ln>
        </p:spPr>
      </p:cxnSp>
      <p:cxnSp>
        <p:nvCxnSpPr>
          <p:cNvPr id="198" name="Google Shape;198;ge26b7c3c72_0_66"/>
          <p:cNvCxnSpPr/>
          <p:nvPr/>
        </p:nvCxnSpPr>
        <p:spPr>
          <a:xfrm rot="10800000">
            <a:off x="1683075" y="1772575"/>
            <a:ext cx="6589500" cy="3223200"/>
          </a:xfrm>
          <a:prstGeom prst="straightConnector1">
            <a:avLst/>
          </a:prstGeom>
          <a:noFill/>
          <a:ln w="28575" cap="flat" cmpd="sng">
            <a:solidFill>
              <a:srgbClr val="0000FF"/>
            </a:solidFill>
            <a:prstDash val="solid"/>
            <a:round/>
            <a:headEnd type="none" w="med" len="med"/>
            <a:tailEnd type="none" w="med" len="med"/>
          </a:ln>
        </p:spPr>
      </p:cxnSp>
      <p:cxnSp>
        <p:nvCxnSpPr>
          <p:cNvPr id="199" name="Google Shape;199;ge26b7c3c72_0_66"/>
          <p:cNvCxnSpPr/>
          <p:nvPr/>
        </p:nvCxnSpPr>
        <p:spPr>
          <a:xfrm rot="10800000" flipH="1">
            <a:off x="1987575" y="1575725"/>
            <a:ext cx="7180200" cy="913200"/>
          </a:xfrm>
          <a:prstGeom prst="straightConnector1">
            <a:avLst/>
          </a:prstGeom>
          <a:noFill/>
          <a:ln w="28575" cap="flat" cmpd="sng">
            <a:solidFill>
              <a:srgbClr val="00FF00"/>
            </a:solidFill>
            <a:prstDash val="solid"/>
            <a:round/>
            <a:headEnd type="none" w="med" len="med"/>
            <a:tailEnd type="none" w="med" len="med"/>
          </a:ln>
        </p:spPr>
      </p:cxnSp>
      <p:cxnSp>
        <p:nvCxnSpPr>
          <p:cNvPr id="200" name="Google Shape;200;ge26b7c3c72_0_66"/>
          <p:cNvCxnSpPr/>
          <p:nvPr/>
        </p:nvCxnSpPr>
        <p:spPr>
          <a:xfrm>
            <a:off x="2202450" y="5461325"/>
            <a:ext cx="0" cy="0"/>
          </a:xfrm>
          <a:prstGeom prst="straightConnector1">
            <a:avLst/>
          </a:prstGeom>
          <a:noFill/>
          <a:ln w="9525" cap="flat" cmpd="sng">
            <a:solidFill>
              <a:schemeClr val="dk2"/>
            </a:solidFill>
            <a:prstDash val="solid"/>
            <a:round/>
            <a:headEnd type="none" w="med" len="med"/>
            <a:tailEnd type="none" w="med" len="med"/>
          </a:ln>
        </p:spPr>
      </p:cxnSp>
      <p:cxnSp>
        <p:nvCxnSpPr>
          <p:cNvPr id="201" name="Google Shape;201;ge26b7c3c72_0_66"/>
          <p:cNvCxnSpPr/>
          <p:nvPr/>
        </p:nvCxnSpPr>
        <p:spPr>
          <a:xfrm>
            <a:off x="2059200" y="4924150"/>
            <a:ext cx="6267000" cy="984900"/>
          </a:xfrm>
          <a:prstGeom prst="straightConnector1">
            <a:avLst/>
          </a:prstGeom>
          <a:noFill/>
          <a:ln w="28575" cap="flat" cmpd="sng">
            <a:solidFill>
              <a:srgbClr val="0000FF"/>
            </a:solidFill>
            <a:prstDash val="solid"/>
            <a:round/>
            <a:headEnd type="none" w="med" len="med"/>
            <a:tailEnd type="none" w="med" len="med"/>
          </a:ln>
        </p:spPr>
      </p:cxnSp>
      <p:cxnSp>
        <p:nvCxnSpPr>
          <p:cNvPr id="202" name="Google Shape;202;ge26b7c3c72_0_66"/>
          <p:cNvCxnSpPr/>
          <p:nvPr/>
        </p:nvCxnSpPr>
        <p:spPr>
          <a:xfrm rot="10800000">
            <a:off x="1719050" y="1414650"/>
            <a:ext cx="6786300" cy="2900700"/>
          </a:xfrm>
          <a:prstGeom prst="straightConnector1">
            <a:avLst/>
          </a:prstGeom>
          <a:noFill/>
          <a:ln w="28575" cap="flat" cmpd="sng">
            <a:solidFill>
              <a:srgbClr val="0000FF"/>
            </a:solidFill>
            <a:prstDash val="solid"/>
            <a:round/>
            <a:headEnd type="none" w="med" len="med"/>
            <a:tailEnd type="none" w="med" len="med"/>
          </a:ln>
        </p:spPr>
      </p:cxnSp>
      <p:cxnSp>
        <p:nvCxnSpPr>
          <p:cNvPr id="203" name="Google Shape;203;ge26b7c3c72_0_66"/>
          <p:cNvCxnSpPr/>
          <p:nvPr/>
        </p:nvCxnSpPr>
        <p:spPr>
          <a:xfrm>
            <a:off x="2300825" y="2086025"/>
            <a:ext cx="7055100" cy="125400"/>
          </a:xfrm>
          <a:prstGeom prst="straightConnector1">
            <a:avLst/>
          </a:prstGeom>
          <a:noFill/>
          <a:ln w="28575" cap="flat" cmpd="sng">
            <a:solidFill>
              <a:srgbClr val="00FF00"/>
            </a:solidFill>
            <a:prstDash val="solid"/>
            <a:round/>
            <a:headEnd type="none" w="med" len="med"/>
            <a:tailEnd type="none" w="med" len="med"/>
          </a:ln>
        </p:spPr>
      </p:cxnSp>
      <p:cxnSp>
        <p:nvCxnSpPr>
          <p:cNvPr id="204" name="Google Shape;204;ge26b7c3c72_0_66"/>
          <p:cNvCxnSpPr/>
          <p:nvPr/>
        </p:nvCxnSpPr>
        <p:spPr>
          <a:xfrm>
            <a:off x="1360850" y="1271325"/>
            <a:ext cx="770100" cy="3706500"/>
          </a:xfrm>
          <a:prstGeom prst="straightConnector1">
            <a:avLst/>
          </a:prstGeom>
          <a:noFill/>
          <a:ln w="28575" cap="flat" cmpd="sng">
            <a:solidFill>
              <a:srgbClr val="FF0000"/>
            </a:solidFill>
            <a:prstDash val="solid"/>
            <a:round/>
            <a:headEnd type="none" w="med" len="med"/>
            <a:tailEnd type="none" w="med" len="med"/>
          </a:ln>
        </p:spPr>
      </p:cxnSp>
      <p:cxnSp>
        <p:nvCxnSpPr>
          <p:cNvPr id="205" name="Google Shape;205;ge26b7c3c72_0_66"/>
          <p:cNvCxnSpPr/>
          <p:nvPr/>
        </p:nvCxnSpPr>
        <p:spPr>
          <a:xfrm flipH="1">
            <a:off x="8952925" y="1611550"/>
            <a:ext cx="644700" cy="2811300"/>
          </a:xfrm>
          <a:prstGeom prst="straightConnector1">
            <a:avLst/>
          </a:prstGeom>
          <a:noFill/>
          <a:ln w="28575" cap="flat" cmpd="sng">
            <a:solidFill>
              <a:srgbClr val="0000FF"/>
            </a:solidFill>
            <a:prstDash val="solid"/>
            <a:round/>
            <a:headEnd type="none" w="med" len="med"/>
            <a:tailEnd type="none" w="med" len="med"/>
          </a:ln>
        </p:spPr>
      </p:cxnSp>
      <p:cxnSp>
        <p:nvCxnSpPr>
          <p:cNvPr id="206" name="Google Shape;206;ge26b7c3c72_0_66"/>
          <p:cNvCxnSpPr/>
          <p:nvPr/>
        </p:nvCxnSpPr>
        <p:spPr>
          <a:xfrm rot="10800000" flipH="1">
            <a:off x="2291975" y="2345700"/>
            <a:ext cx="7359300" cy="3026100"/>
          </a:xfrm>
          <a:prstGeom prst="straightConnector1">
            <a:avLst/>
          </a:prstGeom>
          <a:noFill/>
          <a:ln w="38100" cap="flat" cmpd="sng">
            <a:solidFill>
              <a:srgbClr val="FF00FF"/>
            </a:solidFill>
            <a:prstDash val="solid"/>
            <a:round/>
            <a:headEnd type="none" w="med" len="med"/>
            <a:tailEnd type="none" w="med" len="med"/>
          </a:ln>
        </p:spPr>
      </p:cxnSp>
      <p:cxnSp>
        <p:nvCxnSpPr>
          <p:cNvPr id="207" name="Google Shape;207;ge26b7c3c72_0_66"/>
          <p:cNvCxnSpPr/>
          <p:nvPr/>
        </p:nvCxnSpPr>
        <p:spPr>
          <a:xfrm>
            <a:off x="1271325" y="1808500"/>
            <a:ext cx="823800" cy="3473700"/>
          </a:xfrm>
          <a:prstGeom prst="straightConnector1">
            <a:avLst/>
          </a:prstGeom>
          <a:noFill/>
          <a:ln w="28575" cap="flat" cmpd="sng">
            <a:solidFill>
              <a:srgbClr val="FF00FF"/>
            </a:solidFill>
            <a:prstDash val="solid"/>
            <a:round/>
            <a:headEnd type="none" w="med" len="med"/>
            <a:tailEnd type="none" w="med" len="med"/>
          </a:ln>
        </p:spPr>
      </p:cxnSp>
      <p:cxnSp>
        <p:nvCxnSpPr>
          <p:cNvPr id="208" name="Google Shape;208;ge26b7c3c72_0_66"/>
          <p:cNvCxnSpPr/>
          <p:nvPr/>
        </p:nvCxnSpPr>
        <p:spPr>
          <a:xfrm rot="10800000" flipH="1">
            <a:off x="2059200" y="4745050"/>
            <a:ext cx="6016500" cy="179100"/>
          </a:xfrm>
          <a:prstGeom prst="straightConnector1">
            <a:avLst/>
          </a:prstGeom>
          <a:noFill/>
          <a:ln w="28575" cap="flat" cmpd="sng">
            <a:solidFill>
              <a:srgbClr val="FF00FF"/>
            </a:solidFill>
            <a:prstDash val="solid"/>
            <a:round/>
            <a:headEnd type="none" w="med" len="med"/>
            <a:tailEnd type="none" w="med" len="med"/>
          </a:ln>
        </p:spPr>
      </p:cxnSp>
      <p:cxnSp>
        <p:nvCxnSpPr>
          <p:cNvPr id="209" name="Google Shape;209;ge26b7c3c72_0_66"/>
          <p:cNvCxnSpPr/>
          <p:nvPr/>
        </p:nvCxnSpPr>
        <p:spPr>
          <a:xfrm>
            <a:off x="2309875" y="5210650"/>
            <a:ext cx="6392400" cy="375900"/>
          </a:xfrm>
          <a:prstGeom prst="straightConnector1">
            <a:avLst/>
          </a:prstGeom>
          <a:noFill/>
          <a:ln w="28575" cap="flat" cmpd="sng">
            <a:solidFill>
              <a:srgbClr val="FF00FF"/>
            </a:solidFill>
            <a:prstDash val="solid"/>
            <a:round/>
            <a:headEnd type="none" w="med" len="med"/>
            <a:tailEnd type="none" w="med" len="med"/>
          </a:ln>
        </p:spPr>
      </p:cxnSp>
      <p:cxnSp>
        <p:nvCxnSpPr>
          <p:cNvPr id="210" name="Google Shape;210;ge26b7c3c72_0_66"/>
          <p:cNvCxnSpPr/>
          <p:nvPr/>
        </p:nvCxnSpPr>
        <p:spPr>
          <a:xfrm flipH="1">
            <a:off x="8917250" y="1629450"/>
            <a:ext cx="1074300" cy="4046700"/>
          </a:xfrm>
          <a:prstGeom prst="straightConnector1">
            <a:avLst/>
          </a:prstGeom>
          <a:noFill/>
          <a:ln w="28575" cap="flat" cmpd="sng">
            <a:solidFill>
              <a:srgbClr val="0000FF"/>
            </a:solidFill>
            <a:prstDash val="solid"/>
            <a:round/>
            <a:headEnd type="none" w="med" len="med"/>
            <a:tailEnd type="none" w="med" len="med"/>
          </a:ln>
        </p:spPr>
      </p:cxnSp>
      <p:cxnSp>
        <p:nvCxnSpPr>
          <p:cNvPr id="211" name="Google Shape;211;ge26b7c3c72_0_66"/>
          <p:cNvCxnSpPr>
            <a:endCxn id="179" idx="2"/>
          </p:cNvCxnSpPr>
          <p:nvPr/>
        </p:nvCxnSpPr>
        <p:spPr>
          <a:xfrm>
            <a:off x="1826350" y="2417375"/>
            <a:ext cx="6990000" cy="3800400"/>
          </a:xfrm>
          <a:prstGeom prst="straightConnector1">
            <a:avLst/>
          </a:prstGeom>
          <a:noFill/>
          <a:ln w="28575" cap="flat" cmpd="sng">
            <a:solidFill>
              <a:srgbClr val="0000FF"/>
            </a:solidFill>
            <a:prstDash val="solid"/>
            <a:round/>
            <a:headEnd type="none" w="med" len="med"/>
            <a:tailEnd type="none" w="med" len="med"/>
          </a:ln>
        </p:spPr>
      </p:cxnSp>
      <p:cxnSp>
        <p:nvCxnSpPr>
          <p:cNvPr id="212" name="Google Shape;212;ge26b7c3c72_0_66"/>
          <p:cNvCxnSpPr/>
          <p:nvPr/>
        </p:nvCxnSpPr>
        <p:spPr>
          <a:xfrm>
            <a:off x="1253425" y="1486200"/>
            <a:ext cx="1235400" cy="4100400"/>
          </a:xfrm>
          <a:prstGeom prst="straightConnector1">
            <a:avLst/>
          </a:prstGeom>
          <a:noFill/>
          <a:ln w="28575" cap="flat" cmpd="sng">
            <a:solidFill>
              <a:srgbClr val="FF00FF"/>
            </a:solidFill>
            <a:prstDash val="solid"/>
            <a:round/>
            <a:headEnd type="none" w="med" len="med"/>
            <a:tailEnd type="none" w="med" len="med"/>
          </a:ln>
        </p:spPr>
      </p:cxnSp>
      <p:cxnSp>
        <p:nvCxnSpPr>
          <p:cNvPr id="213" name="Google Shape;213;ge26b7c3c72_0_66"/>
          <p:cNvCxnSpPr/>
          <p:nvPr/>
        </p:nvCxnSpPr>
        <p:spPr>
          <a:xfrm>
            <a:off x="1235525" y="2524750"/>
            <a:ext cx="1020600" cy="3079800"/>
          </a:xfrm>
          <a:prstGeom prst="straightConnector1">
            <a:avLst/>
          </a:prstGeom>
          <a:noFill/>
          <a:ln w="28575" cap="flat" cmpd="sng">
            <a:solidFill>
              <a:srgbClr val="FF00FF"/>
            </a:solidFill>
            <a:prstDash val="solid"/>
            <a:round/>
            <a:headEnd type="none" w="med" len="med"/>
            <a:tailEnd type="none" w="med" len="med"/>
          </a:ln>
        </p:spPr>
      </p:cxnSp>
      <p:cxnSp>
        <p:nvCxnSpPr>
          <p:cNvPr id="214" name="Google Shape;214;ge26b7c3c72_0_66"/>
          <p:cNvCxnSpPr/>
          <p:nvPr/>
        </p:nvCxnSpPr>
        <p:spPr>
          <a:xfrm flipH="1">
            <a:off x="2478850" y="4346150"/>
            <a:ext cx="5717700" cy="1123800"/>
          </a:xfrm>
          <a:prstGeom prst="straightConnector1">
            <a:avLst/>
          </a:prstGeom>
          <a:noFill/>
          <a:ln w="9525" cap="flat" cmpd="sng">
            <a:solidFill>
              <a:srgbClr val="0000FF"/>
            </a:solidFill>
            <a:prstDash val="solid"/>
            <a:round/>
            <a:headEnd type="none" w="med" len="med"/>
            <a:tailEnd type="none" w="med" len="med"/>
          </a:ln>
        </p:spPr>
      </p:cxnSp>
      <p:cxnSp>
        <p:nvCxnSpPr>
          <p:cNvPr id="215" name="Google Shape;215;ge26b7c3c72_0_66"/>
          <p:cNvCxnSpPr/>
          <p:nvPr/>
        </p:nvCxnSpPr>
        <p:spPr>
          <a:xfrm rot="10800000" flipH="1">
            <a:off x="9039350" y="2577950"/>
            <a:ext cx="1008000" cy="3338100"/>
          </a:xfrm>
          <a:prstGeom prst="straightConnector1">
            <a:avLst/>
          </a:prstGeom>
          <a:noFill/>
          <a:ln w="28575" cap="flat" cmpd="sng">
            <a:solidFill>
              <a:srgbClr val="0000FF"/>
            </a:solidFill>
            <a:prstDash val="solid"/>
            <a:round/>
            <a:headEnd type="none" w="med" len="med"/>
            <a:tailEnd type="none" w="med" len="med"/>
          </a:ln>
        </p:spPr>
      </p:cxnSp>
      <p:cxnSp>
        <p:nvCxnSpPr>
          <p:cNvPr id="216" name="Google Shape;216;ge26b7c3c72_0_66"/>
          <p:cNvCxnSpPr/>
          <p:nvPr/>
        </p:nvCxnSpPr>
        <p:spPr>
          <a:xfrm rot="10800000">
            <a:off x="2462200" y="4924575"/>
            <a:ext cx="5833500" cy="16500"/>
          </a:xfrm>
          <a:prstGeom prst="straightConnector1">
            <a:avLst/>
          </a:prstGeom>
          <a:noFill/>
          <a:ln w="28575" cap="flat" cmpd="sng">
            <a:solidFill>
              <a:srgbClr val="0000FF"/>
            </a:solidFill>
            <a:prstDash val="solid"/>
            <a:round/>
            <a:headEnd type="none" w="med" len="med"/>
            <a:tailEnd type="none" w="med" len="med"/>
          </a:ln>
        </p:spPr>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gfca15c6453_0_138"/>
          <p:cNvSpPr txBox="1"/>
          <p:nvPr/>
        </p:nvSpPr>
        <p:spPr>
          <a:xfrm>
            <a:off x="415625" y="377974"/>
            <a:ext cx="11360700" cy="641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100"/>
              <a:buFont typeface="Arial"/>
              <a:buNone/>
            </a:pPr>
            <a:r>
              <a:rPr lang="es-MX" sz="3200">
                <a:solidFill>
                  <a:schemeClr val="dk1"/>
                </a:solidFill>
              </a:rPr>
              <a:t>Toma de decisiones</a:t>
            </a:r>
            <a:endParaRPr sz="3200" b="0" i="0" u="none" strike="noStrike" cap="none">
              <a:solidFill>
                <a:schemeClr val="dk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
        <p:nvSpPr>
          <p:cNvPr id="758" name="Google Shape;758;gfca15c6453_0_138"/>
          <p:cNvSpPr txBox="1"/>
          <p:nvPr/>
        </p:nvSpPr>
        <p:spPr>
          <a:xfrm>
            <a:off x="11060482" y="202167"/>
            <a:ext cx="715800" cy="404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6FA8DC"/>
              </a:solidFill>
              <a:latin typeface="Arial"/>
              <a:ea typeface="Arial"/>
              <a:cs typeface="Arial"/>
              <a:sym typeface="Arial"/>
            </a:endParaRPr>
          </a:p>
        </p:txBody>
      </p:sp>
      <p:sp>
        <p:nvSpPr>
          <p:cNvPr id="759" name="Google Shape;759;gfca15c6453_0_138"/>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14.9</a:t>
            </a:r>
            <a:endParaRPr/>
          </a:p>
        </p:txBody>
      </p:sp>
      <p:graphicFrame>
        <p:nvGraphicFramePr>
          <p:cNvPr id="760" name="Google Shape;760;gfca15c6453_0_138"/>
          <p:cNvGraphicFramePr/>
          <p:nvPr/>
        </p:nvGraphicFramePr>
        <p:xfrm>
          <a:off x="498113" y="1141550"/>
          <a:ext cx="3000000" cy="3000000"/>
        </p:xfrm>
        <a:graphic>
          <a:graphicData uri="http://schemas.openxmlformats.org/drawingml/2006/table">
            <a:tbl>
              <a:tblPr>
                <a:noFill/>
                <a:tableStyleId>{5E3DC00D-B716-428E-8C8C-68ED22774382}</a:tableStyleId>
              </a:tblPr>
              <a:tblGrid>
                <a:gridCol w="10798475">
                  <a:extLst>
                    <a:ext uri="{9D8B030D-6E8A-4147-A177-3AD203B41FA5}">
                      <a16:colId xmlns:a16="http://schemas.microsoft.com/office/drawing/2014/main" val="20000"/>
                    </a:ext>
                  </a:extLst>
                </a:gridCol>
              </a:tblGrid>
              <a:tr h="4584375">
                <a:tc>
                  <a:txBody>
                    <a:bodyPr/>
                    <a:lstStyle/>
                    <a:p>
                      <a:pPr marL="0" lvl="0" indent="0" algn="l" rtl="0">
                        <a:spcBef>
                          <a:spcPts val="0"/>
                        </a:spcBef>
                        <a:spcAft>
                          <a:spcPts val="0"/>
                        </a:spcAft>
                        <a:buNone/>
                      </a:pPr>
                      <a:r>
                        <a:rPr lang="es-MX" sz="2400"/>
                        <a:t>Es necesario para el desarrollo de la actividad, incluir el tema de encuestas: usos y aplicaciones. Con la finalidad de que el estudiante tenga mas habilidades  del tema. Es importante explicar  el uso de herramientas para la realización de encuestas, ya que no todos los alumnos las conocen.</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761" name="Google Shape;761;gfca15c6453_0_138"/>
          <p:cNvSpPr txBox="1"/>
          <p:nvPr/>
        </p:nvSpPr>
        <p:spPr>
          <a:xfrm>
            <a:off x="415625" y="6277775"/>
            <a:ext cx="1947900" cy="40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MX"/>
              <a:t>    Matematicas IV</a:t>
            </a:r>
            <a:endParaRPr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ge4e1f6562c_0_84"/>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768" name="Google Shape;768;ge4e1f6562c_0_84"/>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s-MX" sz="1800">
                <a:solidFill>
                  <a:schemeClr val="dk1"/>
                </a:solidFill>
              </a:rPr>
              <a:t>14</a:t>
            </a:r>
            <a:endParaRPr sz="1800">
              <a:solidFill>
                <a:schemeClr val="dk1"/>
              </a:solidFill>
            </a:endParaRPr>
          </a:p>
        </p:txBody>
      </p:sp>
      <p:sp>
        <p:nvSpPr>
          <p:cNvPr id="769" name="Google Shape;769;ge4e1f6562c_0_84"/>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endParaRPr sz="3200">
              <a:solidFill>
                <a:schemeClr val="dk1"/>
              </a:solidFill>
            </a:endParaRPr>
          </a:p>
          <a:p>
            <a:pPr marL="0" lvl="0" indent="0" algn="ctr" rtl="0">
              <a:lnSpc>
                <a:spcPct val="100000"/>
              </a:lnSpc>
              <a:spcBef>
                <a:spcPts val="0"/>
              </a:spcBef>
              <a:spcAft>
                <a:spcPts val="0"/>
              </a:spcAft>
              <a:buClr>
                <a:schemeClr val="dk1"/>
              </a:buClr>
              <a:buSzPts val="1100"/>
              <a:buFont typeface="Arial"/>
              <a:buNone/>
            </a:pPr>
            <a:endParaRPr sz="3200">
              <a:solidFill>
                <a:schemeClr val="dk1"/>
              </a:solidFill>
            </a:endParaRPr>
          </a:p>
          <a:p>
            <a:pPr marL="0" lvl="0" indent="0" algn="ctr" rtl="0">
              <a:lnSpc>
                <a:spcPct val="100000"/>
              </a:lnSpc>
              <a:spcBef>
                <a:spcPts val="0"/>
              </a:spcBef>
              <a:spcAft>
                <a:spcPts val="0"/>
              </a:spcAft>
              <a:buClr>
                <a:schemeClr val="dk1"/>
              </a:buClr>
              <a:buSzPts val="1100"/>
              <a:buFont typeface="Arial"/>
              <a:buNone/>
            </a:pPr>
            <a:endParaRPr sz="3200">
              <a:solidFill>
                <a:schemeClr val="dk1"/>
              </a:solidFill>
            </a:endParaRPr>
          </a:p>
          <a:p>
            <a:pPr marL="0" lvl="0" indent="0" algn="ctr" rtl="0">
              <a:lnSpc>
                <a:spcPct val="100000"/>
              </a:lnSpc>
              <a:spcBef>
                <a:spcPts val="0"/>
              </a:spcBef>
              <a:spcAft>
                <a:spcPts val="0"/>
              </a:spcAft>
              <a:buNone/>
            </a:pPr>
            <a:r>
              <a:rPr lang="es-MX" sz="3200">
                <a:solidFill>
                  <a:srgbClr val="000000"/>
                </a:solidFill>
              </a:rPr>
              <a:t>Una actividad  por cada asignatura  de la fase de desarrollo del proyecto.</a:t>
            </a:r>
            <a:endParaRPr sz="3200">
              <a:solidFill>
                <a:schemeClr val="dk1"/>
              </a:solidFill>
            </a:endParaRPr>
          </a:p>
          <a:p>
            <a:pPr marL="0" lvl="0" indent="0" algn="ctr" rtl="0">
              <a:lnSpc>
                <a:spcPct val="100000"/>
              </a:lnSpc>
              <a:spcBef>
                <a:spcPts val="0"/>
              </a:spcBef>
              <a:spcAft>
                <a:spcPts val="0"/>
              </a:spcAft>
              <a:buNone/>
            </a:pPr>
            <a:r>
              <a:rPr lang="es-MX" sz="2800">
                <a:solidFill>
                  <a:srgbClr val="000000"/>
                </a:solidFill>
              </a:rPr>
              <a:t>Asignatura 4. Historia Universal</a:t>
            </a:r>
            <a:endParaRPr sz="3200">
              <a:solidFill>
                <a:schemeClr val="dk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ge4e1f6562c_0_7"/>
          <p:cNvSpPr txBox="1"/>
          <p:nvPr/>
        </p:nvSpPr>
        <p:spPr>
          <a:xfrm>
            <a:off x="415625" y="377975"/>
            <a:ext cx="11360700" cy="831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s-MX" sz="2700">
                <a:solidFill>
                  <a:schemeClr val="dk1"/>
                </a:solidFill>
              </a:rPr>
              <a:t>Una actividad  por cada asignatura  de la fase de desarrollo del proyecto.</a:t>
            </a:r>
            <a:endParaRPr sz="2700">
              <a:solidFill>
                <a:schemeClr val="dk1"/>
              </a:solidFill>
            </a:endParaRPr>
          </a:p>
          <a:p>
            <a:pPr marL="0" marR="0" lvl="0" indent="0" algn="l" rtl="0">
              <a:lnSpc>
                <a:spcPct val="100000"/>
              </a:lnSpc>
              <a:spcBef>
                <a:spcPts val="0"/>
              </a:spcBef>
              <a:spcAft>
                <a:spcPts val="0"/>
              </a:spcAft>
              <a:buClr>
                <a:srgbClr val="000000"/>
              </a:buClr>
              <a:buSzPts val="2400"/>
              <a:buFont typeface="Arial"/>
              <a:buNone/>
            </a:pPr>
            <a:endParaRPr sz="3200"/>
          </a:p>
        </p:txBody>
      </p:sp>
      <p:sp>
        <p:nvSpPr>
          <p:cNvPr id="776" name="Google Shape;776;ge4e1f6562c_0_7"/>
          <p:cNvSpPr txBox="1"/>
          <p:nvPr/>
        </p:nvSpPr>
        <p:spPr>
          <a:xfrm>
            <a:off x="11060482" y="202167"/>
            <a:ext cx="715800" cy="404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6FA8DC"/>
              </a:solidFill>
              <a:latin typeface="Arial"/>
              <a:ea typeface="Arial"/>
              <a:cs typeface="Arial"/>
              <a:sym typeface="Arial"/>
            </a:endParaRPr>
          </a:p>
        </p:txBody>
      </p:sp>
      <p:sp>
        <p:nvSpPr>
          <p:cNvPr id="777" name="Google Shape;777;ge4e1f6562c_0_7"/>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14.1</a:t>
            </a:r>
            <a:endParaRPr/>
          </a:p>
        </p:txBody>
      </p:sp>
      <p:graphicFrame>
        <p:nvGraphicFramePr>
          <p:cNvPr id="778" name="Google Shape;778;ge4e1f6562c_0_7"/>
          <p:cNvGraphicFramePr/>
          <p:nvPr/>
        </p:nvGraphicFramePr>
        <p:xfrm>
          <a:off x="415613" y="1209575"/>
          <a:ext cx="3000000" cy="3000000"/>
        </p:xfrm>
        <a:graphic>
          <a:graphicData uri="http://schemas.openxmlformats.org/drawingml/2006/table">
            <a:tbl>
              <a:tblPr>
                <a:noFill/>
                <a:tableStyleId>{5E3DC00D-B716-428E-8C8C-68ED22774382}</a:tableStyleId>
              </a:tblPr>
              <a:tblGrid>
                <a:gridCol w="3875575">
                  <a:extLst>
                    <a:ext uri="{9D8B030D-6E8A-4147-A177-3AD203B41FA5}">
                      <a16:colId xmlns:a16="http://schemas.microsoft.com/office/drawing/2014/main" val="20000"/>
                    </a:ext>
                  </a:extLst>
                </a:gridCol>
                <a:gridCol w="7588425">
                  <a:extLst>
                    <a:ext uri="{9D8B030D-6E8A-4147-A177-3AD203B41FA5}">
                      <a16:colId xmlns:a16="http://schemas.microsoft.com/office/drawing/2014/main" val="20001"/>
                    </a:ext>
                  </a:extLst>
                </a:gridCol>
              </a:tblGrid>
              <a:tr h="561350">
                <a:tc>
                  <a:txBody>
                    <a:bodyPr/>
                    <a:lstStyle/>
                    <a:p>
                      <a:pPr marL="457200" lvl="0" indent="-381000" algn="just" rtl="0">
                        <a:lnSpc>
                          <a:spcPct val="115000"/>
                        </a:lnSpc>
                        <a:spcBef>
                          <a:spcPts val="0"/>
                        </a:spcBef>
                        <a:spcAft>
                          <a:spcPts val="0"/>
                        </a:spcAft>
                        <a:buClr>
                          <a:schemeClr val="dk1"/>
                        </a:buClr>
                        <a:buSzPts val="2400"/>
                        <a:buAutoNum type="alphaLcPeriod"/>
                      </a:pPr>
                      <a:r>
                        <a:rPr lang="es-MX" sz="2400">
                          <a:solidFill>
                            <a:schemeClr val="dk1"/>
                          </a:solidFill>
                        </a:rPr>
                        <a:t>Nombre de la actividad:</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just" rtl="0">
                        <a:spcBef>
                          <a:spcPts val="0"/>
                        </a:spcBef>
                        <a:spcAft>
                          <a:spcPts val="0"/>
                        </a:spcAft>
                        <a:buNone/>
                      </a:pPr>
                      <a:r>
                        <a:rPr lang="es-MX" sz="2400"/>
                        <a:t>Procesos artesanales e industriales del teñido de textiles.</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857050">
                <a:tc>
                  <a:txBody>
                    <a:bodyPr/>
                    <a:lstStyle/>
                    <a:p>
                      <a:pPr marL="0" lvl="0" indent="0" algn="just" rtl="0">
                        <a:lnSpc>
                          <a:spcPct val="115000"/>
                        </a:lnSpc>
                        <a:spcBef>
                          <a:spcPts val="1600"/>
                        </a:spcBef>
                        <a:spcAft>
                          <a:spcPts val="0"/>
                        </a:spcAft>
                        <a:buNone/>
                      </a:pPr>
                      <a:r>
                        <a:rPr lang="es-MX" sz="2400">
                          <a:solidFill>
                            <a:schemeClr val="dk1"/>
                          </a:solidFill>
                        </a:rPr>
                        <a:t>b.  Objetivo:</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just" rtl="0">
                        <a:lnSpc>
                          <a:spcPct val="115000"/>
                        </a:lnSpc>
                        <a:spcBef>
                          <a:spcPts val="0"/>
                        </a:spcBef>
                        <a:spcAft>
                          <a:spcPts val="0"/>
                        </a:spcAft>
                        <a:buClr>
                          <a:schemeClr val="dk1"/>
                        </a:buClr>
                        <a:buSzPts val="1100"/>
                        <a:buFont typeface="Arial"/>
                        <a:buNone/>
                      </a:pPr>
                      <a:r>
                        <a:rPr lang="es-MX" sz="2400"/>
                        <a:t>Analizar las repercusiones de la industrialización en la vida cotidiana destacando sus retos y posibles soluciones.</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92725">
                <a:tc>
                  <a:txBody>
                    <a:bodyPr/>
                    <a:lstStyle/>
                    <a:p>
                      <a:pPr marL="0" lvl="0" indent="0" algn="just" rtl="0">
                        <a:lnSpc>
                          <a:spcPct val="115000"/>
                        </a:lnSpc>
                        <a:spcBef>
                          <a:spcPts val="1600"/>
                        </a:spcBef>
                        <a:spcAft>
                          <a:spcPts val="0"/>
                        </a:spcAft>
                        <a:buNone/>
                      </a:pPr>
                      <a:r>
                        <a:rPr lang="es-MX" sz="2400">
                          <a:solidFill>
                            <a:schemeClr val="dk1"/>
                          </a:solidFill>
                        </a:rPr>
                        <a:t>c.  Grado:</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just" rtl="0">
                        <a:lnSpc>
                          <a:spcPct val="115000"/>
                        </a:lnSpc>
                        <a:spcBef>
                          <a:spcPts val="1600"/>
                        </a:spcBef>
                        <a:spcAft>
                          <a:spcPts val="0"/>
                        </a:spcAft>
                        <a:buNone/>
                      </a:pPr>
                      <a:r>
                        <a:rPr lang="es-MX" sz="2400">
                          <a:solidFill>
                            <a:schemeClr val="dk1"/>
                          </a:solidFill>
                        </a:rPr>
                        <a:t>4º.</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099225">
                <a:tc>
                  <a:txBody>
                    <a:bodyPr/>
                    <a:lstStyle/>
                    <a:p>
                      <a:pPr marL="0" lvl="0" indent="0" algn="just" rtl="0">
                        <a:lnSpc>
                          <a:spcPct val="115000"/>
                        </a:lnSpc>
                        <a:spcBef>
                          <a:spcPts val="1600"/>
                        </a:spcBef>
                        <a:spcAft>
                          <a:spcPts val="0"/>
                        </a:spcAft>
                        <a:buNone/>
                      </a:pPr>
                      <a:r>
                        <a:rPr lang="es-MX" sz="2400">
                          <a:solidFill>
                            <a:schemeClr val="dk1"/>
                          </a:solidFill>
                        </a:rPr>
                        <a:t>d. Fecha en que se realiza la actividad:</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just" rtl="0">
                        <a:lnSpc>
                          <a:spcPct val="115000"/>
                        </a:lnSpc>
                        <a:spcBef>
                          <a:spcPts val="1600"/>
                        </a:spcBef>
                        <a:spcAft>
                          <a:spcPts val="0"/>
                        </a:spcAft>
                        <a:buNone/>
                      </a:pPr>
                      <a:r>
                        <a:rPr lang="es-MX" sz="2400">
                          <a:solidFill>
                            <a:schemeClr val="dk1"/>
                          </a:solidFill>
                        </a:rPr>
                        <a:t> 18 de octubre de 2021.</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779" name="Google Shape;779;ge4e1f6562c_0_7"/>
          <p:cNvSpPr txBox="1"/>
          <p:nvPr/>
        </p:nvSpPr>
        <p:spPr>
          <a:xfrm>
            <a:off x="415625" y="6217625"/>
            <a:ext cx="1965000" cy="33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MX"/>
              <a:t>Historia Universal</a:t>
            </a:r>
            <a:endParaRPr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ge4e1f6562c_0_16"/>
          <p:cNvSpPr txBox="1"/>
          <p:nvPr/>
        </p:nvSpPr>
        <p:spPr>
          <a:xfrm>
            <a:off x="415625" y="377974"/>
            <a:ext cx="11360700" cy="641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endParaRPr sz="3200"/>
          </a:p>
        </p:txBody>
      </p:sp>
      <p:sp>
        <p:nvSpPr>
          <p:cNvPr id="786" name="Google Shape;786;ge4e1f6562c_0_16"/>
          <p:cNvSpPr txBox="1"/>
          <p:nvPr/>
        </p:nvSpPr>
        <p:spPr>
          <a:xfrm>
            <a:off x="11060482" y="202167"/>
            <a:ext cx="715800" cy="404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6FA8DC"/>
              </a:solidFill>
              <a:latin typeface="Arial"/>
              <a:ea typeface="Arial"/>
              <a:cs typeface="Arial"/>
              <a:sym typeface="Arial"/>
            </a:endParaRPr>
          </a:p>
        </p:txBody>
      </p:sp>
      <p:sp>
        <p:nvSpPr>
          <p:cNvPr id="787" name="Google Shape;787;ge4e1f6562c_0_16"/>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14.2</a:t>
            </a:r>
            <a:endParaRPr/>
          </a:p>
        </p:txBody>
      </p:sp>
      <p:graphicFrame>
        <p:nvGraphicFramePr>
          <p:cNvPr id="788" name="Google Shape;788;ge4e1f6562c_0_16"/>
          <p:cNvGraphicFramePr/>
          <p:nvPr/>
        </p:nvGraphicFramePr>
        <p:xfrm>
          <a:off x="483213" y="1202050"/>
          <a:ext cx="3000000" cy="3000000"/>
        </p:xfrm>
        <a:graphic>
          <a:graphicData uri="http://schemas.openxmlformats.org/drawingml/2006/table">
            <a:tbl>
              <a:tblPr>
                <a:noFill/>
                <a:tableStyleId>{5E3DC00D-B716-428E-8C8C-68ED22774382}</a:tableStyleId>
              </a:tblPr>
              <a:tblGrid>
                <a:gridCol w="3350275">
                  <a:extLst>
                    <a:ext uri="{9D8B030D-6E8A-4147-A177-3AD203B41FA5}">
                      <a16:colId xmlns:a16="http://schemas.microsoft.com/office/drawing/2014/main" val="20000"/>
                    </a:ext>
                  </a:extLst>
                </a:gridCol>
                <a:gridCol w="8101825">
                  <a:extLst>
                    <a:ext uri="{9D8B030D-6E8A-4147-A177-3AD203B41FA5}">
                      <a16:colId xmlns:a16="http://schemas.microsoft.com/office/drawing/2014/main" val="20001"/>
                    </a:ext>
                  </a:extLst>
                </a:gridCol>
              </a:tblGrid>
              <a:tr h="2679650">
                <a:tc>
                  <a:txBody>
                    <a:bodyPr/>
                    <a:lstStyle/>
                    <a:p>
                      <a:pPr marL="0" lvl="0" indent="0" algn="l" rtl="0">
                        <a:lnSpc>
                          <a:spcPct val="115000"/>
                        </a:lnSpc>
                        <a:spcBef>
                          <a:spcPts val="0"/>
                        </a:spcBef>
                        <a:spcAft>
                          <a:spcPts val="0"/>
                        </a:spcAft>
                        <a:buNone/>
                      </a:pPr>
                      <a:r>
                        <a:rPr lang="es-MX" sz="2400">
                          <a:solidFill>
                            <a:schemeClr val="dk1"/>
                          </a:solidFill>
                        </a:rPr>
                        <a:t>a.- Asignaturas participantes,</a:t>
                      </a:r>
                      <a:endParaRPr sz="2400">
                        <a:solidFill>
                          <a:schemeClr val="dk1"/>
                        </a:solidFill>
                      </a:endParaRPr>
                    </a:p>
                    <a:p>
                      <a:pPr marL="0" lvl="0" indent="0" algn="l" rtl="0">
                        <a:lnSpc>
                          <a:spcPct val="115000"/>
                        </a:lnSpc>
                        <a:spcBef>
                          <a:spcPts val="0"/>
                        </a:spcBef>
                        <a:spcAft>
                          <a:spcPts val="0"/>
                        </a:spcAft>
                        <a:buNone/>
                      </a:pPr>
                      <a:r>
                        <a:rPr lang="es-MX" sz="2400">
                          <a:solidFill>
                            <a:schemeClr val="dk1"/>
                          </a:solidFill>
                        </a:rPr>
                        <a:t>temas o conceptos </a:t>
                      </a:r>
                      <a:endParaRPr sz="2400">
                        <a:solidFill>
                          <a:schemeClr val="dk1"/>
                        </a:solidFill>
                      </a:endParaRPr>
                    </a:p>
                    <a:p>
                      <a:pPr marL="0" lvl="0" indent="0" algn="l" rtl="0">
                        <a:lnSpc>
                          <a:spcPct val="115000"/>
                        </a:lnSpc>
                        <a:spcBef>
                          <a:spcPts val="0"/>
                        </a:spcBef>
                        <a:spcAft>
                          <a:spcPts val="0"/>
                        </a:spcAft>
                        <a:buNone/>
                      </a:pPr>
                      <a:r>
                        <a:rPr lang="es-MX" sz="2400">
                          <a:solidFill>
                            <a:schemeClr val="dk1"/>
                          </a:solidFill>
                        </a:rPr>
                        <a:t>de cada una.</a:t>
                      </a:r>
                      <a:endParaRPr sz="2400"/>
                    </a:p>
                  </a:txBody>
                  <a:tcPr marL="91425" marR="91425" marT="91425" marB="91425">
                    <a:lnL w="19050" cap="flat" cmpd="sng">
                      <a:solidFill>
                        <a:srgbClr val="9E9E9E"/>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endParaRPr sz="1080">
                        <a:solidFill>
                          <a:schemeClr val="dk1"/>
                        </a:solidFill>
                      </a:endParaRPr>
                    </a:p>
                    <a:p>
                      <a:pPr marL="0" lvl="0" indent="0" algn="l" rtl="0">
                        <a:lnSpc>
                          <a:spcPct val="115000"/>
                        </a:lnSpc>
                        <a:spcBef>
                          <a:spcPts val="0"/>
                        </a:spcBef>
                        <a:spcAft>
                          <a:spcPts val="0"/>
                        </a:spcAft>
                        <a:buNone/>
                      </a:pPr>
                      <a:r>
                        <a:rPr lang="es-MX" sz="2400">
                          <a:solidFill>
                            <a:schemeClr val="dk1"/>
                          </a:solidFill>
                        </a:rPr>
                        <a:t>Historia Universal</a:t>
                      </a:r>
                      <a:endParaRPr sz="2400">
                        <a:solidFill>
                          <a:schemeClr val="dk1"/>
                        </a:solidFill>
                      </a:endParaRPr>
                    </a:p>
                    <a:p>
                      <a:pPr marL="0" lvl="0" indent="0" algn="l" rtl="0">
                        <a:lnSpc>
                          <a:spcPct val="115000"/>
                        </a:lnSpc>
                        <a:spcBef>
                          <a:spcPts val="0"/>
                        </a:spcBef>
                        <a:spcAft>
                          <a:spcPts val="0"/>
                        </a:spcAft>
                        <a:buNone/>
                      </a:pPr>
                      <a:endParaRPr sz="2400">
                        <a:solidFill>
                          <a:schemeClr val="dk1"/>
                        </a:solidFill>
                      </a:endParaRPr>
                    </a:p>
                    <a:p>
                      <a:pPr marL="0" lvl="0" indent="0" algn="l" rtl="0">
                        <a:lnSpc>
                          <a:spcPct val="115000"/>
                        </a:lnSpc>
                        <a:spcBef>
                          <a:spcPts val="0"/>
                        </a:spcBef>
                        <a:spcAft>
                          <a:spcPts val="0"/>
                        </a:spcAft>
                        <a:buNone/>
                      </a:pPr>
                      <a:r>
                        <a:rPr lang="es-MX" sz="2400">
                          <a:solidFill>
                            <a:schemeClr val="dk1"/>
                          </a:solidFill>
                        </a:rPr>
                        <a:t>1.3. Beneficios, problemas y retos de la industrialización.</a:t>
                      </a:r>
                      <a:endParaRPr sz="2400">
                        <a:solidFill>
                          <a:schemeClr val="dk1"/>
                        </a:solidFill>
                      </a:endParaRPr>
                    </a:p>
                    <a:p>
                      <a:pPr marL="0" lvl="0" indent="0" algn="l" rtl="0">
                        <a:lnSpc>
                          <a:spcPct val="115000"/>
                        </a:lnSpc>
                        <a:spcBef>
                          <a:spcPts val="0"/>
                        </a:spcBef>
                        <a:spcAft>
                          <a:spcPts val="0"/>
                        </a:spcAft>
                        <a:buNone/>
                      </a:pPr>
                      <a:endParaRPr sz="2200">
                        <a:solidFill>
                          <a:schemeClr val="dk1"/>
                        </a:solidFill>
                      </a:endParaRPr>
                    </a:p>
                    <a:p>
                      <a:pPr marL="0" lvl="0" indent="0" algn="l" rtl="0">
                        <a:lnSpc>
                          <a:spcPct val="115000"/>
                        </a:lnSpc>
                        <a:spcBef>
                          <a:spcPts val="0"/>
                        </a:spcBef>
                        <a:spcAft>
                          <a:spcPts val="0"/>
                        </a:spcAft>
                        <a:buNone/>
                      </a:pPr>
                      <a:endParaRPr sz="2200">
                        <a:solidFill>
                          <a:schemeClr val="dk1"/>
                        </a:solidFill>
                      </a:endParaRPr>
                    </a:p>
                    <a:p>
                      <a:pPr marL="0" lvl="0" indent="0" algn="l" rtl="0">
                        <a:lnSpc>
                          <a:spcPct val="115000"/>
                        </a:lnSpc>
                        <a:spcBef>
                          <a:spcPts val="0"/>
                        </a:spcBef>
                        <a:spcAft>
                          <a:spcPts val="0"/>
                        </a:spcAft>
                        <a:buNone/>
                      </a:pPr>
                      <a:endParaRPr sz="2200">
                        <a:solidFill>
                          <a:schemeClr val="dk1"/>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137250">
                <a:tc>
                  <a:txBody>
                    <a:bodyPr/>
                    <a:lstStyle/>
                    <a:p>
                      <a:pPr marL="0" lvl="0" indent="0" algn="just" rtl="0">
                        <a:lnSpc>
                          <a:spcPct val="115000"/>
                        </a:lnSpc>
                        <a:spcBef>
                          <a:spcPts val="1600"/>
                        </a:spcBef>
                        <a:spcAft>
                          <a:spcPts val="0"/>
                        </a:spcAft>
                        <a:buNone/>
                      </a:pPr>
                      <a:r>
                        <a:rPr lang="es-MX" sz="2400">
                          <a:solidFill>
                            <a:schemeClr val="dk1"/>
                          </a:solidFill>
                        </a:rPr>
                        <a:t>b.- Fuentes de apoyo:</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Clr>
                          <a:schemeClr val="dk1"/>
                        </a:buClr>
                        <a:buSzPts val="1100"/>
                        <a:buFont typeface="Arial"/>
                        <a:buNone/>
                      </a:pPr>
                      <a:r>
                        <a:rPr lang="es-MX" sz="1800">
                          <a:solidFill>
                            <a:schemeClr val="dk1"/>
                          </a:solidFill>
                        </a:rPr>
                        <a:t>Lee, A., </a:t>
                      </a:r>
                      <a:r>
                        <a:rPr lang="es-MX" sz="1800" i="1">
                          <a:solidFill>
                            <a:schemeClr val="dk1"/>
                          </a:solidFill>
                        </a:rPr>
                        <a:t>et. al</a:t>
                      </a:r>
                      <a:r>
                        <a:rPr lang="es-MX" sz="1800">
                          <a:solidFill>
                            <a:schemeClr val="dk1"/>
                          </a:solidFill>
                        </a:rPr>
                        <a:t>. </a:t>
                      </a:r>
                      <a:r>
                        <a:rPr lang="es-MX" sz="1800" i="1">
                          <a:solidFill>
                            <a:schemeClr val="dk1"/>
                          </a:solidFill>
                        </a:rPr>
                        <a:t>Industria de productos textiles</a:t>
                      </a:r>
                      <a:r>
                        <a:rPr lang="es-MX" sz="1800">
                          <a:solidFill>
                            <a:schemeClr val="dk1"/>
                          </a:solidFill>
                        </a:rPr>
                        <a:t>. Recuperado de: </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s-MX" sz="1800" u="sng">
                          <a:solidFill>
                            <a:schemeClr val="hlink"/>
                          </a:solidFill>
                          <a:hlinkClick r:id="rId3"/>
                        </a:rPr>
                        <a:t>https://www.insst.es/documents/94886/161971/Cap%C3%ADtulo+89.+Industria+de+productos+textiles</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679">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300">
                        <a:solidFill>
                          <a:schemeClr val="dk1"/>
                        </a:solidFill>
                      </a:endParaRPr>
                    </a:p>
                    <a:p>
                      <a:pPr marL="0" lvl="0" indent="0" algn="l" rtl="0">
                        <a:spcBef>
                          <a:spcPts val="0"/>
                        </a:spcBef>
                        <a:spcAft>
                          <a:spcPts val="0"/>
                        </a:spcAft>
                        <a:buNone/>
                      </a:pPr>
                      <a:endParaRPr sz="2300">
                        <a:solidFill>
                          <a:schemeClr val="dk1"/>
                        </a:solidFill>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89" name="Google Shape;789;ge4e1f6562c_0_16"/>
          <p:cNvSpPr txBox="1"/>
          <p:nvPr/>
        </p:nvSpPr>
        <p:spPr>
          <a:xfrm>
            <a:off x="415625" y="6277775"/>
            <a:ext cx="1707000" cy="404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s-MX"/>
              <a:t>Historia Universal </a:t>
            </a:r>
            <a:endParaRPr sz="32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ge4e1f6562c_0_25"/>
          <p:cNvSpPr txBox="1"/>
          <p:nvPr/>
        </p:nvSpPr>
        <p:spPr>
          <a:xfrm>
            <a:off x="415625" y="377974"/>
            <a:ext cx="11360700" cy="641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s-MX" sz="3200"/>
              <a:t>Justificación de la actividad.</a:t>
            </a:r>
            <a:endParaRPr sz="32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
        <p:nvSpPr>
          <p:cNvPr id="796" name="Google Shape;796;ge4e1f6562c_0_25"/>
          <p:cNvSpPr txBox="1"/>
          <p:nvPr/>
        </p:nvSpPr>
        <p:spPr>
          <a:xfrm>
            <a:off x="11060482" y="202167"/>
            <a:ext cx="715800" cy="404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6FA8DC"/>
              </a:solidFill>
              <a:latin typeface="Arial"/>
              <a:ea typeface="Arial"/>
              <a:cs typeface="Arial"/>
              <a:sym typeface="Arial"/>
            </a:endParaRPr>
          </a:p>
        </p:txBody>
      </p:sp>
      <p:sp>
        <p:nvSpPr>
          <p:cNvPr id="797" name="Google Shape;797;ge4e1f6562c_0_25"/>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14.3</a:t>
            </a:r>
            <a:endParaRPr/>
          </a:p>
        </p:txBody>
      </p:sp>
      <p:graphicFrame>
        <p:nvGraphicFramePr>
          <p:cNvPr id="798" name="Google Shape;798;ge4e1f6562c_0_25"/>
          <p:cNvGraphicFramePr/>
          <p:nvPr/>
        </p:nvGraphicFramePr>
        <p:xfrm>
          <a:off x="498113" y="1141550"/>
          <a:ext cx="3000000" cy="3000000"/>
        </p:xfrm>
        <a:graphic>
          <a:graphicData uri="http://schemas.openxmlformats.org/drawingml/2006/table">
            <a:tbl>
              <a:tblPr>
                <a:noFill/>
                <a:tableStyleId>{5E3DC00D-B716-428E-8C8C-68ED22774382}</a:tableStyleId>
              </a:tblPr>
              <a:tblGrid>
                <a:gridCol w="11360700">
                  <a:extLst>
                    <a:ext uri="{9D8B030D-6E8A-4147-A177-3AD203B41FA5}">
                      <a16:colId xmlns:a16="http://schemas.microsoft.com/office/drawing/2014/main" val="20000"/>
                    </a:ext>
                  </a:extLst>
                </a:gridCol>
              </a:tblGrid>
              <a:tr h="4584375">
                <a:tc>
                  <a:txBody>
                    <a:bodyPr/>
                    <a:lstStyle/>
                    <a:p>
                      <a:pPr marL="0" lvl="0" indent="0" algn="just" rtl="0">
                        <a:lnSpc>
                          <a:spcPct val="150000"/>
                        </a:lnSpc>
                        <a:spcBef>
                          <a:spcPts val="0"/>
                        </a:spcBef>
                        <a:spcAft>
                          <a:spcPts val="0"/>
                        </a:spcAft>
                        <a:buNone/>
                      </a:pPr>
                      <a:r>
                        <a:rPr lang="es-MX" sz="2400">
                          <a:solidFill>
                            <a:schemeClr val="dk1"/>
                          </a:solidFill>
                        </a:rPr>
                        <a:t>La actividad de la asignatura de Historia Universal se ha integrado al proyecto Conexiones considerando que, al comparar los procesos artesanales con los procesos industriales que se han empleado a través del tiempo en la industria textil, los estudiantes podrán evaluar las ventajas y las desventajas de ambos tipos de procesos y así, poder tomar mejores decisiones como consumidores de dicha industria.</a:t>
                      </a:r>
                      <a:br>
                        <a:rPr lang="es-MX" sz="2400">
                          <a:solidFill>
                            <a:schemeClr val="dk1"/>
                          </a:solidFill>
                        </a:rPr>
                      </a:br>
                      <a:r>
                        <a:rPr lang="es-MX" sz="1100">
                          <a:solidFill>
                            <a:schemeClr val="dk1"/>
                          </a:solidFill>
                        </a:rPr>
                        <a:t> </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799" name="Google Shape;799;ge4e1f6562c_0_25"/>
          <p:cNvSpPr txBox="1"/>
          <p:nvPr/>
        </p:nvSpPr>
        <p:spPr>
          <a:xfrm>
            <a:off x="415625" y="6277775"/>
            <a:ext cx="1950000" cy="404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s-MX"/>
              <a:t>Historia UniversaI</a:t>
            </a:r>
            <a:endParaRPr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ge4e1f6562c_0_34"/>
          <p:cNvSpPr txBox="1">
            <a:spLocks noGrp="1"/>
          </p:cNvSpPr>
          <p:nvPr>
            <p:ph type="body" idx="1"/>
          </p:nvPr>
        </p:nvSpPr>
        <p:spPr>
          <a:xfrm>
            <a:off x="415600" y="621000"/>
            <a:ext cx="11360700" cy="5757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s-MX" sz="3200">
                <a:solidFill>
                  <a:schemeClr val="dk1"/>
                </a:solidFill>
              </a:rPr>
              <a:t> </a:t>
            </a:r>
            <a:endParaRPr sz="3200">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                                                                                                                        </a:t>
            </a:r>
            <a:endParaRPr sz="1400">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a:t>
            </a:r>
            <a:endParaRPr sz="1870">
              <a:solidFill>
                <a:schemeClr val="dk1"/>
              </a:solidFill>
            </a:endParaRPr>
          </a:p>
        </p:txBody>
      </p:sp>
      <p:graphicFrame>
        <p:nvGraphicFramePr>
          <p:cNvPr id="806" name="Google Shape;806;ge4e1f6562c_0_34"/>
          <p:cNvGraphicFramePr/>
          <p:nvPr/>
        </p:nvGraphicFramePr>
        <p:xfrm>
          <a:off x="806500" y="1298100"/>
          <a:ext cx="3000000" cy="3000000"/>
        </p:xfrm>
        <a:graphic>
          <a:graphicData uri="http://schemas.openxmlformats.org/drawingml/2006/table">
            <a:tbl>
              <a:tblPr>
                <a:noFill/>
                <a:tableStyleId>{86284BB6-0448-4035-AED1-260C26440892}</a:tableStyleId>
              </a:tblPr>
              <a:tblGrid>
                <a:gridCol w="3908225">
                  <a:extLst>
                    <a:ext uri="{9D8B030D-6E8A-4147-A177-3AD203B41FA5}">
                      <a16:colId xmlns:a16="http://schemas.microsoft.com/office/drawing/2014/main" val="20000"/>
                    </a:ext>
                  </a:extLst>
                </a:gridCol>
                <a:gridCol w="2949775">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214400">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Actividad</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Evidencia</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Materiales</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extLst>
                  <a:ext uri="{0D108BD9-81ED-4DB2-BD59-A6C34878D82A}">
                    <a16:rowId xmlns:a16="http://schemas.microsoft.com/office/drawing/2014/main" val="10000"/>
                  </a:ext>
                </a:extLst>
              </a:tr>
              <a:tr h="381000">
                <a:tc>
                  <a:txBody>
                    <a:bodyPr/>
                    <a:lstStyle/>
                    <a:p>
                      <a:pPr marL="0" marR="0" lvl="0" indent="0" algn="just" rtl="0">
                        <a:lnSpc>
                          <a:spcPct val="100000"/>
                        </a:lnSpc>
                        <a:spcBef>
                          <a:spcPts val="0"/>
                        </a:spcBef>
                        <a:spcAft>
                          <a:spcPts val="0"/>
                        </a:spcAft>
                        <a:buClr>
                          <a:schemeClr val="dk1"/>
                        </a:buClr>
                        <a:buSzPts val="1100"/>
                        <a:buFont typeface="Arial"/>
                        <a:buNone/>
                      </a:pPr>
                      <a:r>
                        <a:rPr lang="es-MX" sz="1867"/>
                        <a:t>La profesora plantea las preguntas detonadoras al grupo: ¿Cuáles son las ventajas de los procesos de producción artesanales frente a los procesos de producción industriales y a la inversa? ¿Qué alternativas viables existen para disminuir los problemas derivados de los procesos de producción industriales, específicamente en el caso de la industria textil? A través de una lluvia de ideas, los estudiantes darán respuesta a dichas preguntas. Posteriormente, se reunirán en equipos de tres integrantes.</a:t>
                      </a:r>
                      <a:endParaRPr sz="1867"/>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 Lluvia de id</a:t>
                      </a:r>
                      <a:r>
                        <a:rPr lang="es-MX" sz="1867"/>
                        <a:t>eas.</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a:t>Pizarrón, marcadores, borrador. </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extLst>
                  <a:ext uri="{0D108BD9-81ED-4DB2-BD59-A6C34878D82A}">
                    <a16:rowId xmlns:a16="http://schemas.microsoft.com/office/drawing/2014/main" val="10001"/>
                  </a:ext>
                </a:extLst>
              </a:tr>
            </a:tbl>
          </a:graphicData>
        </a:graphic>
      </p:graphicFrame>
      <p:sp>
        <p:nvSpPr>
          <p:cNvPr id="807" name="Google Shape;807;ge4e1f6562c_0_34"/>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14.4</a:t>
            </a:r>
            <a:endParaRPr/>
          </a:p>
        </p:txBody>
      </p:sp>
      <p:sp>
        <p:nvSpPr>
          <p:cNvPr id="808" name="Google Shape;808;ge4e1f6562c_0_34"/>
          <p:cNvSpPr txBox="1"/>
          <p:nvPr/>
        </p:nvSpPr>
        <p:spPr>
          <a:xfrm>
            <a:off x="806500" y="621000"/>
            <a:ext cx="102870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MX" sz="3200"/>
              <a:t>Descripción de apertura de la actividad </a:t>
            </a:r>
            <a:endParaRPr sz="32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ge4e1f6562c_0_42"/>
          <p:cNvSpPr txBox="1">
            <a:spLocks noGrp="1"/>
          </p:cNvSpPr>
          <p:nvPr>
            <p:ph type="body" idx="1"/>
          </p:nvPr>
        </p:nvSpPr>
        <p:spPr>
          <a:xfrm>
            <a:off x="415600" y="621000"/>
            <a:ext cx="11360700" cy="5757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s-MX" sz="3200">
                <a:solidFill>
                  <a:schemeClr val="dk1"/>
                </a:solidFill>
              </a:rPr>
              <a:t> </a:t>
            </a:r>
            <a:endParaRPr sz="3200">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                                                                                                                        </a:t>
            </a:r>
            <a:endParaRPr sz="1400">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a:t>
            </a:r>
            <a:endParaRPr sz="1870">
              <a:solidFill>
                <a:schemeClr val="dk1"/>
              </a:solidFill>
            </a:endParaRPr>
          </a:p>
        </p:txBody>
      </p:sp>
      <p:graphicFrame>
        <p:nvGraphicFramePr>
          <p:cNvPr id="815" name="Google Shape;815;ge4e1f6562c_0_42"/>
          <p:cNvGraphicFramePr/>
          <p:nvPr/>
        </p:nvGraphicFramePr>
        <p:xfrm>
          <a:off x="806500" y="1495350"/>
          <a:ext cx="3000000" cy="3000000"/>
        </p:xfrm>
        <a:graphic>
          <a:graphicData uri="http://schemas.openxmlformats.org/drawingml/2006/table">
            <a:tbl>
              <a:tblPr>
                <a:noFill/>
                <a:tableStyleId>{86284BB6-0448-4035-AED1-260C26440892}</a:tableStyleId>
              </a:tblPr>
              <a:tblGrid>
                <a:gridCol w="3908225">
                  <a:extLst>
                    <a:ext uri="{9D8B030D-6E8A-4147-A177-3AD203B41FA5}">
                      <a16:colId xmlns:a16="http://schemas.microsoft.com/office/drawing/2014/main" val="20000"/>
                    </a:ext>
                  </a:extLst>
                </a:gridCol>
                <a:gridCol w="2949775">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214400">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Actividad</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Evidencia</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Materiales</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extLst>
                  <a:ext uri="{0D108BD9-81ED-4DB2-BD59-A6C34878D82A}">
                    <a16:rowId xmlns:a16="http://schemas.microsoft.com/office/drawing/2014/main" val="10000"/>
                  </a:ext>
                </a:extLst>
              </a:tr>
              <a:tr h="381000">
                <a:tc>
                  <a:txBody>
                    <a:bodyPr/>
                    <a:lstStyle/>
                    <a:p>
                      <a:pPr marL="0" marR="0" lvl="0" indent="0" algn="just" rtl="0">
                        <a:lnSpc>
                          <a:spcPct val="100000"/>
                        </a:lnSpc>
                        <a:spcBef>
                          <a:spcPts val="0"/>
                        </a:spcBef>
                        <a:spcAft>
                          <a:spcPts val="0"/>
                        </a:spcAft>
                        <a:buClr>
                          <a:schemeClr val="dk1"/>
                        </a:buClr>
                        <a:buSzPts val="1100"/>
                        <a:buFont typeface="Arial"/>
                        <a:buNone/>
                      </a:pPr>
                      <a:r>
                        <a:rPr lang="es-MX" sz="1867"/>
                        <a:t>Integrados en equipos, los estudiantes realizarán la siguiente lectura: Lee, A., et. al. </a:t>
                      </a:r>
                      <a:r>
                        <a:rPr lang="es-MX" sz="1867" i="1"/>
                        <a:t>Industria de productos textiles</a:t>
                      </a:r>
                      <a:r>
                        <a:rPr lang="es-MX" sz="1867"/>
                        <a:t>. Recuperado de: </a:t>
                      </a:r>
                      <a:endParaRPr sz="1867"/>
                    </a:p>
                    <a:p>
                      <a:pPr marL="0" marR="0" lvl="0" indent="0" algn="just" rtl="0">
                        <a:lnSpc>
                          <a:spcPct val="100000"/>
                        </a:lnSpc>
                        <a:spcBef>
                          <a:spcPts val="0"/>
                        </a:spcBef>
                        <a:spcAft>
                          <a:spcPts val="0"/>
                        </a:spcAft>
                        <a:buClr>
                          <a:schemeClr val="dk1"/>
                        </a:buClr>
                        <a:buSzPts val="1100"/>
                        <a:buFont typeface="Arial"/>
                        <a:buNone/>
                      </a:pPr>
                      <a:r>
                        <a:rPr lang="es-MX" sz="1867" u="sng">
                          <a:solidFill>
                            <a:schemeClr val="hlink"/>
                          </a:solidFill>
                          <a:hlinkClick r:id="rId3"/>
                        </a:rPr>
                        <a:t>https://www.insst.es/documents/94886/161971/Cap%C3%ADtulo+89.+Industria+de+productos+texti</a:t>
                      </a:r>
                      <a:r>
                        <a:rPr lang="es-MX" sz="1867" u="sng">
                          <a:solidFill>
                            <a:schemeClr val="hlink"/>
                          </a:solidFill>
                          <a:hlinkClick r:id="rId3"/>
                        </a:rPr>
                        <a:t>les</a:t>
                      </a:r>
                      <a:endParaRPr sz="1867"/>
                    </a:p>
                    <a:p>
                      <a:pPr marL="0" marR="0" lvl="0" indent="0" algn="just" rtl="0">
                        <a:lnSpc>
                          <a:spcPct val="100000"/>
                        </a:lnSpc>
                        <a:spcBef>
                          <a:spcPts val="0"/>
                        </a:spcBef>
                        <a:spcAft>
                          <a:spcPts val="0"/>
                        </a:spcAft>
                        <a:buClr>
                          <a:schemeClr val="dk1"/>
                        </a:buClr>
                        <a:buSzPts val="1100"/>
                        <a:buFont typeface="Arial"/>
                        <a:buNone/>
                      </a:pPr>
                      <a:r>
                        <a:rPr lang="es-MX" sz="1867"/>
                        <a:t>Con base en la información, elaborarán un cuadro comparativo sobre el proceso artesanal y el proceso industrial del teñido de textiles.</a:t>
                      </a: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 Cuadro comparativo.</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a:t>Computadora, acceso a Internet, lectura referida, cuadernos, plumas, corrector, regla,</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extLst>
                  <a:ext uri="{0D108BD9-81ED-4DB2-BD59-A6C34878D82A}">
                    <a16:rowId xmlns:a16="http://schemas.microsoft.com/office/drawing/2014/main" val="10001"/>
                  </a:ext>
                </a:extLst>
              </a:tr>
            </a:tbl>
          </a:graphicData>
        </a:graphic>
      </p:graphicFrame>
      <p:sp>
        <p:nvSpPr>
          <p:cNvPr id="816" name="Google Shape;816;ge4e1f6562c_0_42"/>
          <p:cNvSpPr txBox="1">
            <a:spLocks noGrp="1"/>
          </p:cNvSpPr>
          <p:nvPr>
            <p:ph type="sldNum" idx="12"/>
          </p:nvPr>
        </p:nvSpPr>
        <p:spPr>
          <a:xfrm>
            <a:off x="11093511" y="5854198"/>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14.5</a:t>
            </a:r>
            <a:endParaRPr/>
          </a:p>
        </p:txBody>
      </p:sp>
      <p:sp>
        <p:nvSpPr>
          <p:cNvPr id="817" name="Google Shape;817;ge4e1f6562c_0_42"/>
          <p:cNvSpPr txBox="1"/>
          <p:nvPr/>
        </p:nvSpPr>
        <p:spPr>
          <a:xfrm>
            <a:off x="806500" y="621000"/>
            <a:ext cx="102870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MX" sz="3200">
                <a:solidFill>
                  <a:schemeClr val="dk1"/>
                </a:solidFill>
              </a:rPr>
              <a:t>Descripción del desarrollo de la actividad</a:t>
            </a:r>
            <a:r>
              <a:rPr lang="es-MX" sz="3200"/>
              <a:t> </a:t>
            </a:r>
            <a:endParaRPr sz="32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ge4e1f6562c_0_50"/>
          <p:cNvSpPr txBox="1">
            <a:spLocks noGrp="1"/>
          </p:cNvSpPr>
          <p:nvPr>
            <p:ph type="body" idx="1"/>
          </p:nvPr>
        </p:nvSpPr>
        <p:spPr>
          <a:xfrm>
            <a:off x="415600" y="621000"/>
            <a:ext cx="11360700" cy="5757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s-MX" sz="3200">
                <a:solidFill>
                  <a:schemeClr val="dk1"/>
                </a:solidFill>
              </a:rPr>
              <a:t> </a:t>
            </a:r>
            <a:endParaRPr sz="3200">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                                                                                                                        </a:t>
            </a:r>
            <a:endParaRPr sz="1400">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a:t>
            </a:r>
            <a:endParaRPr sz="1870">
              <a:solidFill>
                <a:schemeClr val="dk1"/>
              </a:solidFill>
            </a:endParaRPr>
          </a:p>
        </p:txBody>
      </p:sp>
      <p:graphicFrame>
        <p:nvGraphicFramePr>
          <p:cNvPr id="824" name="Google Shape;824;ge4e1f6562c_0_50"/>
          <p:cNvGraphicFramePr/>
          <p:nvPr/>
        </p:nvGraphicFramePr>
        <p:xfrm>
          <a:off x="806500" y="1495350"/>
          <a:ext cx="3000000" cy="3000000"/>
        </p:xfrm>
        <a:graphic>
          <a:graphicData uri="http://schemas.openxmlformats.org/drawingml/2006/table">
            <a:tbl>
              <a:tblPr>
                <a:noFill/>
                <a:tableStyleId>{86284BB6-0448-4035-AED1-260C26440892}</a:tableStyleId>
              </a:tblPr>
              <a:tblGrid>
                <a:gridCol w="3908225">
                  <a:extLst>
                    <a:ext uri="{9D8B030D-6E8A-4147-A177-3AD203B41FA5}">
                      <a16:colId xmlns:a16="http://schemas.microsoft.com/office/drawing/2014/main" val="20000"/>
                    </a:ext>
                  </a:extLst>
                </a:gridCol>
                <a:gridCol w="2949775">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214400">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Actividad</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Evidencia</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Materiales</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extLst>
                  <a:ext uri="{0D108BD9-81ED-4DB2-BD59-A6C34878D82A}">
                    <a16:rowId xmlns:a16="http://schemas.microsoft.com/office/drawing/2014/main" val="10000"/>
                  </a:ext>
                </a:extLst>
              </a:tr>
              <a:tr h="381000">
                <a:tc>
                  <a:txBody>
                    <a:bodyPr/>
                    <a:lstStyle/>
                    <a:p>
                      <a:pPr marL="0" marR="0" lvl="0" indent="0" algn="just" rtl="0">
                        <a:lnSpc>
                          <a:spcPct val="100000"/>
                        </a:lnSpc>
                        <a:spcBef>
                          <a:spcPts val="0"/>
                        </a:spcBef>
                        <a:spcAft>
                          <a:spcPts val="0"/>
                        </a:spcAft>
                        <a:buClr>
                          <a:srgbClr val="000000"/>
                        </a:buClr>
                        <a:buSzPts val="1867"/>
                        <a:buFont typeface="Arial"/>
                        <a:buNone/>
                      </a:pPr>
                      <a:r>
                        <a:rPr lang="es-MX" sz="2200"/>
                        <a:t>En plenaria, los estudiantes retomarán las preguntas detonadoras de inicio de la actividad, para complementar las respuestas que dieron antes de realizar su cuadro comparativo. Asimismo, discutirán la importancia de conocer los procesos artesanales e industriales que existen en torno a la elaboración de un producto.</a:t>
                      </a:r>
                      <a:endParaRPr sz="2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 Plena</a:t>
                      </a:r>
                      <a:r>
                        <a:rPr lang="es-MX" sz="2200"/>
                        <a:t>ria.</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a:t>Cuadros comparativos, sillas, mesas, pizarrón, marcadores, borrador.</a:t>
                      </a: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extLst>
                  <a:ext uri="{0D108BD9-81ED-4DB2-BD59-A6C34878D82A}">
                    <a16:rowId xmlns:a16="http://schemas.microsoft.com/office/drawing/2014/main" val="10001"/>
                  </a:ext>
                </a:extLst>
              </a:tr>
            </a:tbl>
          </a:graphicData>
        </a:graphic>
      </p:graphicFrame>
      <p:sp>
        <p:nvSpPr>
          <p:cNvPr id="825" name="Google Shape;825;ge4e1f6562c_0_50"/>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14.6</a:t>
            </a:r>
            <a:endParaRPr/>
          </a:p>
        </p:txBody>
      </p:sp>
      <p:sp>
        <p:nvSpPr>
          <p:cNvPr id="826" name="Google Shape;826;ge4e1f6562c_0_50"/>
          <p:cNvSpPr txBox="1"/>
          <p:nvPr/>
        </p:nvSpPr>
        <p:spPr>
          <a:xfrm>
            <a:off x="806500" y="621000"/>
            <a:ext cx="102870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MX" sz="3200">
                <a:solidFill>
                  <a:schemeClr val="dk1"/>
                </a:solidFill>
              </a:rPr>
              <a:t>Descripción del cierre de la actividad</a:t>
            </a:r>
            <a:r>
              <a:rPr lang="es-MX" sz="3200"/>
              <a:t> </a:t>
            </a:r>
            <a:endParaRPr sz="32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ge4e1f6562c_0_58"/>
          <p:cNvSpPr txBox="1"/>
          <p:nvPr/>
        </p:nvSpPr>
        <p:spPr>
          <a:xfrm>
            <a:off x="415625" y="377974"/>
            <a:ext cx="11360700" cy="641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100"/>
              <a:buFont typeface="Arial"/>
              <a:buNone/>
            </a:pPr>
            <a:r>
              <a:rPr lang="es-MX" sz="3000">
                <a:solidFill>
                  <a:schemeClr val="dk1"/>
                </a:solidFill>
              </a:rPr>
              <a:t>Descripción de lo que se hará con los resultados de la actividad</a:t>
            </a:r>
            <a:endParaRPr sz="32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
        <p:nvSpPr>
          <p:cNvPr id="833" name="Google Shape;833;ge4e1f6562c_0_58"/>
          <p:cNvSpPr txBox="1"/>
          <p:nvPr/>
        </p:nvSpPr>
        <p:spPr>
          <a:xfrm>
            <a:off x="11060482" y="202167"/>
            <a:ext cx="715800" cy="404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6FA8DC"/>
              </a:solidFill>
              <a:latin typeface="Arial"/>
              <a:ea typeface="Arial"/>
              <a:cs typeface="Arial"/>
              <a:sym typeface="Arial"/>
            </a:endParaRPr>
          </a:p>
        </p:txBody>
      </p:sp>
      <p:sp>
        <p:nvSpPr>
          <p:cNvPr id="834" name="Google Shape;834;ge4e1f6562c_0_58"/>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14.7</a:t>
            </a:r>
            <a:endParaRPr sz="1800">
              <a:solidFill>
                <a:schemeClr val="dk1"/>
              </a:solidFill>
            </a:endParaRPr>
          </a:p>
        </p:txBody>
      </p:sp>
      <p:graphicFrame>
        <p:nvGraphicFramePr>
          <p:cNvPr id="835" name="Google Shape;835;ge4e1f6562c_0_58"/>
          <p:cNvGraphicFramePr/>
          <p:nvPr/>
        </p:nvGraphicFramePr>
        <p:xfrm>
          <a:off x="498113" y="1141550"/>
          <a:ext cx="3000000" cy="3000000"/>
        </p:xfrm>
        <a:graphic>
          <a:graphicData uri="http://schemas.openxmlformats.org/drawingml/2006/table">
            <a:tbl>
              <a:tblPr>
                <a:noFill/>
                <a:tableStyleId>{5E3DC00D-B716-428E-8C8C-68ED22774382}</a:tableStyleId>
              </a:tblPr>
              <a:tblGrid>
                <a:gridCol w="11278200">
                  <a:extLst>
                    <a:ext uri="{9D8B030D-6E8A-4147-A177-3AD203B41FA5}">
                      <a16:colId xmlns:a16="http://schemas.microsoft.com/office/drawing/2014/main" val="20000"/>
                    </a:ext>
                  </a:extLst>
                </a:gridCol>
              </a:tblGrid>
              <a:tr h="4584375">
                <a:tc>
                  <a:txBody>
                    <a:bodyPr/>
                    <a:lstStyle/>
                    <a:p>
                      <a:pPr marL="0" lvl="0" indent="0" algn="just" rtl="0">
                        <a:spcBef>
                          <a:spcPts val="0"/>
                        </a:spcBef>
                        <a:spcAft>
                          <a:spcPts val="0"/>
                        </a:spcAft>
                        <a:buNone/>
                      </a:pPr>
                      <a:r>
                        <a:rPr lang="es-MX" sz="2400"/>
                        <a:t>A partir de los resultados de esta actividad, los estudiantes serán capaces de distinguir las ventajas y desventajas que tienen los procesos artesanales del teñido de textiles frente a los industriales, para justificar la elaboración de su producto interdisciplinario.</a:t>
                      </a:r>
                      <a:endParaRPr sz="2400">
                        <a:solidFill>
                          <a:srgbClr val="CC0000"/>
                        </a:solidFill>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836" name="Google Shape;836;ge4e1f6562c_0_58"/>
          <p:cNvSpPr txBox="1"/>
          <p:nvPr/>
        </p:nvSpPr>
        <p:spPr>
          <a:xfrm>
            <a:off x="415625" y="6217625"/>
            <a:ext cx="1858800" cy="404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s-MX"/>
              <a:t>Historia UniversaI</a:t>
            </a:r>
            <a:endParaRPr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ge4e1f6562c_0_67"/>
          <p:cNvSpPr txBox="1">
            <a:spLocks noGrp="1"/>
          </p:cNvSpPr>
          <p:nvPr>
            <p:ph type="body" idx="1"/>
          </p:nvPr>
        </p:nvSpPr>
        <p:spPr>
          <a:xfrm>
            <a:off x="415600" y="1536628"/>
            <a:ext cx="11360700" cy="2594700"/>
          </a:xfrm>
          <a:prstGeom prst="rect">
            <a:avLst/>
          </a:prstGeom>
        </p:spPr>
        <p:txBody>
          <a:bodyPr spcFirstLastPara="1" wrap="square" lIns="91425" tIns="91425" rIns="91425" bIns="91425" anchor="t" anchorCtr="0">
            <a:noAutofit/>
          </a:bodyPr>
          <a:lstStyle/>
          <a:p>
            <a:pPr marL="0" lvl="0" indent="0" algn="r" rtl="0">
              <a:spcBef>
                <a:spcPts val="1600"/>
              </a:spcBef>
              <a:spcAft>
                <a:spcPts val="0"/>
              </a:spcAft>
              <a:buClr>
                <a:schemeClr val="dk1"/>
              </a:buClr>
              <a:buSzPts val="1867"/>
              <a:buFont typeface="Arial"/>
              <a:buNone/>
            </a:pPr>
            <a:r>
              <a:rPr lang="es-MX" sz="3200">
                <a:solidFill>
                  <a:schemeClr val="dk1"/>
                </a:solidFill>
              </a:rPr>
              <a:t>Análisis y contrastación</a:t>
            </a:r>
            <a:endParaRPr sz="3200"/>
          </a:p>
        </p:txBody>
      </p:sp>
      <p:sp>
        <p:nvSpPr>
          <p:cNvPr id="843" name="Google Shape;843;ge4e1f6562c_0_67"/>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s-MX" sz="1800">
                <a:solidFill>
                  <a:schemeClr val="dk1"/>
                </a:solidFill>
              </a:rPr>
              <a:t>14.8</a:t>
            </a:r>
            <a:endParaRPr sz="1800">
              <a:solidFill>
                <a:schemeClr val="dk1"/>
              </a:solidFill>
            </a:endParaRPr>
          </a:p>
        </p:txBody>
      </p:sp>
      <p:graphicFrame>
        <p:nvGraphicFramePr>
          <p:cNvPr id="844" name="Google Shape;844;ge4e1f6562c_0_67"/>
          <p:cNvGraphicFramePr/>
          <p:nvPr/>
        </p:nvGraphicFramePr>
        <p:xfrm>
          <a:off x="506650" y="2400413"/>
          <a:ext cx="3000000" cy="3000000"/>
        </p:xfrm>
        <a:graphic>
          <a:graphicData uri="http://schemas.openxmlformats.org/drawingml/2006/table">
            <a:tbl>
              <a:tblPr bandRow="1">
                <a:noFill/>
                <a:tableStyleId>{1B0E5990-8FBC-4FCF-9E24-C65804147B62}</a:tableStyleId>
              </a:tblPr>
              <a:tblGrid>
                <a:gridCol w="3786925">
                  <a:extLst>
                    <a:ext uri="{9D8B030D-6E8A-4147-A177-3AD203B41FA5}">
                      <a16:colId xmlns:a16="http://schemas.microsoft.com/office/drawing/2014/main" val="20000"/>
                    </a:ext>
                  </a:extLst>
                </a:gridCol>
                <a:gridCol w="3786925">
                  <a:extLst>
                    <a:ext uri="{9D8B030D-6E8A-4147-A177-3AD203B41FA5}">
                      <a16:colId xmlns:a16="http://schemas.microsoft.com/office/drawing/2014/main" val="20001"/>
                    </a:ext>
                  </a:extLst>
                </a:gridCol>
                <a:gridCol w="3786925">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Lo</a:t>
                      </a:r>
                      <a:r>
                        <a:rPr lang="es-MX" sz="2200"/>
                        <a:t>gros planeados </a:t>
                      </a:r>
                      <a:endParaRPr sz="2200"/>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Lo</a:t>
                      </a:r>
                      <a:r>
                        <a:rPr lang="es-MX" sz="2200"/>
                        <a:t>gros alcanzados</a:t>
                      </a:r>
                      <a:endParaRPr sz="2200"/>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Aspectos a mejorar</a:t>
                      </a:r>
                      <a:endParaRPr sz="22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just" rtl="0">
                        <a:lnSpc>
                          <a:spcPct val="100000"/>
                        </a:lnSpc>
                        <a:spcBef>
                          <a:spcPts val="0"/>
                        </a:spcBef>
                        <a:spcAft>
                          <a:spcPts val="0"/>
                        </a:spcAft>
                        <a:buClr>
                          <a:srgbClr val="000000"/>
                        </a:buClr>
                        <a:buSzPts val="1867"/>
                        <a:buFont typeface="Arial"/>
                        <a:buNone/>
                      </a:pPr>
                      <a:r>
                        <a:rPr lang="es-MX" sz="2200"/>
                        <a:t>Que los estudiantes evalúen ventajas y desventajas del teñido artesanal de textiles.</a:t>
                      </a:r>
                      <a:endParaRPr sz="2200"/>
                    </a:p>
                  </a:txBody>
                  <a:tcPr marL="91450" marR="91450" marT="45725" marB="45725"/>
                </a:tc>
                <a:tc>
                  <a:txBody>
                    <a:bodyPr/>
                    <a:lstStyle/>
                    <a:p>
                      <a:pPr marL="0" marR="0" lvl="0" indent="0" algn="just" rtl="0">
                        <a:lnSpc>
                          <a:spcPct val="100000"/>
                        </a:lnSpc>
                        <a:spcBef>
                          <a:spcPts val="0"/>
                        </a:spcBef>
                        <a:spcAft>
                          <a:spcPts val="0"/>
                        </a:spcAft>
                        <a:buClr>
                          <a:srgbClr val="000000"/>
                        </a:buClr>
                        <a:buSzPts val="1867"/>
                        <a:buFont typeface="Arial"/>
                        <a:buNone/>
                      </a:pPr>
                      <a:r>
                        <a:rPr lang="es-MX" sz="2200"/>
                        <a:t>Los estudiantes fueron capaces de señalar ventajas y desventajas del teñido artesanal de textiles.</a:t>
                      </a:r>
                      <a:endParaRPr sz="2200"/>
                    </a:p>
                  </a:txBody>
                  <a:tcPr marL="91450" marR="91450" marT="45725" marB="45725"/>
                </a:tc>
                <a:tc>
                  <a:txBody>
                    <a:bodyPr/>
                    <a:lstStyle/>
                    <a:p>
                      <a:pPr marL="0" marR="0" lvl="0" indent="0" algn="just" rtl="0">
                        <a:lnSpc>
                          <a:spcPct val="100000"/>
                        </a:lnSpc>
                        <a:spcBef>
                          <a:spcPts val="0"/>
                        </a:spcBef>
                        <a:spcAft>
                          <a:spcPts val="0"/>
                        </a:spcAft>
                        <a:buClr>
                          <a:srgbClr val="000000"/>
                        </a:buClr>
                        <a:buSzPts val="1867"/>
                        <a:buFont typeface="Arial"/>
                        <a:buNone/>
                      </a:pPr>
                      <a:r>
                        <a:rPr lang="es-MX" sz="2200"/>
                        <a:t>Ampliar las referencias bibliográficas para realizar la actividad.</a:t>
                      </a:r>
                      <a:endParaRPr sz="2200"/>
                    </a:p>
                  </a:txBody>
                  <a:tcPr marL="91450" marR="91450" marT="45725" marB="45725"/>
                </a:tc>
                <a:extLst>
                  <a:ext uri="{0D108BD9-81ED-4DB2-BD59-A6C34878D82A}">
                    <a16:rowId xmlns:a16="http://schemas.microsoft.com/office/drawing/2014/main" val="10001"/>
                  </a:ext>
                </a:extLst>
              </a:tr>
            </a:tbl>
          </a:graphicData>
        </a:graphic>
      </p:graphicFrame>
      <p:sp>
        <p:nvSpPr>
          <p:cNvPr id="845" name="Google Shape;845;ge4e1f6562c_0_67"/>
          <p:cNvSpPr txBox="1"/>
          <p:nvPr/>
        </p:nvSpPr>
        <p:spPr>
          <a:xfrm>
            <a:off x="1486200" y="3921425"/>
            <a:ext cx="89172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e26b7c3c72_0_150"/>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s-MX"/>
              <a:t>8</a:t>
            </a:fld>
            <a:endParaRPr/>
          </a:p>
        </p:txBody>
      </p:sp>
      <p:sp>
        <p:nvSpPr>
          <p:cNvPr id="223" name="Google Shape;223;ge26b7c3c72_0_150"/>
          <p:cNvSpPr txBox="1"/>
          <p:nvPr/>
        </p:nvSpPr>
        <p:spPr>
          <a:xfrm>
            <a:off x="725350" y="1396075"/>
            <a:ext cx="10476900" cy="4377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MX" sz="2400"/>
              <a:t>●¿Cuáles son los principales contaminantes que se liberan en el ambiente cuando se tiñe una prenda por métodos industriales?</a:t>
            </a:r>
            <a:endParaRPr sz="2400"/>
          </a:p>
          <a:p>
            <a:pPr marL="0" lvl="0" indent="0" algn="l" rtl="0">
              <a:lnSpc>
                <a:spcPct val="115000"/>
              </a:lnSpc>
              <a:spcBef>
                <a:spcPts val="0"/>
              </a:spcBef>
              <a:spcAft>
                <a:spcPts val="0"/>
              </a:spcAft>
              <a:buNone/>
            </a:pPr>
            <a:r>
              <a:rPr lang="es-MX" sz="2400"/>
              <a:t>●¿De qué manera estos contaminantes afectan al medio ambiente?</a:t>
            </a:r>
            <a:endParaRPr sz="2400"/>
          </a:p>
          <a:p>
            <a:pPr marL="0" lvl="0" indent="0" algn="l" rtl="0">
              <a:lnSpc>
                <a:spcPct val="115000"/>
              </a:lnSpc>
              <a:spcBef>
                <a:spcPts val="0"/>
              </a:spcBef>
              <a:spcAft>
                <a:spcPts val="0"/>
              </a:spcAft>
              <a:buNone/>
            </a:pPr>
            <a:r>
              <a:rPr lang="es-MX" sz="2400"/>
              <a:t>●¿De qué manera influye la publicidad en el consumo desmedido de ropa?</a:t>
            </a:r>
            <a:endParaRPr sz="2400"/>
          </a:p>
          <a:p>
            <a:pPr marL="0" lvl="0" indent="0" algn="l" rtl="0">
              <a:lnSpc>
                <a:spcPct val="115000"/>
              </a:lnSpc>
              <a:spcBef>
                <a:spcPts val="0"/>
              </a:spcBef>
              <a:spcAft>
                <a:spcPts val="0"/>
              </a:spcAft>
              <a:buNone/>
            </a:pPr>
            <a:r>
              <a:rPr lang="es-MX" sz="2400"/>
              <a:t>●¿Cuál es la forma adecuada de reusar la ropa?</a:t>
            </a:r>
            <a:endParaRPr sz="2400"/>
          </a:p>
          <a:p>
            <a:pPr marL="0" lvl="0" indent="0" algn="l" rtl="0">
              <a:lnSpc>
                <a:spcPct val="115000"/>
              </a:lnSpc>
              <a:spcBef>
                <a:spcPts val="0"/>
              </a:spcBef>
              <a:spcAft>
                <a:spcPts val="0"/>
              </a:spcAft>
              <a:buNone/>
            </a:pPr>
            <a:r>
              <a:rPr lang="es-MX" sz="2400"/>
              <a:t>● ¿Cuál es el  precio social de la extracción  de los pigmentos como fuente primaria de elementos químicos para la fabricación de prendas de vestir?</a:t>
            </a:r>
            <a:endParaRPr sz="2400"/>
          </a:p>
          <a:p>
            <a:pPr marL="0" lvl="0" indent="0" algn="l" rtl="0">
              <a:lnSpc>
                <a:spcPct val="115000"/>
              </a:lnSpc>
              <a:spcBef>
                <a:spcPts val="0"/>
              </a:spcBef>
              <a:spcAft>
                <a:spcPts val="0"/>
              </a:spcAft>
              <a:buNone/>
            </a:pPr>
            <a:r>
              <a:rPr lang="es-MX" sz="2400"/>
              <a:t>●¿Cómo puedes medir  los hábitos del consumo de ropa?</a:t>
            </a:r>
            <a:endParaRPr sz="2400"/>
          </a:p>
          <a:p>
            <a:pPr marL="0" lvl="0" indent="0" algn="l" rtl="0">
              <a:lnSpc>
                <a:spcPct val="115000"/>
              </a:lnSpc>
              <a:spcBef>
                <a:spcPts val="0"/>
              </a:spcBef>
              <a:spcAft>
                <a:spcPts val="0"/>
              </a:spcAft>
              <a:buNone/>
            </a:pPr>
            <a:r>
              <a:rPr lang="es-MX" sz="2400"/>
              <a:t>●¿Cómo concientizar a la población de la contaminación ambiental de la industria de la moda?</a:t>
            </a:r>
            <a:endParaRPr sz="1900"/>
          </a:p>
        </p:txBody>
      </p:sp>
      <p:sp>
        <p:nvSpPr>
          <p:cNvPr id="224" name="Google Shape;224;ge26b7c3c72_0_150"/>
          <p:cNvSpPr txBox="1"/>
          <p:nvPr/>
        </p:nvSpPr>
        <p:spPr>
          <a:xfrm>
            <a:off x="958475" y="627950"/>
            <a:ext cx="10338300" cy="682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chemeClr val="dk1"/>
              </a:buClr>
              <a:buSzPts val="2800"/>
              <a:buFont typeface="Arial"/>
              <a:buNone/>
            </a:pPr>
            <a:r>
              <a:rPr lang="es-MX" sz="3233">
                <a:solidFill>
                  <a:schemeClr val="dk1"/>
                </a:solidFill>
              </a:rPr>
              <a:t>Preguntas guía</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ge4e1f6562c_0_75"/>
          <p:cNvSpPr txBox="1"/>
          <p:nvPr/>
        </p:nvSpPr>
        <p:spPr>
          <a:xfrm>
            <a:off x="415625" y="377974"/>
            <a:ext cx="11360700" cy="641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100"/>
              <a:buFont typeface="Arial"/>
              <a:buNone/>
            </a:pPr>
            <a:r>
              <a:rPr lang="es-MX" sz="3200">
                <a:solidFill>
                  <a:schemeClr val="dk1"/>
                </a:solidFill>
              </a:rPr>
              <a:t>Toma de decisiones</a:t>
            </a:r>
            <a:endParaRPr sz="3200" b="0" i="0" u="none" strike="noStrike" cap="none">
              <a:solidFill>
                <a:schemeClr val="dk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
        <p:nvSpPr>
          <p:cNvPr id="852" name="Google Shape;852;ge4e1f6562c_0_75"/>
          <p:cNvSpPr txBox="1"/>
          <p:nvPr/>
        </p:nvSpPr>
        <p:spPr>
          <a:xfrm>
            <a:off x="11060482" y="202167"/>
            <a:ext cx="715800" cy="404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6FA8DC"/>
              </a:solidFill>
              <a:latin typeface="Arial"/>
              <a:ea typeface="Arial"/>
              <a:cs typeface="Arial"/>
              <a:sym typeface="Arial"/>
            </a:endParaRPr>
          </a:p>
        </p:txBody>
      </p:sp>
      <p:sp>
        <p:nvSpPr>
          <p:cNvPr id="853" name="Google Shape;853;ge4e1f6562c_0_75"/>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14.9</a:t>
            </a:r>
            <a:endParaRPr/>
          </a:p>
        </p:txBody>
      </p:sp>
      <p:graphicFrame>
        <p:nvGraphicFramePr>
          <p:cNvPr id="854" name="Google Shape;854;ge4e1f6562c_0_75"/>
          <p:cNvGraphicFramePr/>
          <p:nvPr/>
        </p:nvGraphicFramePr>
        <p:xfrm>
          <a:off x="498113" y="1141550"/>
          <a:ext cx="3000000" cy="3000000"/>
        </p:xfrm>
        <a:graphic>
          <a:graphicData uri="http://schemas.openxmlformats.org/drawingml/2006/table">
            <a:tbl>
              <a:tblPr>
                <a:noFill/>
                <a:tableStyleId>{5E3DC00D-B716-428E-8C8C-68ED22774382}</a:tableStyleId>
              </a:tblPr>
              <a:tblGrid>
                <a:gridCol w="10798475">
                  <a:extLst>
                    <a:ext uri="{9D8B030D-6E8A-4147-A177-3AD203B41FA5}">
                      <a16:colId xmlns:a16="http://schemas.microsoft.com/office/drawing/2014/main" val="20000"/>
                    </a:ext>
                  </a:extLst>
                </a:gridCol>
              </a:tblGrid>
              <a:tr h="4584375">
                <a:tc>
                  <a:txBody>
                    <a:bodyPr/>
                    <a:lstStyle/>
                    <a:p>
                      <a:pPr marL="0" lvl="0" indent="0" algn="just" rtl="0">
                        <a:spcBef>
                          <a:spcPts val="0"/>
                        </a:spcBef>
                        <a:spcAft>
                          <a:spcPts val="0"/>
                        </a:spcAft>
                        <a:buNone/>
                      </a:pPr>
                      <a:r>
                        <a:rPr lang="es-MX" sz="2400">
                          <a:solidFill>
                            <a:schemeClr val="dk1"/>
                          </a:solidFill>
                        </a:rPr>
                        <a:t>A partir del análisis de la implementación de esta actividad, se brindarán más fuentes de información para que los estudiantes puedan comparar los procesos industriales y artesanales que existen en torno a la elaboración de un producto determinado.</a:t>
                      </a:r>
                      <a:endParaRPr sz="24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855" name="Google Shape;855;ge4e1f6562c_0_75"/>
          <p:cNvSpPr txBox="1"/>
          <p:nvPr/>
        </p:nvSpPr>
        <p:spPr>
          <a:xfrm>
            <a:off x="415625" y="6277775"/>
            <a:ext cx="1798200" cy="404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s-MX"/>
              <a:t>Historia Universal</a:t>
            </a:r>
            <a:endParaRPr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2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gb82351b763_0_12"/>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2" name="Google Shape;862;gb82351b763_0_12"/>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endParaRPr sz="3200">
              <a:solidFill>
                <a:schemeClr val="dk1"/>
              </a:solidFill>
            </a:endParaRPr>
          </a:p>
          <a:p>
            <a:pPr marL="0" lvl="0" indent="0" algn="ctr" rtl="0">
              <a:lnSpc>
                <a:spcPct val="100000"/>
              </a:lnSpc>
              <a:spcBef>
                <a:spcPts val="0"/>
              </a:spcBef>
              <a:spcAft>
                <a:spcPts val="0"/>
              </a:spcAft>
              <a:buNone/>
            </a:pPr>
            <a:endParaRPr sz="3200">
              <a:solidFill>
                <a:schemeClr val="dk1"/>
              </a:solidFill>
            </a:endParaRPr>
          </a:p>
          <a:p>
            <a:pPr marL="0" lvl="0" indent="0" algn="ctr" rtl="0">
              <a:lnSpc>
                <a:spcPct val="100000"/>
              </a:lnSpc>
              <a:spcBef>
                <a:spcPts val="0"/>
              </a:spcBef>
              <a:spcAft>
                <a:spcPts val="0"/>
              </a:spcAft>
              <a:buNone/>
            </a:pPr>
            <a:endParaRPr sz="3200">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s-MX" sz="3200">
                <a:solidFill>
                  <a:schemeClr val="dk1"/>
                </a:solidFill>
              </a:rPr>
              <a:t>Actividad interdisciplinaria de cierre del proyecto.</a:t>
            </a:r>
            <a:endParaRPr sz="3200"/>
          </a:p>
          <a:p>
            <a:pPr marL="0" lvl="0" indent="0" algn="l" rtl="0">
              <a:spcBef>
                <a:spcPts val="0"/>
              </a:spcBef>
              <a:spcAft>
                <a:spcPts val="1600"/>
              </a:spcAft>
              <a:buNone/>
            </a:pPr>
            <a:endParaRPr/>
          </a:p>
        </p:txBody>
      </p:sp>
      <p:sp>
        <p:nvSpPr>
          <p:cNvPr id="863" name="Google Shape;863;gb82351b763_0_12"/>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a:t>15</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gb82351b763_0_19"/>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s-MX" sz="3200"/>
              <a:t>Actividad interdisciplinaria de cierre del proyecto.</a:t>
            </a:r>
            <a:endParaRPr sz="3200">
              <a:solidFill>
                <a:schemeClr val="dk2"/>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2"/>
              </a:solidFill>
            </a:endParaRPr>
          </a:p>
          <a:p>
            <a:pPr marL="0" lvl="0" indent="0" algn="l" rtl="0">
              <a:spcBef>
                <a:spcPts val="1600"/>
              </a:spcBef>
              <a:spcAft>
                <a:spcPts val="0"/>
              </a:spcAft>
              <a:buNone/>
            </a:pPr>
            <a:endParaRPr/>
          </a:p>
        </p:txBody>
      </p:sp>
      <p:sp>
        <p:nvSpPr>
          <p:cNvPr id="870" name="Google Shape;870;gb82351b763_0_19"/>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457200" lvl="0" indent="-406400" algn="just" rtl="0">
              <a:spcBef>
                <a:spcPts val="0"/>
              </a:spcBef>
              <a:spcAft>
                <a:spcPts val="0"/>
              </a:spcAft>
              <a:buClr>
                <a:schemeClr val="dk1"/>
              </a:buClr>
              <a:buSzPts val="2800"/>
              <a:buAutoNum type="alphaLcPeriod"/>
            </a:pPr>
            <a:r>
              <a:rPr lang="es-MX" sz="2800">
                <a:solidFill>
                  <a:schemeClr val="dk1"/>
                </a:solidFill>
              </a:rPr>
              <a:t>Nombre de la actividad: pasarela “Del refrigerador a tu ropa”.</a:t>
            </a:r>
            <a:endParaRPr sz="2800">
              <a:solidFill>
                <a:schemeClr val="dk1"/>
              </a:solidFill>
            </a:endParaRPr>
          </a:p>
          <a:p>
            <a:pPr marL="457200" lvl="0" indent="-406400" algn="just" rtl="0">
              <a:spcBef>
                <a:spcPts val="0"/>
              </a:spcBef>
              <a:spcAft>
                <a:spcPts val="0"/>
              </a:spcAft>
              <a:buClr>
                <a:schemeClr val="dk1"/>
              </a:buClr>
              <a:buSzPts val="2800"/>
              <a:buAutoNum type="alphaLcPeriod"/>
            </a:pPr>
            <a:r>
              <a:rPr lang="es-MX" sz="2800">
                <a:solidFill>
                  <a:schemeClr val="dk1"/>
                </a:solidFill>
              </a:rPr>
              <a:t>Objetivo: que los estudiantes den a conocer las prendas de reuso que rediseñaron empleando  tinciones de materiales organicos, asi como su postura personal sobre las implicaciones de la industria de la moda por medio de una pasarela.</a:t>
            </a:r>
            <a:endParaRPr sz="2800">
              <a:solidFill>
                <a:schemeClr val="dk1"/>
              </a:solidFill>
            </a:endParaRPr>
          </a:p>
          <a:p>
            <a:pPr marL="457200" lvl="0" indent="-406400" algn="just" rtl="0">
              <a:spcBef>
                <a:spcPts val="0"/>
              </a:spcBef>
              <a:spcAft>
                <a:spcPts val="0"/>
              </a:spcAft>
              <a:buClr>
                <a:schemeClr val="dk1"/>
              </a:buClr>
              <a:buSzPts val="2800"/>
              <a:buAutoNum type="alphaLcPeriod"/>
            </a:pPr>
            <a:r>
              <a:rPr lang="es-MX" sz="2800">
                <a:solidFill>
                  <a:schemeClr val="dk1"/>
                </a:solidFill>
              </a:rPr>
              <a:t>Grado: 4º.</a:t>
            </a:r>
            <a:endParaRPr sz="2800">
              <a:solidFill>
                <a:schemeClr val="dk1"/>
              </a:solidFill>
            </a:endParaRPr>
          </a:p>
          <a:p>
            <a:pPr marL="457200" lvl="0" indent="-406400" algn="just" rtl="0">
              <a:spcBef>
                <a:spcPts val="0"/>
              </a:spcBef>
              <a:spcAft>
                <a:spcPts val="0"/>
              </a:spcAft>
              <a:buClr>
                <a:schemeClr val="dk1"/>
              </a:buClr>
              <a:buSzPts val="2800"/>
              <a:buAutoNum type="alphaLcPeriod"/>
            </a:pPr>
            <a:r>
              <a:rPr lang="es-MX" sz="2800">
                <a:solidFill>
                  <a:schemeClr val="dk1"/>
                </a:solidFill>
              </a:rPr>
              <a:t>Fecha en que se realiza la actividad: 02 de diciembre 2021.</a:t>
            </a:r>
            <a:endParaRPr sz="2800">
              <a:solidFill>
                <a:schemeClr val="dk1"/>
              </a:solidFill>
            </a:endParaRPr>
          </a:p>
          <a:p>
            <a:pPr marL="0" lvl="0" indent="0" algn="l" rtl="0">
              <a:spcBef>
                <a:spcPts val="0"/>
              </a:spcBef>
              <a:spcAft>
                <a:spcPts val="1600"/>
              </a:spcAft>
              <a:buNone/>
            </a:pPr>
            <a:endParaRPr/>
          </a:p>
        </p:txBody>
      </p:sp>
      <p:sp>
        <p:nvSpPr>
          <p:cNvPr id="871" name="Google Shape;871;gb82351b763_0_19"/>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r>
              <a:rPr lang="es-MX"/>
              <a:t>15.1</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gb82351b763_2_172"/>
          <p:cNvSpPr txBox="1">
            <a:spLocks noGrp="1"/>
          </p:cNvSpPr>
          <p:nvPr>
            <p:ph type="body" idx="1"/>
          </p:nvPr>
        </p:nvSpPr>
        <p:spPr>
          <a:xfrm>
            <a:off x="366900" y="315025"/>
            <a:ext cx="11458200" cy="6095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rgbClr val="595959"/>
              </a:buClr>
              <a:buSzPts val="1867"/>
              <a:buFont typeface="Arial"/>
              <a:buNone/>
            </a:pPr>
            <a:r>
              <a:rPr lang="es-MX" sz="1867">
                <a:solidFill>
                  <a:srgbClr val="000000"/>
                </a:solidFill>
              </a:rPr>
              <a:t>Asignaturas participantes:Matemáticas IV, Dibujo II, Geografía e Historia Universal .</a:t>
            </a:r>
            <a:endParaRPr/>
          </a:p>
          <a:p>
            <a:pPr marL="0" lvl="0" indent="0" algn="just" rtl="0">
              <a:lnSpc>
                <a:spcPct val="115000"/>
              </a:lnSpc>
              <a:spcBef>
                <a:spcPts val="1600"/>
              </a:spcBef>
              <a:spcAft>
                <a:spcPts val="0"/>
              </a:spcAft>
              <a:buClr>
                <a:srgbClr val="595959"/>
              </a:buClr>
              <a:buSzPts val="1867"/>
              <a:buFont typeface="Arial"/>
              <a:buNone/>
            </a:pPr>
            <a:r>
              <a:rPr lang="es-MX" sz="1867">
                <a:solidFill>
                  <a:srgbClr val="000000"/>
                </a:solidFill>
              </a:rPr>
              <a:t>Temas o conceptos de cada una:</a:t>
            </a:r>
            <a:endParaRPr/>
          </a:p>
          <a:p>
            <a:pPr marL="0" lvl="0" indent="0" algn="just" rtl="0">
              <a:lnSpc>
                <a:spcPct val="115000"/>
              </a:lnSpc>
              <a:spcBef>
                <a:spcPts val="1600"/>
              </a:spcBef>
              <a:spcAft>
                <a:spcPts val="0"/>
              </a:spcAft>
              <a:buClr>
                <a:srgbClr val="595959"/>
              </a:buClr>
              <a:buSzPts val="1867"/>
              <a:buFont typeface="Arial"/>
              <a:buNone/>
            </a:pPr>
            <a:endParaRPr sz="1867">
              <a:solidFill>
                <a:srgbClr val="000000"/>
              </a:solidFill>
            </a:endParaRPr>
          </a:p>
          <a:p>
            <a:pPr marL="0" lvl="0" indent="0" algn="just" rtl="0">
              <a:lnSpc>
                <a:spcPct val="115000"/>
              </a:lnSpc>
              <a:spcBef>
                <a:spcPts val="1600"/>
              </a:spcBef>
              <a:spcAft>
                <a:spcPts val="0"/>
              </a:spcAft>
              <a:buClr>
                <a:srgbClr val="595959"/>
              </a:buClr>
              <a:buSzPts val="1867"/>
              <a:buFont typeface="Arial"/>
              <a:buNone/>
            </a:pPr>
            <a:endParaRPr sz="1867">
              <a:solidFill>
                <a:srgbClr val="000000"/>
              </a:solidFill>
            </a:endParaRPr>
          </a:p>
          <a:p>
            <a:pPr marL="0" lvl="0" indent="0" algn="just" rtl="0">
              <a:lnSpc>
                <a:spcPct val="115000"/>
              </a:lnSpc>
              <a:spcBef>
                <a:spcPts val="1600"/>
              </a:spcBef>
              <a:spcAft>
                <a:spcPts val="0"/>
              </a:spcAft>
              <a:buClr>
                <a:srgbClr val="595959"/>
              </a:buClr>
              <a:buSzPts val="1867"/>
              <a:buFont typeface="Arial"/>
              <a:buNone/>
            </a:pPr>
            <a:endParaRPr sz="1867">
              <a:solidFill>
                <a:srgbClr val="000000"/>
              </a:solidFill>
            </a:endParaRPr>
          </a:p>
          <a:p>
            <a:pPr marL="0" lvl="0" indent="0" algn="just" rtl="0">
              <a:lnSpc>
                <a:spcPct val="115000"/>
              </a:lnSpc>
              <a:spcBef>
                <a:spcPts val="1600"/>
              </a:spcBef>
              <a:spcAft>
                <a:spcPts val="0"/>
              </a:spcAft>
              <a:buClr>
                <a:srgbClr val="595959"/>
              </a:buClr>
              <a:buSzPts val="1867"/>
              <a:buFont typeface="Arial"/>
              <a:buNone/>
            </a:pPr>
            <a:endParaRPr sz="1867">
              <a:solidFill>
                <a:srgbClr val="000000"/>
              </a:solidFill>
            </a:endParaRPr>
          </a:p>
          <a:p>
            <a:pPr marL="0" lvl="0" indent="0" algn="just" rtl="0">
              <a:lnSpc>
                <a:spcPct val="115000"/>
              </a:lnSpc>
              <a:spcBef>
                <a:spcPts val="1600"/>
              </a:spcBef>
              <a:spcAft>
                <a:spcPts val="0"/>
              </a:spcAft>
              <a:buClr>
                <a:srgbClr val="595959"/>
              </a:buClr>
              <a:buSzPts val="1867"/>
              <a:buFont typeface="Arial"/>
              <a:buNone/>
            </a:pPr>
            <a:r>
              <a:rPr lang="es-MX" sz="1867">
                <a:solidFill>
                  <a:srgbClr val="000000"/>
                </a:solidFill>
              </a:rPr>
              <a:t>Fuentes: </a:t>
            </a:r>
            <a:r>
              <a:rPr lang="es-MX" sz="1850">
                <a:solidFill>
                  <a:schemeClr val="dk1"/>
                </a:solidFill>
                <a:latin typeface="Century Gothic"/>
                <a:ea typeface="Century Gothic"/>
                <a:cs typeface="Century Gothic"/>
                <a:sym typeface="Century Gothic"/>
              </a:rPr>
              <a:t>Agüero de, M. G. (2017). </a:t>
            </a:r>
            <a:r>
              <a:rPr lang="es-MX" sz="1850" i="1">
                <a:solidFill>
                  <a:schemeClr val="dk1"/>
                </a:solidFill>
                <a:latin typeface="Century Gothic"/>
                <a:ea typeface="Century Gothic"/>
                <a:cs typeface="Century Gothic"/>
                <a:sym typeface="Century Gothic"/>
              </a:rPr>
              <a:t>Manual de técnicas experimentales para la creación de telas de corto metraje.</a:t>
            </a:r>
            <a:r>
              <a:rPr lang="es-MX" sz="1850">
                <a:solidFill>
                  <a:schemeClr val="dk1"/>
                </a:solidFill>
                <a:latin typeface="Century Gothic"/>
                <a:ea typeface="Century Gothic"/>
                <a:cs typeface="Century Gothic"/>
                <a:sym typeface="Century Gothic"/>
              </a:rPr>
              <a:t> México: Universidad Iberoamericana. Recuperado de:</a:t>
            </a:r>
            <a:r>
              <a:rPr lang="es-MX" sz="1850">
                <a:solidFill>
                  <a:srgbClr val="1F497D"/>
                </a:solidFill>
                <a:latin typeface="Century Gothic"/>
                <a:ea typeface="Century Gothic"/>
                <a:cs typeface="Century Gothic"/>
                <a:sym typeface="Century Gothic"/>
              </a:rPr>
              <a:t> </a:t>
            </a:r>
            <a:r>
              <a:rPr lang="es-MX" sz="1850">
                <a:solidFill>
                  <a:srgbClr val="1F497D"/>
                </a:solidFill>
                <a:uFill>
                  <a:noFill/>
                </a:uFill>
                <a:latin typeface="Century Gothic"/>
                <a:ea typeface="Century Gothic"/>
                <a:cs typeface="Century Gothic"/>
                <a:sym typeface="Century Gothic"/>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https://ibero.mx/web/filesd/publicaciones/ManualTecnicasFinal.pdf</a:t>
            </a:r>
            <a:endParaRPr sz="1867">
              <a:solidFill>
                <a:srgbClr val="000000"/>
              </a:solidFill>
            </a:endParaRPr>
          </a:p>
          <a:p>
            <a:pPr marL="0" lvl="0" indent="0" algn="just" rtl="0">
              <a:lnSpc>
                <a:spcPct val="115000"/>
              </a:lnSpc>
              <a:spcBef>
                <a:spcPts val="1600"/>
              </a:spcBef>
              <a:spcAft>
                <a:spcPts val="0"/>
              </a:spcAft>
              <a:buClr>
                <a:srgbClr val="595959"/>
              </a:buClr>
              <a:buSzPts val="1867"/>
              <a:buFont typeface="Arial"/>
              <a:buNone/>
            </a:pPr>
            <a:r>
              <a:rPr lang="es-MX" sz="1850">
                <a:solidFill>
                  <a:schemeClr val="dk1"/>
                </a:solidFill>
                <a:latin typeface="Century Gothic"/>
                <a:ea typeface="Century Gothic"/>
                <a:cs typeface="Century Gothic"/>
                <a:sym typeface="Century Gothic"/>
              </a:rPr>
              <a:t>Moreno, P. E. (2011). </a:t>
            </a:r>
            <a:r>
              <a:rPr lang="es-MX" sz="1850" i="1">
                <a:solidFill>
                  <a:schemeClr val="dk1"/>
                </a:solidFill>
                <a:latin typeface="Century Gothic"/>
                <a:ea typeface="Century Gothic"/>
                <a:cs typeface="Century Gothic"/>
                <a:sym typeface="Century Gothic"/>
              </a:rPr>
              <a:t>Tintes naturales, teñido artesanal de textiles.</a:t>
            </a:r>
            <a:r>
              <a:rPr lang="es-MX" sz="1850">
                <a:solidFill>
                  <a:schemeClr val="dk1"/>
                </a:solidFill>
                <a:latin typeface="Century Gothic"/>
                <a:ea typeface="Century Gothic"/>
                <a:cs typeface="Century Gothic"/>
                <a:sym typeface="Century Gothic"/>
              </a:rPr>
              <a:t> Recuperado de: </a:t>
            </a:r>
            <a:r>
              <a:rPr lang="es-MX" sz="1850">
                <a:solidFill>
                  <a:srgbClr val="4A86E8"/>
                </a:solidFill>
                <a:uFill>
                  <a:noFill/>
                </a:uFill>
                <a:latin typeface="Century Gothic"/>
                <a:ea typeface="Century Gothic"/>
                <a:cs typeface="Century Gothic"/>
                <a:sym typeface="Century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http://ciencia.unam.mx/contenido/galeria/60/tintes-naturales-tenido-artesanal-de-textiles</a:t>
            </a:r>
            <a:endParaRPr sz="1850">
              <a:solidFill>
                <a:srgbClr val="4A86E8"/>
              </a:solidFill>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endParaRPr sz="1850">
              <a:solidFill>
                <a:srgbClr val="1F497D"/>
              </a:solidFill>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r>
              <a:rPr lang="es-MX" sz="1850">
                <a:solidFill>
                  <a:schemeClr val="dk1"/>
                </a:solidFill>
                <a:latin typeface="Century Gothic"/>
                <a:ea typeface="Century Gothic"/>
                <a:cs typeface="Century Gothic"/>
                <a:sym typeface="Century Gothic"/>
              </a:rPr>
              <a:t>Wong, W. (2012) </a:t>
            </a:r>
            <a:r>
              <a:rPr lang="es-MX" sz="1850" i="1">
                <a:solidFill>
                  <a:schemeClr val="dk1"/>
                </a:solidFill>
                <a:latin typeface="Century Gothic"/>
                <a:ea typeface="Century Gothic"/>
                <a:cs typeface="Century Gothic"/>
                <a:sym typeface="Century Gothic"/>
              </a:rPr>
              <a:t>Principios Del Diseño Del Color.</a:t>
            </a:r>
            <a:r>
              <a:rPr lang="es-MX" sz="1850">
                <a:solidFill>
                  <a:schemeClr val="dk1"/>
                </a:solidFill>
                <a:latin typeface="Century Gothic"/>
                <a:ea typeface="Century Gothic"/>
                <a:cs typeface="Century Gothic"/>
                <a:sym typeface="Century Gothic"/>
              </a:rPr>
              <a:t> México: GG. </a:t>
            </a:r>
            <a:r>
              <a:rPr lang="es-MX" sz="1850" u="sng">
                <a:solidFill>
                  <a:srgbClr val="1155CC"/>
                </a:solidFill>
                <a:latin typeface="Century Gothic"/>
                <a:ea typeface="Century Gothic"/>
                <a:cs typeface="Century Gothic"/>
                <a:sym typeface="Century Gothic"/>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https://www.youtube.com/watch?v=k0tKeoQvzF8</a:t>
            </a:r>
            <a:endParaRPr sz="1850">
              <a:solidFill>
                <a:srgbClr val="1F497D"/>
              </a:solidFill>
              <a:latin typeface="Century Gothic"/>
              <a:ea typeface="Century Gothic"/>
              <a:cs typeface="Century Gothic"/>
              <a:sym typeface="Century Gothic"/>
            </a:endParaRPr>
          </a:p>
          <a:p>
            <a:pPr marL="0" lvl="0" indent="0" algn="just" rtl="0">
              <a:lnSpc>
                <a:spcPct val="100000"/>
              </a:lnSpc>
              <a:spcBef>
                <a:spcPts val="0"/>
              </a:spcBef>
              <a:spcAft>
                <a:spcPts val="0"/>
              </a:spcAft>
              <a:buClr>
                <a:schemeClr val="dk1"/>
              </a:buClr>
              <a:buSzPts val="1100"/>
              <a:buFont typeface="Arial"/>
              <a:buNone/>
            </a:pPr>
            <a:endParaRPr sz="1050">
              <a:solidFill>
                <a:srgbClr val="1F497D"/>
              </a:solidFill>
              <a:latin typeface="Century Gothic"/>
              <a:ea typeface="Century Gothic"/>
              <a:cs typeface="Century Gothic"/>
              <a:sym typeface="Century Gothic"/>
            </a:endParaRPr>
          </a:p>
          <a:p>
            <a:pPr marL="0" lvl="0" indent="0" algn="just" rtl="0">
              <a:lnSpc>
                <a:spcPct val="115000"/>
              </a:lnSpc>
              <a:spcBef>
                <a:spcPts val="1600"/>
              </a:spcBef>
              <a:spcAft>
                <a:spcPts val="0"/>
              </a:spcAft>
              <a:buClr>
                <a:srgbClr val="595959"/>
              </a:buClr>
              <a:buSzPts val="1867"/>
              <a:buFont typeface="Arial"/>
              <a:buNone/>
            </a:pPr>
            <a:endParaRPr sz="1850">
              <a:solidFill>
                <a:schemeClr val="dk1"/>
              </a:solidFill>
              <a:latin typeface="Century Gothic"/>
              <a:ea typeface="Century Gothic"/>
              <a:cs typeface="Century Gothic"/>
              <a:sym typeface="Century Gothic"/>
            </a:endParaRPr>
          </a:p>
          <a:p>
            <a:pPr marL="0" lvl="0" indent="0" algn="just" rtl="0">
              <a:lnSpc>
                <a:spcPct val="115000"/>
              </a:lnSpc>
              <a:spcBef>
                <a:spcPts val="1600"/>
              </a:spcBef>
              <a:spcAft>
                <a:spcPts val="0"/>
              </a:spcAft>
              <a:buClr>
                <a:srgbClr val="595959"/>
              </a:buClr>
              <a:buSzPts val="1867"/>
              <a:buFont typeface="Arial"/>
              <a:buNone/>
            </a:pPr>
            <a:endParaRPr sz="1850">
              <a:solidFill>
                <a:srgbClr val="000000"/>
              </a:solidFill>
            </a:endParaRPr>
          </a:p>
          <a:p>
            <a:pPr marL="0" lvl="0" indent="0" algn="just" rtl="0">
              <a:lnSpc>
                <a:spcPct val="115000"/>
              </a:lnSpc>
              <a:spcBef>
                <a:spcPts val="1600"/>
              </a:spcBef>
              <a:spcAft>
                <a:spcPts val="0"/>
              </a:spcAft>
              <a:buClr>
                <a:srgbClr val="595959"/>
              </a:buClr>
              <a:buSzPts val="1867"/>
              <a:buFont typeface="Arial"/>
              <a:buNone/>
            </a:pPr>
            <a:endParaRPr sz="1867">
              <a:solidFill>
                <a:srgbClr val="000000"/>
              </a:solidFill>
            </a:endParaRPr>
          </a:p>
          <a:p>
            <a:pPr marL="0" lvl="0" indent="0" algn="l" rtl="0">
              <a:lnSpc>
                <a:spcPct val="115000"/>
              </a:lnSpc>
              <a:spcBef>
                <a:spcPts val="0"/>
              </a:spcBef>
              <a:spcAft>
                <a:spcPts val="0"/>
              </a:spcAft>
              <a:buClr>
                <a:schemeClr val="dk1"/>
              </a:buClr>
              <a:buSzPts val="1100"/>
              <a:buFont typeface="Arial"/>
              <a:buNone/>
            </a:pPr>
            <a:endParaRPr sz="1679">
              <a:solidFill>
                <a:schemeClr val="dk1"/>
              </a:solidFill>
              <a:latin typeface="Century Gothic"/>
              <a:ea typeface="Century Gothic"/>
              <a:cs typeface="Century Gothic"/>
              <a:sym typeface="Century Gothic"/>
            </a:endParaRPr>
          </a:p>
          <a:p>
            <a:pPr marL="0" lvl="0" indent="0" algn="just" rtl="0">
              <a:lnSpc>
                <a:spcPct val="115000"/>
              </a:lnSpc>
              <a:spcBef>
                <a:spcPts val="1600"/>
              </a:spcBef>
              <a:spcAft>
                <a:spcPts val="0"/>
              </a:spcAft>
              <a:buClr>
                <a:srgbClr val="595959"/>
              </a:buClr>
              <a:buSzPts val="1867"/>
              <a:buFont typeface="Arial"/>
              <a:buNone/>
            </a:pPr>
            <a:endParaRPr sz="1867">
              <a:solidFill>
                <a:srgbClr val="000000"/>
              </a:solidFill>
            </a:endParaRPr>
          </a:p>
          <a:p>
            <a:pPr marL="0" lvl="0" indent="0" algn="l" rtl="0">
              <a:lnSpc>
                <a:spcPct val="115000"/>
              </a:lnSpc>
              <a:spcBef>
                <a:spcPts val="1600"/>
              </a:spcBef>
              <a:spcAft>
                <a:spcPts val="0"/>
              </a:spcAft>
              <a:buClr>
                <a:srgbClr val="595959"/>
              </a:buClr>
              <a:buSzPts val="1867"/>
              <a:buFont typeface="Arial"/>
              <a:buNone/>
            </a:pPr>
            <a:r>
              <a:rPr lang="es-MX" sz="1867">
                <a:solidFill>
                  <a:srgbClr val="000000"/>
                </a:solidFill>
              </a:rPr>
              <a:t> </a:t>
            </a:r>
            <a:endParaRPr sz="1867">
              <a:solidFill>
                <a:srgbClr val="000000"/>
              </a:solidFill>
            </a:endParaRPr>
          </a:p>
          <a:p>
            <a:pPr marL="0" lvl="0" indent="0" algn="just" rtl="0">
              <a:lnSpc>
                <a:spcPct val="115000"/>
              </a:lnSpc>
              <a:spcBef>
                <a:spcPts val="1600"/>
              </a:spcBef>
              <a:spcAft>
                <a:spcPts val="0"/>
              </a:spcAft>
              <a:buClr>
                <a:srgbClr val="595959"/>
              </a:buClr>
              <a:buSzPts val="1867"/>
              <a:buFont typeface="Arial"/>
              <a:buNone/>
            </a:pPr>
            <a:endParaRPr sz="1867">
              <a:solidFill>
                <a:srgbClr val="000000"/>
              </a:solidFill>
            </a:endParaRPr>
          </a:p>
          <a:p>
            <a:pPr marL="0" lvl="0" indent="0" algn="just" rtl="0">
              <a:lnSpc>
                <a:spcPct val="115000"/>
              </a:lnSpc>
              <a:spcBef>
                <a:spcPts val="1600"/>
              </a:spcBef>
              <a:spcAft>
                <a:spcPts val="0"/>
              </a:spcAft>
              <a:buClr>
                <a:srgbClr val="595959"/>
              </a:buClr>
              <a:buSzPts val="1867"/>
              <a:buFont typeface="Arial"/>
              <a:buNone/>
            </a:pPr>
            <a:endParaRPr sz="1867">
              <a:solidFill>
                <a:srgbClr val="000000"/>
              </a:solidFill>
            </a:endParaRPr>
          </a:p>
          <a:p>
            <a:pPr marL="0" lvl="0" indent="0" algn="l" rtl="0">
              <a:lnSpc>
                <a:spcPct val="115000"/>
              </a:lnSpc>
              <a:spcBef>
                <a:spcPts val="1600"/>
              </a:spcBef>
              <a:spcAft>
                <a:spcPts val="0"/>
              </a:spcAft>
              <a:buSzPts val="1800"/>
              <a:buFont typeface="Arial"/>
              <a:buNone/>
            </a:pPr>
            <a:endParaRPr/>
          </a:p>
        </p:txBody>
      </p:sp>
      <p:graphicFrame>
        <p:nvGraphicFramePr>
          <p:cNvPr id="877" name="Google Shape;877;gb82351b763_2_172"/>
          <p:cNvGraphicFramePr/>
          <p:nvPr/>
        </p:nvGraphicFramePr>
        <p:xfrm>
          <a:off x="440625" y="1416324"/>
          <a:ext cx="3000000" cy="3000000"/>
        </p:xfrm>
        <a:graphic>
          <a:graphicData uri="http://schemas.openxmlformats.org/drawingml/2006/table">
            <a:tbl>
              <a:tblPr bandRow="1">
                <a:noFill/>
                <a:tableStyleId>{1B0E5990-8FBC-4FCF-9E24-C65804147B62}</a:tableStyleId>
              </a:tblPr>
              <a:tblGrid>
                <a:gridCol w="2290050">
                  <a:extLst>
                    <a:ext uri="{9D8B030D-6E8A-4147-A177-3AD203B41FA5}">
                      <a16:colId xmlns:a16="http://schemas.microsoft.com/office/drawing/2014/main" val="20000"/>
                    </a:ext>
                  </a:extLst>
                </a:gridCol>
                <a:gridCol w="2773500">
                  <a:extLst>
                    <a:ext uri="{9D8B030D-6E8A-4147-A177-3AD203B41FA5}">
                      <a16:colId xmlns:a16="http://schemas.microsoft.com/office/drawing/2014/main" val="20001"/>
                    </a:ext>
                  </a:extLst>
                </a:gridCol>
                <a:gridCol w="2647625">
                  <a:extLst>
                    <a:ext uri="{9D8B030D-6E8A-4147-A177-3AD203B41FA5}">
                      <a16:colId xmlns:a16="http://schemas.microsoft.com/office/drawing/2014/main" val="20002"/>
                    </a:ext>
                  </a:extLst>
                </a:gridCol>
                <a:gridCol w="3599575">
                  <a:extLst>
                    <a:ext uri="{9D8B030D-6E8A-4147-A177-3AD203B41FA5}">
                      <a16:colId xmlns:a16="http://schemas.microsoft.com/office/drawing/2014/main" val="20003"/>
                    </a:ext>
                  </a:extLst>
                </a:gridCol>
              </a:tblGrid>
              <a:tr h="370850">
                <a:tc>
                  <a:txBody>
                    <a:bodyPr/>
                    <a:lstStyle/>
                    <a:p>
                      <a:pPr marL="0" marR="0" lvl="0" indent="0" algn="ctr" rtl="0">
                        <a:lnSpc>
                          <a:spcPct val="100000"/>
                        </a:lnSpc>
                        <a:spcBef>
                          <a:spcPts val="0"/>
                        </a:spcBef>
                        <a:spcAft>
                          <a:spcPts val="0"/>
                        </a:spcAft>
                        <a:buClr>
                          <a:srgbClr val="000000"/>
                        </a:buClr>
                        <a:buSzPts val="1867"/>
                        <a:buFont typeface="Arial"/>
                        <a:buNone/>
                      </a:pPr>
                      <a:r>
                        <a:rPr lang="es-MX" sz="1867" u="none" strike="noStrike" cap="none"/>
                        <a:t>Dibujo</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67"/>
                        <a:buFont typeface="Arial"/>
                        <a:buNone/>
                      </a:pPr>
                      <a:r>
                        <a:rPr lang="es-MX" sz="1867" u="none" strike="noStrike" cap="none"/>
                        <a:t>Geografía</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67"/>
                        <a:buFont typeface="Arial"/>
                        <a:buNone/>
                      </a:pPr>
                      <a:r>
                        <a:rPr lang="es-MX" sz="1867" u="none" strike="noStrike" cap="none"/>
                        <a:t>Historia</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67"/>
                        <a:buFont typeface="Arial"/>
                        <a:buNone/>
                      </a:pPr>
                      <a:r>
                        <a:rPr lang="es-MX" sz="1867"/>
                        <a:t>Matemáticas IV</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867"/>
                        <a:buFont typeface="Arial"/>
                        <a:buNone/>
                      </a:pPr>
                      <a:r>
                        <a:rPr lang="es-MX" sz="1867"/>
                        <a:t>Moda</a:t>
                      </a:r>
                      <a:endParaRPr/>
                    </a:p>
                    <a:p>
                      <a:pPr marL="0" marR="0" lvl="0" indent="0" algn="ctr" rtl="0">
                        <a:lnSpc>
                          <a:spcPct val="100000"/>
                        </a:lnSpc>
                        <a:spcBef>
                          <a:spcPts val="0"/>
                        </a:spcBef>
                        <a:spcAft>
                          <a:spcPts val="0"/>
                        </a:spcAft>
                        <a:buClr>
                          <a:srgbClr val="000000"/>
                        </a:buClr>
                        <a:buSzPts val="1867"/>
                        <a:buFont typeface="Arial"/>
                        <a:buNone/>
                      </a:pPr>
                      <a:r>
                        <a:rPr lang="es-MX" sz="1867"/>
                        <a:t>Diseño</a:t>
                      </a:r>
                      <a:endParaRPr/>
                    </a:p>
                    <a:p>
                      <a:pPr marL="0" marR="0" lvl="0" indent="0" algn="ctr" rtl="0">
                        <a:lnSpc>
                          <a:spcPct val="100000"/>
                        </a:lnSpc>
                        <a:spcBef>
                          <a:spcPts val="0"/>
                        </a:spcBef>
                        <a:spcAft>
                          <a:spcPts val="0"/>
                        </a:spcAft>
                        <a:buClr>
                          <a:srgbClr val="000000"/>
                        </a:buClr>
                        <a:buSzPts val="1867"/>
                        <a:buFont typeface="Arial"/>
                        <a:buNone/>
                      </a:pPr>
                      <a:r>
                        <a:rPr lang="es-MX" sz="1867"/>
                        <a:t>Reuso</a:t>
                      </a:r>
                      <a:endParaRPr/>
                    </a:p>
                    <a:p>
                      <a:pPr marL="0" marR="0" lvl="0" indent="0" algn="ctr" rtl="0">
                        <a:lnSpc>
                          <a:spcPct val="100000"/>
                        </a:lnSpc>
                        <a:spcBef>
                          <a:spcPts val="0"/>
                        </a:spcBef>
                        <a:spcAft>
                          <a:spcPts val="0"/>
                        </a:spcAft>
                        <a:buClr>
                          <a:srgbClr val="000000"/>
                        </a:buClr>
                        <a:buSzPts val="1867"/>
                        <a:buFont typeface="Arial"/>
                        <a:buNone/>
                      </a:pPr>
                      <a:r>
                        <a:rPr lang="es-MX" sz="1867"/>
                        <a:t>Reciclaje</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67"/>
                        <a:buFont typeface="Arial"/>
                        <a:buNone/>
                      </a:pPr>
                      <a:endParaRPr sz="1867" u="none" strike="noStrike" cap="none"/>
                    </a:p>
                    <a:p>
                      <a:pPr marL="0" marR="0" lvl="0" indent="0" algn="ctr" rtl="0">
                        <a:lnSpc>
                          <a:spcPct val="100000"/>
                        </a:lnSpc>
                        <a:spcBef>
                          <a:spcPts val="0"/>
                        </a:spcBef>
                        <a:spcAft>
                          <a:spcPts val="0"/>
                        </a:spcAft>
                        <a:buClr>
                          <a:srgbClr val="000000"/>
                        </a:buClr>
                        <a:buSzPts val="1867"/>
                        <a:buFont typeface="Arial"/>
                        <a:buNone/>
                      </a:pPr>
                      <a:r>
                        <a:rPr lang="es-MX" sz="1867"/>
                        <a:t>Desarrollo sustentable</a:t>
                      </a:r>
                      <a:endParaRPr sz="1867"/>
                    </a:p>
                    <a:p>
                      <a:pPr marL="0" marR="0" lvl="0" indent="0" algn="ctr" rtl="0">
                        <a:lnSpc>
                          <a:spcPct val="100000"/>
                        </a:lnSpc>
                        <a:spcBef>
                          <a:spcPts val="0"/>
                        </a:spcBef>
                        <a:spcAft>
                          <a:spcPts val="0"/>
                        </a:spcAft>
                        <a:buClr>
                          <a:srgbClr val="000000"/>
                        </a:buClr>
                        <a:buSzPts val="1867"/>
                        <a:buFont typeface="Arial"/>
                        <a:buNone/>
                      </a:pPr>
                      <a:r>
                        <a:rPr lang="es-MX" sz="1867"/>
                        <a:t>Ecotecnias</a:t>
                      </a:r>
                      <a:endParaRPr sz="1867"/>
                    </a:p>
                  </a:txBody>
                  <a:tcPr marL="91450" marR="91450" marT="45725" marB="45725"/>
                </a:tc>
                <a:tc>
                  <a:txBody>
                    <a:bodyPr/>
                    <a:lstStyle/>
                    <a:p>
                      <a:pPr marL="0" marR="0" lvl="0" indent="0" algn="ctr" rtl="0">
                        <a:lnSpc>
                          <a:spcPct val="100000"/>
                        </a:lnSpc>
                        <a:spcBef>
                          <a:spcPts val="0"/>
                        </a:spcBef>
                        <a:spcAft>
                          <a:spcPts val="0"/>
                        </a:spcAft>
                        <a:buClr>
                          <a:srgbClr val="000000"/>
                        </a:buClr>
                        <a:buSzPts val="1867"/>
                        <a:buFont typeface="Arial"/>
                        <a:buNone/>
                      </a:pPr>
                      <a:r>
                        <a:rPr lang="es-MX" sz="1867"/>
                        <a:t>Producción artesanal</a:t>
                      </a:r>
                      <a:endParaRPr sz="1867"/>
                    </a:p>
                    <a:p>
                      <a:pPr marL="0" marR="0" lvl="0" indent="0" algn="ctr" rtl="0">
                        <a:lnSpc>
                          <a:spcPct val="100000"/>
                        </a:lnSpc>
                        <a:spcBef>
                          <a:spcPts val="0"/>
                        </a:spcBef>
                        <a:spcAft>
                          <a:spcPts val="0"/>
                        </a:spcAft>
                        <a:buClr>
                          <a:srgbClr val="000000"/>
                        </a:buClr>
                        <a:buSzPts val="1867"/>
                        <a:buFont typeface="Arial"/>
                        <a:buNone/>
                      </a:pPr>
                      <a:r>
                        <a:rPr lang="es-MX" sz="1867"/>
                        <a:t>Manufactura</a:t>
                      </a:r>
                      <a:endParaRPr sz="1867"/>
                    </a:p>
                    <a:p>
                      <a:pPr marL="0" marR="0" lvl="0" indent="0" algn="ctr" rtl="0">
                        <a:lnSpc>
                          <a:spcPct val="100000"/>
                        </a:lnSpc>
                        <a:spcBef>
                          <a:spcPts val="0"/>
                        </a:spcBef>
                        <a:spcAft>
                          <a:spcPts val="0"/>
                        </a:spcAft>
                        <a:buClr>
                          <a:srgbClr val="000000"/>
                        </a:buClr>
                        <a:buSzPts val="1867"/>
                        <a:buFont typeface="Arial"/>
                        <a:buNone/>
                      </a:pPr>
                      <a:r>
                        <a:rPr lang="es-MX" sz="1867"/>
                        <a:t>Industrialización</a:t>
                      </a:r>
                      <a:endParaRPr sz="1867"/>
                    </a:p>
                    <a:p>
                      <a:pPr marL="0" marR="0" lvl="0" indent="0" algn="ctr" rtl="0">
                        <a:lnSpc>
                          <a:spcPct val="100000"/>
                        </a:lnSpc>
                        <a:spcBef>
                          <a:spcPts val="0"/>
                        </a:spcBef>
                        <a:spcAft>
                          <a:spcPts val="0"/>
                        </a:spcAft>
                        <a:buClr>
                          <a:srgbClr val="000000"/>
                        </a:buClr>
                        <a:buSzPts val="1867"/>
                        <a:buFont typeface="Arial"/>
                        <a:buNone/>
                      </a:pPr>
                      <a:r>
                        <a:rPr lang="es-MX" sz="1867"/>
                        <a:t>Retos de la industrialización</a:t>
                      </a:r>
                      <a:endParaRPr sz="1867"/>
                    </a:p>
                  </a:txBody>
                  <a:tcPr marL="91450" marR="91450" marT="45725" marB="45725"/>
                </a:tc>
                <a:tc>
                  <a:txBody>
                    <a:bodyPr/>
                    <a:lstStyle/>
                    <a:p>
                      <a:pPr marL="0" marR="0" lvl="0" indent="0" algn="ctr" rtl="0">
                        <a:lnSpc>
                          <a:spcPct val="100000"/>
                        </a:lnSpc>
                        <a:spcBef>
                          <a:spcPts val="0"/>
                        </a:spcBef>
                        <a:spcAft>
                          <a:spcPts val="0"/>
                        </a:spcAft>
                        <a:buClr>
                          <a:srgbClr val="000000"/>
                        </a:buClr>
                        <a:buSzPts val="1867"/>
                        <a:buFont typeface="Arial"/>
                        <a:buNone/>
                      </a:pPr>
                      <a:r>
                        <a:rPr lang="es-MX" sz="1700"/>
                        <a:t>Operaciones con números</a:t>
                      </a:r>
                      <a:endParaRPr sz="1700"/>
                    </a:p>
                    <a:p>
                      <a:pPr marL="0" marR="0" lvl="0" indent="0" algn="ctr" rtl="0">
                        <a:lnSpc>
                          <a:spcPct val="100000"/>
                        </a:lnSpc>
                        <a:spcBef>
                          <a:spcPts val="0"/>
                        </a:spcBef>
                        <a:spcAft>
                          <a:spcPts val="0"/>
                        </a:spcAft>
                        <a:buClr>
                          <a:srgbClr val="000000"/>
                        </a:buClr>
                        <a:buSzPts val="1867"/>
                        <a:buFont typeface="Arial"/>
                        <a:buNone/>
                      </a:pPr>
                      <a:r>
                        <a:rPr lang="es-MX" sz="1700"/>
                        <a:t>Medidas de tendencia central</a:t>
                      </a:r>
                      <a:endParaRPr sz="1700"/>
                    </a:p>
                    <a:p>
                      <a:pPr marL="0" marR="0" lvl="0" indent="0" algn="ctr" rtl="0">
                        <a:lnSpc>
                          <a:spcPct val="100000"/>
                        </a:lnSpc>
                        <a:spcBef>
                          <a:spcPts val="0"/>
                        </a:spcBef>
                        <a:spcAft>
                          <a:spcPts val="0"/>
                        </a:spcAft>
                        <a:buClr>
                          <a:srgbClr val="000000"/>
                        </a:buClr>
                        <a:buSzPts val="1867"/>
                        <a:buFont typeface="Arial"/>
                        <a:buNone/>
                      </a:pPr>
                      <a:r>
                        <a:rPr lang="es-MX" sz="1700"/>
                        <a:t>Interpretación de encuestas</a:t>
                      </a:r>
                      <a:endParaRPr sz="1700"/>
                    </a:p>
                    <a:p>
                      <a:pPr marL="0" marR="0" lvl="0" indent="0" algn="ctr" rtl="0">
                        <a:lnSpc>
                          <a:spcPct val="100000"/>
                        </a:lnSpc>
                        <a:spcBef>
                          <a:spcPts val="0"/>
                        </a:spcBef>
                        <a:spcAft>
                          <a:spcPts val="0"/>
                        </a:spcAft>
                        <a:buClr>
                          <a:srgbClr val="000000"/>
                        </a:buClr>
                        <a:buSzPts val="1867"/>
                        <a:buFont typeface="Arial"/>
                        <a:buNone/>
                      </a:pPr>
                      <a:r>
                        <a:rPr lang="es-MX" sz="1700"/>
                        <a:t>Histograma</a:t>
                      </a:r>
                      <a:endParaRPr sz="1700"/>
                    </a:p>
                    <a:p>
                      <a:pPr marL="0" marR="0" lvl="0" indent="0" algn="ctr" rtl="0">
                        <a:lnSpc>
                          <a:spcPct val="100000"/>
                        </a:lnSpc>
                        <a:spcBef>
                          <a:spcPts val="0"/>
                        </a:spcBef>
                        <a:spcAft>
                          <a:spcPts val="0"/>
                        </a:spcAft>
                        <a:buClr>
                          <a:srgbClr val="000000"/>
                        </a:buClr>
                        <a:buSzPts val="1867"/>
                        <a:buFont typeface="Arial"/>
                        <a:buNone/>
                      </a:pPr>
                      <a:r>
                        <a:rPr lang="es-MX" sz="1700"/>
                        <a:t>Gráfica circular</a:t>
                      </a:r>
                      <a:endParaRPr sz="1700"/>
                    </a:p>
                  </a:txBody>
                  <a:tcPr marL="91450" marR="91450" marT="45725" marB="45725"/>
                </a:tc>
                <a:extLst>
                  <a:ext uri="{0D108BD9-81ED-4DB2-BD59-A6C34878D82A}">
                    <a16:rowId xmlns:a16="http://schemas.microsoft.com/office/drawing/2014/main" val="10001"/>
                  </a:ext>
                </a:extLst>
              </a:tr>
            </a:tbl>
          </a:graphicData>
        </a:graphic>
      </p:graphicFrame>
      <p:sp>
        <p:nvSpPr>
          <p:cNvPr id="878" name="Google Shape;878;gb82351b763_2_172"/>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MX"/>
              <a:t>15.2</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gb82351b763_0_33"/>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s-MX" sz="3200"/>
              <a:t>Justificación de la actividad</a:t>
            </a:r>
            <a:endParaRPr/>
          </a:p>
        </p:txBody>
      </p:sp>
      <p:sp>
        <p:nvSpPr>
          <p:cNvPr id="885" name="Google Shape;885;gb82351b763_0_33"/>
          <p:cNvSpPr txBox="1">
            <a:spLocks noGrp="1"/>
          </p:cNvSpPr>
          <p:nvPr>
            <p:ph type="body" idx="1"/>
          </p:nvPr>
        </p:nvSpPr>
        <p:spPr>
          <a:xfrm>
            <a:off x="415600" y="1536626"/>
            <a:ext cx="11360700" cy="37968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s-MX" sz="2800">
                <a:solidFill>
                  <a:schemeClr val="dk1"/>
                </a:solidFill>
              </a:rPr>
              <a:t>Los alumnos montan una pasarela para mostrar las prendas de reuso que rediseñaron mediante la aplicación de tinciones realizadas con materiales orgánicos. En ésta, realizan una presentación general del evento y explican las técnicas que usaron en la tinción de sus prendas, con la finalidad de fijar una postura personal frente a las implicaciones de la industria de la moda.</a:t>
            </a:r>
            <a:endParaRPr sz="2800">
              <a:solidFill>
                <a:schemeClr val="dk1"/>
              </a:solidFill>
            </a:endParaRPr>
          </a:p>
        </p:txBody>
      </p:sp>
      <p:sp>
        <p:nvSpPr>
          <p:cNvPr id="886" name="Google Shape;886;gb82351b763_0_33"/>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r>
              <a:rPr lang="es-MX"/>
              <a:t>15.3</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gb82351b763_2_186"/>
          <p:cNvSpPr txBox="1">
            <a:spLocks noGrp="1"/>
          </p:cNvSpPr>
          <p:nvPr>
            <p:ph type="body" idx="1"/>
          </p:nvPr>
        </p:nvSpPr>
        <p:spPr>
          <a:xfrm>
            <a:off x="415600" y="621000"/>
            <a:ext cx="11360700" cy="5757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s-MX" sz="3200">
                <a:solidFill>
                  <a:schemeClr val="dk1"/>
                </a:solidFill>
              </a:rPr>
              <a:t> </a:t>
            </a:r>
            <a:endParaRPr sz="3200">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                                                                                                                        </a:t>
            </a:r>
            <a:endParaRPr sz="1400">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a:t>
            </a:r>
            <a:endParaRPr sz="1870">
              <a:solidFill>
                <a:schemeClr val="dk1"/>
              </a:solidFill>
            </a:endParaRPr>
          </a:p>
        </p:txBody>
      </p:sp>
      <p:graphicFrame>
        <p:nvGraphicFramePr>
          <p:cNvPr id="893" name="Google Shape;893;gb82351b763_2_186"/>
          <p:cNvGraphicFramePr/>
          <p:nvPr/>
        </p:nvGraphicFramePr>
        <p:xfrm>
          <a:off x="806500" y="1510525"/>
          <a:ext cx="3000000" cy="3000000"/>
        </p:xfrm>
        <a:graphic>
          <a:graphicData uri="http://schemas.openxmlformats.org/drawingml/2006/table">
            <a:tbl>
              <a:tblPr>
                <a:noFill/>
                <a:tableStyleId>{86284BB6-0448-4035-AED1-260C26440892}</a:tableStyleId>
              </a:tblPr>
              <a:tblGrid>
                <a:gridCol w="3908225">
                  <a:extLst>
                    <a:ext uri="{9D8B030D-6E8A-4147-A177-3AD203B41FA5}">
                      <a16:colId xmlns:a16="http://schemas.microsoft.com/office/drawing/2014/main" val="20000"/>
                    </a:ext>
                  </a:extLst>
                </a:gridCol>
                <a:gridCol w="2949775">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214400">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Actividad</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Evidencia</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Materiales</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extLst>
                  <a:ext uri="{0D108BD9-81ED-4DB2-BD59-A6C34878D82A}">
                    <a16:rowId xmlns:a16="http://schemas.microsoft.com/office/drawing/2014/main" val="10000"/>
                  </a:ext>
                </a:extLst>
              </a:tr>
              <a:tr h="381000">
                <a:tc>
                  <a:txBody>
                    <a:bodyPr/>
                    <a:lstStyle/>
                    <a:p>
                      <a:pPr marL="0" marR="0" lvl="0" indent="0" algn="just" rtl="0">
                        <a:lnSpc>
                          <a:spcPct val="100000"/>
                        </a:lnSpc>
                        <a:spcBef>
                          <a:spcPts val="0"/>
                        </a:spcBef>
                        <a:spcAft>
                          <a:spcPts val="0"/>
                        </a:spcAft>
                        <a:buClr>
                          <a:srgbClr val="000000"/>
                        </a:buClr>
                        <a:buSzPts val="1867"/>
                        <a:buFont typeface="Arial"/>
                        <a:buNone/>
                      </a:pPr>
                      <a:r>
                        <a:rPr lang="es-MX" sz="1467" u="none" strike="noStrike" cap="none"/>
                        <a:t>L</a:t>
                      </a:r>
                      <a:r>
                        <a:rPr lang="es-MX" sz="1467"/>
                        <a:t>o</a:t>
                      </a:r>
                      <a:r>
                        <a:rPr lang="es-MX" sz="1467" u="none" strike="noStrike" cap="none"/>
                        <a:t>s alumnos planean  </a:t>
                      </a:r>
                      <a:r>
                        <a:rPr lang="es-MX" sz="1467"/>
                        <a:t>el escenario en el que presentarán las prendas que rediseñaron , es decir, la pasarela. Igualmente, generan el guión para inaugurar el evento  y, de forma individual, explicar cómo trabajaron sus prendas de reuso.</a:t>
                      </a:r>
                      <a:endParaRPr sz="1867"/>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Boceto de </a:t>
                      </a:r>
                      <a:r>
                        <a:rPr lang="es-MX" sz="1867"/>
                        <a:t> escenario-pasarela</a:t>
                      </a:r>
                      <a:endParaRPr sz="1867"/>
                    </a:p>
                    <a:p>
                      <a:pPr marL="0" marR="0" lvl="0" indent="0" algn="l" rtl="0">
                        <a:lnSpc>
                          <a:spcPct val="100000"/>
                        </a:lnSpc>
                        <a:spcBef>
                          <a:spcPts val="0"/>
                        </a:spcBef>
                        <a:spcAft>
                          <a:spcPts val="0"/>
                        </a:spcAft>
                        <a:buClr>
                          <a:srgbClr val="000000"/>
                        </a:buClr>
                        <a:buSzPts val="1867"/>
                        <a:buFont typeface="Arial"/>
                        <a:buNone/>
                      </a:pPr>
                      <a:r>
                        <a:rPr lang="es-MX" sz="1867"/>
                        <a:t>Guión </a:t>
                      </a:r>
                      <a:endParaRPr sz="1867"/>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Computadora.</a:t>
                      </a:r>
                      <a:endParaRPr sz="1867" u="none" strike="noStrike" cap="none"/>
                    </a:p>
                    <a:p>
                      <a:pPr marL="0" marR="0" lvl="0" indent="0" algn="l" rtl="0">
                        <a:lnSpc>
                          <a:spcPct val="100000"/>
                        </a:lnSpc>
                        <a:spcBef>
                          <a:spcPts val="0"/>
                        </a:spcBef>
                        <a:spcAft>
                          <a:spcPts val="0"/>
                        </a:spcAft>
                        <a:buClr>
                          <a:srgbClr val="000000"/>
                        </a:buClr>
                        <a:buSzPts val="1867"/>
                        <a:buFont typeface="Arial"/>
                        <a:buNone/>
                      </a:pPr>
                      <a:r>
                        <a:rPr lang="es-MX" sz="1867"/>
                        <a:t>Hojas blancas.</a:t>
                      </a:r>
                      <a:endParaRPr sz="1867"/>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extLst>
                  <a:ext uri="{0D108BD9-81ED-4DB2-BD59-A6C34878D82A}">
                    <a16:rowId xmlns:a16="http://schemas.microsoft.com/office/drawing/2014/main" val="10001"/>
                  </a:ext>
                </a:extLst>
              </a:tr>
            </a:tbl>
          </a:graphicData>
        </a:graphic>
      </p:graphicFrame>
      <p:sp>
        <p:nvSpPr>
          <p:cNvPr id="894" name="Google Shape;894;gb82351b763_2_186"/>
          <p:cNvSpPr txBox="1">
            <a:spLocks noGrp="1"/>
          </p:cNvSpPr>
          <p:nvPr>
            <p:ph type="sldNum" idx="12"/>
          </p:nvPr>
        </p:nvSpPr>
        <p:spPr>
          <a:xfrm>
            <a:off x="11093511" y="6068898"/>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15.4</a:t>
            </a:r>
            <a:endParaRPr/>
          </a:p>
        </p:txBody>
      </p:sp>
      <p:sp>
        <p:nvSpPr>
          <p:cNvPr id="895" name="Google Shape;895;gb82351b763_2_186"/>
          <p:cNvSpPr txBox="1"/>
          <p:nvPr/>
        </p:nvSpPr>
        <p:spPr>
          <a:xfrm>
            <a:off x="806500" y="621000"/>
            <a:ext cx="102870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MX" sz="3200"/>
              <a:t>Descripción de apertura de la actividad </a:t>
            </a:r>
            <a:endParaRPr sz="32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gb82351b763_2_209"/>
          <p:cNvSpPr txBox="1">
            <a:spLocks noGrp="1"/>
          </p:cNvSpPr>
          <p:nvPr>
            <p:ph type="body" idx="1"/>
          </p:nvPr>
        </p:nvSpPr>
        <p:spPr>
          <a:xfrm>
            <a:off x="415600" y="621000"/>
            <a:ext cx="11360700" cy="5757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s-MX" sz="3200">
                <a:solidFill>
                  <a:schemeClr val="dk1"/>
                </a:solidFill>
              </a:rPr>
              <a:t> </a:t>
            </a:r>
            <a:endParaRPr sz="3200">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                                                                                                                        </a:t>
            </a:r>
            <a:endParaRPr sz="1400">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a:t>
            </a:r>
            <a:endParaRPr sz="1870">
              <a:solidFill>
                <a:schemeClr val="dk1"/>
              </a:solidFill>
            </a:endParaRPr>
          </a:p>
        </p:txBody>
      </p:sp>
      <p:graphicFrame>
        <p:nvGraphicFramePr>
          <p:cNvPr id="902" name="Google Shape;902;gb82351b763_2_209"/>
          <p:cNvGraphicFramePr/>
          <p:nvPr/>
        </p:nvGraphicFramePr>
        <p:xfrm>
          <a:off x="806500" y="1495350"/>
          <a:ext cx="3000000" cy="3000000"/>
        </p:xfrm>
        <a:graphic>
          <a:graphicData uri="http://schemas.openxmlformats.org/drawingml/2006/table">
            <a:tbl>
              <a:tblPr>
                <a:noFill/>
                <a:tableStyleId>{86284BB6-0448-4035-AED1-260C26440892}</a:tableStyleId>
              </a:tblPr>
              <a:tblGrid>
                <a:gridCol w="3908225">
                  <a:extLst>
                    <a:ext uri="{9D8B030D-6E8A-4147-A177-3AD203B41FA5}">
                      <a16:colId xmlns:a16="http://schemas.microsoft.com/office/drawing/2014/main" val="20000"/>
                    </a:ext>
                  </a:extLst>
                </a:gridCol>
                <a:gridCol w="2949775">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214400">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Actividad</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Evidencia</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Materiales</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extLst>
                  <a:ext uri="{0D108BD9-81ED-4DB2-BD59-A6C34878D82A}">
                    <a16:rowId xmlns:a16="http://schemas.microsoft.com/office/drawing/2014/main" val="10000"/>
                  </a:ext>
                </a:extLst>
              </a:tr>
              <a:tr h="381000">
                <a:tc>
                  <a:txBody>
                    <a:bodyPr/>
                    <a:lstStyle/>
                    <a:p>
                      <a:pPr marL="0" marR="0" lvl="0" indent="0" algn="just" rtl="0">
                        <a:lnSpc>
                          <a:spcPct val="100000"/>
                        </a:lnSpc>
                        <a:spcBef>
                          <a:spcPts val="0"/>
                        </a:spcBef>
                        <a:spcAft>
                          <a:spcPts val="0"/>
                        </a:spcAft>
                        <a:buClr>
                          <a:srgbClr val="000000"/>
                        </a:buClr>
                        <a:buSzPts val="1867"/>
                        <a:buFont typeface="Arial"/>
                        <a:buNone/>
                      </a:pPr>
                      <a:r>
                        <a:rPr lang="es-MX" sz="1867" u="none" strike="noStrike" cap="none"/>
                        <a:t>L</a:t>
                      </a:r>
                      <a:r>
                        <a:rPr lang="es-MX" sz="1867"/>
                        <a:t>os estudiantes montan el escenario y, posteriormente, abren la pasarela con un discurso inaugural en el que refieran su postura sobre las implicaciones de la industria de la moda y cómo podemos contribuir a minimizar su impacto. Cada uno de ellos presentará la prenda que rediseñó explicando la técnica de tinción empleada.  </a:t>
                      </a: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 </a:t>
                      </a:r>
                      <a:r>
                        <a:rPr lang="es-MX" sz="1867"/>
                        <a:t>Escenario-pasarela</a:t>
                      </a:r>
                      <a:endParaRPr sz="1867" u="none" strike="noStrike" cap="none"/>
                    </a:p>
                    <a:p>
                      <a:pPr marL="0" lvl="0" indent="0" algn="l" rtl="0">
                        <a:spcBef>
                          <a:spcPts val="0"/>
                        </a:spcBef>
                        <a:spcAft>
                          <a:spcPts val="0"/>
                        </a:spcAft>
                        <a:buClr>
                          <a:schemeClr val="dk1"/>
                        </a:buClr>
                        <a:buSzPts val="1867"/>
                        <a:buFont typeface="Arial"/>
                        <a:buNone/>
                      </a:pPr>
                      <a:r>
                        <a:rPr lang="es-MX" sz="1867">
                          <a:solidFill>
                            <a:schemeClr val="dk1"/>
                          </a:solidFill>
                        </a:rPr>
                        <a:t>Prendas rediseñadas.</a:t>
                      </a:r>
                      <a:endParaRPr sz="1867">
                        <a:solidFill>
                          <a:schemeClr val="dk1"/>
                        </a:solidFill>
                      </a:endParaRPr>
                    </a:p>
                    <a:p>
                      <a:pPr marL="0" lvl="0" indent="0" algn="l" rtl="0">
                        <a:spcBef>
                          <a:spcPts val="0"/>
                        </a:spcBef>
                        <a:spcAft>
                          <a:spcPts val="0"/>
                        </a:spcAft>
                        <a:buClr>
                          <a:schemeClr val="dk1"/>
                        </a:buClr>
                        <a:buSzPts val="1867"/>
                        <a:buFont typeface="Arial"/>
                        <a:buNone/>
                      </a:pPr>
                      <a:endParaRPr sz="1867">
                        <a:solidFill>
                          <a:schemeClr val="dk1"/>
                        </a:solidFill>
                      </a:endParaRPr>
                    </a:p>
                    <a:p>
                      <a:pPr marL="0" marR="0" lvl="0" indent="0" algn="l" rtl="0">
                        <a:lnSpc>
                          <a:spcPct val="100000"/>
                        </a:lnSpc>
                        <a:spcBef>
                          <a:spcPts val="0"/>
                        </a:spcBef>
                        <a:spcAft>
                          <a:spcPts val="0"/>
                        </a:spcAft>
                        <a:buClr>
                          <a:srgbClr val="000000"/>
                        </a:buClr>
                        <a:buSzPts val="1867"/>
                        <a:buFont typeface="Arial"/>
                        <a:buNone/>
                      </a:pPr>
                      <a:endParaRPr sz="1867"/>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1867" u="none" strike="noStrike" cap="none"/>
                        <a:t>Computadora.</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r>
                        <a:rPr lang="es-MX" sz="1867"/>
                        <a:t>Cañón</a:t>
                      </a: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a:p>
                    <a:p>
                      <a:pPr marL="0" marR="0" lvl="0" indent="0" algn="l" rtl="0">
                        <a:lnSpc>
                          <a:spcPct val="100000"/>
                        </a:lnSpc>
                        <a:spcBef>
                          <a:spcPts val="0"/>
                        </a:spcBef>
                        <a:spcAft>
                          <a:spcPts val="0"/>
                        </a:spcAft>
                        <a:buClr>
                          <a:srgbClr val="000000"/>
                        </a:buClr>
                        <a:buSzPts val="1867"/>
                        <a:buFont typeface="Arial"/>
                        <a:buNone/>
                      </a:pPr>
                      <a:r>
                        <a:rPr lang="es-MX" sz="1867"/>
                        <a:t>Micrófono</a:t>
                      </a:r>
                      <a:endParaRPr sz="1867"/>
                    </a:p>
                    <a:p>
                      <a:pPr marL="0" marR="0" lvl="0" indent="0" algn="l" rtl="0">
                        <a:lnSpc>
                          <a:spcPct val="100000"/>
                        </a:lnSpc>
                        <a:spcBef>
                          <a:spcPts val="0"/>
                        </a:spcBef>
                        <a:spcAft>
                          <a:spcPts val="0"/>
                        </a:spcAft>
                        <a:buClr>
                          <a:srgbClr val="000000"/>
                        </a:buClr>
                        <a:buSzPts val="1867"/>
                        <a:buFont typeface="Arial"/>
                        <a:buNone/>
                      </a:pPr>
                      <a:endParaRPr sz="1867"/>
                    </a:p>
                    <a:p>
                      <a:pPr marL="0" marR="0" lvl="0" indent="0" algn="l" rtl="0">
                        <a:lnSpc>
                          <a:spcPct val="100000"/>
                        </a:lnSpc>
                        <a:spcBef>
                          <a:spcPts val="0"/>
                        </a:spcBef>
                        <a:spcAft>
                          <a:spcPts val="0"/>
                        </a:spcAft>
                        <a:buClr>
                          <a:srgbClr val="000000"/>
                        </a:buClr>
                        <a:buSzPts val="1867"/>
                        <a:buFont typeface="Arial"/>
                        <a:buNone/>
                      </a:pPr>
                      <a:r>
                        <a:rPr lang="es-MX" sz="1867"/>
                        <a:t>Bocinas </a:t>
                      </a:r>
                      <a:endParaRPr sz="1867"/>
                    </a:p>
                    <a:p>
                      <a:pPr marL="0" marR="0" lvl="0" indent="0" algn="l" rtl="0">
                        <a:lnSpc>
                          <a:spcPct val="100000"/>
                        </a:lnSpc>
                        <a:spcBef>
                          <a:spcPts val="0"/>
                        </a:spcBef>
                        <a:spcAft>
                          <a:spcPts val="0"/>
                        </a:spcAft>
                        <a:buClr>
                          <a:srgbClr val="000000"/>
                        </a:buClr>
                        <a:buSzPts val="1867"/>
                        <a:buFont typeface="Arial"/>
                        <a:buNone/>
                      </a:pPr>
                      <a:endParaRPr sz="1867"/>
                    </a:p>
                    <a:p>
                      <a:pPr marL="0" marR="0" lvl="0" indent="0" algn="l" rtl="0">
                        <a:lnSpc>
                          <a:spcPct val="100000"/>
                        </a:lnSpc>
                        <a:spcBef>
                          <a:spcPts val="0"/>
                        </a:spcBef>
                        <a:spcAft>
                          <a:spcPts val="0"/>
                        </a:spcAft>
                        <a:buClr>
                          <a:srgbClr val="000000"/>
                        </a:buClr>
                        <a:buSzPts val="1867"/>
                        <a:buFont typeface="Arial"/>
                        <a:buNone/>
                      </a:pPr>
                      <a:r>
                        <a:rPr lang="es-MX" sz="1867"/>
                        <a:t>Prendas rediseñadas.</a:t>
                      </a:r>
                      <a:endParaRPr sz="1867"/>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p>
                      <a:pPr marL="0" marR="0" lvl="0" indent="0" algn="l" rtl="0">
                        <a:lnSpc>
                          <a:spcPct val="100000"/>
                        </a:lnSpc>
                        <a:spcBef>
                          <a:spcPts val="0"/>
                        </a:spcBef>
                        <a:spcAft>
                          <a:spcPts val="0"/>
                        </a:spcAft>
                        <a:buClr>
                          <a:srgbClr val="000000"/>
                        </a:buClr>
                        <a:buSzPts val="1867"/>
                        <a:buFont typeface="Arial"/>
                        <a:buNone/>
                      </a:pPr>
                      <a:endParaRPr sz="1867"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extLst>
                  <a:ext uri="{0D108BD9-81ED-4DB2-BD59-A6C34878D82A}">
                    <a16:rowId xmlns:a16="http://schemas.microsoft.com/office/drawing/2014/main" val="10001"/>
                  </a:ext>
                </a:extLst>
              </a:tr>
            </a:tbl>
          </a:graphicData>
        </a:graphic>
      </p:graphicFrame>
      <p:sp>
        <p:nvSpPr>
          <p:cNvPr id="903" name="Google Shape;903;gb82351b763_2_209"/>
          <p:cNvSpPr txBox="1">
            <a:spLocks noGrp="1"/>
          </p:cNvSpPr>
          <p:nvPr>
            <p:ph type="sldNum" idx="12"/>
          </p:nvPr>
        </p:nvSpPr>
        <p:spPr>
          <a:xfrm>
            <a:off x="11093511" y="5854198"/>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15.5</a:t>
            </a:r>
            <a:endParaRPr/>
          </a:p>
        </p:txBody>
      </p:sp>
      <p:sp>
        <p:nvSpPr>
          <p:cNvPr id="904" name="Google Shape;904;gb82351b763_2_209"/>
          <p:cNvSpPr txBox="1"/>
          <p:nvPr/>
        </p:nvSpPr>
        <p:spPr>
          <a:xfrm>
            <a:off x="806500" y="621000"/>
            <a:ext cx="102870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MX" sz="3200">
                <a:solidFill>
                  <a:schemeClr val="dk1"/>
                </a:solidFill>
              </a:rPr>
              <a:t>Descripción del desarrollo de la actividad</a:t>
            </a:r>
            <a:r>
              <a:rPr lang="es-MX" sz="3200"/>
              <a:t> </a:t>
            </a:r>
            <a:endParaRPr sz="32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gb82351b763_2_232"/>
          <p:cNvSpPr txBox="1">
            <a:spLocks noGrp="1"/>
          </p:cNvSpPr>
          <p:nvPr>
            <p:ph type="body" idx="1"/>
          </p:nvPr>
        </p:nvSpPr>
        <p:spPr>
          <a:xfrm>
            <a:off x="415600" y="621000"/>
            <a:ext cx="11360700" cy="5757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s-MX" sz="3200">
                <a:solidFill>
                  <a:schemeClr val="dk1"/>
                </a:solidFill>
              </a:rPr>
              <a:t> </a:t>
            </a:r>
            <a:endParaRPr sz="3200">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endParaRPr sz="1867">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                                                                                                                        </a:t>
            </a:r>
            <a:endParaRPr sz="1400">
              <a:solidFill>
                <a:schemeClr val="dk1"/>
              </a:solidFill>
            </a:endParaRPr>
          </a:p>
          <a:p>
            <a:pPr marL="0" lvl="0" indent="0" algn="just" rtl="0">
              <a:lnSpc>
                <a:spcPct val="115000"/>
              </a:lnSpc>
              <a:spcBef>
                <a:spcPts val="0"/>
              </a:spcBef>
              <a:spcAft>
                <a:spcPts val="0"/>
              </a:spcAft>
              <a:buSzPts val="1800"/>
              <a:buNone/>
            </a:pPr>
            <a:r>
              <a:rPr lang="es-MX" sz="1870">
                <a:solidFill>
                  <a:schemeClr val="dk1"/>
                </a:solidFill>
              </a:rPr>
              <a:t>‘</a:t>
            </a:r>
            <a:endParaRPr sz="1870">
              <a:solidFill>
                <a:schemeClr val="dk1"/>
              </a:solidFill>
            </a:endParaRPr>
          </a:p>
        </p:txBody>
      </p:sp>
      <p:graphicFrame>
        <p:nvGraphicFramePr>
          <p:cNvPr id="911" name="Google Shape;911;gb82351b763_2_232"/>
          <p:cNvGraphicFramePr/>
          <p:nvPr/>
        </p:nvGraphicFramePr>
        <p:xfrm>
          <a:off x="806500" y="1495350"/>
          <a:ext cx="3000000" cy="3000000"/>
        </p:xfrm>
        <a:graphic>
          <a:graphicData uri="http://schemas.openxmlformats.org/drawingml/2006/table">
            <a:tbl>
              <a:tblPr>
                <a:noFill/>
                <a:tableStyleId>{86284BB6-0448-4035-AED1-260C26440892}</a:tableStyleId>
              </a:tblPr>
              <a:tblGrid>
                <a:gridCol w="3908225">
                  <a:extLst>
                    <a:ext uri="{9D8B030D-6E8A-4147-A177-3AD203B41FA5}">
                      <a16:colId xmlns:a16="http://schemas.microsoft.com/office/drawing/2014/main" val="20000"/>
                    </a:ext>
                  </a:extLst>
                </a:gridCol>
                <a:gridCol w="2949775">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214400">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Actividad</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Evidencia</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Materiales</a:t>
                      </a: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ADDE1"/>
                    </a:solidFill>
                  </a:tcPr>
                </a:tc>
                <a:extLst>
                  <a:ext uri="{0D108BD9-81ED-4DB2-BD59-A6C34878D82A}">
                    <a16:rowId xmlns:a16="http://schemas.microsoft.com/office/drawing/2014/main" val="10000"/>
                  </a:ext>
                </a:extLst>
              </a:tr>
              <a:tr h="381000">
                <a:tc>
                  <a:txBody>
                    <a:bodyPr/>
                    <a:lstStyle/>
                    <a:p>
                      <a:pPr marL="0" marR="0" lvl="0" indent="0" algn="just" rtl="0">
                        <a:lnSpc>
                          <a:spcPct val="100000"/>
                        </a:lnSpc>
                        <a:spcBef>
                          <a:spcPts val="0"/>
                        </a:spcBef>
                        <a:spcAft>
                          <a:spcPts val="0"/>
                        </a:spcAft>
                        <a:buClr>
                          <a:srgbClr val="000000"/>
                        </a:buClr>
                        <a:buSzPts val="1867"/>
                        <a:buFont typeface="Arial"/>
                        <a:buNone/>
                      </a:pPr>
                      <a:r>
                        <a:rPr lang="es-MX" sz="2200"/>
                        <a:t>Los estudiantes invitarán al público a reflexionar sobre los hábitos de consumo, las implicaciones y las acciones que podemos emprender como consumidores de la industria de la moda, para disminuir su impacto.</a:t>
                      </a:r>
                      <a:endParaRPr sz="2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 Plenaria</a:t>
                      </a: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tc>
                  <a:txBody>
                    <a:bodyPr/>
                    <a:lstStyle/>
                    <a:p>
                      <a:pPr marL="0" marR="0" lvl="0" indent="0" algn="l" rtl="0">
                        <a:lnSpc>
                          <a:spcPct val="100000"/>
                        </a:lnSpc>
                        <a:spcBef>
                          <a:spcPts val="0"/>
                        </a:spcBef>
                        <a:spcAft>
                          <a:spcPts val="0"/>
                        </a:spcAft>
                        <a:buClr>
                          <a:srgbClr val="000000"/>
                        </a:buClr>
                        <a:buSzPts val="1867"/>
                        <a:buFont typeface="Arial"/>
                        <a:buNone/>
                      </a:pPr>
                      <a:r>
                        <a:rPr lang="es-MX" sz="2200"/>
                        <a:t>Micrófono</a:t>
                      </a:r>
                      <a:endParaRPr sz="2200"/>
                    </a:p>
                    <a:p>
                      <a:pPr marL="0" marR="0" lvl="0" indent="0" algn="l" rtl="0">
                        <a:lnSpc>
                          <a:spcPct val="100000"/>
                        </a:lnSpc>
                        <a:spcBef>
                          <a:spcPts val="0"/>
                        </a:spcBef>
                        <a:spcAft>
                          <a:spcPts val="0"/>
                        </a:spcAft>
                        <a:buClr>
                          <a:srgbClr val="000000"/>
                        </a:buClr>
                        <a:buSzPts val="1867"/>
                        <a:buFont typeface="Arial"/>
                        <a:buNone/>
                      </a:pPr>
                      <a:r>
                        <a:rPr lang="es-MX" sz="2200"/>
                        <a:t>Bocinas</a:t>
                      </a:r>
                      <a:endParaRPr sz="2200"/>
                    </a:p>
                    <a:p>
                      <a:pPr marL="0" marR="0" lvl="0" indent="0" algn="l" rtl="0">
                        <a:lnSpc>
                          <a:spcPct val="100000"/>
                        </a:lnSpc>
                        <a:spcBef>
                          <a:spcPts val="0"/>
                        </a:spcBef>
                        <a:spcAft>
                          <a:spcPts val="0"/>
                        </a:spcAft>
                        <a:buClr>
                          <a:srgbClr val="000000"/>
                        </a:buClr>
                        <a:buSzPts val="1867"/>
                        <a:buFont typeface="Arial"/>
                        <a:buNone/>
                      </a:pPr>
                      <a:endParaRPr sz="2200"/>
                    </a:p>
                    <a:p>
                      <a:pPr marL="0" marR="0" lvl="0" indent="0" algn="l" rtl="0">
                        <a:lnSpc>
                          <a:spcPct val="100000"/>
                        </a:lnSpc>
                        <a:spcBef>
                          <a:spcPts val="0"/>
                        </a:spcBef>
                        <a:spcAft>
                          <a:spcPts val="0"/>
                        </a:spcAft>
                        <a:buClr>
                          <a:srgbClr val="000000"/>
                        </a:buClr>
                        <a:buSzPts val="1867"/>
                        <a:buFont typeface="Arial"/>
                        <a:buNone/>
                      </a:pP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u="none" strike="noStrike" cap="none"/>
                    </a:p>
                    <a:p>
                      <a:pPr marL="0" marR="0" lvl="0" indent="0" algn="l" rtl="0">
                        <a:lnSpc>
                          <a:spcPct val="100000"/>
                        </a:lnSpc>
                        <a:spcBef>
                          <a:spcPts val="0"/>
                        </a:spcBef>
                        <a:spcAft>
                          <a:spcPts val="0"/>
                        </a:spcAft>
                        <a:buClr>
                          <a:srgbClr val="000000"/>
                        </a:buClr>
                        <a:buSzPts val="1867"/>
                        <a:buFont typeface="Arial"/>
                        <a:buNone/>
                      </a:pPr>
                      <a:endParaRPr sz="22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6EFF0"/>
                    </a:solidFill>
                  </a:tcPr>
                </a:tc>
                <a:extLst>
                  <a:ext uri="{0D108BD9-81ED-4DB2-BD59-A6C34878D82A}">
                    <a16:rowId xmlns:a16="http://schemas.microsoft.com/office/drawing/2014/main" val="10001"/>
                  </a:ext>
                </a:extLst>
              </a:tr>
            </a:tbl>
          </a:graphicData>
        </a:graphic>
      </p:graphicFrame>
      <p:sp>
        <p:nvSpPr>
          <p:cNvPr id="912" name="Google Shape;912;gb82351b763_2_232"/>
          <p:cNvSpPr txBox="1">
            <a:spLocks noGrp="1"/>
          </p:cNvSpPr>
          <p:nvPr>
            <p:ph type="sldNum" idx="12"/>
          </p:nvPr>
        </p:nvSpPr>
        <p:spPr>
          <a:xfrm>
            <a:off x="10685161" y="560617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15.6</a:t>
            </a:r>
            <a:endParaRPr/>
          </a:p>
        </p:txBody>
      </p:sp>
      <p:sp>
        <p:nvSpPr>
          <p:cNvPr id="913" name="Google Shape;913;gb82351b763_2_232"/>
          <p:cNvSpPr txBox="1"/>
          <p:nvPr/>
        </p:nvSpPr>
        <p:spPr>
          <a:xfrm>
            <a:off x="806500" y="621000"/>
            <a:ext cx="102870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MX" sz="3200">
                <a:solidFill>
                  <a:schemeClr val="dk1"/>
                </a:solidFill>
              </a:rPr>
              <a:t>Descripción del cierre de la actividad</a:t>
            </a:r>
            <a:r>
              <a:rPr lang="es-MX" sz="3200"/>
              <a:t> </a:t>
            </a:r>
            <a:endParaRPr sz="32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gb82351b763_0_56"/>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s-MX" sz="3000"/>
              <a:t>Descripción de lo que se hará con los resultados de la actividad</a:t>
            </a:r>
            <a:endParaRPr sz="3000"/>
          </a:p>
        </p:txBody>
      </p:sp>
      <p:sp>
        <p:nvSpPr>
          <p:cNvPr id="920" name="Google Shape;920;gb82351b763_0_56"/>
          <p:cNvSpPr txBox="1">
            <a:spLocks noGrp="1"/>
          </p:cNvSpPr>
          <p:nvPr>
            <p:ph type="body" idx="1"/>
          </p:nvPr>
        </p:nvSpPr>
        <p:spPr>
          <a:xfrm>
            <a:off x="415600" y="1536626"/>
            <a:ext cx="11360700" cy="42636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s-MX" sz="2800">
                <a:solidFill>
                  <a:schemeClr val="dk1"/>
                </a:solidFill>
              </a:rPr>
              <a:t>A partir de los resultados obtenidos de las reflexiones que se generaron en la actividad de cierre del proyecto, los estudiantes y las docentes propondrán nuevas líneas de investigación para darle continuidad a esta temática en el próximo ciclo escolar.</a:t>
            </a:r>
            <a:endParaRPr sz="2800">
              <a:solidFill>
                <a:schemeClr val="dk1"/>
              </a:solidFill>
            </a:endParaRPr>
          </a:p>
        </p:txBody>
      </p:sp>
      <p:sp>
        <p:nvSpPr>
          <p:cNvPr id="921" name="Google Shape;921;gb82351b763_0_56"/>
          <p:cNvSpPr txBox="1">
            <a:spLocks noGrp="1"/>
          </p:cNvSpPr>
          <p:nvPr>
            <p:ph type="sldNum" idx="12"/>
          </p:nvPr>
        </p:nvSpPr>
        <p:spPr>
          <a:xfrm>
            <a:off x="10866961" y="6085423"/>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r>
              <a:rPr lang="es-MX"/>
              <a:t>15.7</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gb82351b763_2_247"/>
          <p:cNvSpPr txBox="1">
            <a:spLocks noGrp="1"/>
          </p:cNvSpPr>
          <p:nvPr>
            <p:ph type="body" idx="1"/>
          </p:nvPr>
        </p:nvSpPr>
        <p:spPr>
          <a:xfrm>
            <a:off x="415650" y="1456883"/>
            <a:ext cx="11360700" cy="4555200"/>
          </a:xfrm>
          <a:prstGeom prst="rect">
            <a:avLst/>
          </a:prstGeom>
        </p:spPr>
        <p:txBody>
          <a:bodyPr spcFirstLastPara="1" wrap="square" lIns="91425" tIns="91425" rIns="91425" bIns="91425" anchor="t" anchorCtr="0">
            <a:noAutofit/>
          </a:bodyPr>
          <a:lstStyle/>
          <a:p>
            <a:pPr marL="0" lvl="0" indent="0" algn="r" rtl="0">
              <a:spcBef>
                <a:spcPts val="1600"/>
              </a:spcBef>
              <a:spcAft>
                <a:spcPts val="0"/>
              </a:spcAft>
              <a:buClr>
                <a:schemeClr val="dk1"/>
              </a:buClr>
              <a:buSzPts val="1867"/>
              <a:buFont typeface="Arial"/>
              <a:buNone/>
            </a:pPr>
            <a:r>
              <a:rPr lang="es-MX" sz="3200">
                <a:solidFill>
                  <a:schemeClr val="dk1"/>
                </a:solidFill>
              </a:rPr>
              <a:t>Análisis y contrastación</a:t>
            </a:r>
            <a:endParaRPr sz="3200"/>
          </a:p>
        </p:txBody>
      </p:sp>
      <p:sp>
        <p:nvSpPr>
          <p:cNvPr id="928" name="Google Shape;928;gb82351b763_2_247"/>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s-MX" sz="1800">
                <a:solidFill>
                  <a:schemeClr val="dk1"/>
                </a:solidFill>
              </a:rPr>
              <a:t>15.8</a:t>
            </a:r>
            <a:endParaRPr sz="1800">
              <a:solidFill>
                <a:schemeClr val="dk1"/>
              </a:solidFill>
            </a:endParaRPr>
          </a:p>
        </p:txBody>
      </p:sp>
      <p:graphicFrame>
        <p:nvGraphicFramePr>
          <p:cNvPr id="929" name="Google Shape;929;gb82351b763_2_247"/>
          <p:cNvGraphicFramePr/>
          <p:nvPr/>
        </p:nvGraphicFramePr>
        <p:xfrm>
          <a:off x="554500" y="2177138"/>
          <a:ext cx="3000000" cy="3000000"/>
        </p:xfrm>
        <a:graphic>
          <a:graphicData uri="http://schemas.openxmlformats.org/drawingml/2006/table">
            <a:tbl>
              <a:tblPr bandRow="1">
                <a:noFill/>
                <a:tableStyleId>{1B0E5990-8FBC-4FCF-9E24-C65804147B62}</a:tableStyleId>
              </a:tblPr>
              <a:tblGrid>
                <a:gridCol w="3786925">
                  <a:extLst>
                    <a:ext uri="{9D8B030D-6E8A-4147-A177-3AD203B41FA5}">
                      <a16:colId xmlns:a16="http://schemas.microsoft.com/office/drawing/2014/main" val="20000"/>
                    </a:ext>
                  </a:extLst>
                </a:gridCol>
                <a:gridCol w="3786925">
                  <a:extLst>
                    <a:ext uri="{9D8B030D-6E8A-4147-A177-3AD203B41FA5}">
                      <a16:colId xmlns:a16="http://schemas.microsoft.com/office/drawing/2014/main" val="20001"/>
                    </a:ext>
                  </a:extLst>
                </a:gridCol>
                <a:gridCol w="3786925">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Lo</a:t>
                      </a:r>
                      <a:r>
                        <a:rPr lang="es-MX" sz="2200"/>
                        <a:t>gros planeados </a:t>
                      </a:r>
                      <a:endParaRPr sz="2200"/>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Lo</a:t>
                      </a:r>
                      <a:r>
                        <a:rPr lang="es-MX" sz="2200"/>
                        <a:t>gros alcanzados</a:t>
                      </a:r>
                      <a:endParaRPr sz="2200"/>
                    </a:p>
                  </a:txBody>
                  <a:tcPr marL="91450" marR="91450" marT="45725" marB="45725"/>
                </a:tc>
                <a:tc>
                  <a:txBody>
                    <a:bodyPr/>
                    <a:lstStyle/>
                    <a:p>
                      <a:pPr marL="0" marR="0" lvl="0" indent="0" algn="l" rtl="0">
                        <a:lnSpc>
                          <a:spcPct val="100000"/>
                        </a:lnSpc>
                        <a:spcBef>
                          <a:spcPts val="0"/>
                        </a:spcBef>
                        <a:spcAft>
                          <a:spcPts val="0"/>
                        </a:spcAft>
                        <a:buClr>
                          <a:srgbClr val="000000"/>
                        </a:buClr>
                        <a:buSzPts val="1867"/>
                        <a:buFont typeface="Arial"/>
                        <a:buNone/>
                      </a:pPr>
                      <a:r>
                        <a:rPr lang="es-MX" sz="2200" u="none" strike="noStrike" cap="none"/>
                        <a:t>Aspectos a mejorar</a:t>
                      </a:r>
                      <a:endParaRPr sz="22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just" rtl="0">
                        <a:lnSpc>
                          <a:spcPct val="100000"/>
                        </a:lnSpc>
                        <a:spcBef>
                          <a:spcPts val="0"/>
                        </a:spcBef>
                        <a:spcAft>
                          <a:spcPts val="0"/>
                        </a:spcAft>
                        <a:buClr>
                          <a:srgbClr val="000000"/>
                        </a:buClr>
                        <a:buSzPts val="1867"/>
                        <a:buFont typeface="Arial"/>
                        <a:buNone/>
                      </a:pPr>
                      <a:r>
                        <a:rPr lang="es-MX" sz="2200"/>
                        <a:t>Sensibilizar a la comunidad educativa sobre la importancia de emprender acciones personales frente a los retos que plantea el consumo en la industria de la moda actualmente.</a:t>
                      </a:r>
                      <a:endParaRPr sz="2200"/>
                    </a:p>
                  </a:txBody>
                  <a:tcPr marL="91450" marR="91450" marT="45725" marB="45725"/>
                </a:tc>
                <a:tc>
                  <a:txBody>
                    <a:bodyPr/>
                    <a:lstStyle/>
                    <a:p>
                      <a:pPr marL="0" marR="0" lvl="0" indent="0" algn="just" rtl="0">
                        <a:lnSpc>
                          <a:spcPct val="100000"/>
                        </a:lnSpc>
                        <a:spcBef>
                          <a:spcPts val="0"/>
                        </a:spcBef>
                        <a:spcAft>
                          <a:spcPts val="0"/>
                        </a:spcAft>
                        <a:buClr>
                          <a:srgbClr val="000000"/>
                        </a:buClr>
                        <a:buSzPts val="1867"/>
                        <a:buFont typeface="Arial"/>
                        <a:buNone/>
                      </a:pPr>
                      <a:r>
                        <a:rPr lang="es-MX" sz="2200"/>
                        <a:t>A partir de la exhibición de las prendas de reuso, se logró una reflexión conjunta entre los estudiantes que participaron en el proyecto y los otros miembros de la comunidad educativa, sobre la importancia de las acciones individuales frente a los retos que plantea la industrialización.</a:t>
                      </a:r>
                      <a:endParaRPr sz="2200">
                        <a:solidFill>
                          <a:srgbClr val="FF0000"/>
                        </a:solidFill>
                      </a:endParaRPr>
                    </a:p>
                  </a:txBody>
                  <a:tcPr marL="91450" marR="91450" marT="45725" marB="45725"/>
                </a:tc>
                <a:tc>
                  <a:txBody>
                    <a:bodyPr/>
                    <a:lstStyle/>
                    <a:p>
                      <a:pPr marL="0" marR="0" lvl="0" indent="0" algn="just" rtl="0">
                        <a:lnSpc>
                          <a:spcPct val="100000"/>
                        </a:lnSpc>
                        <a:spcBef>
                          <a:spcPts val="0"/>
                        </a:spcBef>
                        <a:spcAft>
                          <a:spcPts val="0"/>
                        </a:spcAft>
                        <a:buClr>
                          <a:srgbClr val="000000"/>
                        </a:buClr>
                        <a:buSzPts val="1867"/>
                        <a:buFont typeface="Arial"/>
                        <a:buNone/>
                      </a:pPr>
                      <a:r>
                        <a:rPr lang="es-MX" sz="2200"/>
                        <a:t>Profundizar en el análisis de los retos que como sociedad actual enfrentamos respecto a las problemáticas originadas por los procesos de industrialización en diversas áreas.</a:t>
                      </a:r>
                      <a:endParaRPr sz="220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e26b7c3c72_0_155"/>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s-MX"/>
              <a:t>9</a:t>
            </a:fld>
            <a:endParaRPr/>
          </a:p>
        </p:txBody>
      </p:sp>
      <p:sp>
        <p:nvSpPr>
          <p:cNvPr id="231" name="Google Shape;231;ge26b7c3c72_0_155"/>
          <p:cNvSpPr txBox="1"/>
          <p:nvPr/>
        </p:nvSpPr>
        <p:spPr>
          <a:xfrm>
            <a:off x="1090675" y="446175"/>
            <a:ext cx="10080300" cy="677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s-MX" sz="3200">
                <a:solidFill>
                  <a:schemeClr val="dk1"/>
                </a:solidFill>
              </a:rPr>
              <a:t>Estructura inicial de planeación</a:t>
            </a:r>
            <a:endParaRPr sz="3200">
              <a:solidFill>
                <a:schemeClr val="dk1"/>
              </a:solidFill>
            </a:endParaRPr>
          </a:p>
        </p:txBody>
      </p:sp>
      <p:sp>
        <p:nvSpPr>
          <p:cNvPr id="232" name="Google Shape;232;ge26b7c3c72_0_155"/>
          <p:cNvSpPr txBox="1"/>
          <p:nvPr/>
        </p:nvSpPr>
        <p:spPr>
          <a:xfrm>
            <a:off x="1090800" y="1801250"/>
            <a:ext cx="10080300" cy="2770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MX" sz="2800">
                <a:solidFill>
                  <a:schemeClr val="dk1"/>
                </a:solidFill>
              </a:rPr>
              <a:t>Se realizó con base a los formatos del micrositio CONEXIONES de la página DGIRE.  </a:t>
            </a:r>
            <a:endParaRPr sz="2800">
              <a:solidFill>
                <a:schemeClr val="dk1"/>
              </a:solidFill>
            </a:endParaRPr>
          </a:p>
          <a:p>
            <a:pPr marL="0" lvl="0" indent="0" algn="l" rtl="0">
              <a:spcBef>
                <a:spcPts val="0"/>
              </a:spcBef>
              <a:spcAft>
                <a:spcPts val="0"/>
              </a:spcAft>
              <a:buNone/>
            </a:pPr>
            <a:endParaRPr sz="2800">
              <a:solidFill>
                <a:schemeClr val="dk1"/>
              </a:solidFill>
            </a:endParaRPr>
          </a:p>
          <a:p>
            <a:pPr marL="0" lvl="0" indent="0" algn="l" rtl="0">
              <a:spcBef>
                <a:spcPts val="0"/>
              </a:spcBef>
              <a:spcAft>
                <a:spcPts val="0"/>
              </a:spcAft>
              <a:buNone/>
            </a:pPr>
            <a:r>
              <a:rPr lang="es-MX" sz="2800" u="sng">
                <a:solidFill>
                  <a:schemeClr val="hlink"/>
                </a:solidFill>
                <a:hlinkClick r:id="rId3"/>
              </a:rPr>
              <a:t>https://docs.google.com/document/d/1-kyDKxlqlYT8e9erTUydIRVquEiiq9sx6YPl1JBTTU8/edit</a:t>
            </a:r>
            <a:endParaRPr sz="2800">
              <a:solidFill>
                <a:schemeClr val="dk1"/>
              </a:solidFill>
            </a:endParaRPr>
          </a:p>
          <a:p>
            <a:pPr marL="0" lvl="0" indent="0" algn="l" rtl="0">
              <a:spcBef>
                <a:spcPts val="0"/>
              </a:spcBef>
              <a:spcAft>
                <a:spcPts val="0"/>
              </a:spcAft>
              <a:buNone/>
            </a:pPr>
            <a:endParaRPr sz="2800">
              <a:solidFill>
                <a:schemeClr val="dk1"/>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gb82351b763_2_254"/>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MX"/>
              <a:t>Toma de decisiones</a:t>
            </a:r>
            <a:endParaRPr/>
          </a:p>
        </p:txBody>
      </p:sp>
      <p:sp>
        <p:nvSpPr>
          <p:cNvPr id="936" name="Google Shape;936;gb82351b763_2_254"/>
          <p:cNvSpPr txBox="1">
            <a:spLocks noGrp="1"/>
          </p:cNvSpPr>
          <p:nvPr>
            <p:ph type="body" idx="1"/>
          </p:nvPr>
        </p:nvSpPr>
        <p:spPr>
          <a:xfrm>
            <a:off x="415600" y="1536626"/>
            <a:ext cx="11360700" cy="41316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s-MX" sz="2800"/>
              <a:t>Darle continuidad a la temática del proyecto incorporando nuevos ámbitos como el social y el económico.</a:t>
            </a:r>
            <a:endParaRPr sz="2800"/>
          </a:p>
        </p:txBody>
      </p:sp>
      <p:sp>
        <p:nvSpPr>
          <p:cNvPr id="937" name="Google Shape;937;gb82351b763_2_254"/>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s-MX"/>
              <a:t>90</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gb82351b763_2_263"/>
          <p:cNvSpPr txBox="1">
            <a:spLocks noGrp="1"/>
          </p:cNvSpPr>
          <p:nvPr>
            <p:ph type="title"/>
          </p:nvPr>
        </p:nvSpPr>
        <p:spPr>
          <a:xfrm>
            <a:off x="415600" y="593375"/>
            <a:ext cx="11360700" cy="1290600"/>
          </a:xfrm>
          <a:prstGeom prst="rect">
            <a:avLst/>
          </a:prstGeom>
        </p:spPr>
        <p:txBody>
          <a:bodyPr spcFirstLastPara="1" wrap="square" lIns="91425" tIns="91425" rIns="91425" bIns="91425" anchor="t" anchorCtr="0">
            <a:noAutofit/>
          </a:bodyPr>
          <a:lstStyle/>
          <a:p>
            <a:pPr marL="197559" lvl="0" indent="0" algn="r" rtl="0">
              <a:spcBef>
                <a:spcPts val="0"/>
              </a:spcBef>
              <a:spcAft>
                <a:spcPts val="0"/>
              </a:spcAft>
              <a:buClr>
                <a:schemeClr val="dk1"/>
              </a:buClr>
              <a:buSzPts val="1100"/>
              <a:buFont typeface="Arial"/>
              <a:buNone/>
            </a:pPr>
            <a:r>
              <a:rPr lang="es-MX"/>
              <a:t>Evaluación. Autoevaluación,  coevaluación del  proyecto, por parte de  alumnos, maestros y  autoridades/entrevistas, videos grabados o escritos</a:t>
            </a:r>
            <a:endParaRPr/>
          </a:p>
          <a:p>
            <a:pPr marL="0" marR="133532" lvl="0" indent="0" algn="r" rtl="0">
              <a:spcBef>
                <a:spcPts val="244"/>
              </a:spcBef>
              <a:spcAft>
                <a:spcPts val="0"/>
              </a:spcAft>
              <a:buClr>
                <a:schemeClr val="dk1"/>
              </a:buClr>
              <a:buSzPts val="1100"/>
              <a:buFont typeface="Arial"/>
              <a:buNone/>
            </a:pPr>
            <a:endParaRPr b="1"/>
          </a:p>
        </p:txBody>
      </p:sp>
      <p:sp>
        <p:nvSpPr>
          <p:cNvPr id="944" name="Google Shape;944;gb82351b763_2_263"/>
          <p:cNvSpPr txBox="1">
            <a:spLocks noGrp="1"/>
          </p:cNvSpPr>
          <p:nvPr>
            <p:ph type="body" idx="1"/>
          </p:nvPr>
        </p:nvSpPr>
        <p:spPr>
          <a:xfrm>
            <a:off x="415600" y="1915951"/>
            <a:ext cx="11360700" cy="41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2800">
                <a:solidFill>
                  <a:schemeClr val="dk1"/>
                </a:solidFill>
              </a:rPr>
              <a:t>Para esta parte del proyecto Conexiones se solicitó a estudiantes, profesores y autoridades, que resolvieran el formulario cuya liga se anexa a continuación: </a:t>
            </a:r>
            <a:endParaRPr sz="2800">
              <a:solidFill>
                <a:schemeClr val="dk1"/>
              </a:solidFill>
            </a:endParaRPr>
          </a:p>
          <a:p>
            <a:pPr marL="0" lvl="0" indent="0" algn="l" rtl="0">
              <a:spcBef>
                <a:spcPts val="1600"/>
              </a:spcBef>
              <a:spcAft>
                <a:spcPts val="0"/>
              </a:spcAft>
              <a:buNone/>
            </a:pPr>
            <a:r>
              <a:rPr lang="es-MX" sz="2800" u="sng">
                <a:solidFill>
                  <a:schemeClr val="hlink"/>
                </a:solidFill>
                <a:hlinkClick r:id="rId3"/>
              </a:rPr>
              <a:t>https://docs.google.com/forms/d/1nP4VpC3A2qi1QKPLwNfF_y4j2x_xvFVcwWDO-ZrJ1Ls/edit?ts=624b2451</a:t>
            </a:r>
            <a:endParaRPr sz="2800">
              <a:solidFill>
                <a:schemeClr val="dk1"/>
              </a:solidFill>
            </a:endParaRPr>
          </a:p>
          <a:p>
            <a:pPr marL="0" lvl="0" indent="0" algn="l" rtl="0">
              <a:spcBef>
                <a:spcPts val="1600"/>
              </a:spcBef>
              <a:spcAft>
                <a:spcPts val="0"/>
              </a:spcAft>
              <a:buNone/>
            </a:pPr>
            <a:endParaRPr sz="2800">
              <a:solidFill>
                <a:schemeClr val="dk1"/>
              </a:solidFill>
            </a:endParaRPr>
          </a:p>
          <a:p>
            <a:pPr marL="0" lvl="0" indent="0" algn="l" rtl="0">
              <a:spcBef>
                <a:spcPts val="1600"/>
              </a:spcBef>
              <a:spcAft>
                <a:spcPts val="1600"/>
              </a:spcAft>
              <a:buNone/>
            </a:pPr>
            <a:endParaRPr sz="2800">
              <a:solidFill>
                <a:schemeClr val="dk1"/>
              </a:solidFill>
            </a:endParaRPr>
          </a:p>
        </p:txBody>
      </p:sp>
      <p:sp>
        <p:nvSpPr>
          <p:cNvPr id="945" name="Google Shape;945;gb82351b763_2_263"/>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r>
              <a:rPr lang="es-MX"/>
              <a:t>16</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63"/>
          <p:cNvSpPr txBox="1">
            <a:spLocks noGrp="1"/>
          </p:cNvSpPr>
          <p:nvPr>
            <p:ph type="title"/>
          </p:nvPr>
        </p:nvSpPr>
        <p:spPr>
          <a:xfrm>
            <a:off x="415600" y="593367"/>
            <a:ext cx="11360700" cy="76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2800"/>
              <a:buNone/>
            </a:pPr>
            <a:r>
              <a:rPr lang="es-MX"/>
              <a:t>Lista de cambios realizados a la estructura del proyecto</a:t>
            </a:r>
            <a:endParaRPr/>
          </a:p>
        </p:txBody>
      </p:sp>
      <p:graphicFrame>
        <p:nvGraphicFramePr>
          <p:cNvPr id="951" name="Google Shape;951;p63"/>
          <p:cNvGraphicFramePr/>
          <p:nvPr/>
        </p:nvGraphicFramePr>
        <p:xfrm>
          <a:off x="1427967" y="1536632"/>
          <a:ext cx="3000000" cy="3000000"/>
        </p:xfrm>
        <a:graphic>
          <a:graphicData uri="http://schemas.openxmlformats.org/drawingml/2006/table">
            <a:tbl>
              <a:tblPr bandRow="1">
                <a:noFill/>
                <a:tableStyleId>{1B0E5990-8FBC-4FCF-9E24-C65804147B62}</a:tableStyleId>
              </a:tblPr>
              <a:tblGrid>
                <a:gridCol w="4665950">
                  <a:extLst>
                    <a:ext uri="{9D8B030D-6E8A-4147-A177-3AD203B41FA5}">
                      <a16:colId xmlns:a16="http://schemas.microsoft.com/office/drawing/2014/main" val="20000"/>
                    </a:ext>
                  </a:extLst>
                </a:gridCol>
                <a:gridCol w="4653425">
                  <a:extLst>
                    <a:ext uri="{9D8B030D-6E8A-4147-A177-3AD203B41FA5}">
                      <a16:colId xmlns:a16="http://schemas.microsoft.com/office/drawing/2014/main" val="20001"/>
                    </a:ext>
                  </a:extLst>
                </a:gridCol>
              </a:tblGrid>
              <a:tr h="867625">
                <a:tc>
                  <a:txBody>
                    <a:bodyPr/>
                    <a:lstStyle/>
                    <a:p>
                      <a:pPr marL="0" marR="0" lvl="0" indent="0" algn="ctr" rtl="0">
                        <a:lnSpc>
                          <a:spcPct val="100000"/>
                        </a:lnSpc>
                        <a:spcBef>
                          <a:spcPts val="0"/>
                        </a:spcBef>
                        <a:spcAft>
                          <a:spcPts val="0"/>
                        </a:spcAft>
                        <a:buNone/>
                      </a:pPr>
                      <a:r>
                        <a:rPr lang="es-MX" sz="2000" u="none" strike="noStrike" cap="none"/>
                        <a:t>Proyecto inicial</a:t>
                      </a:r>
                      <a:endParaRPr/>
                    </a:p>
                  </a:txBody>
                  <a:tcPr marL="91450" marR="91450" marT="45725" marB="45725"/>
                </a:tc>
                <a:tc>
                  <a:txBody>
                    <a:bodyPr/>
                    <a:lstStyle/>
                    <a:p>
                      <a:pPr marL="0" marR="0" lvl="0" indent="0" algn="ctr" rtl="0">
                        <a:lnSpc>
                          <a:spcPct val="100000"/>
                        </a:lnSpc>
                        <a:spcBef>
                          <a:spcPts val="0"/>
                        </a:spcBef>
                        <a:spcAft>
                          <a:spcPts val="0"/>
                        </a:spcAft>
                        <a:buNone/>
                      </a:pPr>
                      <a:r>
                        <a:rPr lang="es-MX" sz="2000" u="none" strike="noStrike" cap="none"/>
                        <a:t>Proyecto implementado</a:t>
                      </a:r>
                      <a:endParaRPr/>
                    </a:p>
                  </a:txBody>
                  <a:tcPr marL="91450" marR="91450" marT="45725" marB="45725"/>
                </a:tc>
                <a:extLst>
                  <a:ext uri="{0D108BD9-81ED-4DB2-BD59-A6C34878D82A}">
                    <a16:rowId xmlns:a16="http://schemas.microsoft.com/office/drawing/2014/main" val="10000"/>
                  </a:ext>
                </a:extLst>
              </a:tr>
              <a:tr h="867625">
                <a:tc>
                  <a:txBody>
                    <a:bodyPr/>
                    <a:lstStyle/>
                    <a:p>
                      <a:pPr marL="0" lvl="0" indent="0" algn="ctr" rtl="0">
                        <a:spcBef>
                          <a:spcPts val="0"/>
                        </a:spcBef>
                        <a:spcAft>
                          <a:spcPts val="0"/>
                        </a:spcAft>
                        <a:buClr>
                          <a:schemeClr val="dk1"/>
                        </a:buClr>
                        <a:buFont typeface="Arial"/>
                        <a:buNone/>
                      </a:pPr>
                      <a:r>
                        <a:rPr lang="es-MX" sz="1600"/>
                        <a:t>Uso de materiales orgánicos para la tinción de prendas de reuso</a:t>
                      </a:r>
                      <a:endParaRPr/>
                    </a:p>
                  </a:txBody>
                  <a:tcPr marL="91450" marR="91450" marT="45725" marB="45725"/>
                </a:tc>
                <a:tc>
                  <a:txBody>
                    <a:bodyPr/>
                    <a:lstStyle/>
                    <a:p>
                      <a:pPr marL="0" marR="0" lvl="0" indent="0" algn="ctr" rtl="0">
                        <a:lnSpc>
                          <a:spcPct val="100000"/>
                        </a:lnSpc>
                        <a:spcBef>
                          <a:spcPts val="0"/>
                        </a:spcBef>
                        <a:spcAft>
                          <a:spcPts val="0"/>
                        </a:spcAft>
                        <a:buNone/>
                      </a:pPr>
                      <a:r>
                        <a:rPr lang="es-MX" sz="1600"/>
                        <a:t>Del refrigerador a tu ropa: uso de materiales orgánicos para la tinción de prendas de reuso</a:t>
                      </a:r>
                      <a:endParaRPr sz="1600" u="none" strike="noStrike" cap="none"/>
                    </a:p>
                  </a:txBody>
                  <a:tcPr marL="91450" marR="91450" marT="45725" marB="45725"/>
                </a:tc>
                <a:extLst>
                  <a:ext uri="{0D108BD9-81ED-4DB2-BD59-A6C34878D82A}">
                    <a16:rowId xmlns:a16="http://schemas.microsoft.com/office/drawing/2014/main" val="10001"/>
                  </a:ext>
                </a:extLst>
              </a:tr>
              <a:tr h="867625">
                <a:tc>
                  <a:txBody>
                    <a:bodyPr/>
                    <a:lstStyle/>
                    <a:p>
                      <a:pPr marL="0" marR="0" lvl="0" indent="0" algn="ctr" rtl="0">
                        <a:lnSpc>
                          <a:spcPct val="100000"/>
                        </a:lnSpc>
                        <a:spcBef>
                          <a:spcPts val="0"/>
                        </a:spcBef>
                        <a:spcAft>
                          <a:spcPts val="0"/>
                        </a:spcAft>
                        <a:buNone/>
                      </a:pPr>
                      <a:r>
                        <a:rPr lang="es-MX" sz="1600" u="none" strike="noStrike" cap="none"/>
                        <a:t>Objetivo general: </a:t>
                      </a:r>
                      <a:r>
                        <a:rPr lang="es-MX"/>
                        <a:t>aplicar materiales orgánicos por medio de la tinción en telas de reuso.</a:t>
                      </a:r>
                      <a:endParaRPr/>
                    </a:p>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Font typeface="Arial"/>
                        <a:buNone/>
                      </a:pPr>
                      <a:r>
                        <a:rPr lang="es-MX" sz="1600" u="none" strike="noStrike" cap="none"/>
                        <a:t>Objetivo general: </a:t>
                      </a:r>
                      <a:r>
                        <a:rPr lang="es-MX"/>
                        <a:t>aplicar materiales orgánicos por medio de la tinción en telas de reuso, con el fin de dar una alternativa ecológica que reduzca el impacto ambiental del consumo relacionado con la industria de la moda</a:t>
                      </a:r>
                      <a:endParaRPr sz="1400" u="none" strike="noStrike" cap="none"/>
                    </a:p>
                  </a:txBody>
                  <a:tcPr marL="91450" marR="91450" marT="45725" marB="45725"/>
                </a:tc>
                <a:extLst>
                  <a:ext uri="{0D108BD9-81ED-4DB2-BD59-A6C34878D82A}">
                    <a16:rowId xmlns:a16="http://schemas.microsoft.com/office/drawing/2014/main" val="10002"/>
                  </a:ext>
                </a:extLst>
              </a:tr>
              <a:tr h="867625">
                <a:tc>
                  <a:txBody>
                    <a:bodyPr/>
                    <a:lstStyle/>
                    <a:p>
                      <a:pPr marL="0" marR="0" lvl="0" indent="0" algn="ctr" rtl="0">
                        <a:lnSpc>
                          <a:spcPct val="100000"/>
                        </a:lnSpc>
                        <a:spcBef>
                          <a:spcPts val="0"/>
                        </a:spcBef>
                        <a:spcAft>
                          <a:spcPts val="0"/>
                        </a:spcAft>
                        <a:buNone/>
                      </a:pPr>
                      <a:r>
                        <a:rPr lang="es-MX" sz="1600" u="none" strike="noStrike" cap="none"/>
                        <a:t>Objetivos por asignatura (en todas las asignaturas involucradas en el proyecto)</a:t>
                      </a:r>
                      <a:r>
                        <a:rPr lang="es-MX" sz="1600"/>
                        <a:t>: señaladas en la dispositiva número 6, sin cambios.</a:t>
                      </a:r>
                      <a:endParaRPr/>
                    </a:p>
                  </a:txBody>
                  <a:tcPr marL="91450" marR="91450" marT="45725" marB="45725"/>
                </a:tc>
                <a:tc>
                  <a:txBody>
                    <a:bodyPr/>
                    <a:lstStyle/>
                    <a:p>
                      <a:pPr marL="0" marR="0" lvl="0" indent="0" algn="ctr" rtl="0">
                        <a:lnSpc>
                          <a:spcPct val="100000"/>
                        </a:lnSpc>
                        <a:spcBef>
                          <a:spcPts val="0"/>
                        </a:spcBef>
                        <a:spcAft>
                          <a:spcPts val="0"/>
                        </a:spcAft>
                        <a:buNone/>
                      </a:pPr>
                      <a:r>
                        <a:rPr lang="es-MX" sz="1600" u="none" strike="noStrike" cap="none"/>
                        <a:t>Objetivos por asignatura (en todas las asignaturas involucradas en el proyecto)</a:t>
                      </a:r>
                      <a:r>
                        <a:rPr lang="es-MX" sz="1600"/>
                        <a:t>: ver diapositiva número 6.</a:t>
                      </a:r>
                      <a:endParaRPr/>
                    </a:p>
                  </a:txBody>
                  <a:tcPr marL="91450" marR="91450" marT="45725" marB="45725"/>
                </a:tc>
                <a:extLst>
                  <a:ext uri="{0D108BD9-81ED-4DB2-BD59-A6C34878D82A}">
                    <a16:rowId xmlns:a16="http://schemas.microsoft.com/office/drawing/2014/main" val="10003"/>
                  </a:ext>
                </a:extLst>
              </a:tr>
              <a:tr h="867625">
                <a:tc>
                  <a:txBody>
                    <a:bodyPr/>
                    <a:lstStyle/>
                    <a:p>
                      <a:pPr marL="0" marR="0" lvl="0" indent="0" algn="ctr" rtl="0">
                        <a:lnSpc>
                          <a:spcPct val="100000"/>
                        </a:lnSpc>
                        <a:spcBef>
                          <a:spcPts val="0"/>
                        </a:spcBef>
                        <a:spcAft>
                          <a:spcPts val="0"/>
                        </a:spcAft>
                        <a:buNone/>
                      </a:pPr>
                      <a:r>
                        <a:rPr lang="es-MX" sz="1600" u="none" strike="noStrike" cap="none"/>
                        <a:t>Número de horas de trabajo interdisciplinario (planeadas, </a:t>
                      </a:r>
                      <a:r>
                        <a:rPr lang="es-MX" sz="1600"/>
                        <a:t>10</a:t>
                      </a:r>
                      <a:r>
                        <a:rPr lang="es-MX" sz="1600" u="none" strike="noStrike" cap="none"/>
                        <a:t> horas).</a:t>
                      </a:r>
                      <a:endParaRPr/>
                    </a:p>
                  </a:txBody>
                  <a:tcPr marL="91450" marR="91450" marT="45725" marB="45725"/>
                </a:tc>
                <a:tc>
                  <a:txBody>
                    <a:bodyPr/>
                    <a:lstStyle/>
                    <a:p>
                      <a:pPr marL="0" marR="0" lvl="0" indent="0" algn="ctr" rtl="0">
                        <a:lnSpc>
                          <a:spcPct val="100000"/>
                        </a:lnSpc>
                        <a:spcBef>
                          <a:spcPts val="0"/>
                        </a:spcBef>
                        <a:spcAft>
                          <a:spcPts val="0"/>
                        </a:spcAft>
                        <a:buNone/>
                      </a:pPr>
                      <a:r>
                        <a:rPr lang="es-MX" sz="1600" u="none" strike="noStrike" cap="none"/>
                        <a:t>Número de horas dedicadas al trabajo interdisciplinario: </a:t>
                      </a:r>
                      <a:r>
                        <a:rPr lang="es-MX" sz="1600"/>
                        <a:t>13</a:t>
                      </a:r>
                      <a:r>
                        <a:rPr lang="es-MX" sz="1600" u="none" strike="noStrike" cap="none"/>
                        <a:t> horas.</a:t>
                      </a:r>
                      <a:endParaRPr/>
                    </a:p>
                  </a:txBody>
                  <a:tcPr marL="91450" marR="91450" marT="45725" marB="45725"/>
                </a:tc>
                <a:extLst>
                  <a:ext uri="{0D108BD9-81ED-4DB2-BD59-A6C34878D82A}">
                    <a16:rowId xmlns:a16="http://schemas.microsoft.com/office/drawing/2014/main" val="10004"/>
                  </a:ext>
                </a:extLst>
              </a:tr>
            </a:tbl>
          </a:graphicData>
        </a:graphic>
      </p:graphicFrame>
      <p:sp>
        <p:nvSpPr>
          <p:cNvPr id="952" name="Google Shape;952;p63"/>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s-MX" sz="1800">
                <a:solidFill>
                  <a:schemeClr val="dk1"/>
                </a:solidFill>
              </a:rPr>
              <a:t>17</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5992</Words>
  <Application>Microsoft Office PowerPoint</Application>
  <PresentationFormat>Panorámica</PresentationFormat>
  <Paragraphs>1116</Paragraphs>
  <Slides>92</Slides>
  <Notes>92</Notes>
  <HiddenSlides>0</HiddenSlides>
  <MMClips>0</MMClips>
  <ScaleCrop>false</ScaleCrop>
  <HeadingPairs>
    <vt:vector size="6" baseType="variant">
      <vt:variant>
        <vt:lpstr>Fuentes usadas</vt:lpstr>
      </vt:variant>
      <vt:variant>
        <vt:i4>3</vt:i4>
      </vt:variant>
      <vt:variant>
        <vt:lpstr>Tema</vt:lpstr>
      </vt:variant>
      <vt:variant>
        <vt:i4>3</vt:i4>
      </vt:variant>
      <vt:variant>
        <vt:lpstr>Títulos de diapositiva</vt:lpstr>
      </vt:variant>
      <vt:variant>
        <vt:i4>92</vt:i4>
      </vt:variant>
    </vt:vector>
  </HeadingPairs>
  <TitlesOfParts>
    <vt:vector size="98" baseType="lpstr">
      <vt:lpstr>Calibri</vt:lpstr>
      <vt:lpstr>Arial</vt:lpstr>
      <vt:lpstr>Century Gothic</vt:lpstr>
      <vt:lpstr>Simple Light</vt:lpstr>
      <vt:lpstr>1_Simple Light</vt:lpstr>
      <vt:lpstr>2_Simple Light</vt:lpstr>
      <vt:lpstr>INSTITUTO EMILIANI Clave de incorporación 6918 Nombre del proyecto. Del refrigerador a tu ropa: uso de materiales orgánicos para la tinción de prendas de reuso. Grado al que va dirigido el proyecto: 4º</vt:lpstr>
      <vt:lpstr>Presentación de PowerPoint</vt:lpstr>
      <vt:lpstr>CICLO ESCOLAR 2021-2022</vt:lpstr>
      <vt:lpstr>Justificación</vt:lpstr>
      <vt:lpstr>Objetivo general del proyecto</vt:lpstr>
      <vt:lpstr>Objetivos por asignatura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Descripción de apertura de la actividad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Descripción de lo que se hará con los resultados de la actividad</vt:lpstr>
      <vt:lpstr>Presentación de PowerPoint</vt:lpstr>
      <vt:lpstr>Toma de decisiones </vt:lpstr>
      <vt:lpstr>Presentación de PowerPoint</vt:lpstr>
      <vt:lpstr>Actividad interdisciplinaria b) de desarrollo del proyecto</vt:lpstr>
      <vt:lpstr>Presentación de PowerPoint</vt:lpstr>
      <vt:lpstr> Justificación de la actividad </vt:lpstr>
      <vt:lpstr>Presentación de PowerPoint</vt:lpstr>
      <vt:lpstr>Presentación de PowerPoint</vt:lpstr>
      <vt:lpstr>Presentación de PowerPoint</vt:lpstr>
      <vt:lpstr>Descripción de lo que se hará con los resultados de la actividad</vt:lpstr>
      <vt:lpstr>Presentación de PowerPoint</vt:lpstr>
      <vt:lpstr>Toma de decisiones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Actividad interdisciplinaria de cierre del proyecto.  </vt:lpstr>
      <vt:lpstr>Presentación de PowerPoint</vt:lpstr>
      <vt:lpstr>Justificación de la actividad</vt:lpstr>
      <vt:lpstr>Presentación de PowerPoint</vt:lpstr>
      <vt:lpstr>Presentación de PowerPoint</vt:lpstr>
      <vt:lpstr>Presentación de PowerPoint</vt:lpstr>
      <vt:lpstr>Descripción de lo que se hará con los resultados de la actividad</vt:lpstr>
      <vt:lpstr>Presentación de PowerPoint</vt:lpstr>
      <vt:lpstr>Toma de decisiones</vt:lpstr>
      <vt:lpstr>Evaluación. Autoevaluación,  coevaluación del  proyecto, por parte de  alumnos, maestros y  autoridades/entrevistas, videos grabados o escritos </vt:lpstr>
      <vt:lpstr>Lista de cambios realizados a la estructura del proyecto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EMILIANI Clave de incorporación 6918 Nombre del proyecto. Del refrigerador a tu ropa: uso de materiales orgánicos para la tinción de prendas de reuso. Grado al que va dirigido el proyecto: 4º</dc:title>
  <dc:creator>emma santiago</dc:creator>
  <cp:lastModifiedBy>USUARIO</cp:lastModifiedBy>
  <cp:revision>1</cp:revision>
  <dcterms:created xsi:type="dcterms:W3CDTF">2019-03-24T22:10:34Z</dcterms:created>
  <dcterms:modified xsi:type="dcterms:W3CDTF">2022-04-26T16:44:40Z</dcterms:modified>
</cp:coreProperties>
</file>