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75" r:id="rId10"/>
    <p:sldId id="264" r:id="rId11"/>
    <p:sldId id="265" r:id="rId12"/>
    <p:sldId id="276" r:id="rId13"/>
    <p:sldId id="266" r:id="rId14"/>
    <p:sldId id="277" r:id="rId15"/>
    <p:sldId id="283" r:id="rId16"/>
    <p:sldId id="284" r:id="rId17"/>
    <p:sldId id="267" r:id="rId18"/>
    <p:sldId id="270" r:id="rId19"/>
    <p:sldId id="269" r:id="rId20"/>
    <p:sldId id="285" r:id="rId21"/>
    <p:sldId id="271" r:id="rId22"/>
    <p:sldId id="273" r:id="rId23"/>
  </p:sldIdLst>
  <p:sldSz cx="18288000" cy="10287000"/>
  <p:notesSz cx="6858000" cy="9144000"/>
  <p:embeddedFontLst>
    <p:embeddedFont>
      <p:font typeface="Century Gothic" panose="020B0502020202020204" pitchFamily="3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9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94360-B2BD-488F-944F-EE5E584DCBBE}" type="datetimeFigureOut">
              <a:rPr lang="es-MX" smtClean="0"/>
              <a:t>13/03/2024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F003A-1022-47DA-B66C-301B30ECDBA6}" type="slidenum">
              <a:rPr lang="es-MX" smtClean="0"/>
              <a:t>‹Nº›</a:t>
            </a:fld>
            <a:endParaRPr lang="es-MX"/>
          </a:p>
        </p:txBody>
      </p:sp>
    </p:spTree>
    <p:extLst>
      <p:ext uri="{BB962C8B-B14F-4D97-AF65-F5344CB8AC3E}">
        <p14:creationId xmlns:p14="http://schemas.microsoft.com/office/powerpoint/2010/main" val="3450384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1D7"/>
        </a:solidFill>
        <a:effectLst/>
      </p:bgPr>
    </p:bg>
    <p:spTree>
      <p:nvGrpSpPr>
        <p:cNvPr id="1" name=""/>
        <p:cNvGrpSpPr/>
        <p:nvPr/>
      </p:nvGrpSpPr>
      <p:grpSpPr>
        <a:xfrm>
          <a:off x="0" y="0"/>
          <a:ext cx="0" cy="0"/>
          <a:chOff x="0" y="0"/>
          <a:chExt cx="0" cy="0"/>
        </a:xfrm>
      </p:grpSpPr>
      <p:sp>
        <p:nvSpPr>
          <p:cNvPr id="2" name="Freeform 2"/>
          <p:cNvSpPr/>
          <p:nvPr/>
        </p:nvSpPr>
        <p:spPr>
          <a:xfrm rot="1551933">
            <a:off x="6413230" y="8257824"/>
            <a:ext cx="4986540" cy="6960906"/>
          </a:xfrm>
          <a:custGeom>
            <a:avLst/>
            <a:gdLst/>
            <a:ahLst/>
            <a:cxnLst/>
            <a:rect l="l" t="t" r="r" b="b"/>
            <a:pathLst>
              <a:path w="4986540" h="6960906">
                <a:moveTo>
                  <a:pt x="0" y="0"/>
                </a:moveTo>
                <a:lnTo>
                  <a:pt x="4986540" y="0"/>
                </a:lnTo>
                <a:lnTo>
                  <a:pt x="4986540" y="6960907"/>
                </a:lnTo>
                <a:lnTo>
                  <a:pt x="0" y="69609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8884823" y="-386094"/>
            <a:ext cx="9974491" cy="10673094"/>
          </a:xfrm>
          <a:custGeom>
            <a:avLst/>
            <a:gdLst/>
            <a:ahLst/>
            <a:cxnLst/>
            <a:rect l="l" t="t" r="r" b="b"/>
            <a:pathLst>
              <a:path w="9974491" h="10673094">
                <a:moveTo>
                  <a:pt x="0" y="0"/>
                </a:moveTo>
                <a:lnTo>
                  <a:pt x="9974492" y="0"/>
                </a:lnTo>
                <a:lnTo>
                  <a:pt x="9974492" y="10673094"/>
                </a:lnTo>
                <a:lnTo>
                  <a:pt x="0" y="10673094"/>
                </a:lnTo>
                <a:lnTo>
                  <a:pt x="0" y="0"/>
                </a:lnTo>
                <a:close/>
              </a:path>
            </a:pathLst>
          </a:custGeom>
          <a:blipFill>
            <a:blip r:embed="rId4">
              <a:alphaModFix amt="15000"/>
              <a:extLst>
                <a:ext uri="{96DAC541-7B7A-43D3-8B79-37D633B846F1}">
                  <asvg:svgBlip xmlns:asvg="http://schemas.microsoft.com/office/drawing/2016/SVG/main" r:embed="rId5"/>
                </a:ext>
              </a:extLst>
            </a:blip>
            <a:stretch>
              <a:fillRect/>
            </a:stretch>
          </a:blipFill>
        </p:spPr>
        <p:txBody>
          <a:bodyPr/>
          <a:lstStyle/>
          <a:p>
            <a:endParaRPr lang="es-MX"/>
          </a:p>
        </p:txBody>
      </p:sp>
      <p:sp>
        <p:nvSpPr>
          <p:cNvPr id="4" name="Freeform 4"/>
          <p:cNvSpPr/>
          <p:nvPr/>
        </p:nvSpPr>
        <p:spPr>
          <a:xfrm>
            <a:off x="10992817" y="1405053"/>
            <a:ext cx="3792987" cy="6622675"/>
          </a:xfrm>
          <a:custGeom>
            <a:avLst/>
            <a:gdLst/>
            <a:ahLst/>
            <a:cxnLst/>
            <a:rect l="l" t="t" r="r" b="b"/>
            <a:pathLst>
              <a:path w="3792987" h="6622675">
                <a:moveTo>
                  <a:pt x="0" y="0"/>
                </a:moveTo>
                <a:lnTo>
                  <a:pt x="3792986" y="0"/>
                </a:lnTo>
                <a:lnTo>
                  <a:pt x="3792986" y="6622675"/>
                </a:lnTo>
                <a:lnTo>
                  <a:pt x="0" y="66226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5" name="Freeform 5"/>
          <p:cNvSpPr/>
          <p:nvPr/>
        </p:nvSpPr>
        <p:spPr>
          <a:xfrm flipH="1">
            <a:off x="10055347" y="7518780"/>
            <a:ext cx="3296605" cy="1804142"/>
          </a:xfrm>
          <a:custGeom>
            <a:avLst/>
            <a:gdLst/>
            <a:ahLst/>
            <a:cxnLst/>
            <a:rect l="l" t="t" r="r" b="b"/>
            <a:pathLst>
              <a:path w="3296605" h="1804142">
                <a:moveTo>
                  <a:pt x="3296605" y="0"/>
                </a:moveTo>
                <a:lnTo>
                  <a:pt x="0" y="0"/>
                </a:lnTo>
                <a:lnTo>
                  <a:pt x="0" y="1804142"/>
                </a:lnTo>
                <a:lnTo>
                  <a:pt x="3296605" y="1804142"/>
                </a:lnTo>
                <a:lnTo>
                  <a:pt x="329660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6" name="Freeform 6"/>
          <p:cNvSpPr/>
          <p:nvPr/>
        </p:nvSpPr>
        <p:spPr>
          <a:xfrm>
            <a:off x="13290935" y="5420500"/>
            <a:ext cx="4997065" cy="4444626"/>
          </a:xfrm>
          <a:custGeom>
            <a:avLst/>
            <a:gdLst/>
            <a:ahLst/>
            <a:cxnLst/>
            <a:rect l="l" t="t" r="r" b="b"/>
            <a:pathLst>
              <a:path w="4997065" h="4444626">
                <a:moveTo>
                  <a:pt x="0" y="0"/>
                </a:moveTo>
                <a:lnTo>
                  <a:pt x="4997065" y="0"/>
                </a:lnTo>
                <a:lnTo>
                  <a:pt x="4997065" y="4444626"/>
                </a:lnTo>
                <a:lnTo>
                  <a:pt x="0" y="44446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7" name="Freeform 7"/>
          <p:cNvSpPr/>
          <p:nvPr/>
        </p:nvSpPr>
        <p:spPr>
          <a:xfrm rot="-1372468">
            <a:off x="1650463" y="8770833"/>
            <a:ext cx="4526280" cy="4114800"/>
          </a:xfrm>
          <a:custGeom>
            <a:avLst/>
            <a:gdLst/>
            <a:ahLst/>
            <a:cxnLst/>
            <a:rect l="l" t="t" r="r" b="b"/>
            <a:pathLst>
              <a:path w="4526280" h="4114800">
                <a:moveTo>
                  <a:pt x="0" y="0"/>
                </a:moveTo>
                <a:lnTo>
                  <a:pt x="4526280" y="0"/>
                </a:lnTo>
                <a:lnTo>
                  <a:pt x="4526280"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8" name="Freeform 8"/>
          <p:cNvSpPr/>
          <p:nvPr/>
        </p:nvSpPr>
        <p:spPr>
          <a:xfrm rot="806085">
            <a:off x="-314808" y="8576282"/>
            <a:ext cx="2107665" cy="2646612"/>
          </a:xfrm>
          <a:custGeom>
            <a:avLst/>
            <a:gdLst/>
            <a:ahLst/>
            <a:cxnLst/>
            <a:rect l="l" t="t" r="r" b="b"/>
            <a:pathLst>
              <a:path w="2107665" h="2646612">
                <a:moveTo>
                  <a:pt x="0" y="0"/>
                </a:moveTo>
                <a:lnTo>
                  <a:pt x="2107665" y="0"/>
                </a:lnTo>
                <a:lnTo>
                  <a:pt x="2107665" y="2646612"/>
                </a:lnTo>
                <a:lnTo>
                  <a:pt x="0" y="264661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0" name="TextBox 10"/>
          <p:cNvSpPr txBox="1"/>
          <p:nvPr/>
        </p:nvSpPr>
        <p:spPr>
          <a:xfrm>
            <a:off x="1477064" y="2576767"/>
            <a:ext cx="7523762" cy="2769989"/>
          </a:xfrm>
          <a:prstGeom prst="rect">
            <a:avLst/>
          </a:prstGeom>
        </p:spPr>
        <p:txBody>
          <a:bodyPr wrap="square" lIns="0" tIns="0" rIns="0" bIns="0" rtlCol="0" anchor="t">
            <a:spAutoFit/>
          </a:bodyPr>
          <a:lstStyle/>
          <a:p>
            <a:pPr algn="just">
              <a:buSzPts val="1800"/>
            </a:pPr>
            <a:r>
              <a:rPr lang="es-MX" sz="6000" b="1" dirty="0">
                <a:effectLst/>
                <a:latin typeface="+mj-lt"/>
                <a:ea typeface="Calibri" panose="020F0502020204030204" pitchFamily="34" charset="0"/>
                <a:cs typeface="Times New Roman" panose="02020603050405020304" pitchFamily="18" charset="0"/>
              </a:rPr>
              <a:t>¿Para qué el manejo adecuado de las heces de tu mascota?</a:t>
            </a:r>
          </a:p>
        </p:txBody>
      </p:sp>
      <p:pic>
        <p:nvPicPr>
          <p:cNvPr id="13" name="Picture 2" descr="Instituto Canadiense CLARAC">
            <a:extLst>
              <a:ext uri="{FF2B5EF4-FFF2-40B4-BE49-F238E27FC236}">
                <a16:creationId xmlns:a16="http://schemas.microsoft.com/office/drawing/2014/main" id="{DA1B92F2-3790-ECD3-DF78-BC95E95DE6AB}"/>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2741030" y="-322605"/>
            <a:ext cx="4654039" cy="35952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1D7"/>
        </a:solidFill>
        <a:effectLst/>
      </p:bgPr>
    </p:bg>
    <p:spTree>
      <p:nvGrpSpPr>
        <p:cNvPr id="1" name=""/>
        <p:cNvGrpSpPr/>
        <p:nvPr/>
      </p:nvGrpSpPr>
      <p:grpSpPr>
        <a:xfrm>
          <a:off x="0" y="0"/>
          <a:ext cx="0" cy="0"/>
          <a:chOff x="0" y="0"/>
          <a:chExt cx="0" cy="0"/>
        </a:xfrm>
      </p:grpSpPr>
      <p:grpSp>
        <p:nvGrpSpPr>
          <p:cNvPr id="2" name="Group 2"/>
          <p:cNvGrpSpPr/>
          <p:nvPr/>
        </p:nvGrpSpPr>
        <p:grpSpPr>
          <a:xfrm>
            <a:off x="341673" y="1627504"/>
            <a:ext cx="17706840" cy="8383254"/>
            <a:chOff x="0" y="0"/>
            <a:chExt cx="5469374" cy="2589460"/>
          </a:xfrm>
        </p:grpSpPr>
        <p:sp>
          <p:nvSpPr>
            <p:cNvPr id="3" name="Freeform 3"/>
            <p:cNvSpPr/>
            <p:nvPr/>
          </p:nvSpPr>
          <p:spPr>
            <a:xfrm>
              <a:off x="0" y="0"/>
              <a:ext cx="5469374" cy="2589460"/>
            </a:xfrm>
            <a:custGeom>
              <a:avLst/>
              <a:gdLst/>
              <a:ahLst/>
              <a:cxnLst/>
              <a:rect l="l" t="t" r="r" b="b"/>
              <a:pathLst>
                <a:path w="5469374" h="2589460">
                  <a:moveTo>
                    <a:pt x="0" y="0"/>
                  </a:moveTo>
                  <a:lnTo>
                    <a:pt x="5469374" y="0"/>
                  </a:lnTo>
                  <a:lnTo>
                    <a:pt x="5469374" y="2589460"/>
                  </a:lnTo>
                  <a:lnTo>
                    <a:pt x="0" y="2589460"/>
                  </a:lnTo>
                  <a:close/>
                </a:path>
              </a:pathLst>
            </a:custGeom>
            <a:solidFill>
              <a:srgbClr val="FFFFFF">
                <a:alpha val="40000"/>
              </a:srgbClr>
            </a:solidFill>
          </p:spPr>
          <p:txBody>
            <a:bodyPr/>
            <a:lstStyle/>
            <a:p>
              <a:endParaRPr lang="es-MX"/>
            </a:p>
          </p:txBody>
        </p:sp>
        <p:sp>
          <p:nvSpPr>
            <p:cNvPr id="4" name="TextBox 4"/>
            <p:cNvSpPr txBox="1"/>
            <p:nvPr/>
          </p:nvSpPr>
          <p:spPr>
            <a:xfrm>
              <a:off x="0" y="-200025"/>
              <a:ext cx="5469374" cy="2789485"/>
            </a:xfrm>
            <a:prstGeom prst="rect">
              <a:avLst/>
            </a:prstGeom>
          </p:spPr>
          <p:txBody>
            <a:bodyPr lIns="49256" tIns="49256" rIns="49256" bIns="49256" rtlCol="0" anchor="ctr"/>
            <a:lstStyle/>
            <a:p>
              <a:pPr algn="ctr">
                <a:lnSpc>
                  <a:spcPts val="15732"/>
                </a:lnSpc>
              </a:pPr>
              <a:endParaRPr/>
            </a:p>
          </p:txBody>
        </p:sp>
      </p:grpSp>
      <p:sp>
        <p:nvSpPr>
          <p:cNvPr id="5" name="TextBox 5"/>
          <p:cNvSpPr txBox="1"/>
          <p:nvPr/>
        </p:nvSpPr>
        <p:spPr>
          <a:xfrm>
            <a:off x="408929" y="2459321"/>
            <a:ext cx="17639584" cy="6072047"/>
          </a:xfrm>
          <a:prstGeom prst="rect">
            <a:avLst/>
          </a:prstGeom>
        </p:spPr>
        <p:txBody>
          <a:bodyPr lIns="0" tIns="0" rIns="0" bIns="0" rtlCol="0" anchor="t">
            <a:spAutoFit/>
          </a:bodyPr>
          <a:lstStyle/>
          <a:p>
            <a:pPr algn="just">
              <a:lnSpc>
                <a:spcPts val="5282"/>
              </a:lnSpc>
            </a:pPr>
            <a:r>
              <a:rPr lang="en-US" sz="2800" dirty="0">
                <a:solidFill>
                  <a:srgbClr val="383635"/>
                </a:solidFill>
                <a:latin typeface="Open Sans"/>
              </a:rPr>
              <a:t>•En México, se </a:t>
            </a:r>
            <a:r>
              <a:rPr lang="en-US" sz="2800" dirty="0" err="1">
                <a:solidFill>
                  <a:srgbClr val="383635"/>
                </a:solidFill>
                <a:latin typeface="Open Sans"/>
              </a:rPr>
              <a:t>estima</a:t>
            </a:r>
            <a:r>
              <a:rPr lang="en-US" sz="2800" dirty="0">
                <a:solidFill>
                  <a:srgbClr val="383635"/>
                </a:solidFill>
                <a:latin typeface="Open Sans"/>
              </a:rPr>
              <a:t> que </a:t>
            </a:r>
            <a:r>
              <a:rPr lang="en-US" sz="2800" dirty="0" err="1">
                <a:solidFill>
                  <a:srgbClr val="383635"/>
                </a:solidFill>
                <a:latin typeface="Open Sans"/>
              </a:rPr>
              <a:t>existen</a:t>
            </a:r>
            <a:r>
              <a:rPr lang="en-US" sz="2800" dirty="0">
                <a:solidFill>
                  <a:srgbClr val="383635"/>
                </a:solidFill>
                <a:latin typeface="Open Sans"/>
              </a:rPr>
              <a:t> </a:t>
            </a:r>
            <a:r>
              <a:rPr lang="en-US" sz="2800" dirty="0" err="1">
                <a:solidFill>
                  <a:srgbClr val="383635"/>
                </a:solidFill>
                <a:latin typeface="Open Sans"/>
              </a:rPr>
              <a:t>alrededor</a:t>
            </a:r>
            <a:r>
              <a:rPr lang="en-US" sz="2800" dirty="0">
                <a:solidFill>
                  <a:srgbClr val="383635"/>
                </a:solidFill>
                <a:latin typeface="Open Sans"/>
              </a:rPr>
              <a:t> de 19.5 </a:t>
            </a:r>
            <a:r>
              <a:rPr lang="en-US" sz="2800" dirty="0" err="1">
                <a:solidFill>
                  <a:srgbClr val="383635"/>
                </a:solidFill>
                <a:latin typeface="Open Sans"/>
              </a:rPr>
              <a:t>millones</a:t>
            </a:r>
            <a:r>
              <a:rPr lang="en-US" sz="2800" dirty="0">
                <a:solidFill>
                  <a:srgbClr val="383635"/>
                </a:solidFill>
                <a:latin typeface="Open Sans"/>
              </a:rPr>
              <a:t> de </a:t>
            </a:r>
            <a:r>
              <a:rPr lang="en-US" sz="2800" dirty="0" err="1">
                <a:solidFill>
                  <a:srgbClr val="383635"/>
                </a:solidFill>
                <a:latin typeface="Open Sans"/>
              </a:rPr>
              <a:t>perros</a:t>
            </a:r>
            <a:r>
              <a:rPr lang="en-US" sz="2800" dirty="0">
                <a:solidFill>
                  <a:srgbClr val="383635"/>
                </a:solidFill>
                <a:latin typeface="Open Sans"/>
              </a:rPr>
              <a:t>. Sin embargo, solo un </a:t>
            </a:r>
            <a:r>
              <a:rPr lang="en-US" sz="2800" dirty="0" err="1">
                <a:solidFill>
                  <a:srgbClr val="383635"/>
                </a:solidFill>
                <a:latin typeface="Open Sans"/>
              </a:rPr>
              <a:t>porcentaje</a:t>
            </a:r>
            <a:r>
              <a:rPr lang="en-US" sz="2800" dirty="0">
                <a:solidFill>
                  <a:srgbClr val="383635"/>
                </a:solidFill>
                <a:latin typeface="Open Sans"/>
              </a:rPr>
              <a:t> de </a:t>
            </a:r>
            <a:r>
              <a:rPr lang="en-US" sz="2800" dirty="0" err="1">
                <a:solidFill>
                  <a:srgbClr val="383635"/>
                </a:solidFill>
                <a:latin typeface="Open Sans"/>
              </a:rPr>
              <a:t>ellos</a:t>
            </a:r>
            <a:r>
              <a:rPr lang="en-US" sz="2800" dirty="0">
                <a:solidFill>
                  <a:srgbClr val="383635"/>
                </a:solidFill>
                <a:latin typeface="Open Sans"/>
              </a:rPr>
              <a:t> </a:t>
            </a:r>
            <a:r>
              <a:rPr lang="en-US" sz="2800" dirty="0" err="1">
                <a:solidFill>
                  <a:srgbClr val="383635"/>
                </a:solidFill>
                <a:latin typeface="Open Sans"/>
              </a:rPr>
              <a:t>tienen</a:t>
            </a:r>
            <a:r>
              <a:rPr lang="en-US" sz="2800" dirty="0">
                <a:solidFill>
                  <a:srgbClr val="383635"/>
                </a:solidFill>
                <a:latin typeface="Open Sans"/>
              </a:rPr>
              <a:t> </a:t>
            </a:r>
            <a:r>
              <a:rPr lang="en-US" sz="2800" dirty="0" err="1">
                <a:solidFill>
                  <a:srgbClr val="383635"/>
                </a:solidFill>
                <a:latin typeface="Open Sans"/>
              </a:rPr>
              <a:t>dueño</a:t>
            </a:r>
            <a:r>
              <a:rPr lang="en-US" sz="2800" dirty="0">
                <a:solidFill>
                  <a:srgbClr val="383635"/>
                </a:solidFill>
                <a:latin typeface="Open Sans"/>
              </a:rPr>
              <a:t>, </a:t>
            </a:r>
            <a:r>
              <a:rPr lang="en-US" sz="2800" dirty="0" err="1">
                <a:solidFill>
                  <a:srgbClr val="383635"/>
                </a:solidFill>
                <a:latin typeface="Open Sans"/>
              </a:rPr>
              <a:t>mientras</a:t>
            </a:r>
            <a:r>
              <a:rPr lang="en-US" sz="2800" dirty="0">
                <a:solidFill>
                  <a:srgbClr val="383635"/>
                </a:solidFill>
                <a:latin typeface="Open Sans"/>
              </a:rPr>
              <a:t> que </a:t>
            </a:r>
            <a:r>
              <a:rPr lang="en-US" sz="2800" dirty="0" err="1">
                <a:solidFill>
                  <a:srgbClr val="383635"/>
                </a:solidFill>
                <a:latin typeface="Open Sans"/>
              </a:rPr>
              <a:t>otros</a:t>
            </a:r>
            <a:r>
              <a:rPr lang="en-US" sz="2800" dirty="0">
                <a:solidFill>
                  <a:srgbClr val="383635"/>
                </a:solidFill>
                <a:latin typeface="Open Sans"/>
              </a:rPr>
              <a:t> </a:t>
            </a:r>
            <a:r>
              <a:rPr lang="en-US" sz="2800" dirty="0" err="1">
                <a:solidFill>
                  <a:srgbClr val="383635"/>
                </a:solidFill>
                <a:latin typeface="Open Sans"/>
              </a:rPr>
              <a:t>viven</a:t>
            </a:r>
            <a:r>
              <a:rPr lang="en-US" sz="2800" dirty="0">
                <a:solidFill>
                  <a:srgbClr val="383635"/>
                </a:solidFill>
                <a:latin typeface="Open Sans"/>
              </a:rPr>
              <a:t> </a:t>
            </a:r>
            <a:r>
              <a:rPr lang="en-US" sz="2800" dirty="0" err="1">
                <a:solidFill>
                  <a:srgbClr val="383635"/>
                </a:solidFill>
                <a:latin typeface="Open Sans"/>
              </a:rPr>
              <a:t>en</a:t>
            </a:r>
            <a:r>
              <a:rPr lang="en-US" sz="2800" dirty="0">
                <a:solidFill>
                  <a:srgbClr val="383635"/>
                </a:solidFill>
                <a:latin typeface="Open Sans"/>
              </a:rPr>
              <a:t> </a:t>
            </a:r>
            <a:r>
              <a:rPr lang="en-US" sz="2800" dirty="0" err="1">
                <a:solidFill>
                  <a:srgbClr val="383635"/>
                </a:solidFill>
                <a:latin typeface="Open Sans"/>
              </a:rPr>
              <a:t>situación</a:t>
            </a:r>
            <a:r>
              <a:rPr lang="en-US" sz="2800" dirty="0">
                <a:solidFill>
                  <a:srgbClr val="383635"/>
                </a:solidFill>
                <a:latin typeface="Open Sans"/>
              </a:rPr>
              <a:t> de </a:t>
            </a:r>
            <a:r>
              <a:rPr lang="en-US" sz="2800" dirty="0" err="1">
                <a:solidFill>
                  <a:srgbClr val="383635"/>
                </a:solidFill>
                <a:latin typeface="Open Sans"/>
              </a:rPr>
              <a:t>calle</a:t>
            </a:r>
            <a:r>
              <a:rPr lang="en-US" sz="2800" dirty="0">
                <a:solidFill>
                  <a:srgbClr val="383635"/>
                </a:solidFill>
                <a:latin typeface="Open Sans"/>
              </a:rPr>
              <a:t>. </a:t>
            </a:r>
            <a:r>
              <a:rPr lang="en-US" sz="2800" dirty="0" err="1">
                <a:solidFill>
                  <a:srgbClr val="383635"/>
                </a:solidFill>
                <a:latin typeface="Open Sans"/>
              </a:rPr>
              <a:t>Lamentablemente</a:t>
            </a:r>
            <a:r>
              <a:rPr lang="en-US" sz="2800" dirty="0">
                <a:solidFill>
                  <a:srgbClr val="383635"/>
                </a:solidFill>
                <a:latin typeface="Open Sans"/>
              </a:rPr>
              <a:t>, </a:t>
            </a:r>
            <a:r>
              <a:rPr lang="en-US" sz="2800" dirty="0" err="1">
                <a:solidFill>
                  <a:srgbClr val="383635"/>
                </a:solidFill>
                <a:latin typeface="Open Sans"/>
              </a:rPr>
              <a:t>algunos</a:t>
            </a:r>
            <a:r>
              <a:rPr lang="en-US" sz="2800" dirty="0">
                <a:solidFill>
                  <a:srgbClr val="383635"/>
                </a:solidFill>
                <a:latin typeface="Open Sans"/>
              </a:rPr>
              <a:t> </a:t>
            </a:r>
            <a:r>
              <a:rPr lang="en-US" sz="2800" dirty="0" err="1">
                <a:solidFill>
                  <a:srgbClr val="383635"/>
                </a:solidFill>
                <a:latin typeface="Open Sans"/>
              </a:rPr>
              <a:t>dueños</a:t>
            </a:r>
            <a:r>
              <a:rPr lang="en-US" sz="2800" dirty="0">
                <a:solidFill>
                  <a:srgbClr val="383635"/>
                </a:solidFill>
                <a:latin typeface="Open Sans"/>
              </a:rPr>
              <a:t> de </a:t>
            </a:r>
            <a:r>
              <a:rPr lang="en-US" sz="2800" dirty="0" err="1">
                <a:solidFill>
                  <a:srgbClr val="383635"/>
                </a:solidFill>
                <a:latin typeface="Open Sans"/>
              </a:rPr>
              <a:t>perros</a:t>
            </a:r>
            <a:r>
              <a:rPr lang="en-US" sz="2800" dirty="0">
                <a:solidFill>
                  <a:srgbClr val="383635"/>
                </a:solidFill>
                <a:latin typeface="Open Sans"/>
              </a:rPr>
              <a:t> no </a:t>
            </a:r>
            <a:r>
              <a:rPr lang="en-US" sz="2800" dirty="0" err="1">
                <a:solidFill>
                  <a:srgbClr val="383635"/>
                </a:solidFill>
                <a:latin typeface="Open Sans"/>
              </a:rPr>
              <a:t>asumen</a:t>
            </a:r>
            <a:r>
              <a:rPr lang="en-US" sz="2800" dirty="0">
                <a:solidFill>
                  <a:srgbClr val="383635"/>
                </a:solidFill>
                <a:latin typeface="Open Sans"/>
              </a:rPr>
              <a:t> la </a:t>
            </a:r>
            <a:r>
              <a:rPr lang="en-US" sz="2800" dirty="0" err="1">
                <a:solidFill>
                  <a:srgbClr val="383635"/>
                </a:solidFill>
                <a:latin typeface="Open Sans"/>
              </a:rPr>
              <a:t>responsabilidad</a:t>
            </a:r>
            <a:r>
              <a:rPr lang="en-US" sz="2800" dirty="0">
                <a:solidFill>
                  <a:srgbClr val="383635"/>
                </a:solidFill>
                <a:latin typeface="Open Sans"/>
              </a:rPr>
              <a:t> </a:t>
            </a:r>
            <a:r>
              <a:rPr lang="en-US" sz="2800" dirty="0" err="1">
                <a:solidFill>
                  <a:srgbClr val="383635"/>
                </a:solidFill>
                <a:latin typeface="Open Sans"/>
              </a:rPr>
              <a:t>adecuada</a:t>
            </a:r>
            <a:r>
              <a:rPr lang="en-US" sz="2800" dirty="0">
                <a:solidFill>
                  <a:srgbClr val="383635"/>
                </a:solidFill>
                <a:latin typeface="Open Sans"/>
              </a:rPr>
              <a:t>, </a:t>
            </a:r>
            <a:r>
              <a:rPr lang="en-US" sz="2800" dirty="0" err="1">
                <a:solidFill>
                  <a:srgbClr val="383635"/>
                </a:solidFill>
                <a:latin typeface="Open Sans"/>
              </a:rPr>
              <a:t>permitiendo</a:t>
            </a:r>
            <a:r>
              <a:rPr lang="en-US" sz="2800" dirty="0">
                <a:solidFill>
                  <a:srgbClr val="383635"/>
                </a:solidFill>
                <a:latin typeface="Open Sans"/>
              </a:rPr>
              <a:t> que sus </a:t>
            </a:r>
            <a:r>
              <a:rPr lang="en-US" sz="2800" dirty="0" err="1">
                <a:solidFill>
                  <a:srgbClr val="383635"/>
                </a:solidFill>
                <a:latin typeface="Open Sans"/>
              </a:rPr>
              <a:t>mascotas</a:t>
            </a:r>
            <a:r>
              <a:rPr lang="en-US" sz="2800" dirty="0">
                <a:solidFill>
                  <a:srgbClr val="383635"/>
                </a:solidFill>
                <a:latin typeface="Open Sans"/>
              </a:rPr>
              <a:t> </a:t>
            </a:r>
            <a:r>
              <a:rPr lang="en-US" sz="2800" dirty="0" err="1">
                <a:solidFill>
                  <a:srgbClr val="383635"/>
                </a:solidFill>
                <a:latin typeface="Open Sans"/>
              </a:rPr>
              <a:t>defequen</a:t>
            </a:r>
            <a:r>
              <a:rPr lang="en-US" sz="2800" dirty="0">
                <a:solidFill>
                  <a:srgbClr val="383635"/>
                </a:solidFill>
                <a:latin typeface="Open Sans"/>
              </a:rPr>
              <a:t> </a:t>
            </a:r>
            <a:r>
              <a:rPr lang="en-US" sz="2800" dirty="0" err="1">
                <a:solidFill>
                  <a:srgbClr val="383635"/>
                </a:solidFill>
                <a:latin typeface="Open Sans"/>
              </a:rPr>
              <a:t>en</a:t>
            </a:r>
            <a:r>
              <a:rPr lang="en-US" sz="2800" dirty="0">
                <a:solidFill>
                  <a:srgbClr val="383635"/>
                </a:solidFill>
                <a:latin typeface="Open Sans"/>
              </a:rPr>
              <a:t> la </a:t>
            </a:r>
            <a:r>
              <a:rPr lang="en-US" sz="2800" dirty="0" err="1">
                <a:solidFill>
                  <a:srgbClr val="383635"/>
                </a:solidFill>
                <a:latin typeface="Open Sans"/>
              </a:rPr>
              <a:t>vía</a:t>
            </a:r>
            <a:r>
              <a:rPr lang="en-US" sz="2800" dirty="0">
                <a:solidFill>
                  <a:srgbClr val="383635"/>
                </a:solidFill>
                <a:latin typeface="Open Sans"/>
              </a:rPr>
              <a:t> </a:t>
            </a:r>
            <a:r>
              <a:rPr lang="en-US" sz="2800" dirty="0" err="1">
                <a:solidFill>
                  <a:srgbClr val="383635"/>
                </a:solidFill>
                <a:latin typeface="Open Sans"/>
              </a:rPr>
              <a:t>pública</a:t>
            </a:r>
            <a:r>
              <a:rPr lang="en-US" sz="2800" dirty="0">
                <a:solidFill>
                  <a:srgbClr val="383635"/>
                </a:solidFill>
                <a:latin typeface="Open Sans"/>
              </a:rPr>
              <a:t> sin </a:t>
            </a:r>
            <a:r>
              <a:rPr lang="en-US" sz="2800" dirty="0" err="1">
                <a:solidFill>
                  <a:srgbClr val="383635"/>
                </a:solidFill>
                <a:latin typeface="Open Sans"/>
              </a:rPr>
              <a:t>recoger</a:t>
            </a:r>
            <a:r>
              <a:rPr lang="en-US" sz="2800" dirty="0">
                <a:solidFill>
                  <a:srgbClr val="383635"/>
                </a:solidFill>
                <a:latin typeface="Open Sans"/>
              </a:rPr>
              <a:t> sus </a:t>
            </a:r>
            <a:r>
              <a:rPr lang="en-US" sz="2800" dirty="0" err="1">
                <a:solidFill>
                  <a:srgbClr val="383635"/>
                </a:solidFill>
                <a:latin typeface="Open Sans"/>
              </a:rPr>
              <a:t>heces</a:t>
            </a:r>
            <a:r>
              <a:rPr lang="en-US" sz="2800" dirty="0">
                <a:solidFill>
                  <a:srgbClr val="383635"/>
                </a:solidFill>
                <a:latin typeface="Open Sans"/>
              </a:rPr>
              <a:t>. </a:t>
            </a:r>
            <a:r>
              <a:rPr lang="en-US" sz="2800" dirty="0" err="1">
                <a:solidFill>
                  <a:srgbClr val="383635"/>
                </a:solidFill>
                <a:latin typeface="Open Sans"/>
              </a:rPr>
              <a:t>Además</a:t>
            </a:r>
            <a:r>
              <a:rPr lang="en-US" sz="2800" dirty="0">
                <a:solidFill>
                  <a:srgbClr val="383635"/>
                </a:solidFill>
                <a:latin typeface="Open Sans"/>
              </a:rPr>
              <a:t>, </a:t>
            </a:r>
            <a:r>
              <a:rPr lang="en-US" sz="2800" dirty="0" err="1">
                <a:solidFill>
                  <a:srgbClr val="383635"/>
                </a:solidFill>
                <a:latin typeface="Open Sans"/>
              </a:rPr>
              <a:t>existe</a:t>
            </a:r>
            <a:r>
              <a:rPr lang="en-US" sz="2800" dirty="0">
                <a:solidFill>
                  <a:srgbClr val="383635"/>
                </a:solidFill>
                <a:latin typeface="Open Sans"/>
              </a:rPr>
              <a:t> </a:t>
            </a:r>
            <a:r>
              <a:rPr lang="en-US" sz="2800" dirty="0" err="1">
                <a:solidFill>
                  <a:srgbClr val="383635"/>
                </a:solidFill>
                <a:latin typeface="Open Sans"/>
              </a:rPr>
              <a:t>una</a:t>
            </a:r>
            <a:r>
              <a:rPr lang="en-US" sz="2800" dirty="0">
                <a:solidFill>
                  <a:srgbClr val="383635"/>
                </a:solidFill>
                <a:latin typeface="Open Sans"/>
              </a:rPr>
              <a:t> población considerable de </a:t>
            </a:r>
            <a:r>
              <a:rPr lang="en-US" sz="2800" dirty="0" err="1">
                <a:solidFill>
                  <a:srgbClr val="383635"/>
                </a:solidFill>
                <a:latin typeface="Open Sans"/>
              </a:rPr>
              <a:t>perros</a:t>
            </a:r>
            <a:r>
              <a:rPr lang="en-US" sz="2800" dirty="0">
                <a:solidFill>
                  <a:srgbClr val="383635"/>
                </a:solidFill>
                <a:latin typeface="Open Sans"/>
              </a:rPr>
              <a:t> </a:t>
            </a:r>
            <a:r>
              <a:rPr lang="en-US" sz="2800" dirty="0" err="1">
                <a:solidFill>
                  <a:srgbClr val="383635"/>
                </a:solidFill>
                <a:latin typeface="Open Sans"/>
              </a:rPr>
              <a:t>callejeros</a:t>
            </a:r>
            <a:r>
              <a:rPr lang="en-US" sz="2800" dirty="0">
                <a:solidFill>
                  <a:srgbClr val="383635"/>
                </a:solidFill>
                <a:latin typeface="Open Sans"/>
              </a:rPr>
              <a:t> que </a:t>
            </a:r>
            <a:r>
              <a:rPr lang="en-US" sz="2800" dirty="0" err="1">
                <a:solidFill>
                  <a:srgbClr val="383635"/>
                </a:solidFill>
                <a:latin typeface="Open Sans"/>
              </a:rPr>
              <a:t>también</a:t>
            </a:r>
            <a:r>
              <a:rPr lang="en-US" sz="2800" dirty="0">
                <a:solidFill>
                  <a:srgbClr val="383635"/>
                </a:solidFill>
                <a:latin typeface="Open Sans"/>
              </a:rPr>
              <a:t> </a:t>
            </a:r>
            <a:r>
              <a:rPr lang="en-US" sz="2800" dirty="0" err="1">
                <a:solidFill>
                  <a:srgbClr val="383635"/>
                </a:solidFill>
                <a:latin typeface="Open Sans"/>
              </a:rPr>
              <a:t>defecan</a:t>
            </a:r>
            <a:r>
              <a:rPr lang="en-US" sz="2800" dirty="0">
                <a:solidFill>
                  <a:srgbClr val="383635"/>
                </a:solidFill>
                <a:latin typeface="Open Sans"/>
              </a:rPr>
              <a:t> al </a:t>
            </a:r>
            <a:r>
              <a:rPr lang="en-US" sz="2800" dirty="0" err="1">
                <a:solidFill>
                  <a:srgbClr val="383635"/>
                </a:solidFill>
                <a:latin typeface="Open Sans"/>
              </a:rPr>
              <a:t>aire</a:t>
            </a:r>
            <a:r>
              <a:rPr lang="en-US" sz="2800" dirty="0">
                <a:solidFill>
                  <a:srgbClr val="383635"/>
                </a:solidFill>
                <a:latin typeface="Open Sans"/>
              </a:rPr>
              <a:t> libre. Esta </a:t>
            </a:r>
            <a:r>
              <a:rPr lang="en-US" sz="2800" dirty="0" err="1">
                <a:solidFill>
                  <a:srgbClr val="383635"/>
                </a:solidFill>
                <a:latin typeface="Open Sans"/>
              </a:rPr>
              <a:t>situación</a:t>
            </a:r>
            <a:r>
              <a:rPr lang="en-US" sz="2800" dirty="0">
                <a:solidFill>
                  <a:srgbClr val="383635"/>
                </a:solidFill>
                <a:latin typeface="Open Sans"/>
              </a:rPr>
              <a:t> genera </a:t>
            </a:r>
            <a:r>
              <a:rPr lang="en-US" sz="2800" dirty="0" err="1">
                <a:solidFill>
                  <a:srgbClr val="383635"/>
                </a:solidFill>
                <a:latin typeface="Open Sans"/>
              </a:rPr>
              <a:t>toneladas</a:t>
            </a:r>
            <a:r>
              <a:rPr lang="en-US" sz="2800" dirty="0">
                <a:solidFill>
                  <a:srgbClr val="383635"/>
                </a:solidFill>
                <a:latin typeface="Open Sans"/>
              </a:rPr>
              <a:t> de </a:t>
            </a:r>
            <a:r>
              <a:rPr lang="en-US" sz="2800" dirty="0" err="1">
                <a:solidFill>
                  <a:srgbClr val="383635"/>
                </a:solidFill>
                <a:latin typeface="Open Sans"/>
              </a:rPr>
              <a:t>materia</a:t>
            </a:r>
            <a:r>
              <a:rPr lang="en-US" sz="2800" dirty="0">
                <a:solidFill>
                  <a:srgbClr val="383635"/>
                </a:solidFill>
                <a:latin typeface="Open Sans"/>
              </a:rPr>
              <a:t> fecal </a:t>
            </a:r>
            <a:r>
              <a:rPr lang="en-US" sz="2800" dirty="0" err="1">
                <a:solidFill>
                  <a:srgbClr val="383635"/>
                </a:solidFill>
                <a:latin typeface="Open Sans"/>
              </a:rPr>
              <a:t>en</a:t>
            </a:r>
            <a:r>
              <a:rPr lang="en-US" sz="2800" dirty="0">
                <a:solidFill>
                  <a:srgbClr val="383635"/>
                </a:solidFill>
                <a:latin typeface="Open Sans"/>
              </a:rPr>
              <a:t> la Ciudad de México, </a:t>
            </a:r>
            <a:r>
              <a:rPr lang="en-US" sz="2800" dirty="0" err="1">
                <a:solidFill>
                  <a:srgbClr val="383635"/>
                </a:solidFill>
                <a:latin typeface="Open Sans"/>
              </a:rPr>
              <a:t>aproximadamente</a:t>
            </a:r>
            <a:r>
              <a:rPr lang="en-US" sz="2800" dirty="0">
                <a:solidFill>
                  <a:srgbClr val="383635"/>
                </a:solidFill>
                <a:latin typeface="Open Sans"/>
              </a:rPr>
              <a:t> 12 000 kg </a:t>
            </a:r>
            <a:r>
              <a:rPr lang="en-US" sz="2800" dirty="0" err="1">
                <a:solidFill>
                  <a:srgbClr val="383635"/>
                </a:solidFill>
                <a:latin typeface="Open Sans"/>
              </a:rPr>
              <a:t>diarios</a:t>
            </a:r>
            <a:r>
              <a:rPr lang="en-US" sz="2800" dirty="0">
                <a:solidFill>
                  <a:srgbClr val="383635"/>
                </a:solidFill>
                <a:latin typeface="Open Sans"/>
              </a:rPr>
              <a:t>. Esta </a:t>
            </a:r>
            <a:r>
              <a:rPr lang="en-US" sz="2800" dirty="0" err="1">
                <a:solidFill>
                  <a:srgbClr val="383635"/>
                </a:solidFill>
                <a:latin typeface="Open Sans"/>
              </a:rPr>
              <a:t>acumulación</a:t>
            </a:r>
            <a:r>
              <a:rPr lang="en-US" sz="2800" dirty="0">
                <a:solidFill>
                  <a:srgbClr val="383635"/>
                </a:solidFill>
                <a:latin typeface="Open Sans"/>
              </a:rPr>
              <a:t> de </a:t>
            </a:r>
            <a:r>
              <a:rPr lang="en-US" sz="2800" dirty="0" err="1">
                <a:solidFill>
                  <a:srgbClr val="383635"/>
                </a:solidFill>
                <a:latin typeface="Open Sans"/>
              </a:rPr>
              <a:t>heces</a:t>
            </a:r>
            <a:r>
              <a:rPr lang="en-US" sz="2800" dirty="0">
                <a:solidFill>
                  <a:srgbClr val="383635"/>
                </a:solidFill>
                <a:latin typeface="Open Sans"/>
              </a:rPr>
              <a:t> </a:t>
            </a:r>
            <a:r>
              <a:rPr lang="en-US" sz="2800" dirty="0" err="1">
                <a:solidFill>
                  <a:srgbClr val="383635"/>
                </a:solidFill>
                <a:latin typeface="Open Sans"/>
              </a:rPr>
              <a:t>representa</a:t>
            </a:r>
            <a:r>
              <a:rPr lang="en-US" sz="2800" dirty="0">
                <a:solidFill>
                  <a:srgbClr val="383635"/>
                </a:solidFill>
                <a:latin typeface="Open Sans"/>
              </a:rPr>
              <a:t> un grave </a:t>
            </a:r>
            <a:r>
              <a:rPr lang="en-US" sz="2800" dirty="0" err="1">
                <a:solidFill>
                  <a:srgbClr val="383635"/>
                </a:solidFill>
                <a:latin typeface="Open Sans"/>
              </a:rPr>
              <a:t>problema</a:t>
            </a:r>
            <a:r>
              <a:rPr lang="en-US" sz="2800" dirty="0">
                <a:solidFill>
                  <a:srgbClr val="383635"/>
                </a:solidFill>
                <a:latin typeface="Open Sans"/>
              </a:rPr>
              <a:t> </a:t>
            </a:r>
            <a:r>
              <a:rPr lang="en-US" sz="2800" dirty="0" err="1">
                <a:solidFill>
                  <a:srgbClr val="383635"/>
                </a:solidFill>
                <a:latin typeface="Open Sans"/>
              </a:rPr>
              <a:t>ambiental</a:t>
            </a:r>
            <a:r>
              <a:rPr lang="en-US" sz="2800" dirty="0">
                <a:solidFill>
                  <a:srgbClr val="383635"/>
                </a:solidFill>
                <a:latin typeface="Open Sans"/>
              </a:rPr>
              <a:t> y de </a:t>
            </a:r>
            <a:r>
              <a:rPr lang="en-US" sz="2800" dirty="0" err="1">
                <a:solidFill>
                  <a:srgbClr val="383635"/>
                </a:solidFill>
                <a:latin typeface="Open Sans"/>
              </a:rPr>
              <a:t>salud</a:t>
            </a:r>
            <a:r>
              <a:rPr lang="en-US" sz="2800" dirty="0">
                <a:solidFill>
                  <a:srgbClr val="383635"/>
                </a:solidFill>
                <a:latin typeface="Open Sans"/>
              </a:rPr>
              <a:t>, </a:t>
            </a:r>
            <a:r>
              <a:rPr lang="en-US" sz="2800" dirty="0" err="1">
                <a:solidFill>
                  <a:srgbClr val="383635"/>
                </a:solidFill>
                <a:latin typeface="Open Sans"/>
              </a:rPr>
              <a:t>ya</a:t>
            </a:r>
            <a:r>
              <a:rPr lang="en-US" sz="2800" dirty="0">
                <a:solidFill>
                  <a:srgbClr val="383635"/>
                </a:solidFill>
                <a:latin typeface="Open Sans"/>
              </a:rPr>
              <a:t> que la gran </a:t>
            </a:r>
            <a:r>
              <a:rPr lang="en-US" sz="2800" dirty="0" err="1">
                <a:solidFill>
                  <a:srgbClr val="383635"/>
                </a:solidFill>
                <a:latin typeface="Open Sans"/>
              </a:rPr>
              <a:t>mayoría</a:t>
            </a:r>
            <a:r>
              <a:rPr lang="en-US" sz="2800" dirty="0">
                <a:solidFill>
                  <a:srgbClr val="383635"/>
                </a:solidFill>
                <a:latin typeface="Open Sans"/>
              </a:rPr>
              <a:t> de </a:t>
            </a:r>
            <a:r>
              <a:rPr lang="en-US" sz="2800" dirty="0" err="1">
                <a:solidFill>
                  <a:srgbClr val="383635"/>
                </a:solidFill>
                <a:latin typeface="Open Sans"/>
              </a:rPr>
              <a:t>los</a:t>
            </a:r>
            <a:r>
              <a:rPr lang="en-US" sz="2800" dirty="0">
                <a:solidFill>
                  <a:srgbClr val="383635"/>
                </a:solidFill>
                <a:latin typeface="Open Sans"/>
              </a:rPr>
              <a:t> </a:t>
            </a:r>
            <a:r>
              <a:rPr lang="en-US" sz="2800" dirty="0" err="1">
                <a:solidFill>
                  <a:srgbClr val="383635"/>
                </a:solidFill>
                <a:latin typeface="Open Sans"/>
              </a:rPr>
              <a:t>agentes</a:t>
            </a:r>
            <a:r>
              <a:rPr lang="en-US" sz="2800" dirty="0">
                <a:solidFill>
                  <a:srgbClr val="383635"/>
                </a:solidFill>
                <a:latin typeface="Open Sans"/>
              </a:rPr>
              <a:t> </a:t>
            </a:r>
            <a:r>
              <a:rPr lang="en-US" sz="2800" dirty="0" err="1">
                <a:solidFill>
                  <a:srgbClr val="383635"/>
                </a:solidFill>
                <a:latin typeface="Open Sans"/>
              </a:rPr>
              <a:t>patógenos</a:t>
            </a:r>
            <a:r>
              <a:rPr lang="en-US" sz="2800" dirty="0">
                <a:solidFill>
                  <a:srgbClr val="383635"/>
                </a:solidFill>
                <a:latin typeface="Open Sans"/>
              </a:rPr>
              <a:t> </a:t>
            </a:r>
            <a:r>
              <a:rPr lang="en-US" sz="2800" dirty="0" err="1">
                <a:solidFill>
                  <a:srgbClr val="383635"/>
                </a:solidFill>
                <a:latin typeface="Open Sans"/>
              </a:rPr>
              <a:t>responsables</a:t>
            </a:r>
            <a:r>
              <a:rPr lang="en-US" sz="2800" dirty="0">
                <a:solidFill>
                  <a:srgbClr val="383635"/>
                </a:solidFill>
                <a:latin typeface="Open Sans"/>
              </a:rPr>
              <a:t> de </a:t>
            </a:r>
            <a:r>
              <a:rPr lang="en-US" sz="2800" dirty="0" err="1">
                <a:solidFill>
                  <a:srgbClr val="383635"/>
                </a:solidFill>
                <a:latin typeface="Open Sans"/>
              </a:rPr>
              <a:t>enfermedades</a:t>
            </a:r>
            <a:r>
              <a:rPr lang="en-US" sz="2800" dirty="0">
                <a:solidFill>
                  <a:srgbClr val="383635"/>
                </a:solidFill>
                <a:latin typeface="Open Sans"/>
              </a:rPr>
              <a:t> </a:t>
            </a:r>
            <a:r>
              <a:rPr lang="en-US" sz="2800" dirty="0" err="1">
                <a:solidFill>
                  <a:srgbClr val="383635"/>
                </a:solidFill>
                <a:latin typeface="Open Sans"/>
              </a:rPr>
              <a:t>infecciosas</a:t>
            </a:r>
            <a:r>
              <a:rPr lang="en-US" sz="2800" dirty="0">
                <a:solidFill>
                  <a:srgbClr val="383635"/>
                </a:solidFill>
                <a:latin typeface="Open Sans"/>
              </a:rPr>
              <a:t> y </a:t>
            </a:r>
            <a:r>
              <a:rPr lang="en-US" sz="2800" dirty="0" err="1">
                <a:solidFill>
                  <a:srgbClr val="383635"/>
                </a:solidFill>
                <a:latin typeface="Open Sans"/>
              </a:rPr>
              <a:t>parasitarias</a:t>
            </a:r>
            <a:r>
              <a:rPr lang="en-US" sz="2800" dirty="0">
                <a:solidFill>
                  <a:srgbClr val="383635"/>
                </a:solidFill>
                <a:latin typeface="Open Sans"/>
              </a:rPr>
              <a:t> de </a:t>
            </a:r>
            <a:r>
              <a:rPr lang="en-US" sz="2800" dirty="0" err="1">
                <a:solidFill>
                  <a:srgbClr val="383635"/>
                </a:solidFill>
                <a:latin typeface="Open Sans"/>
              </a:rPr>
              <a:t>los</a:t>
            </a:r>
            <a:r>
              <a:rPr lang="en-US" sz="2800" dirty="0">
                <a:solidFill>
                  <a:srgbClr val="383635"/>
                </a:solidFill>
                <a:latin typeface="Open Sans"/>
              </a:rPr>
              <a:t> </a:t>
            </a:r>
            <a:r>
              <a:rPr lang="en-US" sz="2800" dirty="0" err="1">
                <a:solidFill>
                  <a:srgbClr val="383635"/>
                </a:solidFill>
                <a:latin typeface="Open Sans"/>
              </a:rPr>
              <a:t>animales</a:t>
            </a:r>
            <a:r>
              <a:rPr lang="en-US" sz="2800" dirty="0">
                <a:solidFill>
                  <a:srgbClr val="383635"/>
                </a:solidFill>
                <a:latin typeface="Open Sans"/>
              </a:rPr>
              <a:t> se </a:t>
            </a:r>
            <a:r>
              <a:rPr lang="en-US" sz="2800" dirty="0" err="1">
                <a:solidFill>
                  <a:srgbClr val="383635"/>
                </a:solidFill>
                <a:latin typeface="Open Sans"/>
              </a:rPr>
              <a:t>eliminan</a:t>
            </a:r>
            <a:r>
              <a:rPr lang="en-US" sz="2800" dirty="0">
                <a:solidFill>
                  <a:srgbClr val="383635"/>
                </a:solidFill>
                <a:latin typeface="Open Sans"/>
              </a:rPr>
              <a:t> a </a:t>
            </a:r>
            <a:r>
              <a:rPr lang="en-US" sz="2800" dirty="0" err="1">
                <a:solidFill>
                  <a:srgbClr val="383635"/>
                </a:solidFill>
                <a:latin typeface="Open Sans"/>
              </a:rPr>
              <a:t>través</a:t>
            </a:r>
            <a:r>
              <a:rPr lang="en-US" sz="2800" dirty="0">
                <a:solidFill>
                  <a:srgbClr val="383635"/>
                </a:solidFill>
                <a:latin typeface="Open Sans"/>
              </a:rPr>
              <a:t> de las </a:t>
            </a:r>
            <a:r>
              <a:rPr lang="en-US" sz="2800" dirty="0" err="1">
                <a:solidFill>
                  <a:srgbClr val="383635"/>
                </a:solidFill>
                <a:latin typeface="Open Sans"/>
              </a:rPr>
              <a:t>heces</a:t>
            </a:r>
            <a:r>
              <a:rPr lang="en-US" sz="2800" dirty="0">
                <a:solidFill>
                  <a:srgbClr val="383635"/>
                </a:solidFill>
                <a:latin typeface="Open Sans"/>
              </a:rPr>
              <a:t>.</a:t>
            </a:r>
          </a:p>
          <a:p>
            <a:pPr>
              <a:lnSpc>
                <a:spcPts val="5282"/>
              </a:lnSpc>
            </a:pPr>
            <a:endParaRPr lang="en-US" sz="3772" dirty="0">
              <a:solidFill>
                <a:srgbClr val="383635"/>
              </a:solidFill>
              <a:latin typeface="Open Sans"/>
            </a:endParaRPr>
          </a:p>
        </p:txBody>
      </p:sp>
      <p:sp>
        <p:nvSpPr>
          <p:cNvPr id="6" name="Freeform 6"/>
          <p:cNvSpPr/>
          <p:nvPr/>
        </p:nvSpPr>
        <p:spPr>
          <a:xfrm>
            <a:off x="1332967" y="6840150"/>
            <a:ext cx="6442475" cy="6893699"/>
          </a:xfrm>
          <a:custGeom>
            <a:avLst/>
            <a:gdLst/>
            <a:ahLst/>
            <a:cxnLst/>
            <a:rect l="l" t="t" r="r" b="b"/>
            <a:pathLst>
              <a:path w="6442475" h="6893699">
                <a:moveTo>
                  <a:pt x="0" y="0"/>
                </a:moveTo>
                <a:lnTo>
                  <a:pt x="6442475" y="0"/>
                </a:lnTo>
                <a:lnTo>
                  <a:pt x="6442475" y="6893700"/>
                </a:lnTo>
                <a:lnTo>
                  <a:pt x="0" y="689370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s-MX"/>
          </a:p>
        </p:txBody>
      </p:sp>
      <p:sp>
        <p:nvSpPr>
          <p:cNvPr id="7" name="TextBox 7"/>
          <p:cNvSpPr txBox="1"/>
          <p:nvPr/>
        </p:nvSpPr>
        <p:spPr>
          <a:xfrm>
            <a:off x="1332967" y="314960"/>
            <a:ext cx="15306562" cy="1227456"/>
          </a:xfrm>
          <a:prstGeom prst="rect">
            <a:avLst/>
          </a:prstGeom>
        </p:spPr>
        <p:txBody>
          <a:bodyPr lIns="0" tIns="0" rIns="0" bIns="0" rtlCol="0" anchor="t">
            <a:spAutoFit/>
          </a:bodyPr>
          <a:lstStyle/>
          <a:p>
            <a:pPr>
              <a:lnSpc>
                <a:spcPts val="9519"/>
              </a:lnSpc>
            </a:pPr>
            <a:r>
              <a:rPr lang="en-US" sz="6799">
                <a:solidFill>
                  <a:srgbClr val="383635"/>
                </a:solidFill>
                <a:latin typeface="Scripter"/>
              </a:rPr>
              <a:t>Introducción y justificación del proyecto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1D7"/>
        </a:solidFill>
        <a:effectLst/>
      </p:bgPr>
    </p:bg>
    <p:spTree>
      <p:nvGrpSpPr>
        <p:cNvPr id="1" name=""/>
        <p:cNvGrpSpPr/>
        <p:nvPr/>
      </p:nvGrpSpPr>
      <p:grpSpPr>
        <a:xfrm>
          <a:off x="0" y="0"/>
          <a:ext cx="0" cy="0"/>
          <a:chOff x="0" y="0"/>
          <a:chExt cx="0" cy="0"/>
        </a:xfrm>
      </p:grpSpPr>
      <p:grpSp>
        <p:nvGrpSpPr>
          <p:cNvPr id="2" name="Group 2"/>
          <p:cNvGrpSpPr/>
          <p:nvPr/>
        </p:nvGrpSpPr>
        <p:grpSpPr>
          <a:xfrm>
            <a:off x="0" y="1596355"/>
            <a:ext cx="18288000" cy="8690645"/>
            <a:chOff x="0" y="0"/>
            <a:chExt cx="5648886" cy="2684408"/>
          </a:xfrm>
        </p:grpSpPr>
        <p:sp>
          <p:nvSpPr>
            <p:cNvPr id="3" name="Freeform 3"/>
            <p:cNvSpPr/>
            <p:nvPr/>
          </p:nvSpPr>
          <p:spPr>
            <a:xfrm>
              <a:off x="0" y="0"/>
              <a:ext cx="5648886" cy="2684408"/>
            </a:xfrm>
            <a:custGeom>
              <a:avLst/>
              <a:gdLst/>
              <a:ahLst/>
              <a:cxnLst/>
              <a:rect l="l" t="t" r="r" b="b"/>
              <a:pathLst>
                <a:path w="5648886" h="2684408">
                  <a:moveTo>
                    <a:pt x="0" y="0"/>
                  </a:moveTo>
                  <a:lnTo>
                    <a:pt x="5648886" y="0"/>
                  </a:lnTo>
                  <a:lnTo>
                    <a:pt x="5648886" y="2684408"/>
                  </a:lnTo>
                  <a:lnTo>
                    <a:pt x="0" y="2684408"/>
                  </a:lnTo>
                  <a:close/>
                </a:path>
              </a:pathLst>
            </a:custGeom>
            <a:solidFill>
              <a:srgbClr val="FFFFFF">
                <a:alpha val="40000"/>
              </a:srgbClr>
            </a:solidFill>
          </p:spPr>
          <p:txBody>
            <a:bodyPr/>
            <a:lstStyle/>
            <a:p>
              <a:endParaRPr lang="es-MX"/>
            </a:p>
          </p:txBody>
        </p:sp>
        <p:sp>
          <p:nvSpPr>
            <p:cNvPr id="4" name="TextBox 4"/>
            <p:cNvSpPr txBox="1"/>
            <p:nvPr/>
          </p:nvSpPr>
          <p:spPr>
            <a:xfrm>
              <a:off x="0" y="-200025"/>
              <a:ext cx="5648886" cy="2884433"/>
            </a:xfrm>
            <a:prstGeom prst="rect">
              <a:avLst/>
            </a:prstGeom>
          </p:spPr>
          <p:txBody>
            <a:bodyPr lIns="49256" tIns="49256" rIns="49256" bIns="49256" rtlCol="0" anchor="ctr"/>
            <a:lstStyle/>
            <a:p>
              <a:pPr algn="ctr">
                <a:lnSpc>
                  <a:spcPts val="15732"/>
                </a:lnSpc>
              </a:pPr>
              <a:endParaRPr/>
            </a:p>
          </p:txBody>
        </p:sp>
      </p:grpSp>
      <p:sp>
        <p:nvSpPr>
          <p:cNvPr id="5" name="TextBox 5"/>
          <p:cNvSpPr txBox="1"/>
          <p:nvPr/>
        </p:nvSpPr>
        <p:spPr>
          <a:xfrm>
            <a:off x="730440" y="2264764"/>
            <a:ext cx="16827119" cy="6072047"/>
          </a:xfrm>
          <a:prstGeom prst="rect">
            <a:avLst/>
          </a:prstGeom>
        </p:spPr>
        <p:txBody>
          <a:bodyPr wrap="square" lIns="0" tIns="0" rIns="0" bIns="0" rtlCol="0" anchor="t">
            <a:spAutoFit/>
          </a:bodyPr>
          <a:lstStyle/>
          <a:p>
            <a:pPr algn="just">
              <a:lnSpc>
                <a:spcPts val="5282"/>
              </a:lnSpc>
            </a:pPr>
            <a:r>
              <a:rPr lang="en-US" sz="2800" dirty="0">
                <a:solidFill>
                  <a:srgbClr val="383635"/>
                </a:solidFill>
                <a:latin typeface="Open Sans"/>
              </a:rPr>
              <a:t>•El </a:t>
            </a:r>
            <a:r>
              <a:rPr lang="en-US" sz="2800" dirty="0" err="1">
                <a:solidFill>
                  <a:srgbClr val="383635"/>
                </a:solidFill>
                <a:latin typeface="Open Sans"/>
              </a:rPr>
              <a:t>problema</a:t>
            </a:r>
            <a:r>
              <a:rPr lang="en-US" sz="2800" dirty="0">
                <a:solidFill>
                  <a:srgbClr val="383635"/>
                </a:solidFill>
                <a:latin typeface="Open Sans"/>
              </a:rPr>
              <a:t> de </a:t>
            </a:r>
            <a:r>
              <a:rPr lang="en-US" sz="2800" dirty="0" err="1">
                <a:solidFill>
                  <a:srgbClr val="383635"/>
                </a:solidFill>
                <a:latin typeface="Open Sans"/>
              </a:rPr>
              <a:t>los</a:t>
            </a:r>
            <a:r>
              <a:rPr lang="en-US" sz="2800" dirty="0">
                <a:solidFill>
                  <a:srgbClr val="383635"/>
                </a:solidFill>
                <a:latin typeface="Open Sans"/>
              </a:rPr>
              <a:t> </a:t>
            </a:r>
            <a:r>
              <a:rPr lang="en-US" sz="2800" dirty="0" err="1">
                <a:solidFill>
                  <a:srgbClr val="383635"/>
                </a:solidFill>
                <a:latin typeface="Open Sans"/>
              </a:rPr>
              <a:t>excrementos</a:t>
            </a:r>
            <a:r>
              <a:rPr lang="en-US" sz="2800" dirty="0">
                <a:solidFill>
                  <a:srgbClr val="383635"/>
                </a:solidFill>
                <a:latin typeface="Open Sans"/>
              </a:rPr>
              <a:t> de </a:t>
            </a:r>
            <a:r>
              <a:rPr lang="en-US" sz="2800" dirty="0" err="1">
                <a:solidFill>
                  <a:srgbClr val="383635"/>
                </a:solidFill>
                <a:latin typeface="Open Sans"/>
              </a:rPr>
              <a:t>mascotas</a:t>
            </a:r>
            <a:r>
              <a:rPr lang="en-US" sz="2800" dirty="0">
                <a:solidFill>
                  <a:srgbClr val="383635"/>
                </a:solidFill>
                <a:latin typeface="Open Sans"/>
              </a:rPr>
              <a:t> </a:t>
            </a:r>
            <a:r>
              <a:rPr lang="en-US" sz="2800" dirty="0" err="1">
                <a:solidFill>
                  <a:srgbClr val="383635"/>
                </a:solidFill>
                <a:latin typeface="Open Sans"/>
              </a:rPr>
              <a:t>en</a:t>
            </a:r>
            <a:r>
              <a:rPr lang="en-US" sz="2800" dirty="0">
                <a:solidFill>
                  <a:srgbClr val="383635"/>
                </a:solidFill>
                <a:latin typeface="Open Sans"/>
              </a:rPr>
              <a:t> la </a:t>
            </a:r>
            <a:r>
              <a:rPr lang="en-US" sz="2800" dirty="0" err="1">
                <a:solidFill>
                  <a:srgbClr val="383635"/>
                </a:solidFill>
                <a:latin typeface="Open Sans"/>
              </a:rPr>
              <a:t>vía</a:t>
            </a:r>
            <a:r>
              <a:rPr lang="en-US" sz="2800" dirty="0">
                <a:solidFill>
                  <a:srgbClr val="383635"/>
                </a:solidFill>
                <a:latin typeface="Open Sans"/>
              </a:rPr>
              <a:t> </a:t>
            </a:r>
            <a:r>
              <a:rPr lang="en-US" sz="2800" dirty="0" err="1">
                <a:solidFill>
                  <a:srgbClr val="383635"/>
                </a:solidFill>
                <a:latin typeface="Open Sans"/>
              </a:rPr>
              <a:t>pública</a:t>
            </a:r>
            <a:r>
              <a:rPr lang="en-US" sz="2800" dirty="0">
                <a:solidFill>
                  <a:srgbClr val="383635"/>
                </a:solidFill>
                <a:latin typeface="Open Sans"/>
              </a:rPr>
              <a:t> </a:t>
            </a:r>
            <a:r>
              <a:rPr lang="en-US" sz="2800" dirty="0" err="1">
                <a:solidFill>
                  <a:srgbClr val="383635"/>
                </a:solidFill>
                <a:latin typeface="Open Sans"/>
              </a:rPr>
              <a:t>está</a:t>
            </a:r>
            <a:r>
              <a:rPr lang="en-US" sz="2800" dirty="0">
                <a:solidFill>
                  <a:srgbClr val="383635"/>
                </a:solidFill>
                <a:latin typeface="Open Sans"/>
              </a:rPr>
              <a:t> </a:t>
            </a:r>
            <a:r>
              <a:rPr lang="en-US" sz="2800" dirty="0" err="1">
                <a:solidFill>
                  <a:srgbClr val="383635"/>
                </a:solidFill>
                <a:latin typeface="Open Sans"/>
              </a:rPr>
              <a:t>relacionado</a:t>
            </a:r>
            <a:r>
              <a:rPr lang="en-US" sz="2800" dirty="0">
                <a:solidFill>
                  <a:srgbClr val="383635"/>
                </a:solidFill>
                <a:latin typeface="Open Sans"/>
              </a:rPr>
              <a:t> con: </a:t>
            </a:r>
          </a:p>
          <a:p>
            <a:pPr algn="just">
              <a:lnSpc>
                <a:spcPts val="5282"/>
              </a:lnSpc>
            </a:pPr>
            <a:r>
              <a:rPr lang="en-US" sz="2800" dirty="0">
                <a:solidFill>
                  <a:srgbClr val="383635"/>
                </a:solidFill>
                <a:latin typeface="Open Sans"/>
              </a:rPr>
              <a:t>•1)La </a:t>
            </a:r>
            <a:r>
              <a:rPr lang="en-US" sz="2800" dirty="0" err="1">
                <a:solidFill>
                  <a:srgbClr val="383635"/>
                </a:solidFill>
                <a:latin typeface="Open Sans"/>
              </a:rPr>
              <a:t>salud</a:t>
            </a:r>
            <a:r>
              <a:rPr lang="en-US" sz="2800" dirty="0">
                <a:solidFill>
                  <a:srgbClr val="383635"/>
                </a:solidFill>
                <a:latin typeface="Open Sans"/>
              </a:rPr>
              <a:t> </a:t>
            </a:r>
            <a:r>
              <a:rPr lang="en-US" sz="2800" dirty="0" err="1">
                <a:solidFill>
                  <a:srgbClr val="383635"/>
                </a:solidFill>
                <a:latin typeface="Open Sans"/>
              </a:rPr>
              <a:t>pública</a:t>
            </a:r>
            <a:r>
              <a:rPr lang="en-US" sz="2800" dirty="0">
                <a:solidFill>
                  <a:srgbClr val="383635"/>
                </a:solidFill>
                <a:latin typeface="Open Sans"/>
              </a:rPr>
              <a:t>, </a:t>
            </a:r>
            <a:r>
              <a:rPr lang="en-US" sz="2800" dirty="0" err="1">
                <a:solidFill>
                  <a:srgbClr val="383635"/>
                </a:solidFill>
                <a:latin typeface="Open Sans"/>
              </a:rPr>
              <a:t>ya</a:t>
            </a:r>
            <a:r>
              <a:rPr lang="en-US" sz="2800" dirty="0">
                <a:solidFill>
                  <a:srgbClr val="383635"/>
                </a:solidFill>
                <a:latin typeface="Open Sans"/>
              </a:rPr>
              <a:t> que </a:t>
            </a:r>
            <a:r>
              <a:rPr lang="en-US" sz="2800" dirty="0" err="1">
                <a:solidFill>
                  <a:srgbClr val="383635"/>
                </a:solidFill>
                <a:latin typeface="Open Sans"/>
              </a:rPr>
              <a:t>pueden</a:t>
            </a:r>
            <a:r>
              <a:rPr lang="en-US" sz="2800" dirty="0">
                <a:solidFill>
                  <a:srgbClr val="383635"/>
                </a:solidFill>
                <a:latin typeface="Open Sans"/>
              </a:rPr>
              <a:t> </a:t>
            </a:r>
            <a:r>
              <a:rPr lang="en-US" sz="2800" dirty="0" err="1">
                <a:solidFill>
                  <a:srgbClr val="383635"/>
                </a:solidFill>
                <a:latin typeface="Open Sans"/>
              </a:rPr>
              <a:t>transmitir</a:t>
            </a:r>
            <a:r>
              <a:rPr lang="en-US" sz="2800" dirty="0">
                <a:solidFill>
                  <a:srgbClr val="383635"/>
                </a:solidFill>
                <a:latin typeface="Open Sans"/>
              </a:rPr>
              <a:t> </a:t>
            </a:r>
            <a:r>
              <a:rPr lang="en-US" sz="2800" dirty="0" err="1">
                <a:solidFill>
                  <a:srgbClr val="383635"/>
                </a:solidFill>
                <a:latin typeface="Open Sans"/>
              </a:rPr>
              <a:t>enfermedades</a:t>
            </a:r>
            <a:r>
              <a:rPr lang="en-US" sz="2800" dirty="0">
                <a:solidFill>
                  <a:srgbClr val="383635"/>
                </a:solidFill>
                <a:latin typeface="Open Sans"/>
              </a:rPr>
              <a:t> tanto a </a:t>
            </a:r>
            <a:r>
              <a:rPr lang="en-US" sz="2800" dirty="0" err="1">
                <a:solidFill>
                  <a:srgbClr val="383635"/>
                </a:solidFill>
                <a:latin typeface="Open Sans"/>
              </a:rPr>
              <a:t>otras</a:t>
            </a:r>
            <a:r>
              <a:rPr lang="en-US" sz="2800" dirty="0">
                <a:solidFill>
                  <a:srgbClr val="383635"/>
                </a:solidFill>
                <a:latin typeface="Open Sans"/>
              </a:rPr>
              <a:t> </a:t>
            </a:r>
            <a:r>
              <a:rPr lang="en-US" sz="2800" dirty="0" err="1">
                <a:solidFill>
                  <a:srgbClr val="383635"/>
                </a:solidFill>
                <a:latin typeface="Open Sans"/>
              </a:rPr>
              <a:t>especies</a:t>
            </a:r>
            <a:r>
              <a:rPr lang="en-US" sz="2800" dirty="0">
                <a:solidFill>
                  <a:srgbClr val="383635"/>
                </a:solidFill>
                <a:latin typeface="Open Sans"/>
              </a:rPr>
              <a:t> </a:t>
            </a:r>
            <a:r>
              <a:rPr lang="en-US" sz="2800" dirty="0" err="1">
                <a:solidFill>
                  <a:srgbClr val="383635"/>
                </a:solidFill>
                <a:latin typeface="Open Sans"/>
              </a:rPr>
              <a:t>animales</a:t>
            </a:r>
            <a:r>
              <a:rPr lang="en-US" sz="2800" dirty="0">
                <a:solidFill>
                  <a:srgbClr val="383635"/>
                </a:solidFill>
                <a:latin typeface="Open Sans"/>
              </a:rPr>
              <a:t> </a:t>
            </a:r>
            <a:r>
              <a:rPr lang="en-US" sz="2800" dirty="0" err="1">
                <a:solidFill>
                  <a:srgbClr val="383635"/>
                </a:solidFill>
                <a:latin typeface="Open Sans"/>
              </a:rPr>
              <a:t>como</a:t>
            </a:r>
            <a:r>
              <a:rPr lang="en-US" sz="2800" dirty="0">
                <a:solidFill>
                  <a:srgbClr val="383635"/>
                </a:solidFill>
                <a:latin typeface="Open Sans"/>
              </a:rPr>
              <a:t> al hombre.</a:t>
            </a:r>
          </a:p>
          <a:p>
            <a:pPr algn="just">
              <a:lnSpc>
                <a:spcPts val="5282"/>
              </a:lnSpc>
            </a:pPr>
            <a:r>
              <a:rPr lang="en-US" sz="2800" dirty="0">
                <a:solidFill>
                  <a:srgbClr val="383635"/>
                </a:solidFill>
                <a:latin typeface="Open Sans"/>
              </a:rPr>
              <a:t>•2) </a:t>
            </a:r>
            <a:r>
              <a:rPr lang="en-US" sz="2800" dirty="0" err="1">
                <a:solidFill>
                  <a:srgbClr val="383635"/>
                </a:solidFill>
                <a:latin typeface="Open Sans"/>
              </a:rPr>
              <a:t>Higiene</a:t>
            </a:r>
            <a:r>
              <a:rPr lang="en-US" sz="2800" dirty="0">
                <a:solidFill>
                  <a:srgbClr val="383635"/>
                </a:solidFill>
                <a:latin typeface="Open Sans"/>
              </a:rPr>
              <a:t> </a:t>
            </a:r>
            <a:r>
              <a:rPr lang="en-US" sz="2800" dirty="0" err="1">
                <a:solidFill>
                  <a:srgbClr val="383635"/>
                </a:solidFill>
                <a:latin typeface="Open Sans"/>
              </a:rPr>
              <a:t>pública</a:t>
            </a:r>
            <a:r>
              <a:rPr lang="en-US" sz="2800" dirty="0">
                <a:solidFill>
                  <a:srgbClr val="383635"/>
                </a:solidFill>
                <a:latin typeface="Open Sans"/>
              </a:rPr>
              <a:t>, </a:t>
            </a:r>
            <a:r>
              <a:rPr lang="en-US" sz="2800" dirty="0" err="1">
                <a:solidFill>
                  <a:srgbClr val="383635"/>
                </a:solidFill>
                <a:latin typeface="Open Sans"/>
              </a:rPr>
              <a:t>relacionada</a:t>
            </a:r>
            <a:r>
              <a:rPr lang="en-US" sz="2800" dirty="0">
                <a:solidFill>
                  <a:srgbClr val="383635"/>
                </a:solidFill>
                <a:latin typeface="Open Sans"/>
              </a:rPr>
              <a:t> con la </a:t>
            </a:r>
            <a:r>
              <a:rPr lang="en-US" sz="2800" dirty="0" err="1">
                <a:solidFill>
                  <a:srgbClr val="383635"/>
                </a:solidFill>
                <a:latin typeface="Open Sans"/>
              </a:rPr>
              <a:t>suciedad</a:t>
            </a:r>
            <a:r>
              <a:rPr lang="en-US" sz="2800" dirty="0">
                <a:solidFill>
                  <a:srgbClr val="383635"/>
                </a:solidFill>
                <a:latin typeface="Open Sans"/>
              </a:rPr>
              <a:t> </a:t>
            </a:r>
            <a:r>
              <a:rPr lang="en-US" sz="2800" dirty="0" err="1">
                <a:solidFill>
                  <a:srgbClr val="383635"/>
                </a:solidFill>
                <a:latin typeface="Open Sans"/>
              </a:rPr>
              <a:t>ambiental</a:t>
            </a:r>
            <a:r>
              <a:rPr lang="en-US" sz="2800" dirty="0">
                <a:solidFill>
                  <a:srgbClr val="383635"/>
                </a:solidFill>
                <a:latin typeface="Open Sans"/>
              </a:rPr>
              <a:t> y </a:t>
            </a:r>
            <a:r>
              <a:rPr lang="en-US" sz="2800" dirty="0" err="1">
                <a:solidFill>
                  <a:srgbClr val="383635"/>
                </a:solidFill>
                <a:latin typeface="Open Sans"/>
              </a:rPr>
              <a:t>el</a:t>
            </a:r>
            <a:r>
              <a:rPr lang="en-US" sz="2800" dirty="0">
                <a:solidFill>
                  <a:srgbClr val="383635"/>
                </a:solidFill>
                <a:latin typeface="Open Sans"/>
              </a:rPr>
              <a:t> mal </a:t>
            </a:r>
            <a:r>
              <a:rPr lang="en-US" sz="2800" dirty="0" err="1">
                <a:solidFill>
                  <a:srgbClr val="383635"/>
                </a:solidFill>
                <a:latin typeface="Open Sans"/>
              </a:rPr>
              <a:t>olor</a:t>
            </a:r>
            <a:r>
              <a:rPr lang="en-US" sz="2800" dirty="0">
                <a:solidFill>
                  <a:srgbClr val="383635"/>
                </a:solidFill>
                <a:latin typeface="Open Sans"/>
              </a:rPr>
              <a:t> que </a:t>
            </a:r>
            <a:r>
              <a:rPr lang="en-US" sz="2800" dirty="0" err="1">
                <a:solidFill>
                  <a:srgbClr val="383635"/>
                </a:solidFill>
                <a:latin typeface="Open Sans"/>
              </a:rPr>
              <a:t>generan</a:t>
            </a:r>
            <a:r>
              <a:rPr lang="en-US" sz="2800" dirty="0">
                <a:solidFill>
                  <a:srgbClr val="383635"/>
                </a:solidFill>
                <a:latin typeface="Open Sans"/>
              </a:rPr>
              <a:t> las </a:t>
            </a:r>
            <a:r>
              <a:rPr lang="en-US" sz="2800" dirty="0" err="1">
                <a:solidFill>
                  <a:srgbClr val="383635"/>
                </a:solidFill>
                <a:latin typeface="Open Sans"/>
              </a:rPr>
              <a:t>heces</a:t>
            </a:r>
            <a:r>
              <a:rPr lang="en-US" sz="2800" dirty="0">
                <a:solidFill>
                  <a:srgbClr val="383635"/>
                </a:solidFill>
                <a:latin typeface="Open Sans"/>
              </a:rPr>
              <a:t> </a:t>
            </a:r>
            <a:r>
              <a:rPr lang="en-US" sz="2800" dirty="0" err="1">
                <a:solidFill>
                  <a:srgbClr val="383635"/>
                </a:solidFill>
                <a:latin typeface="Open Sans"/>
              </a:rPr>
              <a:t>en</a:t>
            </a:r>
            <a:r>
              <a:rPr lang="en-US" sz="2800" dirty="0">
                <a:solidFill>
                  <a:srgbClr val="383635"/>
                </a:solidFill>
                <a:latin typeface="Open Sans"/>
              </a:rPr>
              <a:t> las </a:t>
            </a:r>
            <a:r>
              <a:rPr lang="en-US" sz="2800" dirty="0" err="1">
                <a:solidFill>
                  <a:srgbClr val="383635"/>
                </a:solidFill>
                <a:latin typeface="Open Sans"/>
              </a:rPr>
              <a:t>calles</a:t>
            </a:r>
            <a:r>
              <a:rPr lang="en-US" sz="2800" dirty="0">
                <a:solidFill>
                  <a:srgbClr val="383635"/>
                </a:solidFill>
                <a:latin typeface="Open Sans"/>
              </a:rPr>
              <a:t> y </a:t>
            </a:r>
            <a:r>
              <a:rPr lang="en-US" sz="2800" dirty="0" err="1">
                <a:solidFill>
                  <a:srgbClr val="383635"/>
                </a:solidFill>
                <a:latin typeface="Open Sans"/>
              </a:rPr>
              <a:t>parques</a:t>
            </a:r>
            <a:r>
              <a:rPr lang="en-US" sz="2800" dirty="0">
                <a:solidFill>
                  <a:srgbClr val="383635"/>
                </a:solidFill>
                <a:latin typeface="Open Sans"/>
              </a:rPr>
              <a:t>. </a:t>
            </a:r>
          </a:p>
          <a:p>
            <a:pPr algn="just">
              <a:lnSpc>
                <a:spcPts val="5282"/>
              </a:lnSpc>
            </a:pPr>
            <a:r>
              <a:rPr lang="en-US" sz="2800" dirty="0">
                <a:solidFill>
                  <a:srgbClr val="383635"/>
                </a:solidFill>
                <a:latin typeface="Open Sans"/>
              </a:rPr>
              <a:t>•3)Ambiental, </a:t>
            </a:r>
            <a:r>
              <a:rPr lang="en-US" sz="2800" dirty="0" err="1">
                <a:solidFill>
                  <a:srgbClr val="383635"/>
                </a:solidFill>
                <a:latin typeface="Open Sans"/>
              </a:rPr>
              <a:t>puesto</a:t>
            </a:r>
            <a:r>
              <a:rPr lang="en-US" sz="2800" dirty="0">
                <a:solidFill>
                  <a:srgbClr val="383635"/>
                </a:solidFill>
                <a:latin typeface="Open Sans"/>
              </a:rPr>
              <a:t> que </a:t>
            </a:r>
            <a:r>
              <a:rPr lang="en-US" sz="2800" dirty="0" err="1">
                <a:solidFill>
                  <a:srgbClr val="383635"/>
                </a:solidFill>
                <a:latin typeface="Open Sans"/>
              </a:rPr>
              <a:t>puede</a:t>
            </a:r>
            <a:r>
              <a:rPr lang="en-US" sz="2800" dirty="0">
                <a:solidFill>
                  <a:srgbClr val="383635"/>
                </a:solidFill>
                <a:latin typeface="Open Sans"/>
              </a:rPr>
              <a:t> </a:t>
            </a:r>
            <a:r>
              <a:rPr lang="en-US" sz="2800" dirty="0" err="1">
                <a:solidFill>
                  <a:srgbClr val="383635"/>
                </a:solidFill>
                <a:latin typeface="Open Sans"/>
              </a:rPr>
              <a:t>afectar</a:t>
            </a:r>
            <a:r>
              <a:rPr lang="en-US" sz="2800" dirty="0">
                <a:solidFill>
                  <a:srgbClr val="383635"/>
                </a:solidFill>
                <a:latin typeface="Open Sans"/>
              </a:rPr>
              <a:t> la </a:t>
            </a:r>
            <a:r>
              <a:rPr lang="en-US" sz="2800" dirty="0" err="1">
                <a:solidFill>
                  <a:srgbClr val="383635"/>
                </a:solidFill>
                <a:latin typeface="Open Sans"/>
              </a:rPr>
              <a:t>calidad</a:t>
            </a:r>
            <a:r>
              <a:rPr lang="en-US" sz="2800" dirty="0">
                <a:solidFill>
                  <a:srgbClr val="383635"/>
                </a:solidFill>
                <a:latin typeface="Open Sans"/>
              </a:rPr>
              <a:t> del </a:t>
            </a:r>
            <a:r>
              <a:rPr lang="en-US" sz="2800" dirty="0" err="1">
                <a:solidFill>
                  <a:srgbClr val="383635"/>
                </a:solidFill>
                <a:latin typeface="Open Sans"/>
              </a:rPr>
              <a:t>aire</a:t>
            </a:r>
            <a:r>
              <a:rPr lang="en-US" sz="2800" dirty="0">
                <a:solidFill>
                  <a:srgbClr val="383635"/>
                </a:solidFill>
                <a:latin typeface="Open Sans"/>
              </a:rPr>
              <a:t>, </a:t>
            </a:r>
            <a:r>
              <a:rPr lang="en-US" sz="2800" dirty="0" err="1">
                <a:solidFill>
                  <a:srgbClr val="383635"/>
                </a:solidFill>
                <a:latin typeface="Open Sans"/>
              </a:rPr>
              <a:t>agua</a:t>
            </a:r>
            <a:r>
              <a:rPr lang="en-US" sz="2800" dirty="0">
                <a:solidFill>
                  <a:srgbClr val="383635"/>
                </a:solidFill>
                <a:latin typeface="Open Sans"/>
              </a:rPr>
              <a:t> y </a:t>
            </a:r>
            <a:r>
              <a:rPr lang="en-US" sz="2800" dirty="0" err="1">
                <a:solidFill>
                  <a:srgbClr val="383635"/>
                </a:solidFill>
                <a:latin typeface="Open Sans"/>
              </a:rPr>
              <a:t>suelo</a:t>
            </a:r>
            <a:r>
              <a:rPr lang="en-US" sz="2800" dirty="0">
                <a:solidFill>
                  <a:srgbClr val="383635"/>
                </a:solidFill>
                <a:latin typeface="Open Sans"/>
              </a:rPr>
              <a:t>, </a:t>
            </a:r>
            <a:r>
              <a:rPr lang="en-US" sz="2800" dirty="0" err="1">
                <a:solidFill>
                  <a:srgbClr val="383635"/>
                </a:solidFill>
                <a:latin typeface="Open Sans"/>
              </a:rPr>
              <a:t>así</a:t>
            </a:r>
            <a:r>
              <a:rPr lang="en-US" sz="2800" dirty="0">
                <a:solidFill>
                  <a:srgbClr val="383635"/>
                </a:solidFill>
                <a:latin typeface="Open Sans"/>
              </a:rPr>
              <a:t> </a:t>
            </a:r>
            <a:r>
              <a:rPr lang="en-US" sz="2800" dirty="0" err="1">
                <a:solidFill>
                  <a:srgbClr val="383635"/>
                </a:solidFill>
                <a:latin typeface="Open Sans"/>
              </a:rPr>
              <a:t>como</a:t>
            </a:r>
            <a:r>
              <a:rPr lang="en-US" sz="2800" dirty="0">
                <a:solidFill>
                  <a:srgbClr val="383635"/>
                </a:solidFill>
                <a:latin typeface="Open Sans"/>
              </a:rPr>
              <a:t> </a:t>
            </a:r>
            <a:r>
              <a:rPr lang="en-US" sz="2800" dirty="0" err="1">
                <a:solidFill>
                  <a:srgbClr val="383635"/>
                </a:solidFill>
                <a:latin typeface="Open Sans"/>
              </a:rPr>
              <a:t>emitir</a:t>
            </a:r>
            <a:r>
              <a:rPr lang="en-US" sz="2800" dirty="0">
                <a:solidFill>
                  <a:srgbClr val="383635"/>
                </a:solidFill>
                <a:latin typeface="Open Sans"/>
              </a:rPr>
              <a:t> gases de </a:t>
            </a:r>
            <a:r>
              <a:rPr lang="en-US" sz="2800" dirty="0" err="1">
                <a:solidFill>
                  <a:srgbClr val="383635"/>
                </a:solidFill>
                <a:latin typeface="Open Sans"/>
              </a:rPr>
              <a:t>efecto</a:t>
            </a:r>
            <a:r>
              <a:rPr lang="en-US" sz="2800" dirty="0">
                <a:solidFill>
                  <a:srgbClr val="383635"/>
                </a:solidFill>
                <a:latin typeface="Open Sans"/>
              </a:rPr>
              <a:t> </a:t>
            </a:r>
            <a:r>
              <a:rPr lang="en-US" sz="2800" dirty="0" err="1">
                <a:solidFill>
                  <a:srgbClr val="383635"/>
                </a:solidFill>
                <a:latin typeface="Open Sans"/>
              </a:rPr>
              <a:t>invernadero</a:t>
            </a:r>
            <a:r>
              <a:rPr lang="en-US" sz="2800" dirty="0">
                <a:solidFill>
                  <a:srgbClr val="383635"/>
                </a:solidFill>
                <a:latin typeface="Open Sans"/>
              </a:rPr>
              <a:t> </a:t>
            </a:r>
            <a:r>
              <a:rPr lang="en-US" sz="2800" dirty="0" err="1">
                <a:solidFill>
                  <a:srgbClr val="383635"/>
                </a:solidFill>
                <a:latin typeface="Open Sans"/>
              </a:rPr>
              <a:t>como</a:t>
            </a:r>
            <a:r>
              <a:rPr lang="en-US" sz="2800" dirty="0">
                <a:solidFill>
                  <a:srgbClr val="383635"/>
                </a:solidFill>
                <a:latin typeface="Open Sans"/>
              </a:rPr>
              <a:t> </a:t>
            </a:r>
            <a:r>
              <a:rPr lang="en-US" sz="2800" dirty="0" err="1">
                <a:solidFill>
                  <a:srgbClr val="383635"/>
                </a:solidFill>
                <a:latin typeface="Open Sans"/>
              </a:rPr>
              <a:t>el</a:t>
            </a:r>
            <a:r>
              <a:rPr lang="en-US" sz="2800" dirty="0">
                <a:solidFill>
                  <a:srgbClr val="383635"/>
                </a:solidFill>
                <a:latin typeface="Open Sans"/>
              </a:rPr>
              <a:t> </a:t>
            </a:r>
            <a:r>
              <a:rPr lang="en-US" sz="2800" dirty="0" err="1">
                <a:solidFill>
                  <a:srgbClr val="383635"/>
                </a:solidFill>
                <a:latin typeface="Open Sans"/>
              </a:rPr>
              <a:t>metano</a:t>
            </a:r>
            <a:r>
              <a:rPr lang="en-US" sz="2800" dirty="0">
                <a:solidFill>
                  <a:srgbClr val="383635"/>
                </a:solidFill>
                <a:latin typeface="Open Sans"/>
              </a:rPr>
              <a:t> que es </a:t>
            </a:r>
            <a:r>
              <a:rPr lang="en-US" sz="2800" dirty="0" err="1">
                <a:solidFill>
                  <a:srgbClr val="383635"/>
                </a:solidFill>
                <a:latin typeface="Open Sans"/>
              </a:rPr>
              <a:t>causante</a:t>
            </a:r>
            <a:r>
              <a:rPr lang="en-US" sz="2800" dirty="0">
                <a:solidFill>
                  <a:srgbClr val="383635"/>
                </a:solidFill>
                <a:latin typeface="Open Sans"/>
              </a:rPr>
              <a:t> del </a:t>
            </a:r>
            <a:r>
              <a:rPr lang="en-US" sz="2800" dirty="0" err="1">
                <a:solidFill>
                  <a:srgbClr val="383635"/>
                </a:solidFill>
                <a:latin typeface="Open Sans"/>
              </a:rPr>
              <a:t>calentamiento</a:t>
            </a:r>
            <a:r>
              <a:rPr lang="en-US" sz="2800" dirty="0">
                <a:solidFill>
                  <a:srgbClr val="383635"/>
                </a:solidFill>
                <a:latin typeface="Open Sans"/>
              </a:rPr>
              <a:t> global y del </a:t>
            </a:r>
            <a:r>
              <a:rPr lang="en-US" sz="2800" dirty="0" err="1">
                <a:solidFill>
                  <a:srgbClr val="383635"/>
                </a:solidFill>
                <a:latin typeface="Open Sans"/>
              </a:rPr>
              <a:t>cambio</a:t>
            </a:r>
            <a:r>
              <a:rPr lang="en-US" sz="2800" dirty="0">
                <a:solidFill>
                  <a:srgbClr val="383635"/>
                </a:solidFill>
                <a:latin typeface="Open Sans"/>
              </a:rPr>
              <a:t> </a:t>
            </a:r>
            <a:r>
              <a:rPr lang="en-US" sz="2800" dirty="0" err="1">
                <a:solidFill>
                  <a:srgbClr val="383635"/>
                </a:solidFill>
                <a:latin typeface="Open Sans"/>
              </a:rPr>
              <a:t>climático</a:t>
            </a:r>
            <a:r>
              <a:rPr lang="en-US" sz="2800" dirty="0">
                <a:solidFill>
                  <a:srgbClr val="383635"/>
                </a:solidFill>
                <a:latin typeface="Open Sans"/>
              </a:rPr>
              <a:t>.</a:t>
            </a:r>
          </a:p>
          <a:p>
            <a:pPr>
              <a:lnSpc>
                <a:spcPts val="5282"/>
              </a:lnSpc>
            </a:pPr>
            <a:endParaRPr lang="en-US" sz="3772" dirty="0">
              <a:solidFill>
                <a:srgbClr val="383635"/>
              </a:solidFill>
              <a:latin typeface="Open Sans"/>
            </a:endParaRPr>
          </a:p>
          <a:p>
            <a:pPr>
              <a:lnSpc>
                <a:spcPts val="5282"/>
              </a:lnSpc>
            </a:pPr>
            <a:endParaRPr lang="en-US" sz="3772" dirty="0">
              <a:solidFill>
                <a:srgbClr val="383635"/>
              </a:solidFill>
              <a:latin typeface="Open Sans"/>
            </a:endParaRPr>
          </a:p>
        </p:txBody>
      </p:sp>
      <p:sp>
        <p:nvSpPr>
          <p:cNvPr id="6" name="Freeform 6"/>
          <p:cNvSpPr/>
          <p:nvPr/>
        </p:nvSpPr>
        <p:spPr>
          <a:xfrm>
            <a:off x="1332967" y="6840150"/>
            <a:ext cx="6442475" cy="6893699"/>
          </a:xfrm>
          <a:custGeom>
            <a:avLst/>
            <a:gdLst/>
            <a:ahLst/>
            <a:cxnLst/>
            <a:rect l="l" t="t" r="r" b="b"/>
            <a:pathLst>
              <a:path w="6442475" h="6893699">
                <a:moveTo>
                  <a:pt x="0" y="0"/>
                </a:moveTo>
                <a:lnTo>
                  <a:pt x="6442475" y="0"/>
                </a:lnTo>
                <a:lnTo>
                  <a:pt x="6442475" y="6893700"/>
                </a:lnTo>
                <a:lnTo>
                  <a:pt x="0" y="689370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s-MX"/>
          </a:p>
        </p:txBody>
      </p:sp>
      <p:sp>
        <p:nvSpPr>
          <p:cNvPr id="7" name="TextBox 7"/>
          <p:cNvSpPr txBox="1"/>
          <p:nvPr/>
        </p:nvSpPr>
        <p:spPr>
          <a:xfrm>
            <a:off x="1332967" y="314960"/>
            <a:ext cx="15306562" cy="1143903"/>
          </a:xfrm>
          <a:prstGeom prst="rect">
            <a:avLst/>
          </a:prstGeom>
        </p:spPr>
        <p:txBody>
          <a:bodyPr lIns="0" tIns="0" rIns="0" bIns="0" rtlCol="0" anchor="t">
            <a:spAutoFit/>
          </a:bodyPr>
          <a:lstStyle/>
          <a:p>
            <a:pPr>
              <a:lnSpc>
                <a:spcPts val="9519"/>
              </a:lnSpc>
            </a:pPr>
            <a:r>
              <a:rPr lang="en-US" sz="6799" dirty="0" err="1">
                <a:solidFill>
                  <a:srgbClr val="383635"/>
                </a:solidFill>
                <a:latin typeface="Scripter"/>
              </a:rPr>
              <a:t>Introducción</a:t>
            </a:r>
            <a:endParaRPr lang="en-US" sz="6799" dirty="0">
              <a:solidFill>
                <a:srgbClr val="383635"/>
              </a:solidFill>
              <a:latin typeface="Script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7C4D96-08A9-F5B3-92C0-C6225F213032}"/>
              </a:ext>
            </a:extLst>
          </p:cNvPr>
          <p:cNvSpPr>
            <a:spLocks noGrp="1"/>
          </p:cNvSpPr>
          <p:nvPr>
            <p:ph type="ctrTitle"/>
          </p:nvPr>
        </p:nvSpPr>
        <p:spPr/>
        <p:txBody>
          <a:bodyPr/>
          <a:lstStyle/>
          <a:p>
            <a:r>
              <a:rPr lang="es-MX" dirty="0"/>
              <a:t>Justificación del proyecto</a:t>
            </a:r>
          </a:p>
        </p:txBody>
      </p:sp>
      <p:sp>
        <p:nvSpPr>
          <p:cNvPr id="3" name="Subtítulo 2">
            <a:extLst>
              <a:ext uri="{FF2B5EF4-FFF2-40B4-BE49-F238E27FC236}">
                <a16:creationId xmlns:a16="http://schemas.microsoft.com/office/drawing/2014/main" id="{FD1AFCA3-3E41-641E-D9C2-242B5D3E8568}"/>
              </a:ext>
            </a:extLst>
          </p:cNvPr>
          <p:cNvSpPr>
            <a:spLocks noGrp="1"/>
          </p:cNvSpPr>
          <p:nvPr>
            <p:ph type="subTitle" idx="1"/>
          </p:nvPr>
        </p:nvSpPr>
        <p:spPr>
          <a:xfrm>
            <a:off x="1371600" y="3886200"/>
            <a:ext cx="13868400" cy="3314700"/>
          </a:xfrm>
        </p:spPr>
        <p:txBody>
          <a:bodyPr>
            <a:noAutofit/>
          </a:bodyPr>
          <a:lstStyle/>
          <a:p>
            <a:pPr algn="just"/>
            <a:r>
              <a:rPr lang="es-ES" sz="2800" dirty="0">
                <a:solidFill>
                  <a:srgbClr val="383635"/>
                </a:solidFill>
                <a:latin typeface="Open Sans"/>
              </a:rPr>
              <a:t>Promover activamente entre la comunidad </a:t>
            </a:r>
            <a:r>
              <a:rPr lang="es-ES" sz="2800" dirty="0" err="1">
                <a:solidFill>
                  <a:srgbClr val="383635"/>
                </a:solidFill>
                <a:latin typeface="Open Sans"/>
              </a:rPr>
              <a:t>estudiel</a:t>
            </a:r>
            <a:r>
              <a:rPr lang="es-ES" sz="2800" dirty="0">
                <a:solidFill>
                  <a:srgbClr val="383635"/>
                </a:solidFill>
                <a:latin typeface="Open Sans"/>
              </a:rPr>
              <a:t> manejo responsable y efectivo de las heces de las mascotas domésticas, abarcando tanto la recolección como la disposición adecuada de las mismas, con el propósito de salvaguardar la salud pública, preservar la calidad ambiental de nuestros espacios públicos y fomentar prácticas sostenibles de convivencia urbana.</a:t>
            </a:r>
            <a:endParaRPr lang="es-MX" sz="2800" dirty="0"/>
          </a:p>
        </p:txBody>
      </p:sp>
    </p:spTree>
    <p:extLst>
      <p:ext uri="{BB962C8B-B14F-4D97-AF65-F5344CB8AC3E}">
        <p14:creationId xmlns:p14="http://schemas.microsoft.com/office/powerpoint/2010/main" val="254689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1D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898279"/>
            <a:ext cx="15711191" cy="4130230"/>
            <a:chOff x="0" y="0"/>
            <a:chExt cx="4852948" cy="1275765"/>
          </a:xfrm>
        </p:grpSpPr>
        <p:sp>
          <p:nvSpPr>
            <p:cNvPr id="3" name="Freeform 3"/>
            <p:cNvSpPr/>
            <p:nvPr/>
          </p:nvSpPr>
          <p:spPr>
            <a:xfrm>
              <a:off x="0" y="0"/>
              <a:ext cx="4852948" cy="1275766"/>
            </a:xfrm>
            <a:custGeom>
              <a:avLst/>
              <a:gdLst/>
              <a:ahLst/>
              <a:cxnLst/>
              <a:rect l="l" t="t" r="r" b="b"/>
              <a:pathLst>
                <a:path w="4852948" h="1275766">
                  <a:moveTo>
                    <a:pt x="0" y="0"/>
                  </a:moveTo>
                  <a:lnTo>
                    <a:pt x="4852948" y="0"/>
                  </a:lnTo>
                  <a:lnTo>
                    <a:pt x="4852948" y="1275766"/>
                  </a:lnTo>
                  <a:lnTo>
                    <a:pt x="0" y="1275766"/>
                  </a:lnTo>
                  <a:close/>
                </a:path>
              </a:pathLst>
            </a:custGeom>
            <a:solidFill>
              <a:srgbClr val="FFFFFF">
                <a:alpha val="40000"/>
              </a:srgbClr>
            </a:solidFill>
          </p:spPr>
          <p:txBody>
            <a:bodyPr/>
            <a:lstStyle/>
            <a:p>
              <a:endParaRPr lang="es-MX"/>
            </a:p>
          </p:txBody>
        </p:sp>
        <p:sp>
          <p:nvSpPr>
            <p:cNvPr id="4" name="TextBox 4"/>
            <p:cNvSpPr txBox="1"/>
            <p:nvPr/>
          </p:nvSpPr>
          <p:spPr>
            <a:xfrm>
              <a:off x="0" y="-200025"/>
              <a:ext cx="4852948" cy="1475790"/>
            </a:xfrm>
            <a:prstGeom prst="rect">
              <a:avLst/>
            </a:prstGeom>
          </p:spPr>
          <p:txBody>
            <a:bodyPr lIns="49256" tIns="49256" rIns="49256" bIns="49256" rtlCol="0" anchor="ctr"/>
            <a:lstStyle/>
            <a:p>
              <a:pPr algn="ctr">
                <a:lnSpc>
                  <a:spcPts val="15732"/>
                </a:lnSpc>
              </a:pPr>
              <a:endParaRPr/>
            </a:p>
          </p:txBody>
        </p:sp>
      </p:grpSp>
      <p:sp>
        <p:nvSpPr>
          <p:cNvPr id="5" name="TextBox 5"/>
          <p:cNvSpPr txBox="1"/>
          <p:nvPr/>
        </p:nvSpPr>
        <p:spPr>
          <a:xfrm>
            <a:off x="1548109" y="3418689"/>
            <a:ext cx="15032217" cy="2641492"/>
          </a:xfrm>
          <a:prstGeom prst="rect">
            <a:avLst/>
          </a:prstGeom>
        </p:spPr>
        <p:txBody>
          <a:bodyPr wrap="square" lIns="0" tIns="0" rIns="0" bIns="0" rtlCol="0" anchor="t">
            <a:spAutoFit/>
          </a:bodyPr>
          <a:lstStyle/>
          <a:p>
            <a:pPr algn="just">
              <a:lnSpc>
                <a:spcPts val="5282"/>
              </a:lnSpc>
            </a:pPr>
            <a:r>
              <a:rPr lang="es-ES" sz="2800" dirty="0">
                <a:solidFill>
                  <a:srgbClr val="383635"/>
                </a:solidFill>
                <a:latin typeface="Open Sans"/>
              </a:rPr>
              <a:t>Promover activamente entre la comunidad el manejo responsable y efectivo de las heces de las mascotas domésticas, abarcando tanto la recolección como la disposición adecuada de las mismas, con el propósito de salvaguardar la salud pública, preservar la calidad ambiental de nuestros espacios públicos.</a:t>
            </a:r>
            <a:endParaRPr lang="en-US" sz="2800" dirty="0">
              <a:solidFill>
                <a:srgbClr val="383635"/>
              </a:solidFill>
              <a:latin typeface="Open Sans"/>
            </a:endParaRPr>
          </a:p>
        </p:txBody>
      </p:sp>
      <p:sp>
        <p:nvSpPr>
          <p:cNvPr id="6" name="Freeform 6"/>
          <p:cNvSpPr/>
          <p:nvPr/>
        </p:nvSpPr>
        <p:spPr>
          <a:xfrm>
            <a:off x="1332967" y="6840150"/>
            <a:ext cx="6442475" cy="6893699"/>
          </a:xfrm>
          <a:custGeom>
            <a:avLst/>
            <a:gdLst/>
            <a:ahLst/>
            <a:cxnLst/>
            <a:rect l="l" t="t" r="r" b="b"/>
            <a:pathLst>
              <a:path w="6442475" h="6893699">
                <a:moveTo>
                  <a:pt x="0" y="0"/>
                </a:moveTo>
                <a:lnTo>
                  <a:pt x="6442475" y="0"/>
                </a:lnTo>
                <a:lnTo>
                  <a:pt x="6442475" y="6893700"/>
                </a:lnTo>
                <a:lnTo>
                  <a:pt x="0" y="689370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s-MX"/>
          </a:p>
        </p:txBody>
      </p:sp>
      <p:sp>
        <p:nvSpPr>
          <p:cNvPr id="7" name="TextBox 7"/>
          <p:cNvSpPr txBox="1"/>
          <p:nvPr/>
        </p:nvSpPr>
        <p:spPr>
          <a:xfrm>
            <a:off x="1332967" y="1414482"/>
            <a:ext cx="6442475" cy="1143903"/>
          </a:xfrm>
          <a:prstGeom prst="rect">
            <a:avLst/>
          </a:prstGeom>
        </p:spPr>
        <p:txBody>
          <a:bodyPr wrap="square" lIns="0" tIns="0" rIns="0" bIns="0" rtlCol="0" anchor="t">
            <a:spAutoFit/>
          </a:bodyPr>
          <a:lstStyle/>
          <a:p>
            <a:pPr>
              <a:lnSpc>
                <a:spcPts val="9519"/>
              </a:lnSpc>
            </a:pPr>
            <a:r>
              <a:rPr lang="en-US" sz="6799" dirty="0" err="1">
                <a:solidFill>
                  <a:srgbClr val="383635"/>
                </a:solidFill>
                <a:latin typeface="Scripter"/>
              </a:rPr>
              <a:t>Objetivo</a:t>
            </a:r>
            <a:r>
              <a:rPr lang="en-US" sz="6799" dirty="0">
                <a:solidFill>
                  <a:srgbClr val="383635"/>
                </a:solidFill>
                <a:latin typeface="Scripter"/>
              </a:rPr>
              <a:t> general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phic 6" descr="Diana">
            <a:extLst>
              <a:ext uri="{FF2B5EF4-FFF2-40B4-BE49-F238E27FC236}">
                <a16:creationId xmlns:a16="http://schemas.microsoft.com/office/drawing/2014/main" id="{02EB7366-D4BB-B594-0E3E-BA264A5E4C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755711"/>
            <a:ext cx="8775576" cy="8775576"/>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24" name="Arc 23">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88754" y="1163773"/>
            <a:ext cx="4481848" cy="448184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E4F1006-DB07-880F-9F32-ADFBF8720EA9}"/>
              </a:ext>
            </a:extLst>
          </p:cNvPr>
          <p:cNvSpPr>
            <a:spLocks noGrp="1"/>
          </p:cNvSpPr>
          <p:nvPr>
            <p:ph type="ctrTitle"/>
          </p:nvPr>
        </p:nvSpPr>
        <p:spPr>
          <a:xfrm>
            <a:off x="9626598" y="1436572"/>
            <a:ext cx="7696197" cy="4125629"/>
          </a:xfrm>
        </p:spPr>
        <p:txBody>
          <a:bodyPr>
            <a:normAutofit/>
          </a:bodyPr>
          <a:lstStyle/>
          <a:p>
            <a:r>
              <a:rPr lang="es-MX"/>
              <a:t>Objetivo general de la materia de Biología V</a:t>
            </a:r>
          </a:p>
        </p:txBody>
      </p:sp>
      <p:sp>
        <p:nvSpPr>
          <p:cNvPr id="26" name="Oval 25">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5618" y="8411575"/>
            <a:ext cx="770163" cy="7492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ítulo 2">
            <a:extLst>
              <a:ext uri="{FF2B5EF4-FFF2-40B4-BE49-F238E27FC236}">
                <a16:creationId xmlns:a16="http://schemas.microsoft.com/office/drawing/2014/main" id="{77455D9A-FC22-B1DB-2EE4-1D4F1E698BE8}"/>
              </a:ext>
            </a:extLst>
          </p:cNvPr>
          <p:cNvSpPr>
            <a:spLocks noGrp="1"/>
          </p:cNvSpPr>
          <p:nvPr>
            <p:ph type="subTitle" idx="1"/>
          </p:nvPr>
        </p:nvSpPr>
        <p:spPr>
          <a:xfrm>
            <a:off x="9626598" y="4808182"/>
            <a:ext cx="7696197" cy="3460533"/>
          </a:xfrm>
        </p:spPr>
        <p:txBody>
          <a:bodyPr>
            <a:normAutofit/>
          </a:bodyPr>
          <a:lstStyle/>
          <a:p>
            <a:pPr algn="just"/>
            <a:r>
              <a:rPr lang="es-MX" dirty="0"/>
              <a:t>Conocer las enfermedades provocadas por los organismos patógenos presentes en las heces cuando se degradan al aire libre y reflexionar sobre el impacto que tienen en el medio ambiente.</a:t>
            </a:r>
          </a:p>
        </p:txBody>
      </p:sp>
    </p:spTree>
    <p:extLst>
      <p:ext uri="{BB962C8B-B14F-4D97-AF65-F5344CB8AC3E}">
        <p14:creationId xmlns:p14="http://schemas.microsoft.com/office/powerpoint/2010/main" val="79055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Diana">
            <a:extLst>
              <a:ext uri="{FF2B5EF4-FFF2-40B4-BE49-F238E27FC236}">
                <a16:creationId xmlns:a16="http://schemas.microsoft.com/office/drawing/2014/main" id="{02EB7366-D4BB-B594-0E3E-BA264A5E4C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755711"/>
            <a:ext cx="8775576" cy="8775576"/>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2" name="Título 1">
            <a:extLst>
              <a:ext uri="{FF2B5EF4-FFF2-40B4-BE49-F238E27FC236}">
                <a16:creationId xmlns:a16="http://schemas.microsoft.com/office/drawing/2014/main" id="{AE4F1006-DB07-880F-9F32-ADFBF8720EA9}"/>
              </a:ext>
            </a:extLst>
          </p:cNvPr>
          <p:cNvSpPr>
            <a:spLocks noGrp="1"/>
          </p:cNvSpPr>
          <p:nvPr>
            <p:ph type="ctrTitle"/>
          </p:nvPr>
        </p:nvSpPr>
        <p:spPr>
          <a:xfrm>
            <a:off x="9626598" y="1436573"/>
            <a:ext cx="7696197" cy="1954328"/>
          </a:xfrm>
        </p:spPr>
        <p:txBody>
          <a:bodyPr>
            <a:normAutofit/>
          </a:bodyPr>
          <a:lstStyle/>
          <a:p>
            <a:r>
              <a:rPr lang="es-MX" dirty="0"/>
              <a:t>Objetivo general de la materia de Lengua extranjera V y VI</a:t>
            </a:r>
          </a:p>
        </p:txBody>
      </p:sp>
      <p:sp>
        <p:nvSpPr>
          <p:cNvPr id="3" name="Subtítulo 2">
            <a:extLst>
              <a:ext uri="{FF2B5EF4-FFF2-40B4-BE49-F238E27FC236}">
                <a16:creationId xmlns:a16="http://schemas.microsoft.com/office/drawing/2014/main" id="{77455D9A-FC22-B1DB-2EE4-1D4F1E698BE8}"/>
              </a:ext>
            </a:extLst>
          </p:cNvPr>
          <p:cNvSpPr>
            <a:spLocks noGrp="1"/>
          </p:cNvSpPr>
          <p:nvPr>
            <p:ph type="subTitle" idx="1"/>
          </p:nvPr>
        </p:nvSpPr>
        <p:spPr>
          <a:xfrm>
            <a:off x="9626597" y="3771900"/>
            <a:ext cx="6985003" cy="3460533"/>
          </a:xfrm>
        </p:spPr>
        <p:txBody>
          <a:bodyPr>
            <a:normAutofit/>
          </a:bodyPr>
          <a:lstStyle/>
          <a:p>
            <a:pPr algn="just"/>
            <a:r>
              <a:rPr lang="es-MX" dirty="0"/>
              <a:t>Fomentar en los alumnos el uso adecuado del verbo ‘</a:t>
            </a:r>
            <a:r>
              <a:rPr lang="es-MX" dirty="0" err="1"/>
              <a:t>should</a:t>
            </a:r>
            <a:r>
              <a:rPr lang="es-MX" dirty="0"/>
              <a:t>/</a:t>
            </a:r>
            <a:r>
              <a:rPr lang="es-MX" dirty="0" err="1"/>
              <a:t>shouldn’t</a:t>
            </a:r>
            <a:r>
              <a:rPr lang="es-MX" dirty="0"/>
              <a:t>’ y ‘</a:t>
            </a:r>
            <a:r>
              <a:rPr lang="es-MX" dirty="0" err="1"/>
              <a:t>must</a:t>
            </a:r>
            <a:r>
              <a:rPr lang="es-MX" dirty="0"/>
              <a:t>’/</a:t>
            </a:r>
            <a:r>
              <a:rPr lang="es-MX" dirty="0" err="1"/>
              <a:t>mustn’t</a:t>
            </a:r>
            <a:r>
              <a:rPr lang="es-MX" dirty="0"/>
              <a:t>, a fin de que puedan explicar que se debe o no se debe hacer con las heces.</a:t>
            </a:r>
          </a:p>
        </p:txBody>
      </p:sp>
    </p:spTree>
    <p:extLst>
      <p:ext uri="{BB962C8B-B14F-4D97-AF65-F5344CB8AC3E}">
        <p14:creationId xmlns:p14="http://schemas.microsoft.com/office/powerpoint/2010/main" val="1271701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Diana">
            <a:extLst>
              <a:ext uri="{FF2B5EF4-FFF2-40B4-BE49-F238E27FC236}">
                <a16:creationId xmlns:a16="http://schemas.microsoft.com/office/drawing/2014/main" id="{02EB7366-D4BB-B594-0E3E-BA264A5E4C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755711"/>
            <a:ext cx="8775576" cy="8775576"/>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2" name="Título 1">
            <a:extLst>
              <a:ext uri="{FF2B5EF4-FFF2-40B4-BE49-F238E27FC236}">
                <a16:creationId xmlns:a16="http://schemas.microsoft.com/office/drawing/2014/main" id="{AE4F1006-DB07-880F-9F32-ADFBF8720EA9}"/>
              </a:ext>
            </a:extLst>
          </p:cNvPr>
          <p:cNvSpPr>
            <a:spLocks noGrp="1"/>
          </p:cNvSpPr>
          <p:nvPr>
            <p:ph type="ctrTitle"/>
          </p:nvPr>
        </p:nvSpPr>
        <p:spPr>
          <a:xfrm>
            <a:off x="9626598" y="1436572"/>
            <a:ext cx="7696197" cy="4125629"/>
          </a:xfrm>
        </p:spPr>
        <p:txBody>
          <a:bodyPr>
            <a:normAutofit/>
          </a:bodyPr>
          <a:lstStyle/>
          <a:p>
            <a:r>
              <a:rPr lang="es-MX" dirty="0"/>
              <a:t>Objetivo general de la materia de Biología V</a:t>
            </a:r>
          </a:p>
        </p:txBody>
      </p:sp>
      <p:sp>
        <p:nvSpPr>
          <p:cNvPr id="3" name="Subtítulo 2">
            <a:extLst>
              <a:ext uri="{FF2B5EF4-FFF2-40B4-BE49-F238E27FC236}">
                <a16:creationId xmlns:a16="http://schemas.microsoft.com/office/drawing/2014/main" id="{77455D9A-FC22-B1DB-2EE4-1D4F1E698BE8}"/>
              </a:ext>
            </a:extLst>
          </p:cNvPr>
          <p:cNvSpPr>
            <a:spLocks noGrp="1"/>
          </p:cNvSpPr>
          <p:nvPr>
            <p:ph type="subTitle" idx="1"/>
          </p:nvPr>
        </p:nvSpPr>
        <p:spPr>
          <a:xfrm>
            <a:off x="9656415" y="4457700"/>
            <a:ext cx="7696197" cy="3460533"/>
          </a:xfrm>
        </p:spPr>
        <p:txBody>
          <a:bodyPr>
            <a:normAutofit/>
          </a:bodyPr>
          <a:lstStyle/>
          <a:p>
            <a:pPr algn="just"/>
            <a:r>
              <a:rPr lang="es-MX" dirty="0"/>
              <a:t>Reflexionar sobre cómo el conocimiento de las etimologías relacionadas con el manejo de heces de las mascotas domésticas puede ayudar a entender vocabulario científico y neologismos. </a:t>
            </a:r>
          </a:p>
        </p:txBody>
      </p:sp>
    </p:spTree>
    <p:extLst>
      <p:ext uri="{BB962C8B-B14F-4D97-AF65-F5344CB8AC3E}">
        <p14:creationId xmlns:p14="http://schemas.microsoft.com/office/powerpoint/2010/main" val="1950345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1D7"/>
        </a:solidFill>
        <a:effectLst/>
      </p:bgPr>
    </p:bg>
    <p:spTree>
      <p:nvGrpSpPr>
        <p:cNvPr id="1" name=""/>
        <p:cNvGrpSpPr/>
        <p:nvPr/>
      </p:nvGrpSpPr>
      <p:grpSpPr>
        <a:xfrm>
          <a:off x="0" y="0"/>
          <a:ext cx="0" cy="0"/>
          <a:chOff x="0" y="0"/>
          <a:chExt cx="0" cy="0"/>
        </a:xfrm>
      </p:grpSpPr>
      <p:grpSp>
        <p:nvGrpSpPr>
          <p:cNvPr id="2" name="Group 2"/>
          <p:cNvGrpSpPr/>
          <p:nvPr/>
        </p:nvGrpSpPr>
        <p:grpSpPr>
          <a:xfrm>
            <a:off x="747137" y="2391913"/>
            <a:ext cx="16937465" cy="7487982"/>
            <a:chOff x="0" y="0"/>
            <a:chExt cx="4460896" cy="1972144"/>
          </a:xfrm>
        </p:grpSpPr>
        <p:sp>
          <p:nvSpPr>
            <p:cNvPr id="3" name="Freeform 3"/>
            <p:cNvSpPr/>
            <p:nvPr/>
          </p:nvSpPr>
          <p:spPr>
            <a:xfrm>
              <a:off x="0" y="0"/>
              <a:ext cx="4460896" cy="1972144"/>
            </a:xfrm>
            <a:custGeom>
              <a:avLst/>
              <a:gdLst/>
              <a:ahLst/>
              <a:cxnLst/>
              <a:rect l="l" t="t" r="r" b="b"/>
              <a:pathLst>
                <a:path w="4460896" h="1972144">
                  <a:moveTo>
                    <a:pt x="0" y="0"/>
                  </a:moveTo>
                  <a:lnTo>
                    <a:pt x="4460896" y="0"/>
                  </a:lnTo>
                  <a:lnTo>
                    <a:pt x="4460896" y="1972144"/>
                  </a:lnTo>
                  <a:lnTo>
                    <a:pt x="0" y="1972144"/>
                  </a:lnTo>
                  <a:close/>
                </a:path>
              </a:pathLst>
            </a:custGeom>
            <a:solidFill>
              <a:srgbClr val="FFFFFF">
                <a:alpha val="40000"/>
              </a:srgbClr>
            </a:solidFill>
          </p:spPr>
          <p:txBody>
            <a:bodyPr/>
            <a:lstStyle/>
            <a:p>
              <a:endParaRPr lang="es-MX"/>
            </a:p>
          </p:txBody>
        </p:sp>
        <p:sp>
          <p:nvSpPr>
            <p:cNvPr id="4" name="TextBox 4"/>
            <p:cNvSpPr txBox="1"/>
            <p:nvPr/>
          </p:nvSpPr>
          <p:spPr>
            <a:xfrm>
              <a:off x="0" y="-47625"/>
              <a:ext cx="4460896" cy="2019769"/>
            </a:xfrm>
            <a:prstGeom prst="rect">
              <a:avLst/>
            </a:prstGeom>
          </p:spPr>
          <p:txBody>
            <a:bodyPr lIns="50800" tIns="50800" rIns="50800" bIns="50800" rtlCol="0" anchor="ctr"/>
            <a:lstStyle/>
            <a:p>
              <a:pPr algn="ctr">
                <a:lnSpc>
                  <a:spcPts val="3311"/>
                </a:lnSpc>
              </a:pPr>
              <a:endParaRPr/>
            </a:p>
          </p:txBody>
        </p:sp>
      </p:grpSp>
      <p:sp>
        <p:nvSpPr>
          <p:cNvPr id="5" name="Freeform 5"/>
          <p:cNvSpPr/>
          <p:nvPr/>
        </p:nvSpPr>
        <p:spPr>
          <a:xfrm>
            <a:off x="13804517" y="-2150367"/>
            <a:ext cx="6442475" cy="6893699"/>
          </a:xfrm>
          <a:custGeom>
            <a:avLst/>
            <a:gdLst/>
            <a:ahLst/>
            <a:cxnLst/>
            <a:rect l="l" t="t" r="r" b="b"/>
            <a:pathLst>
              <a:path w="6442475" h="6893699">
                <a:moveTo>
                  <a:pt x="0" y="0"/>
                </a:moveTo>
                <a:lnTo>
                  <a:pt x="6442475" y="0"/>
                </a:lnTo>
                <a:lnTo>
                  <a:pt x="6442475" y="6893699"/>
                </a:lnTo>
                <a:lnTo>
                  <a:pt x="0" y="6893699"/>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s-MX"/>
          </a:p>
        </p:txBody>
      </p:sp>
      <p:sp>
        <p:nvSpPr>
          <p:cNvPr id="6" name="TextBox 6"/>
          <p:cNvSpPr txBox="1"/>
          <p:nvPr/>
        </p:nvSpPr>
        <p:spPr>
          <a:xfrm>
            <a:off x="1028700" y="239208"/>
            <a:ext cx="8187170" cy="1924050"/>
          </a:xfrm>
          <a:prstGeom prst="rect">
            <a:avLst/>
          </a:prstGeom>
        </p:spPr>
        <p:txBody>
          <a:bodyPr lIns="0" tIns="0" rIns="0" bIns="0" rtlCol="0" anchor="t">
            <a:spAutoFit/>
          </a:bodyPr>
          <a:lstStyle/>
          <a:p>
            <a:pPr>
              <a:lnSpc>
                <a:spcPts val="8400"/>
              </a:lnSpc>
            </a:pPr>
            <a:r>
              <a:rPr lang="en-US" sz="6000">
                <a:solidFill>
                  <a:srgbClr val="383635"/>
                </a:solidFill>
                <a:latin typeface="Scripter"/>
              </a:rPr>
              <a:t>Preguntas generadoras: </a:t>
            </a:r>
          </a:p>
          <a:p>
            <a:pPr>
              <a:lnSpc>
                <a:spcPts val="6300"/>
              </a:lnSpc>
            </a:pPr>
            <a:r>
              <a:rPr lang="en-US" sz="4500">
                <a:solidFill>
                  <a:srgbClr val="383635"/>
                </a:solidFill>
                <a:latin typeface="Scripter"/>
              </a:rPr>
              <a:t>Biología</a:t>
            </a:r>
          </a:p>
        </p:txBody>
      </p:sp>
      <p:sp>
        <p:nvSpPr>
          <p:cNvPr id="7" name="TextBox 7"/>
          <p:cNvSpPr txBox="1"/>
          <p:nvPr/>
        </p:nvSpPr>
        <p:spPr>
          <a:xfrm>
            <a:off x="675268" y="2783395"/>
            <a:ext cx="16937465" cy="7431393"/>
          </a:xfrm>
          <a:prstGeom prst="rect">
            <a:avLst/>
          </a:prstGeom>
        </p:spPr>
        <p:txBody>
          <a:bodyPr lIns="0" tIns="0" rIns="0" bIns="0" rtlCol="0" anchor="t">
            <a:spAutoFit/>
          </a:bodyPr>
          <a:lstStyle/>
          <a:p>
            <a:pPr marL="814569" lvl="1" indent="-407284">
              <a:lnSpc>
                <a:spcPts val="5282"/>
              </a:lnSpc>
              <a:buFont typeface="Arial"/>
              <a:buChar char="•"/>
            </a:pPr>
            <a:r>
              <a:rPr lang="en-US" sz="2800" dirty="0">
                <a:solidFill>
                  <a:srgbClr val="383635"/>
                </a:solidFill>
                <a:latin typeface="Open Sans"/>
              </a:rPr>
              <a:t>¿</a:t>
            </a:r>
            <a:r>
              <a:rPr lang="en-US" sz="2800" dirty="0" err="1">
                <a:solidFill>
                  <a:srgbClr val="383635"/>
                </a:solidFill>
                <a:latin typeface="Open Sans"/>
              </a:rPr>
              <a:t>Cuántos</a:t>
            </a:r>
            <a:r>
              <a:rPr lang="en-US" sz="2800" dirty="0">
                <a:solidFill>
                  <a:srgbClr val="383635"/>
                </a:solidFill>
                <a:latin typeface="Open Sans"/>
              </a:rPr>
              <a:t> </a:t>
            </a:r>
            <a:r>
              <a:rPr lang="en-US" sz="2800" dirty="0" err="1">
                <a:solidFill>
                  <a:srgbClr val="383635"/>
                </a:solidFill>
                <a:latin typeface="Open Sans"/>
              </a:rPr>
              <a:t>perros</a:t>
            </a:r>
            <a:r>
              <a:rPr lang="en-US" sz="2800" dirty="0">
                <a:solidFill>
                  <a:srgbClr val="383635"/>
                </a:solidFill>
                <a:latin typeface="Open Sans"/>
              </a:rPr>
              <a:t> y </a:t>
            </a:r>
            <a:r>
              <a:rPr lang="en-US" sz="2800" dirty="0" err="1">
                <a:solidFill>
                  <a:srgbClr val="383635"/>
                </a:solidFill>
                <a:latin typeface="Open Sans"/>
              </a:rPr>
              <a:t>gatos</a:t>
            </a:r>
            <a:r>
              <a:rPr lang="en-US" sz="2800" dirty="0">
                <a:solidFill>
                  <a:srgbClr val="383635"/>
                </a:solidFill>
                <a:latin typeface="Open Sans"/>
              </a:rPr>
              <a:t> </a:t>
            </a:r>
            <a:r>
              <a:rPr lang="en-US" sz="2800" dirty="0" err="1">
                <a:solidFill>
                  <a:srgbClr val="383635"/>
                </a:solidFill>
                <a:latin typeface="Open Sans"/>
              </a:rPr>
              <a:t>viven</a:t>
            </a:r>
            <a:r>
              <a:rPr lang="en-US" sz="2800" dirty="0">
                <a:solidFill>
                  <a:srgbClr val="383635"/>
                </a:solidFill>
                <a:latin typeface="Open Sans"/>
              </a:rPr>
              <a:t> </a:t>
            </a:r>
            <a:r>
              <a:rPr lang="en-US" sz="2800" dirty="0" err="1">
                <a:solidFill>
                  <a:srgbClr val="383635"/>
                </a:solidFill>
                <a:latin typeface="Open Sans"/>
              </a:rPr>
              <a:t>en</a:t>
            </a:r>
            <a:r>
              <a:rPr lang="en-US" sz="2800" dirty="0">
                <a:solidFill>
                  <a:srgbClr val="383635"/>
                </a:solidFill>
                <a:latin typeface="Open Sans"/>
              </a:rPr>
              <a:t> la CDMX?</a:t>
            </a:r>
          </a:p>
          <a:p>
            <a:pPr marL="814569" lvl="1" indent="-407284">
              <a:lnSpc>
                <a:spcPts val="5282"/>
              </a:lnSpc>
              <a:buFont typeface="Arial"/>
              <a:buChar char="•"/>
            </a:pPr>
            <a:r>
              <a:rPr lang="en-US" sz="2800" dirty="0">
                <a:solidFill>
                  <a:srgbClr val="383635"/>
                </a:solidFill>
                <a:latin typeface="Open Sans"/>
              </a:rPr>
              <a:t>¿</a:t>
            </a:r>
            <a:r>
              <a:rPr lang="en-US" sz="2800" dirty="0" err="1">
                <a:solidFill>
                  <a:srgbClr val="383635"/>
                </a:solidFill>
                <a:latin typeface="Open Sans"/>
              </a:rPr>
              <a:t>Qué</a:t>
            </a:r>
            <a:r>
              <a:rPr lang="en-US" sz="2800" dirty="0">
                <a:solidFill>
                  <a:srgbClr val="383635"/>
                </a:solidFill>
                <a:latin typeface="Open Sans"/>
              </a:rPr>
              <a:t> </a:t>
            </a:r>
            <a:r>
              <a:rPr lang="en-US" sz="2800" dirty="0" err="1">
                <a:solidFill>
                  <a:srgbClr val="383635"/>
                </a:solidFill>
                <a:latin typeface="Open Sans"/>
              </a:rPr>
              <a:t>cantidad</a:t>
            </a:r>
            <a:r>
              <a:rPr lang="en-US" sz="2800" dirty="0">
                <a:solidFill>
                  <a:srgbClr val="383635"/>
                </a:solidFill>
                <a:latin typeface="Open Sans"/>
              </a:rPr>
              <a:t> de </a:t>
            </a:r>
            <a:r>
              <a:rPr lang="en-US" sz="2800" dirty="0" err="1">
                <a:solidFill>
                  <a:srgbClr val="383635"/>
                </a:solidFill>
                <a:latin typeface="Open Sans"/>
              </a:rPr>
              <a:t>heces</a:t>
            </a:r>
            <a:r>
              <a:rPr lang="en-US" sz="2800" dirty="0">
                <a:solidFill>
                  <a:srgbClr val="383635"/>
                </a:solidFill>
                <a:latin typeface="Open Sans"/>
              </a:rPr>
              <a:t> genera </a:t>
            </a:r>
            <a:r>
              <a:rPr lang="en-US" sz="2800" dirty="0" err="1">
                <a:solidFill>
                  <a:srgbClr val="383635"/>
                </a:solidFill>
                <a:latin typeface="Open Sans"/>
              </a:rPr>
              <a:t>una</a:t>
            </a:r>
            <a:r>
              <a:rPr lang="en-US" sz="2800" dirty="0">
                <a:solidFill>
                  <a:srgbClr val="383635"/>
                </a:solidFill>
                <a:latin typeface="Open Sans"/>
              </a:rPr>
              <a:t> </a:t>
            </a:r>
            <a:r>
              <a:rPr lang="en-US" sz="2800" dirty="0" err="1">
                <a:solidFill>
                  <a:srgbClr val="383635"/>
                </a:solidFill>
                <a:latin typeface="Open Sans"/>
              </a:rPr>
              <a:t>mascota</a:t>
            </a:r>
            <a:r>
              <a:rPr lang="en-US" sz="2800" dirty="0">
                <a:solidFill>
                  <a:srgbClr val="383635"/>
                </a:solidFill>
                <a:latin typeface="Open Sans"/>
              </a:rPr>
              <a:t> </a:t>
            </a:r>
            <a:r>
              <a:rPr lang="en-US" sz="2800" dirty="0" err="1">
                <a:solidFill>
                  <a:srgbClr val="383635"/>
                </a:solidFill>
                <a:latin typeface="Open Sans"/>
              </a:rPr>
              <a:t>diariamente</a:t>
            </a:r>
            <a:r>
              <a:rPr lang="en-US" sz="2800" dirty="0">
                <a:solidFill>
                  <a:srgbClr val="383635"/>
                </a:solidFill>
                <a:latin typeface="Open Sans"/>
              </a:rPr>
              <a:t>? </a:t>
            </a:r>
          </a:p>
          <a:p>
            <a:pPr marL="814569" lvl="1" indent="-407284">
              <a:lnSpc>
                <a:spcPts val="5282"/>
              </a:lnSpc>
              <a:buFont typeface="Arial"/>
              <a:buChar char="•"/>
            </a:pPr>
            <a:r>
              <a:rPr lang="en-US" sz="2800" dirty="0">
                <a:solidFill>
                  <a:srgbClr val="383635"/>
                </a:solidFill>
                <a:latin typeface="Open Sans"/>
              </a:rPr>
              <a:t>¿</a:t>
            </a:r>
            <a:r>
              <a:rPr lang="en-US" sz="2800" dirty="0" err="1">
                <a:solidFill>
                  <a:srgbClr val="383635"/>
                </a:solidFill>
                <a:latin typeface="Open Sans"/>
              </a:rPr>
              <a:t>Qué</a:t>
            </a:r>
            <a:r>
              <a:rPr lang="en-US" sz="2800" dirty="0">
                <a:solidFill>
                  <a:srgbClr val="383635"/>
                </a:solidFill>
                <a:latin typeface="Open Sans"/>
              </a:rPr>
              <a:t> </a:t>
            </a:r>
            <a:r>
              <a:rPr lang="en-US" sz="2800" dirty="0" err="1">
                <a:solidFill>
                  <a:srgbClr val="383635"/>
                </a:solidFill>
                <a:latin typeface="Open Sans"/>
              </a:rPr>
              <a:t>daños</a:t>
            </a:r>
            <a:r>
              <a:rPr lang="en-US" sz="2800" dirty="0">
                <a:solidFill>
                  <a:srgbClr val="383635"/>
                </a:solidFill>
                <a:latin typeface="Open Sans"/>
              </a:rPr>
              <a:t> </a:t>
            </a:r>
            <a:r>
              <a:rPr lang="en-US" sz="2800" dirty="0" err="1">
                <a:solidFill>
                  <a:srgbClr val="383635"/>
                </a:solidFill>
                <a:latin typeface="Open Sans"/>
              </a:rPr>
              <a:t>provocan</a:t>
            </a:r>
            <a:r>
              <a:rPr lang="en-US" sz="2800" dirty="0">
                <a:solidFill>
                  <a:srgbClr val="383635"/>
                </a:solidFill>
                <a:latin typeface="Open Sans"/>
              </a:rPr>
              <a:t> las </a:t>
            </a:r>
            <a:r>
              <a:rPr lang="en-US" sz="2800" dirty="0" err="1">
                <a:solidFill>
                  <a:srgbClr val="383635"/>
                </a:solidFill>
                <a:latin typeface="Open Sans"/>
              </a:rPr>
              <a:t>heces</a:t>
            </a:r>
            <a:r>
              <a:rPr lang="en-US" sz="2800" dirty="0">
                <a:solidFill>
                  <a:srgbClr val="383635"/>
                </a:solidFill>
                <a:latin typeface="Open Sans"/>
              </a:rPr>
              <a:t> </a:t>
            </a:r>
            <a:r>
              <a:rPr lang="en-US" sz="2800" dirty="0" err="1">
                <a:solidFill>
                  <a:srgbClr val="383635"/>
                </a:solidFill>
                <a:latin typeface="Open Sans"/>
              </a:rPr>
              <a:t>sólidas</a:t>
            </a:r>
            <a:r>
              <a:rPr lang="en-US" sz="2800" dirty="0">
                <a:solidFill>
                  <a:srgbClr val="383635"/>
                </a:solidFill>
                <a:latin typeface="Open Sans"/>
              </a:rPr>
              <a:t> </a:t>
            </a:r>
            <a:r>
              <a:rPr lang="en-US" sz="2800" dirty="0" err="1">
                <a:solidFill>
                  <a:srgbClr val="383635"/>
                </a:solidFill>
                <a:latin typeface="Open Sans"/>
              </a:rPr>
              <a:t>expuestas</a:t>
            </a:r>
            <a:r>
              <a:rPr lang="en-US" sz="2800" dirty="0">
                <a:solidFill>
                  <a:srgbClr val="383635"/>
                </a:solidFill>
                <a:latin typeface="Open Sans"/>
              </a:rPr>
              <a:t> al </a:t>
            </a:r>
            <a:r>
              <a:rPr lang="en-US" sz="2800" dirty="0" err="1">
                <a:solidFill>
                  <a:srgbClr val="383635"/>
                </a:solidFill>
                <a:latin typeface="Open Sans"/>
              </a:rPr>
              <a:t>aire</a:t>
            </a:r>
            <a:r>
              <a:rPr lang="en-US" sz="2800" dirty="0">
                <a:solidFill>
                  <a:srgbClr val="383635"/>
                </a:solidFill>
                <a:latin typeface="Open Sans"/>
              </a:rPr>
              <a:t> libre </a:t>
            </a:r>
            <a:r>
              <a:rPr lang="en-US" sz="2800" dirty="0" err="1">
                <a:solidFill>
                  <a:srgbClr val="383635"/>
                </a:solidFill>
                <a:latin typeface="Open Sans"/>
              </a:rPr>
              <a:t>en</a:t>
            </a:r>
            <a:r>
              <a:rPr lang="en-US" sz="2800" dirty="0">
                <a:solidFill>
                  <a:srgbClr val="383635"/>
                </a:solidFill>
                <a:latin typeface="Open Sans"/>
              </a:rPr>
              <a:t> la </a:t>
            </a:r>
            <a:r>
              <a:rPr lang="en-US" sz="2800" dirty="0" err="1">
                <a:solidFill>
                  <a:srgbClr val="383635"/>
                </a:solidFill>
                <a:latin typeface="Open Sans"/>
              </a:rPr>
              <a:t>salud</a:t>
            </a:r>
            <a:r>
              <a:rPr lang="en-US" sz="2800" dirty="0">
                <a:solidFill>
                  <a:srgbClr val="383635"/>
                </a:solidFill>
                <a:latin typeface="Open Sans"/>
              </a:rPr>
              <a:t> de </a:t>
            </a:r>
            <a:r>
              <a:rPr lang="en-US" sz="2800" dirty="0" err="1">
                <a:solidFill>
                  <a:srgbClr val="383635"/>
                </a:solidFill>
                <a:latin typeface="Open Sans"/>
              </a:rPr>
              <a:t>otras</a:t>
            </a:r>
            <a:r>
              <a:rPr lang="en-US" sz="2800" dirty="0">
                <a:solidFill>
                  <a:srgbClr val="383635"/>
                </a:solidFill>
                <a:latin typeface="Open Sans"/>
              </a:rPr>
              <a:t> </a:t>
            </a:r>
            <a:r>
              <a:rPr lang="en-US" sz="2800" dirty="0" err="1">
                <a:solidFill>
                  <a:srgbClr val="383635"/>
                </a:solidFill>
                <a:latin typeface="Open Sans"/>
              </a:rPr>
              <a:t>mascotas</a:t>
            </a:r>
            <a:r>
              <a:rPr lang="en-US" sz="2800" dirty="0">
                <a:solidFill>
                  <a:srgbClr val="383635"/>
                </a:solidFill>
                <a:latin typeface="Open Sans"/>
              </a:rPr>
              <a:t>?</a:t>
            </a:r>
          </a:p>
          <a:p>
            <a:pPr marL="814569" lvl="1" indent="-407284">
              <a:lnSpc>
                <a:spcPts val="5282"/>
              </a:lnSpc>
              <a:buFont typeface="Arial"/>
              <a:buChar char="•"/>
            </a:pPr>
            <a:r>
              <a:rPr lang="en-US" sz="2800" dirty="0">
                <a:solidFill>
                  <a:srgbClr val="383635"/>
                </a:solidFill>
                <a:latin typeface="Open Sans"/>
              </a:rPr>
              <a:t>¿</a:t>
            </a:r>
            <a:r>
              <a:rPr lang="en-US" sz="2800" dirty="0" err="1">
                <a:solidFill>
                  <a:srgbClr val="383635"/>
                </a:solidFill>
                <a:latin typeface="Open Sans"/>
              </a:rPr>
              <a:t>Qué</a:t>
            </a:r>
            <a:r>
              <a:rPr lang="en-US" sz="2800" dirty="0">
                <a:solidFill>
                  <a:srgbClr val="383635"/>
                </a:solidFill>
                <a:latin typeface="Open Sans"/>
              </a:rPr>
              <a:t> </a:t>
            </a:r>
            <a:r>
              <a:rPr lang="en-US" sz="2800" dirty="0" err="1">
                <a:solidFill>
                  <a:srgbClr val="383635"/>
                </a:solidFill>
                <a:latin typeface="Open Sans"/>
              </a:rPr>
              <a:t>daños</a:t>
            </a:r>
            <a:r>
              <a:rPr lang="en-US" sz="2800" dirty="0">
                <a:solidFill>
                  <a:srgbClr val="383635"/>
                </a:solidFill>
                <a:latin typeface="Open Sans"/>
              </a:rPr>
              <a:t> </a:t>
            </a:r>
            <a:r>
              <a:rPr lang="en-US" sz="2800" dirty="0" err="1">
                <a:solidFill>
                  <a:srgbClr val="383635"/>
                </a:solidFill>
                <a:latin typeface="Open Sans"/>
              </a:rPr>
              <a:t>provocan</a:t>
            </a:r>
            <a:r>
              <a:rPr lang="en-US" sz="2800" dirty="0">
                <a:solidFill>
                  <a:srgbClr val="383635"/>
                </a:solidFill>
                <a:latin typeface="Open Sans"/>
              </a:rPr>
              <a:t> las </a:t>
            </a:r>
            <a:r>
              <a:rPr lang="en-US" sz="2800" dirty="0" err="1">
                <a:solidFill>
                  <a:srgbClr val="383635"/>
                </a:solidFill>
                <a:latin typeface="Open Sans"/>
              </a:rPr>
              <a:t>heces</a:t>
            </a:r>
            <a:r>
              <a:rPr lang="en-US" sz="2800" dirty="0">
                <a:solidFill>
                  <a:srgbClr val="383635"/>
                </a:solidFill>
                <a:latin typeface="Open Sans"/>
              </a:rPr>
              <a:t> </a:t>
            </a:r>
            <a:r>
              <a:rPr lang="en-US" sz="2800" dirty="0" err="1">
                <a:solidFill>
                  <a:srgbClr val="383635"/>
                </a:solidFill>
                <a:latin typeface="Open Sans"/>
              </a:rPr>
              <a:t>sólidas</a:t>
            </a:r>
            <a:r>
              <a:rPr lang="en-US" sz="2800" dirty="0">
                <a:solidFill>
                  <a:srgbClr val="383635"/>
                </a:solidFill>
                <a:latin typeface="Open Sans"/>
              </a:rPr>
              <a:t> </a:t>
            </a:r>
            <a:r>
              <a:rPr lang="en-US" sz="2800" dirty="0" err="1">
                <a:solidFill>
                  <a:srgbClr val="383635"/>
                </a:solidFill>
                <a:latin typeface="Open Sans"/>
              </a:rPr>
              <a:t>expuestas</a:t>
            </a:r>
            <a:r>
              <a:rPr lang="en-US" sz="2800" dirty="0">
                <a:solidFill>
                  <a:srgbClr val="383635"/>
                </a:solidFill>
                <a:latin typeface="Open Sans"/>
              </a:rPr>
              <a:t> al </a:t>
            </a:r>
            <a:r>
              <a:rPr lang="en-US" sz="2800" dirty="0" err="1">
                <a:solidFill>
                  <a:srgbClr val="383635"/>
                </a:solidFill>
                <a:latin typeface="Open Sans"/>
              </a:rPr>
              <a:t>aire</a:t>
            </a:r>
            <a:r>
              <a:rPr lang="en-US" sz="2800" dirty="0">
                <a:solidFill>
                  <a:srgbClr val="383635"/>
                </a:solidFill>
                <a:latin typeface="Open Sans"/>
              </a:rPr>
              <a:t> libre </a:t>
            </a:r>
            <a:r>
              <a:rPr lang="en-US" sz="2800" dirty="0" err="1">
                <a:solidFill>
                  <a:srgbClr val="383635"/>
                </a:solidFill>
                <a:latin typeface="Open Sans"/>
              </a:rPr>
              <a:t>en</a:t>
            </a:r>
            <a:r>
              <a:rPr lang="en-US" sz="2800" dirty="0">
                <a:solidFill>
                  <a:srgbClr val="383635"/>
                </a:solidFill>
                <a:latin typeface="Open Sans"/>
              </a:rPr>
              <a:t> la </a:t>
            </a:r>
            <a:r>
              <a:rPr lang="en-US" sz="2800" dirty="0" err="1">
                <a:solidFill>
                  <a:srgbClr val="383635"/>
                </a:solidFill>
                <a:latin typeface="Open Sans"/>
              </a:rPr>
              <a:t>salud</a:t>
            </a:r>
            <a:r>
              <a:rPr lang="en-US" sz="2800" dirty="0">
                <a:solidFill>
                  <a:srgbClr val="383635"/>
                </a:solidFill>
                <a:latin typeface="Open Sans"/>
              </a:rPr>
              <a:t> de las personas?</a:t>
            </a:r>
          </a:p>
          <a:p>
            <a:pPr marL="814569" lvl="1" indent="-407284">
              <a:lnSpc>
                <a:spcPts val="5282"/>
              </a:lnSpc>
              <a:buFont typeface="Arial"/>
              <a:buChar char="•"/>
            </a:pPr>
            <a:r>
              <a:rPr lang="en-US" sz="2800" dirty="0">
                <a:solidFill>
                  <a:srgbClr val="383635"/>
                </a:solidFill>
                <a:latin typeface="Open Sans"/>
              </a:rPr>
              <a:t>¿</a:t>
            </a:r>
            <a:r>
              <a:rPr lang="en-US" sz="2800" dirty="0" err="1">
                <a:solidFill>
                  <a:srgbClr val="383635"/>
                </a:solidFill>
                <a:latin typeface="Open Sans"/>
              </a:rPr>
              <a:t>Cuál</a:t>
            </a:r>
            <a:r>
              <a:rPr lang="en-US" sz="2800" dirty="0">
                <a:solidFill>
                  <a:srgbClr val="383635"/>
                </a:solidFill>
                <a:latin typeface="Open Sans"/>
              </a:rPr>
              <a:t> es </a:t>
            </a:r>
            <a:r>
              <a:rPr lang="en-US" sz="2800" dirty="0" err="1">
                <a:solidFill>
                  <a:srgbClr val="383635"/>
                </a:solidFill>
                <a:latin typeface="Open Sans"/>
              </a:rPr>
              <a:t>el</a:t>
            </a:r>
            <a:r>
              <a:rPr lang="en-US" sz="2800" dirty="0">
                <a:solidFill>
                  <a:srgbClr val="383635"/>
                </a:solidFill>
                <a:latin typeface="Open Sans"/>
              </a:rPr>
              <a:t> </a:t>
            </a:r>
            <a:r>
              <a:rPr lang="en-US" sz="2800" dirty="0" err="1">
                <a:solidFill>
                  <a:srgbClr val="383635"/>
                </a:solidFill>
                <a:latin typeface="Open Sans"/>
              </a:rPr>
              <a:t>manejo</a:t>
            </a:r>
            <a:r>
              <a:rPr lang="en-US" sz="2800" dirty="0">
                <a:solidFill>
                  <a:srgbClr val="383635"/>
                </a:solidFill>
                <a:latin typeface="Open Sans"/>
              </a:rPr>
              <a:t> </a:t>
            </a:r>
            <a:r>
              <a:rPr lang="en-US" sz="2800" dirty="0" err="1">
                <a:solidFill>
                  <a:srgbClr val="383635"/>
                </a:solidFill>
                <a:latin typeface="Open Sans"/>
              </a:rPr>
              <a:t>adecuado</a:t>
            </a:r>
            <a:r>
              <a:rPr lang="en-US" sz="2800" dirty="0">
                <a:solidFill>
                  <a:srgbClr val="383635"/>
                </a:solidFill>
                <a:latin typeface="Open Sans"/>
              </a:rPr>
              <a:t> de las </a:t>
            </a:r>
            <a:r>
              <a:rPr lang="en-US" sz="2800" dirty="0" err="1">
                <a:solidFill>
                  <a:srgbClr val="383635"/>
                </a:solidFill>
                <a:latin typeface="Open Sans"/>
              </a:rPr>
              <a:t>heces</a:t>
            </a:r>
            <a:r>
              <a:rPr lang="en-US" sz="2800" dirty="0">
                <a:solidFill>
                  <a:srgbClr val="383635"/>
                </a:solidFill>
                <a:latin typeface="Open Sans"/>
              </a:rPr>
              <a:t> de </a:t>
            </a:r>
            <a:r>
              <a:rPr lang="en-US" sz="2800" dirty="0" err="1">
                <a:solidFill>
                  <a:srgbClr val="383635"/>
                </a:solidFill>
                <a:latin typeface="Open Sans"/>
              </a:rPr>
              <a:t>mascotas</a:t>
            </a:r>
            <a:r>
              <a:rPr lang="en-US" sz="2800" dirty="0">
                <a:solidFill>
                  <a:srgbClr val="383635"/>
                </a:solidFill>
                <a:latin typeface="Open Sans"/>
              </a:rPr>
              <a:t>?</a:t>
            </a:r>
          </a:p>
          <a:p>
            <a:pPr marL="814569" lvl="1" indent="-407284">
              <a:lnSpc>
                <a:spcPts val="5282"/>
              </a:lnSpc>
              <a:buFont typeface="Arial"/>
              <a:buChar char="•"/>
            </a:pPr>
            <a:r>
              <a:rPr lang="en-US" sz="2800" dirty="0">
                <a:solidFill>
                  <a:srgbClr val="383635"/>
                </a:solidFill>
                <a:latin typeface="Open Sans"/>
              </a:rPr>
              <a:t>¿</a:t>
            </a:r>
            <a:r>
              <a:rPr lang="en-US" sz="2800" dirty="0" err="1">
                <a:solidFill>
                  <a:srgbClr val="383635"/>
                </a:solidFill>
                <a:latin typeface="Open Sans"/>
              </a:rPr>
              <a:t>Qué</a:t>
            </a:r>
            <a:r>
              <a:rPr lang="en-US" sz="2800" dirty="0">
                <a:solidFill>
                  <a:srgbClr val="383635"/>
                </a:solidFill>
                <a:latin typeface="Open Sans"/>
              </a:rPr>
              <a:t> </a:t>
            </a:r>
            <a:r>
              <a:rPr lang="en-US" sz="2800" dirty="0" err="1">
                <a:solidFill>
                  <a:srgbClr val="383635"/>
                </a:solidFill>
                <a:latin typeface="Open Sans"/>
              </a:rPr>
              <a:t>consecuencias</a:t>
            </a:r>
            <a:r>
              <a:rPr lang="en-US" sz="2800" dirty="0">
                <a:solidFill>
                  <a:srgbClr val="383635"/>
                </a:solidFill>
                <a:latin typeface="Open Sans"/>
              </a:rPr>
              <a:t> </a:t>
            </a:r>
            <a:r>
              <a:rPr lang="en-US" sz="2800" dirty="0" err="1">
                <a:solidFill>
                  <a:srgbClr val="383635"/>
                </a:solidFill>
                <a:latin typeface="Open Sans"/>
              </a:rPr>
              <a:t>tiene</a:t>
            </a:r>
            <a:r>
              <a:rPr lang="en-US" sz="2800" dirty="0">
                <a:solidFill>
                  <a:srgbClr val="383635"/>
                </a:solidFill>
                <a:latin typeface="Open Sans"/>
              </a:rPr>
              <a:t> para </a:t>
            </a:r>
            <a:r>
              <a:rPr lang="en-US" sz="2800" dirty="0" err="1">
                <a:solidFill>
                  <a:srgbClr val="383635"/>
                </a:solidFill>
                <a:latin typeface="Open Sans"/>
              </a:rPr>
              <a:t>el</a:t>
            </a:r>
            <a:r>
              <a:rPr lang="en-US" sz="2800" dirty="0">
                <a:solidFill>
                  <a:srgbClr val="383635"/>
                </a:solidFill>
                <a:latin typeface="Open Sans"/>
              </a:rPr>
              <a:t> </a:t>
            </a:r>
            <a:r>
              <a:rPr lang="en-US" sz="2800" dirty="0" err="1">
                <a:solidFill>
                  <a:srgbClr val="383635"/>
                </a:solidFill>
                <a:latin typeface="Open Sans"/>
              </a:rPr>
              <a:t>ambiente</a:t>
            </a:r>
            <a:r>
              <a:rPr lang="en-US" sz="2800" dirty="0">
                <a:solidFill>
                  <a:srgbClr val="383635"/>
                </a:solidFill>
                <a:latin typeface="Open Sans"/>
              </a:rPr>
              <a:t> la </a:t>
            </a:r>
            <a:r>
              <a:rPr lang="en-US" sz="2800" dirty="0" err="1">
                <a:solidFill>
                  <a:srgbClr val="383635"/>
                </a:solidFill>
                <a:latin typeface="Open Sans"/>
              </a:rPr>
              <a:t>exposición</a:t>
            </a:r>
            <a:r>
              <a:rPr lang="en-US" sz="2800" dirty="0">
                <a:solidFill>
                  <a:srgbClr val="383635"/>
                </a:solidFill>
                <a:latin typeface="Open Sans"/>
              </a:rPr>
              <a:t> al </a:t>
            </a:r>
            <a:r>
              <a:rPr lang="en-US" sz="2800" dirty="0" err="1">
                <a:solidFill>
                  <a:srgbClr val="383635"/>
                </a:solidFill>
                <a:latin typeface="Open Sans"/>
              </a:rPr>
              <a:t>aire</a:t>
            </a:r>
            <a:r>
              <a:rPr lang="en-US" sz="2800" dirty="0">
                <a:solidFill>
                  <a:srgbClr val="383635"/>
                </a:solidFill>
                <a:latin typeface="Open Sans"/>
              </a:rPr>
              <a:t> libre de </a:t>
            </a:r>
            <a:r>
              <a:rPr lang="en-US" sz="2800" dirty="0" err="1">
                <a:solidFill>
                  <a:srgbClr val="383635"/>
                </a:solidFill>
                <a:latin typeface="Open Sans"/>
              </a:rPr>
              <a:t>heces</a:t>
            </a:r>
            <a:r>
              <a:rPr lang="en-US" sz="2800" dirty="0">
                <a:solidFill>
                  <a:srgbClr val="383635"/>
                </a:solidFill>
                <a:latin typeface="Open Sans"/>
              </a:rPr>
              <a:t>?</a:t>
            </a:r>
          </a:p>
          <a:p>
            <a:pPr marL="814569" lvl="1" indent="-407284">
              <a:lnSpc>
                <a:spcPts val="5282"/>
              </a:lnSpc>
              <a:buFont typeface="Arial"/>
              <a:buChar char="•"/>
            </a:pPr>
            <a:r>
              <a:rPr lang="en-US" sz="2800" dirty="0">
                <a:solidFill>
                  <a:srgbClr val="383635"/>
                </a:solidFill>
                <a:latin typeface="Open Sans"/>
              </a:rPr>
              <a:t>¿En </a:t>
            </a:r>
            <a:r>
              <a:rPr lang="en-US" sz="2800" dirty="0" err="1">
                <a:solidFill>
                  <a:srgbClr val="383635"/>
                </a:solidFill>
                <a:latin typeface="Open Sans"/>
              </a:rPr>
              <a:t>el</a:t>
            </a:r>
            <a:r>
              <a:rPr lang="en-US" sz="2800" dirty="0">
                <a:solidFill>
                  <a:srgbClr val="383635"/>
                </a:solidFill>
                <a:latin typeface="Open Sans"/>
              </a:rPr>
              <a:t> </a:t>
            </a:r>
            <a:r>
              <a:rPr lang="en-US" sz="2800" dirty="0" err="1">
                <a:solidFill>
                  <a:srgbClr val="383635"/>
                </a:solidFill>
                <a:latin typeface="Open Sans"/>
              </a:rPr>
              <a:t>monitoreo</a:t>
            </a:r>
            <a:r>
              <a:rPr lang="en-US" sz="2800" dirty="0">
                <a:solidFill>
                  <a:srgbClr val="383635"/>
                </a:solidFill>
                <a:latin typeface="Open Sans"/>
              </a:rPr>
              <a:t> de la </a:t>
            </a:r>
            <a:r>
              <a:rPr lang="en-US" sz="2800" dirty="0" err="1">
                <a:solidFill>
                  <a:srgbClr val="383635"/>
                </a:solidFill>
                <a:latin typeface="Open Sans"/>
              </a:rPr>
              <a:t>calidad</a:t>
            </a:r>
            <a:r>
              <a:rPr lang="en-US" sz="2800" dirty="0">
                <a:solidFill>
                  <a:srgbClr val="383635"/>
                </a:solidFill>
                <a:latin typeface="Open Sans"/>
              </a:rPr>
              <a:t> del </a:t>
            </a:r>
            <a:r>
              <a:rPr lang="en-US" sz="2800" dirty="0" err="1">
                <a:solidFill>
                  <a:srgbClr val="383635"/>
                </a:solidFill>
                <a:latin typeface="Open Sans"/>
              </a:rPr>
              <a:t>aire</a:t>
            </a:r>
            <a:r>
              <a:rPr lang="en-US" sz="2800" dirty="0">
                <a:solidFill>
                  <a:srgbClr val="383635"/>
                </a:solidFill>
                <a:latin typeface="Open Sans"/>
              </a:rPr>
              <a:t> </a:t>
            </a:r>
            <a:r>
              <a:rPr lang="en-US" sz="2800" dirty="0" err="1">
                <a:solidFill>
                  <a:srgbClr val="383635"/>
                </a:solidFill>
                <a:latin typeface="Open Sans"/>
              </a:rPr>
              <a:t>en</a:t>
            </a:r>
            <a:r>
              <a:rPr lang="en-US" sz="2800" dirty="0">
                <a:solidFill>
                  <a:srgbClr val="383635"/>
                </a:solidFill>
                <a:latin typeface="Open Sans"/>
              </a:rPr>
              <a:t> la CDMX se </a:t>
            </a:r>
            <a:r>
              <a:rPr lang="en-US" sz="2800" dirty="0" err="1">
                <a:solidFill>
                  <a:srgbClr val="383635"/>
                </a:solidFill>
                <a:latin typeface="Open Sans"/>
              </a:rPr>
              <a:t>reportan</a:t>
            </a:r>
            <a:r>
              <a:rPr lang="en-US" sz="2800" dirty="0">
                <a:solidFill>
                  <a:srgbClr val="383635"/>
                </a:solidFill>
                <a:latin typeface="Open Sans"/>
              </a:rPr>
              <a:t> </a:t>
            </a:r>
            <a:r>
              <a:rPr lang="en-US" sz="2800" dirty="0" err="1">
                <a:solidFill>
                  <a:srgbClr val="383635"/>
                </a:solidFill>
                <a:latin typeface="Open Sans"/>
              </a:rPr>
              <a:t>partículas</a:t>
            </a:r>
            <a:r>
              <a:rPr lang="en-US" sz="2800" dirty="0">
                <a:solidFill>
                  <a:srgbClr val="383635"/>
                </a:solidFill>
                <a:latin typeface="Open Sans"/>
              </a:rPr>
              <a:t> de </a:t>
            </a:r>
            <a:r>
              <a:rPr lang="en-US" sz="2800" dirty="0" err="1">
                <a:solidFill>
                  <a:srgbClr val="383635"/>
                </a:solidFill>
                <a:latin typeface="Open Sans"/>
              </a:rPr>
              <a:t>excremento</a:t>
            </a:r>
            <a:r>
              <a:rPr lang="en-US" sz="2800" dirty="0">
                <a:solidFill>
                  <a:srgbClr val="383635"/>
                </a:solidFill>
                <a:latin typeface="Open Sans"/>
              </a:rPr>
              <a:t>?</a:t>
            </a:r>
          </a:p>
          <a:p>
            <a:pPr marL="814569" lvl="1" indent="-407284">
              <a:lnSpc>
                <a:spcPts val="5282"/>
              </a:lnSpc>
              <a:buFont typeface="Arial"/>
              <a:buChar char="•"/>
            </a:pPr>
            <a:r>
              <a:rPr lang="en-US" sz="2800" dirty="0">
                <a:solidFill>
                  <a:srgbClr val="383635"/>
                </a:solidFill>
                <a:latin typeface="Open Sans"/>
              </a:rPr>
              <a:t>¿</a:t>
            </a:r>
            <a:r>
              <a:rPr lang="en-US" sz="2800" dirty="0" err="1">
                <a:solidFill>
                  <a:srgbClr val="383635"/>
                </a:solidFill>
                <a:latin typeface="Open Sans"/>
              </a:rPr>
              <a:t>Cómo</a:t>
            </a:r>
            <a:r>
              <a:rPr lang="en-US" sz="2800" dirty="0">
                <a:solidFill>
                  <a:srgbClr val="383635"/>
                </a:solidFill>
                <a:latin typeface="Open Sans"/>
              </a:rPr>
              <a:t> </a:t>
            </a:r>
            <a:r>
              <a:rPr lang="en-US" sz="2800" dirty="0" err="1">
                <a:solidFill>
                  <a:srgbClr val="383635"/>
                </a:solidFill>
                <a:latin typeface="Open Sans"/>
              </a:rPr>
              <a:t>podemos</a:t>
            </a:r>
            <a:r>
              <a:rPr lang="en-US" sz="2800" dirty="0">
                <a:solidFill>
                  <a:srgbClr val="383635"/>
                </a:solidFill>
                <a:latin typeface="Open Sans"/>
              </a:rPr>
              <a:t> </a:t>
            </a:r>
            <a:r>
              <a:rPr lang="en-US" sz="2800" dirty="0" err="1">
                <a:solidFill>
                  <a:srgbClr val="383635"/>
                </a:solidFill>
                <a:latin typeface="Open Sans"/>
              </a:rPr>
              <a:t>informar</a:t>
            </a:r>
            <a:r>
              <a:rPr lang="en-US" sz="2800" dirty="0">
                <a:solidFill>
                  <a:srgbClr val="383635"/>
                </a:solidFill>
                <a:latin typeface="Open Sans"/>
              </a:rPr>
              <a:t> a las personas para </a:t>
            </a:r>
            <a:r>
              <a:rPr lang="en-US" sz="2800" dirty="0" err="1">
                <a:solidFill>
                  <a:srgbClr val="383635"/>
                </a:solidFill>
                <a:latin typeface="Open Sans"/>
              </a:rPr>
              <a:t>el</a:t>
            </a:r>
            <a:r>
              <a:rPr lang="en-US" sz="2800" dirty="0">
                <a:solidFill>
                  <a:srgbClr val="383635"/>
                </a:solidFill>
                <a:latin typeface="Open Sans"/>
              </a:rPr>
              <a:t> </a:t>
            </a:r>
            <a:r>
              <a:rPr lang="en-US" sz="2800" dirty="0" err="1">
                <a:solidFill>
                  <a:srgbClr val="383635"/>
                </a:solidFill>
                <a:latin typeface="Open Sans"/>
              </a:rPr>
              <a:t>correcto</a:t>
            </a:r>
            <a:r>
              <a:rPr lang="en-US" sz="2800" dirty="0">
                <a:solidFill>
                  <a:srgbClr val="383635"/>
                </a:solidFill>
                <a:latin typeface="Open Sans"/>
              </a:rPr>
              <a:t> </a:t>
            </a:r>
            <a:r>
              <a:rPr lang="en-US" sz="2800" dirty="0" err="1">
                <a:solidFill>
                  <a:srgbClr val="383635"/>
                </a:solidFill>
                <a:latin typeface="Open Sans"/>
              </a:rPr>
              <a:t>manejo</a:t>
            </a:r>
            <a:r>
              <a:rPr lang="en-US" sz="2800" dirty="0">
                <a:solidFill>
                  <a:srgbClr val="383635"/>
                </a:solidFill>
                <a:latin typeface="Open Sans"/>
              </a:rPr>
              <a:t> de </a:t>
            </a:r>
            <a:r>
              <a:rPr lang="en-US" sz="2800" dirty="0" err="1">
                <a:solidFill>
                  <a:srgbClr val="383635"/>
                </a:solidFill>
                <a:latin typeface="Open Sans"/>
              </a:rPr>
              <a:t>los</a:t>
            </a:r>
            <a:r>
              <a:rPr lang="en-US" sz="2800" dirty="0">
                <a:solidFill>
                  <a:srgbClr val="383635"/>
                </a:solidFill>
                <a:latin typeface="Open Sans"/>
              </a:rPr>
              <a:t> </a:t>
            </a:r>
            <a:r>
              <a:rPr lang="en-US" sz="2800" dirty="0" err="1">
                <a:solidFill>
                  <a:srgbClr val="383635"/>
                </a:solidFill>
                <a:latin typeface="Open Sans"/>
              </a:rPr>
              <a:t>desechos</a:t>
            </a:r>
            <a:r>
              <a:rPr lang="en-US" sz="2800" dirty="0">
                <a:solidFill>
                  <a:srgbClr val="383635"/>
                </a:solidFill>
                <a:latin typeface="Open Sans"/>
              </a:rPr>
              <a:t> de sus </a:t>
            </a:r>
            <a:r>
              <a:rPr lang="en-US" sz="2800" dirty="0" err="1">
                <a:solidFill>
                  <a:srgbClr val="383635"/>
                </a:solidFill>
                <a:latin typeface="Open Sans"/>
              </a:rPr>
              <a:t>mascotas</a:t>
            </a:r>
            <a:r>
              <a:rPr lang="en-US" sz="2800" dirty="0">
                <a:solidFill>
                  <a:srgbClr val="383635"/>
                </a:solidFill>
                <a:latin typeface="Open Sans"/>
              </a:rPr>
              <a:t>?</a:t>
            </a:r>
          </a:p>
          <a:p>
            <a:pPr marL="814569" lvl="1" indent="-407284">
              <a:lnSpc>
                <a:spcPts val="5282"/>
              </a:lnSpc>
              <a:buFont typeface="Arial"/>
              <a:buChar char="•"/>
            </a:pPr>
            <a:endParaRPr lang="en-US" sz="2800" dirty="0">
              <a:solidFill>
                <a:srgbClr val="383635"/>
              </a:solidFill>
              <a:latin typeface="Open Sans"/>
            </a:endParaRPr>
          </a:p>
          <a:p>
            <a:pPr>
              <a:lnSpc>
                <a:spcPts val="5282"/>
              </a:lnSpc>
            </a:pPr>
            <a:endParaRPr lang="en-US" sz="3772" dirty="0">
              <a:solidFill>
                <a:srgbClr val="383635"/>
              </a:solidFill>
              <a:latin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E1D7"/>
        </a:solidFill>
        <a:effectLst/>
      </p:bgPr>
    </p:bg>
    <p:spTree>
      <p:nvGrpSpPr>
        <p:cNvPr id="1" name=""/>
        <p:cNvGrpSpPr/>
        <p:nvPr/>
      </p:nvGrpSpPr>
      <p:grpSpPr>
        <a:xfrm>
          <a:off x="0" y="0"/>
          <a:ext cx="0" cy="0"/>
          <a:chOff x="0" y="0"/>
          <a:chExt cx="0" cy="0"/>
        </a:xfrm>
      </p:grpSpPr>
      <p:grpSp>
        <p:nvGrpSpPr>
          <p:cNvPr id="2" name="Group 2"/>
          <p:cNvGrpSpPr/>
          <p:nvPr/>
        </p:nvGrpSpPr>
        <p:grpSpPr>
          <a:xfrm>
            <a:off x="747137" y="2211087"/>
            <a:ext cx="16937465" cy="7668808"/>
            <a:chOff x="0" y="-47625"/>
            <a:chExt cx="4460896" cy="2019769"/>
          </a:xfrm>
        </p:grpSpPr>
        <p:sp>
          <p:nvSpPr>
            <p:cNvPr id="3" name="Freeform 3"/>
            <p:cNvSpPr/>
            <p:nvPr/>
          </p:nvSpPr>
          <p:spPr>
            <a:xfrm>
              <a:off x="0" y="102555"/>
              <a:ext cx="4460896" cy="1869589"/>
            </a:xfrm>
            <a:custGeom>
              <a:avLst/>
              <a:gdLst/>
              <a:ahLst/>
              <a:cxnLst/>
              <a:rect l="l" t="t" r="r" b="b"/>
              <a:pathLst>
                <a:path w="4460896" h="1972144">
                  <a:moveTo>
                    <a:pt x="0" y="0"/>
                  </a:moveTo>
                  <a:lnTo>
                    <a:pt x="4460896" y="0"/>
                  </a:lnTo>
                  <a:lnTo>
                    <a:pt x="4460896" y="1972144"/>
                  </a:lnTo>
                  <a:lnTo>
                    <a:pt x="0" y="1972144"/>
                  </a:lnTo>
                  <a:close/>
                </a:path>
              </a:pathLst>
            </a:custGeom>
            <a:solidFill>
              <a:srgbClr val="FFFFFF">
                <a:alpha val="40000"/>
              </a:srgbClr>
            </a:solidFill>
          </p:spPr>
          <p:txBody>
            <a:bodyPr/>
            <a:lstStyle/>
            <a:p>
              <a:r>
                <a:rPr lang="es-MX" sz="2800" dirty="0">
                  <a:latin typeface="Open Sans" panose="020B0606030504020204" pitchFamily="34" charset="0"/>
                  <a:ea typeface="Open Sans" panose="020B0606030504020204" pitchFamily="34" charset="0"/>
                  <a:cs typeface="Open Sans" panose="020B0606030504020204" pitchFamily="34" charset="0"/>
                </a:rPr>
                <a:t>¿Qué deberías hacer con las heces de tus mascotas?</a:t>
              </a:r>
            </a:p>
            <a:p>
              <a:endParaRPr lang="es-MX" sz="2800" dirty="0">
                <a:latin typeface="Open Sans" panose="020B0606030504020204" pitchFamily="34" charset="0"/>
                <a:ea typeface="Open Sans" panose="020B0606030504020204" pitchFamily="34" charset="0"/>
                <a:cs typeface="Open Sans" panose="020B0606030504020204" pitchFamily="34" charset="0"/>
              </a:endParaRPr>
            </a:p>
            <a:p>
              <a:r>
                <a:rPr lang="es-MX" sz="2800" dirty="0">
                  <a:latin typeface="Open Sans" panose="020B0606030504020204" pitchFamily="34" charset="0"/>
                  <a:ea typeface="Open Sans" panose="020B0606030504020204" pitchFamily="34" charset="0"/>
                  <a:cs typeface="Open Sans" panose="020B0606030504020204" pitchFamily="34" charset="0"/>
                </a:rPr>
                <a:t>¿Qué reacción tienes cuando encuentras heces fecales en la calle?</a:t>
              </a:r>
            </a:p>
            <a:p>
              <a:endParaRPr lang="es-MX" sz="2800" dirty="0">
                <a:latin typeface="Open Sans" panose="020B0606030504020204" pitchFamily="34" charset="0"/>
                <a:ea typeface="Open Sans" panose="020B0606030504020204" pitchFamily="34" charset="0"/>
                <a:cs typeface="Open Sans" panose="020B0606030504020204" pitchFamily="34" charset="0"/>
              </a:endParaRPr>
            </a:p>
            <a:p>
              <a:r>
                <a:rPr lang="es-MX" sz="2800" dirty="0">
                  <a:latin typeface="Open Sans" panose="020B0606030504020204" pitchFamily="34" charset="0"/>
                  <a:ea typeface="Open Sans" panose="020B0606030504020204" pitchFamily="34" charset="0"/>
                  <a:cs typeface="Open Sans" panose="020B0606030504020204" pitchFamily="34" charset="0"/>
                </a:rPr>
                <a:t>¿Cuál es el protocolo para el manejo de las heces fecales de las mascotas en Estados Unidos y en México?</a:t>
              </a:r>
            </a:p>
            <a:p>
              <a:endParaRPr lang="es-MX" sz="2800" dirty="0">
                <a:latin typeface="Open Sans" panose="020B0606030504020204" pitchFamily="34" charset="0"/>
                <a:ea typeface="Open Sans" panose="020B0606030504020204" pitchFamily="34" charset="0"/>
                <a:cs typeface="Open Sans" panose="020B0606030504020204" pitchFamily="34" charset="0"/>
              </a:endParaRPr>
            </a:p>
            <a:p>
              <a:r>
                <a:rPr lang="es-MX" sz="2800" dirty="0">
                  <a:latin typeface="Open Sans" panose="020B0606030504020204" pitchFamily="34" charset="0"/>
                  <a:ea typeface="Open Sans" panose="020B0606030504020204" pitchFamily="34" charset="0"/>
                  <a:cs typeface="Open Sans" panose="020B0606030504020204" pitchFamily="34" charset="0"/>
                </a:rPr>
                <a:t>¿Qué enfermedades provenientes de las heces fecales afectan al ser humano?</a:t>
              </a:r>
            </a:p>
            <a:p>
              <a:endParaRPr lang="es-MX" sz="2800" dirty="0"/>
            </a:p>
            <a:p>
              <a:endParaRPr lang="es-MX" sz="2800" dirty="0"/>
            </a:p>
            <a:p>
              <a:endParaRPr lang="es-MX" sz="2800" dirty="0"/>
            </a:p>
            <a:p>
              <a:endParaRPr lang="es-MX" sz="2800" dirty="0"/>
            </a:p>
          </p:txBody>
        </p:sp>
        <p:sp>
          <p:nvSpPr>
            <p:cNvPr id="4" name="TextBox 4"/>
            <p:cNvSpPr txBox="1"/>
            <p:nvPr/>
          </p:nvSpPr>
          <p:spPr>
            <a:xfrm>
              <a:off x="0" y="-47625"/>
              <a:ext cx="4460896" cy="2019769"/>
            </a:xfrm>
            <a:prstGeom prst="rect">
              <a:avLst/>
            </a:prstGeom>
          </p:spPr>
          <p:txBody>
            <a:bodyPr lIns="50800" tIns="50800" rIns="50800" bIns="50800" rtlCol="0" anchor="ctr"/>
            <a:lstStyle/>
            <a:p>
              <a:pPr algn="ctr">
                <a:lnSpc>
                  <a:spcPts val="3311"/>
                </a:lnSpc>
              </a:pPr>
              <a:endParaRPr/>
            </a:p>
          </p:txBody>
        </p:sp>
      </p:grpSp>
      <p:sp>
        <p:nvSpPr>
          <p:cNvPr id="5" name="Freeform 5"/>
          <p:cNvSpPr/>
          <p:nvPr/>
        </p:nvSpPr>
        <p:spPr>
          <a:xfrm>
            <a:off x="13804517" y="-2150367"/>
            <a:ext cx="6442475" cy="6893699"/>
          </a:xfrm>
          <a:custGeom>
            <a:avLst/>
            <a:gdLst/>
            <a:ahLst/>
            <a:cxnLst/>
            <a:rect l="l" t="t" r="r" b="b"/>
            <a:pathLst>
              <a:path w="6442475" h="6893699">
                <a:moveTo>
                  <a:pt x="0" y="0"/>
                </a:moveTo>
                <a:lnTo>
                  <a:pt x="6442475" y="0"/>
                </a:lnTo>
                <a:lnTo>
                  <a:pt x="6442475" y="6893699"/>
                </a:lnTo>
                <a:lnTo>
                  <a:pt x="0" y="6893699"/>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s-MX"/>
          </a:p>
        </p:txBody>
      </p:sp>
      <p:sp>
        <p:nvSpPr>
          <p:cNvPr id="6" name="TextBox 6"/>
          <p:cNvSpPr txBox="1"/>
          <p:nvPr/>
        </p:nvSpPr>
        <p:spPr>
          <a:xfrm>
            <a:off x="1028700" y="239208"/>
            <a:ext cx="8187170" cy="1924050"/>
          </a:xfrm>
          <a:prstGeom prst="rect">
            <a:avLst/>
          </a:prstGeom>
        </p:spPr>
        <p:txBody>
          <a:bodyPr lIns="0" tIns="0" rIns="0" bIns="0" rtlCol="0" anchor="t">
            <a:spAutoFit/>
          </a:bodyPr>
          <a:lstStyle/>
          <a:p>
            <a:pPr>
              <a:lnSpc>
                <a:spcPts val="8400"/>
              </a:lnSpc>
            </a:pPr>
            <a:r>
              <a:rPr lang="en-US" sz="6000">
                <a:solidFill>
                  <a:srgbClr val="383635"/>
                </a:solidFill>
                <a:latin typeface="Scripter"/>
              </a:rPr>
              <a:t>Preguntas generadoras: </a:t>
            </a:r>
          </a:p>
          <a:p>
            <a:pPr>
              <a:lnSpc>
                <a:spcPts val="6300"/>
              </a:lnSpc>
            </a:pPr>
            <a:r>
              <a:rPr lang="en-US" sz="4500">
                <a:solidFill>
                  <a:srgbClr val="383635"/>
                </a:solidFill>
                <a:latin typeface="Scripter"/>
              </a:rPr>
              <a:t>Inglés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1D7"/>
        </a:solidFill>
        <a:effectLst/>
      </p:bgPr>
    </p:bg>
    <p:spTree>
      <p:nvGrpSpPr>
        <p:cNvPr id="1" name=""/>
        <p:cNvGrpSpPr/>
        <p:nvPr/>
      </p:nvGrpSpPr>
      <p:grpSpPr>
        <a:xfrm>
          <a:off x="0" y="0"/>
          <a:ext cx="0" cy="0"/>
          <a:chOff x="0" y="0"/>
          <a:chExt cx="0" cy="0"/>
        </a:xfrm>
      </p:grpSpPr>
      <p:grpSp>
        <p:nvGrpSpPr>
          <p:cNvPr id="2" name="Group 2"/>
          <p:cNvGrpSpPr/>
          <p:nvPr/>
        </p:nvGrpSpPr>
        <p:grpSpPr>
          <a:xfrm>
            <a:off x="747137" y="2391913"/>
            <a:ext cx="16937465" cy="7487982"/>
            <a:chOff x="0" y="0"/>
            <a:chExt cx="4460896" cy="1972144"/>
          </a:xfrm>
        </p:grpSpPr>
        <p:sp>
          <p:nvSpPr>
            <p:cNvPr id="3" name="Freeform 3"/>
            <p:cNvSpPr/>
            <p:nvPr/>
          </p:nvSpPr>
          <p:spPr>
            <a:xfrm>
              <a:off x="0" y="0"/>
              <a:ext cx="4460896" cy="1972144"/>
            </a:xfrm>
            <a:custGeom>
              <a:avLst/>
              <a:gdLst/>
              <a:ahLst/>
              <a:cxnLst/>
              <a:rect l="l" t="t" r="r" b="b"/>
              <a:pathLst>
                <a:path w="4460896" h="1972144">
                  <a:moveTo>
                    <a:pt x="0" y="0"/>
                  </a:moveTo>
                  <a:lnTo>
                    <a:pt x="4460896" y="0"/>
                  </a:lnTo>
                  <a:lnTo>
                    <a:pt x="4460896" y="1972144"/>
                  </a:lnTo>
                  <a:lnTo>
                    <a:pt x="0" y="1972144"/>
                  </a:lnTo>
                  <a:close/>
                </a:path>
              </a:pathLst>
            </a:custGeom>
            <a:solidFill>
              <a:srgbClr val="FFFFFF">
                <a:alpha val="40000"/>
              </a:srgbClr>
            </a:solidFill>
          </p:spPr>
          <p:txBody>
            <a:bodyPr/>
            <a:lstStyle/>
            <a:p>
              <a:pPr algn="just"/>
              <a:r>
                <a:rPr lang="es-MX" sz="2800" dirty="0">
                  <a:latin typeface="Open Sans" panose="020B0606030504020204" pitchFamily="34" charset="0"/>
                  <a:ea typeface="Open Sans" panose="020B0606030504020204" pitchFamily="34" charset="0"/>
                  <a:cs typeface="Open Sans" panose="020B0606030504020204" pitchFamily="34" charset="0"/>
                </a:rPr>
                <a:t>¿Cómo puede el conocimiento de la etimología de términos científicos relacionado con el manejo de las heces de las mascotas domésticas ayudar a los alumnos a entender mejor los procesos biológicos y ambientales involucrados?</a:t>
              </a:r>
            </a:p>
            <a:p>
              <a:pPr algn="just"/>
              <a:endParaRPr lang="es-MX" sz="2800" dirty="0">
                <a:latin typeface="Open Sans" panose="020B0606030504020204" pitchFamily="34" charset="0"/>
                <a:ea typeface="Open Sans" panose="020B0606030504020204" pitchFamily="34" charset="0"/>
                <a:cs typeface="Open Sans" panose="020B0606030504020204" pitchFamily="34" charset="0"/>
              </a:endParaRPr>
            </a:p>
            <a:p>
              <a:pPr algn="just"/>
              <a:r>
                <a:rPr lang="es-ES" sz="2800" dirty="0">
                  <a:latin typeface="Open Sans" panose="020B0606030504020204" pitchFamily="34" charset="0"/>
                  <a:ea typeface="Open Sans" panose="020B0606030504020204" pitchFamily="34" charset="0"/>
                  <a:cs typeface="Open Sans" panose="020B0606030504020204" pitchFamily="34" charset="0"/>
                </a:rPr>
                <a:t>¿Por qué es crucial el manejo adecuado de los desechos sólidos (heces), para la salud pública y la preservación del medio ambiente?</a:t>
              </a:r>
            </a:p>
            <a:p>
              <a:pPr algn="just"/>
              <a:endParaRPr lang="es-ES" sz="2800" dirty="0">
                <a:latin typeface="Open Sans" panose="020B0606030504020204" pitchFamily="34" charset="0"/>
                <a:ea typeface="Open Sans" panose="020B0606030504020204" pitchFamily="34" charset="0"/>
                <a:cs typeface="Open Sans" panose="020B0606030504020204" pitchFamily="34" charset="0"/>
              </a:endParaRPr>
            </a:p>
            <a:p>
              <a:pPr algn="just"/>
              <a:r>
                <a:rPr lang="es-ES" sz="2800" dirty="0">
                  <a:latin typeface="Open Sans" panose="020B0606030504020204" pitchFamily="34" charset="0"/>
                  <a:ea typeface="Open Sans" panose="020B0606030504020204" pitchFamily="34" charset="0"/>
                  <a:cs typeface="Open Sans" panose="020B0606030504020204" pitchFamily="34" charset="0"/>
                </a:rPr>
                <a:t>¿De qué manera el dominio del vocabulario científico relacionado con el tratamiento de las heces de los animales domésticos puede darles herramientas para tomar decisiones informadas sobre prácticas de higiene y cuidado ambiental en su vida cotidiana?</a:t>
              </a:r>
              <a:endParaRPr lang="es-MX"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4"/>
            <p:cNvSpPr txBox="1"/>
            <p:nvPr/>
          </p:nvSpPr>
          <p:spPr>
            <a:xfrm>
              <a:off x="0" y="-47625"/>
              <a:ext cx="4460896" cy="2019769"/>
            </a:xfrm>
            <a:prstGeom prst="rect">
              <a:avLst/>
            </a:prstGeom>
          </p:spPr>
          <p:txBody>
            <a:bodyPr lIns="50800" tIns="50800" rIns="50800" bIns="50800" rtlCol="0" anchor="ctr"/>
            <a:lstStyle/>
            <a:p>
              <a:pPr algn="ctr">
                <a:lnSpc>
                  <a:spcPts val="3311"/>
                </a:lnSpc>
              </a:pPr>
              <a:endParaRPr/>
            </a:p>
          </p:txBody>
        </p:sp>
      </p:grpSp>
      <p:sp>
        <p:nvSpPr>
          <p:cNvPr id="5" name="Freeform 5"/>
          <p:cNvSpPr/>
          <p:nvPr/>
        </p:nvSpPr>
        <p:spPr>
          <a:xfrm>
            <a:off x="13804517" y="-2150367"/>
            <a:ext cx="6442475" cy="6893699"/>
          </a:xfrm>
          <a:custGeom>
            <a:avLst/>
            <a:gdLst/>
            <a:ahLst/>
            <a:cxnLst/>
            <a:rect l="l" t="t" r="r" b="b"/>
            <a:pathLst>
              <a:path w="6442475" h="6893699">
                <a:moveTo>
                  <a:pt x="0" y="0"/>
                </a:moveTo>
                <a:lnTo>
                  <a:pt x="6442475" y="0"/>
                </a:lnTo>
                <a:lnTo>
                  <a:pt x="6442475" y="6893699"/>
                </a:lnTo>
                <a:lnTo>
                  <a:pt x="0" y="6893699"/>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s-MX"/>
          </a:p>
        </p:txBody>
      </p:sp>
      <p:sp>
        <p:nvSpPr>
          <p:cNvPr id="6" name="TextBox 6"/>
          <p:cNvSpPr txBox="1"/>
          <p:nvPr/>
        </p:nvSpPr>
        <p:spPr>
          <a:xfrm>
            <a:off x="1028700" y="239208"/>
            <a:ext cx="8187170" cy="1835502"/>
          </a:xfrm>
          <a:prstGeom prst="rect">
            <a:avLst/>
          </a:prstGeom>
        </p:spPr>
        <p:txBody>
          <a:bodyPr lIns="0" tIns="0" rIns="0" bIns="0" rtlCol="0" anchor="t">
            <a:spAutoFit/>
          </a:bodyPr>
          <a:lstStyle/>
          <a:p>
            <a:pPr>
              <a:lnSpc>
                <a:spcPts val="8400"/>
              </a:lnSpc>
            </a:pPr>
            <a:r>
              <a:rPr lang="en-US" sz="6000" dirty="0" err="1">
                <a:solidFill>
                  <a:srgbClr val="383635"/>
                </a:solidFill>
                <a:latin typeface="Scripter"/>
              </a:rPr>
              <a:t>Preguntas</a:t>
            </a:r>
            <a:r>
              <a:rPr lang="en-US" sz="6000" dirty="0">
                <a:solidFill>
                  <a:srgbClr val="383635"/>
                </a:solidFill>
                <a:latin typeface="Scripter"/>
              </a:rPr>
              <a:t> </a:t>
            </a:r>
            <a:r>
              <a:rPr lang="en-US" sz="6000" dirty="0" err="1">
                <a:solidFill>
                  <a:srgbClr val="383635"/>
                </a:solidFill>
                <a:latin typeface="Scripter"/>
              </a:rPr>
              <a:t>generadoras</a:t>
            </a:r>
            <a:r>
              <a:rPr lang="en-US" sz="6000" dirty="0">
                <a:solidFill>
                  <a:srgbClr val="383635"/>
                </a:solidFill>
                <a:latin typeface="Scripter"/>
              </a:rPr>
              <a:t>: </a:t>
            </a:r>
          </a:p>
          <a:p>
            <a:pPr>
              <a:lnSpc>
                <a:spcPts val="6300"/>
              </a:lnSpc>
            </a:pPr>
            <a:r>
              <a:rPr lang="en-US" sz="4500" dirty="0" err="1">
                <a:solidFill>
                  <a:srgbClr val="383635"/>
                </a:solidFill>
                <a:latin typeface="Scripter"/>
              </a:rPr>
              <a:t>Etimologías</a:t>
            </a:r>
            <a:endParaRPr lang="en-US" sz="4500" dirty="0">
              <a:solidFill>
                <a:srgbClr val="383635"/>
              </a:solidFill>
              <a:latin typeface="Scrip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1D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898279"/>
            <a:ext cx="15711191" cy="4130230"/>
            <a:chOff x="0" y="0"/>
            <a:chExt cx="4852948" cy="1275765"/>
          </a:xfrm>
        </p:grpSpPr>
        <p:sp>
          <p:nvSpPr>
            <p:cNvPr id="3" name="Freeform 3"/>
            <p:cNvSpPr/>
            <p:nvPr/>
          </p:nvSpPr>
          <p:spPr>
            <a:xfrm>
              <a:off x="0" y="0"/>
              <a:ext cx="4852948" cy="1275766"/>
            </a:xfrm>
            <a:custGeom>
              <a:avLst/>
              <a:gdLst/>
              <a:ahLst/>
              <a:cxnLst/>
              <a:rect l="l" t="t" r="r" b="b"/>
              <a:pathLst>
                <a:path w="4852948" h="1275766">
                  <a:moveTo>
                    <a:pt x="0" y="0"/>
                  </a:moveTo>
                  <a:lnTo>
                    <a:pt x="4852948" y="0"/>
                  </a:lnTo>
                  <a:lnTo>
                    <a:pt x="4852948" y="1275766"/>
                  </a:lnTo>
                  <a:lnTo>
                    <a:pt x="0" y="1275766"/>
                  </a:lnTo>
                  <a:close/>
                </a:path>
              </a:pathLst>
            </a:custGeom>
            <a:solidFill>
              <a:srgbClr val="FFFFFF">
                <a:alpha val="40000"/>
              </a:srgbClr>
            </a:solidFill>
          </p:spPr>
          <p:txBody>
            <a:bodyPr/>
            <a:lstStyle/>
            <a:p>
              <a:endParaRPr lang="es-MX"/>
            </a:p>
          </p:txBody>
        </p:sp>
        <p:sp>
          <p:nvSpPr>
            <p:cNvPr id="4" name="TextBox 4"/>
            <p:cNvSpPr txBox="1"/>
            <p:nvPr/>
          </p:nvSpPr>
          <p:spPr>
            <a:xfrm>
              <a:off x="0" y="-200025"/>
              <a:ext cx="4852948" cy="1475790"/>
            </a:xfrm>
            <a:prstGeom prst="rect">
              <a:avLst/>
            </a:prstGeom>
          </p:spPr>
          <p:txBody>
            <a:bodyPr lIns="49256" tIns="49256" rIns="49256" bIns="49256" rtlCol="0" anchor="ctr"/>
            <a:lstStyle/>
            <a:p>
              <a:pPr algn="ctr">
                <a:lnSpc>
                  <a:spcPts val="15732"/>
                </a:lnSpc>
              </a:pPr>
              <a:endParaRPr/>
            </a:p>
          </p:txBody>
        </p:sp>
      </p:grpSp>
      <p:sp>
        <p:nvSpPr>
          <p:cNvPr id="5" name="TextBox 5"/>
          <p:cNvSpPr txBox="1"/>
          <p:nvPr/>
        </p:nvSpPr>
        <p:spPr>
          <a:xfrm>
            <a:off x="1505368" y="3537296"/>
            <a:ext cx="14757854" cy="3178691"/>
          </a:xfrm>
          <a:prstGeom prst="rect">
            <a:avLst/>
          </a:prstGeom>
        </p:spPr>
        <p:txBody>
          <a:bodyPr lIns="0" tIns="0" rIns="0" bIns="0" rtlCol="0" anchor="t">
            <a:spAutoFit/>
          </a:bodyPr>
          <a:lstStyle/>
          <a:p>
            <a:pPr marL="971556" lvl="1" indent="-485778" algn="just">
              <a:lnSpc>
                <a:spcPts val="6300"/>
              </a:lnSpc>
              <a:buFont typeface="Arial"/>
              <a:buChar char="•"/>
            </a:pPr>
            <a:r>
              <a:rPr lang="en-US" sz="4500" dirty="0" err="1">
                <a:solidFill>
                  <a:srgbClr val="383635"/>
                </a:solidFill>
                <a:latin typeface="Open Sans"/>
              </a:rPr>
              <a:t>Angélica</a:t>
            </a:r>
            <a:r>
              <a:rPr lang="en-US" sz="4500" dirty="0">
                <a:solidFill>
                  <a:srgbClr val="383635"/>
                </a:solidFill>
                <a:latin typeface="Open Sans"/>
              </a:rPr>
              <a:t> Rivera </a:t>
            </a:r>
            <a:r>
              <a:rPr lang="en-US" sz="4500" dirty="0" err="1">
                <a:solidFill>
                  <a:srgbClr val="383635"/>
                </a:solidFill>
                <a:latin typeface="Open Sans"/>
              </a:rPr>
              <a:t>Adán</a:t>
            </a:r>
            <a:r>
              <a:rPr lang="en-US" sz="4500" dirty="0">
                <a:solidFill>
                  <a:srgbClr val="383635"/>
                </a:solidFill>
                <a:latin typeface="Open Sans"/>
              </a:rPr>
              <a:t> – </a:t>
            </a:r>
            <a:r>
              <a:rPr lang="en-US" sz="4500" dirty="0" err="1">
                <a:solidFill>
                  <a:srgbClr val="383635"/>
                </a:solidFill>
                <a:latin typeface="Open Sans"/>
              </a:rPr>
              <a:t>Biología</a:t>
            </a:r>
            <a:r>
              <a:rPr lang="en-US" sz="4500" dirty="0">
                <a:solidFill>
                  <a:srgbClr val="383635"/>
                </a:solidFill>
                <a:latin typeface="Open Sans"/>
              </a:rPr>
              <a:t> V</a:t>
            </a:r>
          </a:p>
          <a:p>
            <a:pPr marL="971556" lvl="1" indent="-485778" algn="just">
              <a:lnSpc>
                <a:spcPts val="6300"/>
              </a:lnSpc>
              <a:buFont typeface="Arial"/>
              <a:buChar char="•"/>
            </a:pPr>
            <a:r>
              <a:rPr lang="en-US" sz="4500" dirty="0">
                <a:solidFill>
                  <a:srgbClr val="383635"/>
                </a:solidFill>
                <a:latin typeface="Open Sans"/>
              </a:rPr>
              <a:t>Anabell Gómez Hernández – Lengua </a:t>
            </a:r>
            <a:r>
              <a:rPr lang="en-US" sz="4500" dirty="0" err="1">
                <a:solidFill>
                  <a:srgbClr val="383635"/>
                </a:solidFill>
                <a:latin typeface="Open Sans"/>
              </a:rPr>
              <a:t>extranjera</a:t>
            </a:r>
            <a:r>
              <a:rPr lang="en-US" sz="4500" dirty="0">
                <a:solidFill>
                  <a:srgbClr val="383635"/>
                </a:solidFill>
                <a:latin typeface="Open Sans"/>
              </a:rPr>
              <a:t> VI</a:t>
            </a:r>
          </a:p>
          <a:p>
            <a:pPr marL="971556" lvl="1" indent="-485778" algn="just">
              <a:lnSpc>
                <a:spcPts val="6300"/>
              </a:lnSpc>
              <a:buFont typeface="Arial"/>
              <a:buChar char="•"/>
            </a:pPr>
            <a:r>
              <a:rPr lang="en-US" sz="4500" dirty="0">
                <a:solidFill>
                  <a:srgbClr val="383635"/>
                </a:solidFill>
                <a:latin typeface="Open Sans"/>
              </a:rPr>
              <a:t>José Eduardo Yáñez Hernández – </a:t>
            </a:r>
            <a:r>
              <a:rPr lang="en-US" sz="4500" dirty="0" err="1">
                <a:solidFill>
                  <a:srgbClr val="383635"/>
                </a:solidFill>
                <a:latin typeface="Open Sans"/>
              </a:rPr>
              <a:t>Etimologías</a:t>
            </a:r>
            <a:r>
              <a:rPr lang="en-US" sz="4500" dirty="0">
                <a:solidFill>
                  <a:srgbClr val="383635"/>
                </a:solidFill>
                <a:latin typeface="Open Sans"/>
              </a:rPr>
              <a:t> </a:t>
            </a:r>
            <a:r>
              <a:rPr lang="en-US" sz="4500" dirty="0" err="1">
                <a:solidFill>
                  <a:srgbClr val="383635"/>
                </a:solidFill>
                <a:latin typeface="Open Sans"/>
              </a:rPr>
              <a:t>grecolatinas</a:t>
            </a:r>
            <a:r>
              <a:rPr lang="en-US" sz="4500" dirty="0">
                <a:solidFill>
                  <a:srgbClr val="383635"/>
                </a:solidFill>
                <a:latin typeface="Open Sans"/>
              </a:rPr>
              <a:t> del </a:t>
            </a:r>
            <a:r>
              <a:rPr lang="en-US" sz="4500" dirty="0" err="1">
                <a:solidFill>
                  <a:srgbClr val="383635"/>
                </a:solidFill>
                <a:latin typeface="Open Sans"/>
              </a:rPr>
              <a:t>español</a:t>
            </a:r>
            <a:r>
              <a:rPr lang="en-US" sz="4500" dirty="0">
                <a:solidFill>
                  <a:srgbClr val="383635"/>
                </a:solidFill>
                <a:latin typeface="Open Sans"/>
              </a:rPr>
              <a:t>.</a:t>
            </a:r>
          </a:p>
        </p:txBody>
      </p:sp>
      <p:sp>
        <p:nvSpPr>
          <p:cNvPr id="6" name="Freeform 6"/>
          <p:cNvSpPr/>
          <p:nvPr/>
        </p:nvSpPr>
        <p:spPr>
          <a:xfrm>
            <a:off x="1028700" y="7028509"/>
            <a:ext cx="6442475" cy="6893699"/>
          </a:xfrm>
          <a:custGeom>
            <a:avLst/>
            <a:gdLst/>
            <a:ahLst/>
            <a:cxnLst/>
            <a:rect l="l" t="t" r="r" b="b"/>
            <a:pathLst>
              <a:path w="6442475" h="6893699">
                <a:moveTo>
                  <a:pt x="0" y="0"/>
                </a:moveTo>
                <a:lnTo>
                  <a:pt x="6442475" y="0"/>
                </a:lnTo>
                <a:lnTo>
                  <a:pt x="6442475" y="6893700"/>
                </a:lnTo>
                <a:lnTo>
                  <a:pt x="0" y="689370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s-MX"/>
          </a:p>
        </p:txBody>
      </p:sp>
      <p:sp>
        <p:nvSpPr>
          <p:cNvPr id="7" name="TextBox 7"/>
          <p:cNvSpPr txBox="1"/>
          <p:nvPr/>
        </p:nvSpPr>
        <p:spPr>
          <a:xfrm>
            <a:off x="1100711" y="401201"/>
            <a:ext cx="13349461" cy="2290689"/>
          </a:xfrm>
          <a:prstGeom prst="rect">
            <a:avLst/>
          </a:prstGeom>
        </p:spPr>
        <p:txBody>
          <a:bodyPr lIns="0" tIns="0" rIns="0" bIns="0" rtlCol="0" anchor="t">
            <a:spAutoFit/>
          </a:bodyPr>
          <a:lstStyle/>
          <a:p>
            <a:pPr>
              <a:lnSpc>
                <a:spcPts val="8975"/>
              </a:lnSpc>
            </a:pPr>
            <a:r>
              <a:rPr lang="en-US" sz="6411" dirty="0" err="1">
                <a:solidFill>
                  <a:srgbClr val="383635"/>
                </a:solidFill>
                <a:latin typeface="Scripter"/>
              </a:rPr>
              <a:t>Nombre</a:t>
            </a:r>
            <a:r>
              <a:rPr lang="en-US" sz="6411" dirty="0">
                <a:solidFill>
                  <a:srgbClr val="383635"/>
                </a:solidFill>
                <a:latin typeface="Scripter"/>
              </a:rPr>
              <a:t> de </a:t>
            </a:r>
            <a:r>
              <a:rPr lang="en-US" sz="6411" dirty="0" err="1">
                <a:solidFill>
                  <a:srgbClr val="383635"/>
                </a:solidFill>
                <a:latin typeface="Scripter"/>
              </a:rPr>
              <a:t>los</a:t>
            </a:r>
            <a:r>
              <a:rPr lang="en-US" sz="6411" dirty="0">
                <a:solidFill>
                  <a:srgbClr val="383635"/>
                </a:solidFill>
                <a:latin typeface="Scripter"/>
              </a:rPr>
              <a:t> </a:t>
            </a:r>
            <a:r>
              <a:rPr lang="en-US" sz="6411" dirty="0" err="1">
                <a:solidFill>
                  <a:srgbClr val="383635"/>
                </a:solidFill>
                <a:latin typeface="Scripter"/>
              </a:rPr>
              <a:t>profesores</a:t>
            </a:r>
            <a:r>
              <a:rPr lang="en-US" sz="6411" dirty="0">
                <a:solidFill>
                  <a:srgbClr val="383635"/>
                </a:solidFill>
                <a:latin typeface="Scripter"/>
              </a:rPr>
              <a:t> </a:t>
            </a:r>
            <a:r>
              <a:rPr lang="en-US" sz="6411" dirty="0" err="1">
                <a:solidFill>
                  <a:srgbClr val="383635"/>
                </a:solidFill>
                <a:latin typeface="Scripter"/>
              </a:rPr>
              <a:t>participantes</a:t>
            </a:r>
            <a:r>
              <a:rPr lang="en-US" sz="6411" dirty="0">
                <a:solidFill>
                  <a:srgbClr val="383635"/>
                </a:solidFill>
                <a:latin typeface="Scripter"/>
              </a:rPr>
              <a:t> y </a:t>
            </a:r>
            <a:r>
              <a:rPr lang="en-US" sz="6411" dirty="0" err="1">
                <a:solidFill>
                  <a:srgbClr val="383635"/>
                </a:solidFill>
                <a:latin typeface="Scripter"/>
              </a:rPr>
              <a:t>asignaturas</a:t>
            </a:r>
            <a:endParaRPr lang="en-US" sz="6411" dirty="0">
              <a:solidFill>
                <a:srgbClr val="383635"/>
              </a:solidFill>
              <a:latin typeface="Script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6F997E-4646-9596-837B-974379D5ED28}"/>
              </a:ext>
            </a:extLst>
          </p:cNvPr>
          <p:cNvSpPr>
            <a:spLocks noGrp="1"/>
          </p:cNvSpPr>
          <p:nvPr>
            <p:ph type="ctrTitle"/>
          </p:nvPr>
        </p:nvSpPr>
        <p:spPr>
          <a:xfrm>
            <a:off x="5257800" y="723900"/>
            <a:ext cx="7772400" cy="1470025"/>
          </a:xfrm>
        </p:spPr>
        <p:txBody>
          <a:bodyPr/>
          <a:lstStyle/>
          <a:p>
            <a:r>
              <a:rPr lang="es-MX" dirty="0"/>
              <a:t>Contenido. Temas y productos propuestos</a:t>
            </a:r>
          </a:p>
        </p:txBody>
      </p:sp>
      <p:sp>
        <p:nvSpPr>
          <p:cNvPr id="29" name="Google Shape;92;p13">
            <a:extLst>
              <a:ext uri="{FF2B5EF4-FFF2-40B4-BE49-F238E27FC236}">
                <a16:creationId xmlns:a16="http://schemas.microsoft.com/office/drawing/2014/main" id="{D1F50C0B-B11D-CF93-F74B-610EC782ADB1}"/>
              </a:ext>
            </a:extLst>
          </p:cNvPr>
          <p:cNvSpPr/>
          <p:nvPr/>
        </p:nvSpPr>
        <p:spPr>
          <a:xfrm>
            <a:off x="4114800" y="3767335"/>
            <a:ext cx="3796548" cy="660843"/>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1100"/>
              <a:buFont typeface="Century Gothic"/>
              <a:buNone/>
            </a:pPr>
            <a:r>
              <a:rPr lang="es-MX" sz="1400" b="1" dirty="0">
                <a:latin typeface="Calibri" panose="020F0502020204030204" pitchFamily="34" charset="0"/>
                <a:ea typeface="Century Gothic"/>
                <a:cs typeface="Calibri" panose="020F0502020204030204" pitchFamily="34" charset="0"/>
                <a:sym typeface="Century Gothic"/>
              </a:rPr>
              <a:t>Unidad III. Biotecnología para un mundo sustentable</a:t>
            </a:r>
            <a:endParaRPr sz="1400" b="1" i="0" u="none" strike="noStrike" cap="none" dirty="0">
              <a:solidFill>
                <a:srgbClr val="002060"/>
              </a:solidFill>
              <a:latin typeface="Calibri" panose="020F0502020204030204" pitchFamily="34" charset="0"/>
              <a:ea typeface="Century Gothic"/>
              <a:cs typeface="Calibri" panose="020F0502020204030204" pitchFamily="34" charset="0"/>
              <a:sym typeface="Century Gothic"/>
            </a:endParaRPr>
          </a:p>
        </p:txBody>
      </p:sp>
      <p:sp>
        <p:nvSpPr>
          <p:cNvPr id="30" name="Google Shape;93;p13">
            <a:extLst>
              <a:ext uri="{FF2B5EF4-FFF2-40B4-BE49-F238E27FC236}">
                <a16:creationId xmlns:a16="http://schemas.microsoft.com/office/drawing/2014/main" id="{B5C6292E-6F99-FC00-45CF-95B7CD3ABBA4}"/>
              </a:ext>
            </a:extLst>
          </p:cNvPr>
          <p:cNvSpPr/>
          <p:nvPr/>
        </p:nvSpPr>
        <p:spPr>
          <a:xfrm>
            <a:off x="9471283" y="3543300"/>
            <a:ext cx="3480458" cy="987658"/>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171450" marR="0" lvl="0" indent="-171450" algn="just" rtl="0">
              <a:lnSpc>
                <a:spcPct val="115000"/>
              </a:lnSpc>
              <a:spcBef>
                <a:spcPts val="0"/>
              </a:spcBef>
              <a:spcAft>
                <a:spcPts val="0"/>
              </a:spcAft>
              <a:buClr>
                <a:schemeClr val="dk1"/>
              </a:buClr>
              <a:buSzPts val="1100"/>
              <a:buFont typeface="Arial" panose="020B0604020202020204" pitchFamily="34" charset="0"/>
              <a:buChar char="•"/>
            </a:pPr>
            <a:r>
              <a:rPr lang="es-MX" sz="1400" b="1" dirty="0">
                <a:solidFill>
                  <a:schemeClr val="dk1"/>
                </a:solidFill>
                <a:latin typeface="Calibri"/>
                <a:ea typeface="Calibri"/>
                <a:cs typeface="Calibri"/>
                <a:sym typeface="Calibri"/>
              </a:rPr>
              <a:t>Biotecnologías en la salud. </a:t>
            </a:r>
          </a:p>
          <a:p>
            <a:pPr marL="171450" marR="0" lvl="0" indent="-171450" algn="just" rtl="0">
              <a:lnSpc>
                <a:spcPct val="115000"/>
              </a:lnSpc>
              <a:spcBef>
                <a:spcPts val="0"/>
              </a:spcBef>
              <a:spcAft>
                <a:spcPts val="0"/>
              </a:spcAft>
              <a:buClr>
                <a:schemeClr val="dk1"/>
              </a:buClr>
              <a:buSzPts val="1100"/>
              <a:buFont typeface="Arial" panose="020B0604020202020204" pitchFamily="34" charset="0"/>
              <a:buChar char="•"/>
            </a:pPr>
            <a:r>
              <a:rPr lang="es-MX" sz="1400" b="1" i="0" u="none" strike="noStrike" cap="none" dirty="0">
                <a:solidFill>
                  <a:schemeClr val="dk1"/>
                </a:solidFill>
                <a:latin typeface="Calibri"/>
                <a:ea typeface="Calibri"/>
                <a:cs typeface="Calibri"/>
                <a:sym typeface="Calibri"/>
              </a:rPr>
              <a:t>Biotecnología proambiental </a:t>
            </a:r>
            <a:endParaRPr sz="1400" b="1" i="0" u="none" strike="noStrike" cap="none" dirty="0">
              <a:solidFill>
                <a:schemeClr val="dk1"/>
              </a:solidFill>
              <a:latin typeface="Calibri"/>
              <a:ea typeface="Calibri"/>
              <a:cs typeface="Calibri"/>
              <a:sym typeface="Calibri"/>
            </a:endParaRPr>
          </a:p>
        </p:txBody>
      </p:sp>
      <p:sp>
        <p:nvSpPr>
          <p:cNvPr id="31" name="Google Shape;106;p13">
            <a:extLst>
              <a:ext uri="{FF2B5EF4-FFF2-40B4-BE49-F238E27FC236}">
                <a16:creationId xmlns:a16="http://schemas.microsoft.com/office/drawing/2014/main" id="{34652DC7-9837-9B40-42BC-E6DC833AE1C6}"/>
              </a:ext>
            </a:extLst>
          </p:cNvPr>
          <p:cNvSpPr/>
          <p:nvPr/>
        </p:nvSpPr>
        <p:spPr>
          <a:xfrm>
            <a:off x="8304958" y="4011012"/>
            <a:ext cx="912745" cy="173488"/>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106;p13">
            <a:extLst>
              <a:ext uri="{FF2B5EF4-FFF2-40B4-BE49-F238E27FC236}">
                <a16:creationId xmlns:a16="http://schemas.microsoft.com/office/drawing/2014/main" id="{13714226-E090-0B48-8A2C-A3067D2F6754}"/>
              </a:ext>
            </a:extLst>
          </p:cNvPr>
          <p:cNvSpPr/>
          <p:nvPr/>
        </p:nvSpPr>
        <p:spPr>
          <a:xfrm>
            <a:off x="13164699" y="3837524"/>
            <a:ext cx="912745" cy="173488"/>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93;p13">
            <a:extLst>
              <a:ext uri="{FF2B5EF4-FFF2-40B4-BE49-F238E27FC236}">
                <a16:creationId xmlns:a16="http://schemas.microsoft.com/office/drawing/2014/main" id="{B51DAE99-1026-774A-3FC5-BB3CE4EE72CD}"/>
              </a:ext>
            </a:extLst>
          </p:cNvPr>
          <p:cNvSpPr/>
          <p:nvPr/>
        </p:nvSpPr>
        <p:spPr>
          <a:xfrm>
            <a:off x="14290402" y="3543299"/>
            <a:ext cx="2615771" cy="987658"/>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just" rtl="0">
              <a:lnSpc>
                <a:spcPct val="115000"/>
              </a:lnSpc>
              <a:spcBef>
                <a:spcPts val="0"/>
              </a:spcBef>
              <a:spcAft>
                <a:spcPts val="0"/>
              </a:spcAft>
              <a:buClr>
                <a:schemeClr val="dk1"/>
              </a:buClr>
              <a:buSzPts val="1100"/>
              <a:buFont typeface="Arial" panose="020B0604020202020204" pitchFamily="34" charset="0"/>
              <a:buChar char="•"/>
            </a:pPr>
            <a:r>
              <a:rPr lang="es-MX" sz="1400" b="1" i="0" u="none" strike="noStrike" cap="none" dirty="0">
                <a:solidFill>
                  <a:schemeClr val="dk1"/>
                </a:solidFill>
                <a:latin typeface="Calibri"/>
                <a:ea typeface="Calibri"/>
                <a:cs typeface="Calibri"/>
                <a:sym typeface="Calibri"/>
              </a:rPr>
              <a:t>Infografía.</a:t>
            </a:r>
          </a:p>
          <a:p>
            <a:pPr marL="285750" marR="0" lvl="0" indent="-285750" algn="just" rtl="0">
              <a:lnSpc>
                <a:spcPct val="115000"/>
              </a:lnSpc>
              <a:spcBef>
                <a:spcPts val="0"/>
              </a:spcBef>
              <a:spcAft>
                <a:spcPts val="0"/>
              </a:spcAft>
              <a:buClr>
                <a:schemeClr val="dk1"/>
              </a:buClr>
              <a:buSzPts val="1100"/>
              <a:buFont typeface="Arial" panose="020B0604020202020204" pitchFamily="34" charset="0"/>
              <a:buChar char="•"/>
            </a:pPr>
            <a:r>
              <a:rPr lang="es-MX" sz="1400" b="1" dirty="0">
                <a:solidFill>
                  <a:schemeClr val="dk1"/>
                </a:solidFill>
                <a:latin typeface="Calibri"/>
                <a:ea typeface="Calibri"/>
                <a:cs typeface="Calibri"/>
                <a:sym typeface="Calibri"/>
              </a:rPr>
              <a:t>Presentación digital.</a:t>
            </a:r>
          </a:p>
          <a:p>
            <a:pPr marL="285750" marR="0" lvl="0" indent="-285750" algn="just" rtl="0">
              <a:lnSpc>
                <a:spcPct val="115000"/>
              </a:lnSpc>
              <a:spcBef>
                <a:spcPts val="0"/>
              </a:spcBef>
              <a:spcAft>
                <a:spcPts val="0"/>
              </a:spcAft>
              <a:buClr>
                <a:schemeClr val="dk1"/>
              </a:buClr>
              <a:buSzPts val="1100"/>
              <a:buFont typeface="Arial" panose="020B0604020202020204" pitchFamily="34" charset="0"/>
              <a:buChar char="•"/>
            </a:pPr>
            <a:r>
              <a:rPr lang="es-MX" sz="1400" b="1" i="0" u="none" strike="noStrike" cap="none" dirty="0">
                <a:solidFill>
                  <a:schemeClr val="dk1"/>
                </a:solidFill>
                <a:latin typeface="Calibri"/>
                <a:ea typeface="Calibri"/>
                <a:cs typeface="Calibri"/>
                <a:sym typeface="Calibri"/>
              </a:rPr>
              <a:t>Exposición </a:t>
            </a:r>
            <a:endParaRPr sz="1400" b="1" i="0" u="none" strike="noStrike" cap="none" dirty="0">
              <a:solidFill>
                <a:schemeClr val="dk1"/>
              </a:solidFill>
              <a:latin typeface="Calibri"/>
              <a:ea typeface="Calibri"/>
              <a:cs typeface="Calibri"/>
              <a:sym typeface="Calibri"/>
            </a:endParaRPr>
          </a:p>
        </p:txBody>
      </p:sp>
      <p:sp>
        <p:nvSpPr>
          <p:cNvPr id="34" name="Google Shape;91;p13">
            <a:extLst>
              <a:ext uri="{FF2B5EF4-FFF2-40B4-BE49-F238E27FC236}">
                <a16:creationId xmlns:a16="http://schemas.microsoft.com/office/drawing/2014/main" id="{B5408AC4-AB20-6E55-8944-431F0C07C140}"/>
              </a:ext>
            </a:extLst>
          </p:cNvPr>
          <p:cNvSpPr/>
          <p:nvPr/>
        </p:nvSpPr>
        <p:spPr>
          <a:xfrm>
            <a:off x="9471283" y="4914900"/>
            <a:ext cx="3480459" cy="1880176"/>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chemeClr val="dk1"/>
              </a:buClr>
              <a:buSzPts val="1000"/>
              <a:buFont typeface="Arial" panose="020B0604020202020204" pitchFamily="34" charset="0"/>
              <a:buChar char="•"/>
            </a:pPr>
            <a:r>
              <a:rPr lang="es-MX" sz="1400" b="1" i="0" u="none" strike="noStrike" cap="none" dirty="0">
                <a:solidFill>
                  <a:schemeClr val="dk1"/>
                </a:solidFill>
                <a:latin typeface="Calibri" panose="020F0502020204030204" pitchFamily="34" charset="0"/>
                <a:ea typeface="Century Gothic"/>
                <a:cs typeface="Calibri" panose="020F0502020204030204" pitchFamily="34" charset="0"/>
                <a:sym typeface="Century Gothic"/>
              </a:rPr>
              <a:t>Dar consejos y sugerencias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s</a:t>
            </a:r>
            <a:r>
              <a:rPr lang="es-MX" sz="1400" b="1" i="0" u="none" strike="noStrike" cap="none" dirty="0" err="1">
                <a:solidFill>
                  <a:schemeClr val="dk1"/>
                </a:solidFill>
                <a:latin typeface="Calibri" panose="020F0502020204030204" pitchFamily="34" charset="0"/>
                <a:ea typeface="Century Gothic"/>
                <a:cs typeface="Calibri" panose="020F0502020204030204" pitchFamily="34" charset="0"/>
                <a:sym typeface="Century Gothic"/>
              </a:rPr>
              <a:t>hould</a:t>
            </a:r>
            <a:r>
              <a:rPr lang="es-MX" sz="1400" b="1" i="0" u="none" strike="noStrike" cap="none" dirty="0">
                <a:solidFill>
                  <a:schemeClr val="dk1"/>
                </a:solidFill>
                <a:latin typeface="Calibri" panose="020F0502020204030204" pitchFamily="34" charset="0"/>
                <a:ea typeface="Century Gothic"/>
                <a:cs typeface="Calibri" panose="020F0502020204030204" pitchFamily="34" charset="0"/>
                <a:sym typeface="Century Gothic"/>
              </a:rPr>
              <a:t> and </a:t>
            </a:r>
            <a:r>
              <a:rPr lang="es-MX" sz="1400" b="1" i="0" u="none" strike="noStrike" cap="none" dirty="0" err="1">
                <a:solidFill>
                  <a:schemeClr val="dk1"/>
                </a:solidFill>
                <a:latin typeface="Calibri" panose="020F0502020204030204" pitchFamily="34" charset="0"/>
                <a:ea typeface="Century Gothic"/>
                <a:cs typeface="Calibri" panose="020F0502020204030204" pitchFamily="34" charset="0"/>
                <a:sym typeface="Century Gothic"/>
              </a:rPr>
              <a:t>must</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a:t>
            </a:r>
          </a:p>
          <a:p>
            <a:pPr marL="171450" marR="0" lvl="0" indent="-171450" algn="just" rtl="0">
              <a:lnSpc>
                <a:spcPct val="100000"/>
              </a:lnSpc>
              <a:spcBef>
                <a:spcPts val="0"/>
              </a:spcBef>
              <a:spcAft>
                <a:spcPts val="0"/>
              </a:spcAft>
              <a:buClr>
                <a:schemeClr val="dk1"/>
              </a:buClr>
              <a:buSzPts val="1000"/>
              <a:buFont typeface="Arial" panose="020B0604020202020204" pitchFamily="34" charset="0"/>
              <a:buChar char="•"/>
            </a:pPr>
            <a:r>
              <a:rPr lang="es-MX" sz="1400" b="1" i="0" u="none" strike="noStrike" cap="none" dirty="0">
                <a:solidFill>
                  <a:schemeClr val="dk1"/>
                </a:solidFill>
                <a:latin typeface="Calibri" panose="020F0502020204030204" pitchFamily="34" charset="0"/>
                <a:ea typeface="Century Gothic"/>
                <a:cs typeface="Calibri" panose="020F0502020204030204" pitchFamily="34" charset="0"/>
                <a:sym typeface="Century Gothic"/>
              </a:rPr>
              <a:t>Hablar sobre posibilidades</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(I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think</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we</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could</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a:t>
            </a:r>
          </a:p>
          <a:p>
            <a:pPr marL="171450" marR="0" lvl="0" indent="-171450" algn="just" rtl="0">
              <a:lnSpc>
                <a:spcPct val="100000"/>
              </a:lnSpc>
              <a:spcBef>
                <a:spcPts val="0"/>
              </a:spcBef>
              <a:spcAft>
                <a:spcPts val="0"/>
              </a:spcAft>
              <a:buClr>
                <a:schemeClr val="dk1"/>
              </a:buClr>
              <a:buSzPts val="1000"/>
              <a:buFont typeface="Arial" panose="020B0604020202020204" pitchFamily="34" charset="0"/>
              <a:buChar char="•"/>
            </a:pP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Opinar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aerca</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de alternativas para llevar un estilo de vida saludable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based</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on</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the</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evidence</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i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believe</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that</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a:t>
            </a:r>
          </a:p>
          <a:p>
            <a:pPr marL="171450" marR="0" lvl="0" indent="-171450" algn="l" rtl="0">
              <a:lnSpc>
                <a:spcPct val="100000"/>
              </a:lnSpc>
              <a:spcBef>
                <a:spcPts val="0"/>
              </a:spcBef>
              <a:spcAft>
                <a:spcPts val="0"/>
              </a:spcAft>
              <a:buClr>
                <a:schemeClr val="dk1"/>
              </a:buClr>
              <a:buSzPts val="1000"/>
              <a:buFont typeface="Arial" panose="020B0604020202020204" pitchFamily="34" charset="0"/>
              <a:buChar char="•"/>
            </a:pPr>
            <a:endParaRPr lang="es-MX" sz="1400" b="1" dirty="0">
              <a:solidFill>
                <a:schemeClr val="dk1"/>
              </a:solidFill>
              <a:latin typeface="Century Gothic"/>
              <a:ea typeface="Century Gothic"/>
              <a:cs typeface="Century Gothic"/>
              <a:sym typeface="Century Gothic"/>
            </a:endParaRPr>
          </a:p>
          <a:p>
            <a:pPr marL="171450" marR="0" lvl="0" indent="-171450" algn="l" rtl="0">
              <a:lnSpc>
                <a:spcPct val="100000"/>
              </a:lnSpc>
              <a:spcBef>
                <a:spcPts val="0"/>
              </a:spcBef>
              <a:spcAft>
                <a:spcPts val="0"/>
              </a:spcAft>
              <a:buClr>
                <a:schemeClr val="dk1"/>
              </a:buClr>
              <a:buSzPts val="1000"/>
              <a:buFont typeface="Arial" panose="020B0604020202020204" pitchFamily="34" charset="0"/>
              <a:buChar char="•"/>
            </a:pPr>
            <a:endParaRPr sz="1000" b="1" i="0" u="none" strike="noStrike" cap="none" dirty="0">
              <a:solidFill>
                <a:schemeClr val="dk1"/>
              </a:solidFill>
              <a:latin typeface="Century Gothic"/>
              <a:ea typeface="Century Gothic"/>
              <a:cs typeface="Century Gothic"/>
              <a:sym typeface="Century Gothic"/>
            </a:endParaRPr>
          </a:p>
        </p:txBody>
      </p:sp>
      <p:sp>
        <p:nvSpPr>
          <p:cNvPr id="35" name="Google Shape;104;p13">
            <a:extLst>
              <a:ext uri="{FF2B5EF4-FFF2-40B4-BE49-F238E27FC236}">
                <a16:creationId xmlns:a16="http://schemas.microsoft.com/office/drawing/2014/main" id="{D6204271-A689-6108-5456-ED9EF6DE4831}"/>
              </a:ext>
            </a:extLst>
          </p:cNvPr>
          <p:cNvSpPr/>
          <p:nvPr/>
        </p:nvSpPr>
        <p:spPr>
          <a:xfrm>
            <a:off x="4114800" y="5143500"/>
            <a:ext cx="3796548" cy="1184332"/>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100"/>
              <a:buFont typeface="Century Gothic"/>
              <a:buNone/>
            </a:pPr>
            <a:r>
              <a:rPr lang="es-MX" sz="1400" b="1" i="0" u="none" strike="noStrike" cap="none" dirty="0">
                <a:solidFill>
                  <a:schemeClr val="dk1"/>
                </a:solidFill>
                <a:latin typeface="Calibri" panose="020F0502020204030204" pitchFamily="34" charset="0"/>
                <a:ea typeface="Century Gothic"/>
                <a:cs typeface="Calibri" panose="020F0502020204030204" pitchFamily="34" charset="0"/>
                <a:sym typeface="Century Gothic"/>
              </a:rPr>
              <a:t>Unidad V</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in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giving</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advice</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seek</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to</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help</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not</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to</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please</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your</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friend</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(Al dar consejos procura ayudar, no complacer a tu amigo).</a:t>
            </a:r>
            <a:endParaRPr lang="es-MX" sz="1400" b="1" i="0" u="none" strike="noStrike" cap="none" dirty="0">
              <a:solidFill>
                <a:schemeClr val="dk1"/>
              </a:solidFill>
              <a:latin typeface="Calibri" panose="020F0502020204030204" pitchFamily="34" charset="0"/>
              <a:ea typeface="Century Gothic"/>
              <a:cs typeface="Calibri" panose="020F0502020204030204" pitchFamily="34" charset="0"/>
              <a:sym typeface="Century Gothic"/>
            </a:endParaRPr>
          </a:p>
        </p:txBody>
      </p:sp>
      <p:sp>
        <p:nvSpPr>
          <p:cNvPr id="37" name="Google Shape;106;p13">
            <a:extLst>
              <a:ext uri="{FF2B5EF4-FFF2-40B4-BE49-F238E27FC236}">
                <a16:creationId xmlns:a16="http://schemas.microsoft.com/office/drawing/2014/main" id="{0876F5AF-52A2-C43B-A6F1-9715293FAD58}"/>
              </a:ext>
            </a:extLst>
          </p:cNvPr>
          <p:cNvSpPr/>
          <p:nvPr/>
        </p:nvSpPr>
        <p:spPr>
          <a:xfrm>
            <a:off x="8304958" y="5562178"/>
            <a:ext cx="912745" cy="173488"/>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106;p13">
            <a:extLst>
              <a:ext uri="{FF2B5EF4-FFF2-40B4-BE49-F238E27FC236}">
                <a16:creationId xmlns:a16="http://schemas.microsoft.com/office/drawing/2014/main" id="{CDE07077-B5D0-517B-9AB3-00D4BE6F2FDC}"/>
              </a:ext>
            </a:extLst>
          </p:cNvPr>
          <p:cNvSpPr/>
          <p:nvPr/>
        </p:nvSpPr>
        <p:spPr>
          <a:xfrm>
            <a:off x="13164700" y="5562178"/>
            <a:ext cx="912745" cy="173488"/>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93;p13">
            <a:extLst>
              <a:ext uri="{FF2B5EF4-FFF2-40B4-BE49-F238E27FC236}">
                <a16:creationId xmlns:a16="http://schemas.microsoft.com/office/drawing/2014/main" id="{5521ED46-1850-7C18-D9B3-4ABD6039A8EA}"/>
              </a:ext>
            </a:extLst>
          </p:cNvPr>
          <p:cNvSpPr/>
          <p:nvPr/>
        </p:nvSpPr>
        <p:spPr>
          <a:xfrm>
            <a:off x="14290402" y="5203444"/>
            <a:ext cx="2615771" cy="1064443"/>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just" rtl="0">
              <a:lnSpc>
                <a:spcPct val="115000"/>
              </a:lnSpc>
              <a:spcBef>
                <a:spcPts val="0"/>
              </a:spcBef>
              <a:spcAft>
                <a:spcPts val="0"/>
              </a:spcAft>
              <a:buClr>
                <a:schemeClr val="dk1"/>
              </a:buClr>
              <a:buSzPts val="1100"/>
              <a:buFont typeface="Arial" panose="020B0604020202020204" pitchFamily="34" charset="0"/>
              <a:buChar char="•"/>
            </a:pPr>
            <a:r>
              <a:rPr lang="es-MX" sz="1400" b="1" i="0" u="none" strike="noStrike" cap="none" dirty="0">
                <a:solidFill>
                  <a:schemeClr val="dk1"/>
                </a:solidFill>
                <a:latin typeface="Calibri"/>
                <a:ea typeface="Calibri"/>
                <a:cs typeface="Calibri"/>
                <a:sym typeface="Calibri"/>
              </a:rPr>
              <a:t>Exposición</a:t>
            </a:r>
          </a:p>
          <a:p>
            <a:pPr marL="285750" marR="0" lvl="0" indent="-285750" algn="just" rtl="0">
              <a:lnSpc>
                <a:spcPct val="115000"/>
              </a:lnSpc>
              <a:spcBef>
                <a:spcPts val="0"/>
              </a:spcBef>
              <a:spcAft>
                <a:spcPts val="0"/>
              </a:spcAft>
              <a:buClr>
                <a:schemeClr val="dk1"/>
              </a:buClr>
              <a:buSzPts val="1100"/>
              <a:buFont typeface="Arial" panose="020B0604020202020204" pitchFamily="34" charset="0"/>
              <a:buChar char="•"/>
            </a:pPr>
            <a:r>
              <a:rPr lang="es-MX" sz="1400" b="1" dirty="0">
                <a:solidFill>
                  <a:schemeClr val="dk1"/>
                </a:solidFill>
                <a:latin typeface="Calibri"/>
                <a:ea typeface="Calibri"/>
                <a:cs typeface="Calibri"/>
                <a:sym typeface="Calibri"/>
              </a:rPr>
              <a:t>Cuadro comparativo</a:t>
            </a:r>
          </a:p>
          <a:p>
            <a:pPr marL="285750" marR="0" lvl="0" indent="-285750" algn="just" rtl="0">
              <a:lnSpc>
                <a:spcPct val="115000"/>
              </a:lnSpc>
              <a:spcBef>
                <a:spcPts val="0"/>
              </a:spcBef>
              <a:spcAft>
                <a:spcPts val="0"/>
              </a:spcAft>
              <a:buClr>
                <a:schemeClr val="dk1"/>
              </a:buClr>
              <a:buSzPts val="1100"/>
              <a:buFont typeface="Arial" panose="020B0604020202020204" pitchFamily="34" charset="0"/>
              <a:buChar char="•"/>
            </a:pPr>
            <a:r>
              <a:rPr lang="es-MX" sz="1400" b="1" dirty="0">
                <a:solidFill>
                  <a:schemeClr val="dk1"/>
                </a:solidFill>
                <a:latin typeface="Calibri"/>
                <a:ea typeface="Calibri"/>
                <a:cs typeface="Calibri"/>
                <a:sym typeface="Calibri"/>
              </a:rPr>
              <a:t>Presentación digital</a:t>
            </a:r>
            <a:r>
              <a:rPr lang="es-MX" sz="1400" b="1" i="0" u="none" strike="noStrike" cap="none" dirty="0">
                <a:solidFill>
                  <a:schemeClr val="dk1"/>
                </a:solidFill>
                <a:latin typeface="Calibri"/>
                <a:ea typeface="Calibri"/>
                <a:cs typeface="Calibri"/>
                <a:sym typeface="Calibri"/>
              </a:rPr>
              <a:t> </a:t>
            </a:r>
            <a:endParaRPr sz="1400" b="1" i="0" u="none" strike="noStrike" cap="none" dirty="0">
              <a:solidFill>
                <a:schemeClr val="dk1"/>
              </a:solidFill>
              <a:latin typeface="Calibri"/>
              <a:ea typeface="Calibri"/>
              <a:cs typeface="Calibri"/>
              <a:sym typeface="Calibri"/>
            </a:endParaRPr>
          </a:p>
        </p:txBody>
      </p:sp>
      <p:sp>
        <p:nvSpPr>
          <p:cNvPr id="40" name="Google Shape;92;p13">
            <a:extLst>
              <a:ext uri="{FF2B5EF4-FFF2-40B4-BE49-F238E27FC236}">
                <a16:creationId xmlns:a16="http://schemas.microsoft.com/office/drawing/2014/main" id="{95B3BAF7-5BFF-6911-2F01-B566E73F2258}"/>
              </a:ext>
            </a:extLst>
          </p:cNvPr>
          <p:cNvSpPr/>
          <p:nvPr/>
        </p:nvSpPr>
        <p:spPr>
          <a:xfrm>
            <a:off x="1029229" y="3767334"/>
            <a:ext cx="2399771" cy="660843"/>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1100"/>
              <a:buFont typeface="Century Gothic"/>
              <a:buNone/>
            </a:pPr>
            <a:r>
              <a:rPr lang="es-MX" sz="1400" b="1" dirty="0">
                <a:solidFill>
                  <a:srgbClr val="002060"/>
                </a:solidFill>
                <a:latin typeface="Calibri" panose="020F0502020204030204" pitchFamily="34" charset="0"/>
                <a:ea typeface="Century Gothic"/>
                <a:cs typeface="Calibri" panose="020F0502020204030204" pitchFamily="34" charset="0"/>
                <a:sym typeface="Century Gothic"/>
              </a:rPr>
              <a:t>Biología V</a:t>
            </a:r>
            <a:endParaRPr sz="1400" b="1" i="0" u="none" strike="noStrike" cap="none" dirty="0">
              <a:solidFill>
                <a:srgbClr val="002060"/>
              </a:solidFill>
              <a:latin typeface="Calibri" panose="020F0502020204030204" pitchFamily="34" charset="0"/>
              <a:ea typeface="Century Gothic"/>
              <a:cs typeface="Calibri" panose="020F0502020204030204" pitchFamily="34" charset="0"/>
              <a:sym typeface="Century Gothic"/>
            </a:endParaRPr>
          </a:p>
        </p:txBody>
      </p:sp>
      <p:sp>
        <p:nvSpPr>
          <p:cNvPr id="41" name="Google Shape;92;p13">
            <a:extLst>
              <a:ext uri="{FF2B5EF4-FFF2-40B4-BE49-F238E27FC236}">
                <a16:creationId xmlns:a16="http://schemas.microsoft.com/office/drawing/2014/main" id="{8B4ECBEB-402E-2956-52A5-4ED7A2EC33CC}"/>
              </a:ext>
            </a:extLst>
          </p:cNvPr>
          <p:cNvSpPr/>
          <p:nvPr/>
        </p:nvSpPr>
        <p:spPr>
          <a:xfrm>
            <a:off x="1029228" y="5318500"/>
            <a:ext cx="2399771" cy="660843"/>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1100"/>
              <a:buFont typeface="Century Gothic"/>
              <a:buNone/>
            </a:pPr>
            <a:r>
              <a:rPr lang="es-MX" sz="1400" b="1" dirty="0">
                <a:latin typeface="Calibri" panose="020F0502020204030204" pitchFamily="34" charset="0"/>
                <a:ea typeface="Century Gothic"/>
                <a:cs typeface="Calibri" panose="020F0502020204030204" pitchFamily="34" charset="0"/>
                <a:sym typeface="Century Gothic"/>
              </a:rPr>
              <a:t>Lengua extranjera V Y VI</a:t>
            </a:r>
            <a:endParaRPr sz="1400" b="1" i="0" u="none" strike="noStrike" cap="none" dirty="0">
              <a:solidFill>
                <a:srgbClr val="002060"/>
              </a:solidFill>
              <a:latin typeface="Calibri" panose="020F0502020204030204" pitchFamily="34" charset="0"/>
              <a:ea typeface="Century Gothic"/>
              <a:cs typeface="Calibri" panose="020F0502020204030204" pitchFamily="34" charset="0"/>
              <a:sym typeface="Century Gothic"/>
            </a:endParaRPr>
          </a:p>
        </p:txBody>
      </p:sp>
      <p:sp>
        <p:nvSpPr>
          <p:cNvPr id="42" name="Google Shape;91;p13">
            <a:extLst>
              <a:ext uri="{FF2B5EF4-FFF2-40B4-BE49-F238E27FC236}">
                <a16:creationId xmlns:a16="http://schemas.microsoft.com/office/drawing/2014/main" id="{05DB8FF2-89BF-2395-4E80-F803BCB1A9DE}"/>
              </a:ext>
            </a:extLst>
          </p:cNvPr>
          <p:cNvSpPr/>
          <p:nvPr/>
        </p:nvSpPr>
        <p:spPr>
          <a:xfrm>
            <a:off x="9471283" y="7135108"/>
            <a:ext cx="3480459" cy="1211133"/>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171450" marR="0" lvl="0" indent="-171450" algn="just" rtl="0">
              <a:lnSpc>
                <a:spcPct val="115000"/>
              </a:lnSpc>
              <a:spcBef>
                <a:spcPts val="0"/>
              </a:spcBef>
              <a:spcAft>
                <a:spcPts val="0"/>
              </a:spcAft>
              <a:buClr>
                <a:srgbClr val="000000"/>
              </a:buClr>
              <a:buSzPts val="1100"/>
              <a:buFont typeface="Arial" panose="020B0604020202020204" pitchFamily="34" charset="0"/>
              <a:buChar char="•"/>
            </a:pPr>
            <a:r>
              <a:rPr lang="es-MX" sz="1400" b="1" i="0" u="none" strike="noStrike" cap="none">
                <a:solidFill>
                  <a:srgbClr val="000000"/>
                </a:solidFill>
                <a:latin typeface="Calibri"/>
                <a:ea typeface="Calibri"/>
                <a:cs typeface="Calibri"/>
                <a:sym typeface="Calibri"/>
              </a:rPr>
              <a:t>Raíces, prefijos y sufijos.</a:t>
            </a:r>
          </a:p>
          <a:p>
            <a:pPr marL="171450" marR="0" lvl="0" indent="-171450" algn="just" rtl="0">
              <a:lnSpc>
                <a:spcPct val="115000"/>
              </a:lnSpc>
              <a:spcBef>
                <a:spcPts val="0"/>
              </a:spcBef>
              <a:spcAft>
                <a:spcPts val="0"/>
              </a:spcAft>
              <a:buClr>
                <a:srgbClr val="000000"/>
              </a:buClr>
              <a:buSzPts val="1100"/>
              <a:buFont typeface="Arial" panose="020B0604020202020204" pitchFamily="34" charset="0"/>
              <a:buChar char="•"/>
            </a:pPr>
            <a:r>
              <a:rPr lang="es-MX" sz="1400" b="1">
                <a:solidFill>
                  <a:srgbClr val="000000"/>
                </a:solidFill>
                <a:latin typeface="Calibri"/>
                <a:ea typeface="Calibri"/>
                <a:cs typeface="Calibri"/>
                <a:sym typeface="Calibri"/>
              </a:rPr>
              <a:t>Pseudosufijos griegos</a:t>
            </a:r>
          </a:p>
          <a:p>
            <a:pPr marL="171450" marR="0" lvl="0" indent="-171450" algn="just" rtl="0">
              <a:lnSpc>
                <a:spcPct val="115000"/>
              </a:lnSpc>
              <a:spcBef>
                <a:spcPts val="0"/>
              </a:spcBef>
              <a:spcAft>
                <a:spcPts val="0"/>
              </a:spcAft>
              <a:buClr>
                <a:srgbClr val="000000"/>
              </a:buClr>
              <a:buSzPts val="1100"/>
              <a:buFont typeface="Arial" panose="020B0604020202020204" pitchFamily="34" charset="0"/>
              <a:buChar char="•"/>
            </a:pPr>
            <a:r>
              <a:rPr lang="es-MX" sz="1400" b="1" i="0" u="none" strike="noStrike" cap="none">
                <a:solidFill>
                  <a:srgbClr val="000000"/>
                </a:solidFill>
                <a:latin typeface="Calibri"/>
                <a:ea typeface="Calibri"/>
                <a:cs typeface="Calibri"/>
                <a:sym typeface="Calibri"/>
              </a:rPr>
              <a:t>Derivación y composición.</a:t>
            </a:r>
          </a:p>
          <a:p>
            <a:pPr marL="171450" marR="0" lvl="0" indent="-171450" algn="just" rtl="0">
              <a:lnSpc>
                <a:spcPct val="115000"/>
              </a:lnSpc>
              <a:spcBef>
                <a:spcPts val="0"/>
              </a:spcBef>
              <a:spcAft>
                <a:spcPts val="0"/>
              </a:spcAft>
              <a:buClr>
                <a:srgbClr val="000000"/>
              </a:buClr>
              <a:buSzPts val="1100"/>
              <a:buFont typeface="Arial" panose="020B0604020202020204" pitchFamily="34" charset="0"/>
              <a:buChar char="•"/>
            </a:pPr>
            <a:r>
              <a:rPr lang="es-MX" sz="1400" b="1">
                <a:solidFill>
                  <a:srgbClr val="000000"/>
                </a:solidFill>
                <a:latin typeface="Calibri"/>
                <a:ea typeface="Calibri"/>
                <a:cs typeface="Calibri"/>
                <a:sym typeface="Calibri"/>
              </a:rPr>
              <a:t>Vocabulario relacionado con las ciencias.</a:t>
            </a:r>
            <a:endParaRPr lang="es-MX" sz="1400" b="1" dirty="0">
              <a:solidFill>
                <a:srgbClr val="000000"/>
              </a:solidFill>
              <a:latin typeface="Calibri"/>
              <a:ea typeface="Calibri"/>
              <a:cs typeface="Calibri"/>
              <a:sym typeface="Calibri"/>
            </a:endParaRPr>
          </a:p>
        </p:txBody>
      </p:sp>
      <p:sp>
        <p:nvSpPr>
          <p:cNvPr id="43" name="Google Shape;104;p13">
            <a:extLst>
              <a:ext uri="{FF2B5EF4-FFF2-40B4-BE49-F238E27FC236}">
                <a16:creationId xmlns:a16="http://schemas.microsoft.com/office/drawing/2014/main" id="{CC604DA1-FD33-DF06-BC9B-61C298DD7B79}"/>
              </a:ext>
            </a:extLst>
          </p:cNvPr>
          <p:cNvSpPr/>
          <p:nvPr/>
        </p:nvSpPr>
        <p:spPr>
          <a:xfrm>
            <a:off x="4114800" y="7161910"/>
            <a:ext cx="3796548" cy="1184332"/>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R="0" lvl="0" algn="l" rtl="0">
              <a:lnSpc>
                <a:spcPct val="115000"/>
              </a:lnSpc>
              <a:spcBef>
                <a:spcPts val="0"/>
              </a:spcBef>
              <a:spcAft>
                <a:spcPts val="0"/>
              </a:spcAft>
              <a:buClr>
                <a:schemeClr val="dk1"/>
              </a:buClr>
              <a:buSzPts val="1100"/>
            </a:pPr>
            <a:r>
              <a:rPr lang="es-ES" sz="1400" b="1" i="0" u="none" strike="noStrike" cap="none" dirty="0">
                <a:solidFill>
                  <a:schemeClr val="dk1"/>
                </a:solidFill>
                <a:latin typeface="Century Gothic"/>
                <a:ea typeface="Century Gothic"/>
                <a:cs typeface="Century Gothic"/>
                <a:sym typeface="Century Gothic"/>
              </a:rPr>
              <a:t>Unidad II. El esquema de la palabra.</a:t>
            </a:r>
          </a:p>
          <a:p>
            <a:pPr marR="0" lvl="0" algn="l" rtl="0">
              <a:lnSpc>
                <a:spcPct val="115000"/>
              </a:lnSpc>
              <a:spcBef>
                <a:spcPts val="0"/>
              </a:spcBef>
              <a:spcAft>
                <a:spcPts val="0"/>
              </a:spcAft>
              <a:buClr>
                <a:schemeClr val="dk1"/>
              </a:buClr>
              <a:buSzPts val="1100"/>
            </a:pPr>
            <a:r>
              <a:rPr lang="es-ES" sz="1400" b="1" dirty="0">
                <a:solidFill>
                  <a:schemeClr val="dk1"/>
                </a:solidFill>
                <a:latin typeface="Century Gothic"/>
                <a:sym typeface="Century Gothic"/>
              </a:rPr>
              <a:t>Unidad IV. El griego en los saberes</a:t>
            </a:r>
          </a:p>
          <a:p>
            <a:pPr marR="0" lvl="0" algn="l" rtl="0">
              <a:lnSpc>
                <a:spcPct val="115000"/>
              </a:lnSpc>
              <a:spcBef>
                <a:spcPts val="0"/>
              </a:spcBef>
              <a:spcAft>
                <a:spcPts val="0"/>
              </a:spcAft>
              <a:buClr>
                <a:schemeClr val="dk1"/>
              </a:buClr>
              <a:buSzPts val="1100"/>
            </a:pPr>
            <a:r>
              <a:rPr lang="es-ES" sz="1400" b="1" i="0" u="none" strike="noStrike" cap="none" dirty="0">
                <a:solidFill>
                  <a:schemeClr val="dk1"/>
                </a:solidFill>
                <a:latin typeface="Century Gothic"/>
                <a:ea typeface="Arial"/>
                <a:cs typeface="Arial"/>
                <a:sym typeface="Century Gothic"/>
              </a:rPr>
              <a:t>Unidad V. El lenguaje de las ciencias</a:t>
            </a:r>
            <a:endParaRPr lang="es-E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Century Gothic"/>
              <a:buNone/>
            </a:pPr>
            <a:endParaRPr lang="es-MX" sz="1400" b="1" i="0" u="none" strike="noStrike" cap="none" dirty="0">
              <a:solidFill>
                <a:schemeClr val="dk1"/>
              </a:solidFill>
              <a:latin typeface="Calibri" panose="020F0502020204030204" pitchFamily="34" charset="0"/>
              <a:ea typeface="Century Gothic"/>
              <a:cs typeface="Calibri" panose="020F0502020204030204" pitchFamily="34" charset="0"/>
              <a:sym typeface="Century Gothic"/>
            </a:endParaRPr>
          </a:p>
        </p:txBody>
      </p:sp>
      <p:sp>
        <p:nvSpPr>
          <p:cNvPr id="44" name="Google Shape;106;p13">
            <a:extLst>
              <a:ext uri="{FF2B5EF4-FFF2-40B4-BE49-F238E27FC236}">
                <a16:creationId xmlns:a16="http://schemas.microsoft.com/office/drawing/2014/main" id="{BFDF2E00-ECF8-29C0-5548-B1BE9377B4F5}"/>
              </a:ext>
            </a:extLst>
          </p:cNvPr>
          <p:cNvSpPr/>
          <p:nvPr/>
        </p:nvSpPr>
        <p:spPr>
          <a:xfrm>
            <a:off x="8304958" y="7580588"/>
            <a:ext cx="912745" cy="173488"/>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 name="Google Shape;106;p13">
            <a:extLst>
              <a:ext uri="{FF2B5EF4-FFF2-40B4-BE49-F238E27FC236}">
                <a16:creationId xmlns:a16="http://schemas.microsoft.com/office/drawing/2014/main" id="{8FC2D4CA-8CF1-F8FB-2609-24F043985381}"/>
              </a:ext>
            </a:extLst>
          </p:cNvPr>
          <p:cNvSpPr/>
          <p:nvPr/>
        </p:nvSpPr>
        <p:spPr>
          <a:xfrm>
            <a:off x="13164700" y="7580588"/>
            <a:ext cx="912745" cy="173488"/>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93;p13">
            <a:extLst>
              <a:ext uri="{FF2B5EF4-FFF2-40B4-BE49-F238E27FC236}">
                <a16:creationId xmlns:a16="http://schemas.microsoft.com/office/drawing/2014/main" id="{696B7D51-967C-BEE8-80AB-0152DC77CB0D}"/>
              </a:ext>
            </a:extLst>
          </p:cNvPr>
          <p:cNvSpPr/>
          <p:nvPr/>
        </p:nvSpPr>
        <p:spPr>
          <a:xfrm>
            <a:off x="14290402" y="7135109"/>
            <a:ext cx="2615771" cy="1064443"/>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just" rtl="0">
              <a:lnSpc>
                <a:spcPct val="115000"/>
              </a:lnSpc>
              <a:spcBef>
                <a:spcPts val="0"/>
              </a:spcBef>
              <a:spcAft>
                <a:spcPts val="0"/>
              </a:spcAft>
              <a:buClr>
                <a:schemeClr val="dk1"/>
              </a:buClr>
              <a:buSzPts val="1100"/>
              <a:buFont typeface="Arial" panose="020B0604020202020204" pitchFamily="34" charset="0"/>
              <a:buChar char="•"/>
            </a:pPr>
            <a:r>
              <a:rPr lang="es-MX" sz="1400" b="1" i="0" u="none" strike="noStrike" cap="none" dirty="0">
                <a:solidFill>
                  <a:schemeClr val="dk1"/>
                </a:solidFill>
                <a:latin typeface="Calibri"/>
                <a:ea typeface="Calibri"/>
                <a:cs typeface="Calibri"/>
                <a:sym typeface="Calibri"/>
              </a:rPr>
              <a:t>Vocabulario científico grecolatino. </a:t>
            </a:r>
          </a:p>
          <a:p>
            <a:pPr marL="285750" marR="0" lvl="0" indent="-285750" algn="just" rtl="0">
              <a:lnSpc>
                <a:spcPct val="115000"/>
              </a:lnSpc>
              <a:spcBef>
                <a:spcPts val="0"/>
              </a:spcBef>
              <a:spcAft>
                <a:spcPts val="0"/>
              </a:spcAft>
              <a:buClr>
                <a:schemeClr val="dk1"/>
              </a:buClr>
              <a:buSzPts val="1100"/>
              <a:buFont typeface="Arial" panose="020B0604020202020204" pitchFamily="34" charset="0"/>
              <a:buChar char="•"/>
            </a:pPr>
            <a:r>
              <a:rPr lang="es-MX" sz="1400" b="1" dirty="0">
                <a:solidFill>
                  <a:schemeClr val="dk1"/>
                </a:solidFill>
                <a:latin typeface="Calibri"/>
                <a:ea typeface="Calibri"/>
                <a:cs typeface="Calibri"/>
                <a:sym typeface="Calibri"/>
              </a:rPr>
              <a:t>Exposición. </a:t>
            </a:r>
          </a:p>
          <a:p>
            <a:pPr marL="285750" marR="0" lvl="0" indent="-285750" algn="just" rtl="0">
              <a:lnSpc>
                <a:spcPct val="115000"/>
              </a:lnSpc>
              <a:spcBef>
                <a:spcPts val="0"/>
              </a:spcBef>
              <a:spcAft>
                <a:spcPts val="0"/>
              </a:spcAft>
              <a:buClr>
                <a:schemeClr val="dk1"/>
              </a:buClr>
              <a:buSzPts val="1100"/>
              <a:buFont typeface="Arial" panose="020B0604020202020204" pitchFamily="34" charset="0"/>
              <a:buChar char="•"/>
            </a:pPr>
            <a:r>
              <a:rPr lang="es-MX" sz="1400" b="1" i="0" u="none" strike="noStrike" cap="none" dirty="0">
                <a:solidFill>
                  <a:schemeClr val="dk1"/>
                </a:solidFill>
                <a:latin typeface="Calibri"/>
                <a:ea typeface="Calibri"/>
                <a:cs typeface="Calibri"/>
                <a:sym typeface="Calibri"/>
              </a:rPr>
              <a:t>Presentación digital</a:t>
            </a:r>
            <a:endParaRPr sz="1400" b="1" i="0" u="none" strike="noStrike" cap="none" dirty="0">
              <a:solidFill>
                <a:schemeClr val="dk1"/>
              </a:solidFill>
              <a:latin typeface="Calibri"/>
              <a:ea typeface="Calibri"/>
              <a:cs typeface="Calibri"/>
              <a:sym typeface="Calibri"/>
            </a:endParaRPr>
          </a:p>
        </p:txBody>
      </p:sp>
      <p:sp>
        <p:nvSpPr>
          <p:cNvPr id="47" name="Google Shape;92;p13">
            <a:extLst>
              <a:ext uri="{FF2B5EF4-FFF2-40B4-BE49-F238E27FC236}">
                <a16:creationId xmlns:a16="http://schemas.microsoft.com/office/drawing/2014/main" id="{A11320E6-D24F-4029-E2D7-B5B860DB99A0}"/>
              </a:ext>
            </a:extLst>
          </p:cNvPr>
          <p:cNvSpPr/>
          <p:nvPr/>
        </p:nvSpPr>
        <p:spPr>
          <a:xfrm>
            <a:off x="1029228" y="7336910"/>
            <a:ext cx="2399771" cy="660843"/>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1100"/>
              <a:buFont typeface="Century Gothic"/>
              <a:buNone/>
            </a:pPr>
            <a:r>
              <a:rPr lang="es-MX" sz="1400" b="1" dirty="0">
                <a:latin typeface="Calibri" panose="020F0502020204030204" pitchFamily="34" charset="0"/>
                <a:ea typeface="Century Gothic"/>
                <a:cs typeface="Calibri" panose="020F0502020204030204" pitchFamily="34" charset="0"/>
                <a:sym typeface="Century Gothic"/>
              </a:rPr>
              <a:t>Etimologías grecolatinas del español</a:t>
            </a:r>
            <a:endParaRPr sz="1400" b="1" i="0" u="none" strike="noStrike" cap="none" dirty="0">
              <a:solidFill>
                <a:srgbClr val="002060"/>
              </a:solidFill>
              <a:latin typeface="Calibri" panose="020F0502020204030204" pitchFamily="34" charset="0"/>
              <a:ea typeface="Century Gothic"/>
              <a:cs typeface="Calibri" panose="020F0502020204030204" pitchFamily="34" charset="0"/>
              <a:sym typeface="Century Gothic"/>
            </a:endParaRPr>
          </a:p>
        </p:txBody>
      </p:sp>
    </p:spTree>
    <p:extLst>
      <p:ext uri="{BB962C8B-B14F-4D97-AF65-F5344CB8AC3E}">
        <p14:creationId xmlns:p14="http://schemas.microsoft.com/office/powerpoint/2010/main" val="1771354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2CD5F3-6C9E-30D6-D456-2F207C5ADC95}"/>
              </a:ext>
            </a:extLst>
          </p:cNvPr>
          <p:cNvSpPr>
            <a:spLocks noGrp="1"/>
          </p:cNvSpPr>
          <p:nvPr>
            <p:ph type="ctrTitle"/>
          </p:nvPr>
        </p:nvSpPr>
        <p:spPr>
          <a:xfrm>
            <a:off x="2057400" y="2373312"/>
            <a:ext cx="4983892" cy="784225"/>
          </a:xfrm>
        </p:spPr>
        <p:txBody>
          <a:bodyPr/>
          <a:lstStyle/>
          <a:p>
            <a:r>
              <a:rPr lang="es-MX" dirty="0"/>
              <a:t>Evaluación</a:t>
            </a:r>
          </a:p>
        </p:txBody>
      </p:sp>
      <p:sp>
        <p:nvSpPr>
          <p:cNvPr id="3" name="Subtítulo 2">
            <a:extLst>
              <a:ext uri="{FF2B5EF4-FFF2-40B4-BE49-F238E27FC236}">
                <a16:creationId xmlns:a16="http://schemas.microsoft.com/office/drawing/2014/main" id="{B28B0395-FC98-E1EB-DF1D-F387AB9655AC}"/>
              </a:ext>
            </a:extLst>
          </p:cNvPr>
          <p:cNvSpPr>
            <a:spLocks noGrp="1"/>
          </p:cNvSpPr>
          <p:nvPr>
            <p:ph type="subTitle" idx="1"/>
          </p:nvPr>
        </p:nvSpPr>
        <p:spPr>
          <a:xfrm>
            <a:off x="1371600" y="3886200"/>
            <a:ext cx="10591800" cy="4914900"/>
          </a:xfrm>
        </p:spPr>
        <p:txBody>
          <a:bodyPr>
            <a:noAutofit/>
          </a:bodyPr>
          <a:lstStyle/>
          <a:p>
            <a:pPr marL="457200" indent="-457200" algn="l">
              <a:buFont typeface="Arial" panose="020B0604020202020204" pitchFamily="34" charset="0"/>
              <a:buChar char="•"/>
            </a:pPr>
            <a:r>
              <a:rPr lang="es-MX" sz="2800" b="1" dirty="0">
                <a:solidFill>
                  <a:schemeClr val="tx1"/>
                </a:solidFill>
              </a:rPr>
              <a:t> El portafolio de evidencias</a:t>
            </a:r>
          </a:p>
          <a:p>
            <a:pPr marL="457200" indent="-457200" algn="l">
              <a:buFont typeface="Arial" panose="020B0604020202020204" pitchFamily="34" charset="0"/>
              <a:buChar char="•"/>
            </a:pPr>
            <a:r>
              <a:rPr lang="es-MX" sz="2800" b="1" dirty="0">
                <a:solidFill>
                  <a:schemeClr val="tx1"/>
                </a:solidFill>
              </a:rPr>
              <a:t>Presentación electrónica</a:t>
            </a:r>
          </a:p>
          <a:p>
            <a:pPr marL="457200" indent="-457200" algn="l">
              <a:buFont typeface="Arial" panose="020B0604020202020204" pitchFamily="34" charset="0"/>
              <a:buChar char="•"/>
            </a:pPr>
            <a:r>
              <a:rPr lang="es-MX" sz="2800" b="1" dirty="0">
                <a:solidFill>
                  <a:schemeClr val="tx1"/>
                </a:solidFill>
              </a:rPr>
              <a:t>Laboratorio</a:t>
            </a:r>
          </a:p>
          <a:p>
            <a:pPr marL="457200" indent="-457200" algn="l">
              <a:buFont typeface="Arial" panose="020B0604020202020204" pitchFamily="34" charset="0"/>
              <a:buChar char="•"/>
            </a:pPr>
            <a:r>
              <a:rPr lang="es-MX" sz="2800" b="1" dirty="0">
                <a:solidFill>
                  <a:schemeClr val="tx1"/>
                </a:solidFill>
              </a:rPr>
              <a:t>Representación gráfica</a:t>
            </a:r>
          </a:p>
          <a:p>
            <a:pPr marL="457200" indent="-457200" algn="l">
              <a:buFont typeface="Arial" panose="020B0604020202020204" pitchFamily="34" charset="0"/>
              <a:buChar char="•"/>
            </a:pPr>
            <a:r>
              <a:rPr lang="es-MX" sz="2800" b="1" dirty="0">
                <a:solidFill>
                  <a:schemeClr val="tx1"/>
                </a:solidFill>
              </a:rPr>
              <a:t>Presentación oral</a:t>
            </a:r>
          </a:p>
          <a:p>
            <a:pPr marL="457200" indent="-457200" algn="l">
              <a:buFont typeface="Arial" panose="020B0604020202020204" pitchFamily="34" charset="0"/>
              <a:buChar char="•"/>
            </a:pPr>
            <a:r>
              <a:rPr lang="es-MX" sz="2800" b="1" dirty="0">
                <a:solidFill>
                  <a:schemeClr val="tx1"/>
                </a:solidFill>
              </a:rPr>
              <a:t>Resumen</a:t>
            </a:r>
          </a:p>
          <a:p>
            <a:pPr marL="457200" indent="-457200" algn="l">
              <a:buFont typeface="Arial" panose="020B0604020202020204" pitchFamily="34" charset="0"/>
              <a:buChar char="•"/>
            </a:pPr>
            <a:r>
              <a:rPr lang="es-MX" sz="2800" b="1" dirty="0">
                <a:solidFill>
                  <a:schemeClr val="tx1"/>
                </a:solidFill>
              </a:rPr>
              <a:t>Planeación</a:t>
            </a:r>
          </a:p>
          <a:p>
            <a:pPr marL="457200" indent="-457200" algn="l">
              <a:buFont typeface="Arial" panose="020B0604020202020204" pitchFamily="34" charset="0"/>
              <a:buChar char="•"/>
            </a:pPr>
            <a:r>
              <a:rPr lang="es-MX" sz="2800" b="1" dirty="0">
                <a:solidFill>
                  <a:schemeClr val="tx1"/>
                </a:solidFill>
              </a:rPr>
              <a:t>Reporte escrito</a:t>
            </a:r>
          </a:p>
          <a:p>
            <a:pPr marL="457200" indent="-457200">
              <a:buFontTx/>
              <a:buChar char="-"/>
            </a:pPr>
            <a:endParaRPr lang="es-MX" sz="2800" dirty="0"/>
          </a:p>
        </p:txBody>
      </p:sp>
      <p:sp>
        <p:nvSpPr>
          <p:cNvPr id="4" name="Título 1">
            <a:extLst>
              <a:ext uri="{FF2B5EF4-FFF2-40B4-BE49-F238E27FC236}">
                <a16:creationId xmlns:a16="http://schemas.microsoft.com/office/drawing/2014/main" id="{E601198B-39AF-5A38-16D5-79A809A2294B}"/>
              </a:ext>
            </a:extLst>
          </p:cNvPr>
          <p:cNvSpPr txBox="1">
            <a:spLocks/>
          </p:cNvSpPr>
          <p:nvPr/>
        </p:nvSpPr>
        <p:spPr>
          <a:xfrm>
            <a:off x="1509584" y="903287"/>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t>Descripción de evaluación </a:t>
            </a:r>
            <a:endParaRPr lang="es-MX" dirty="0"/>
          </a:p>
        </p:txBody>
      </p:sp>
    </p:spTree>
    <p:extLst>
      <p:ext uri="{BB962C8B-B14F-4D97-AF65-F5344CB8AC3E}">
        <p14:creationId xmlns:p14="http://schemas.microsoft.com/office/powerpoint/2010/main" val="618529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AB47F9-F72C-0B4E-A2C0-5B95AACDA9B9}"/>
              </a:ext>
            </a:extLst>
          </p:cNvPr>
          <p:cNvSpPr>
            <a:spLocks noGrp="1"/>
          </p:cNvSpPr>
          <p:nvPr>
            <p:ph type="title"/>
          </p:nvPr>
        </p:nvSpPr>
        <p:spPr/>
        <p:txBody>
          <a:bodyPr/>
          <a:lstStyle/>
          <a:p>
            <a:r>
              <a:rPr lang="es-MX" dirty="0"/>
              <a:t>Bibliografía</a:t>
            </a:r>
          </a:p>
        </p:txBody>
      </p:sp>
      <p:sp>
        <p:nvSpPr>
          <p:cNvPr id="3" name="Marcador de contenido 2">
            <a:extLst>
              <a:ext uri="{FF2B5EF4-FFF2-40B4-BE49-F238E27FC236}">
                <a16:creationId xmlns:a16="http://schemas.microsoft.com/office/drawing/2014/main" id="{BC0F24B4-8434-05B9-DB73-9A957B0DB612}"/>
              </a:ext>
            </a:extLst>
          </p:cNvPr>
          <p:cNvSpPr>
            <a:spLocks noGrp="1"/>
          </p:cNvSpPr>
          <p:nvPr>
            <p:ph idx="1"/>
          </p:nvPr>
        </p:nvSpPr>
        <p:spPr>
          <a:xfrm>
            <a:off x="1752600" y="2738438"/>
            <a:ext cx="14782800" cy="4565303"/>
          </a:xfrm>
        </p:spPr>
        <p:txBody>
          <a:bodyPr>
            <a:normAutofit/>
          </a:bodyPr>
          <a:lstStyle/>
          <a:p>
            <a:r>
              <a:rPr lang="es-MX" dirty="0"/>
              <a:t>Norris, R. (2016). </a:t>
            </a:r>
            <a:r>
              <a:rPr lang="es-MX" i="1" dirty="0" err="1"/>
              <a:t>Ready</a:t>
            </a:r>
            <a:r>
              <a:rPr lang="es-MX" i="1" dirty="0"/>
              <a:t> </a:t>
            </a:r>
            <a:r>
              <a:rPr lang="es-MX" i="1" dirty="0" err="1"/>
              <a:t>for</a:t>
            </a:r>
            <a:r>
              <a:rPr lang="es-MX" i="1" dirty="0"/>
              <a:t> </a:t>
            </a:r>
            <a:r>
              <a:rPr lang="es-MX" i="1" dirty="0" err="1"/>
              <a:t>first</a:t>
            </a:r>
            <a:r>
              <a:rPr lang="es-MX" i="1" dirty="0"/>
              <a:t> 3rd </a:t>
            </a:r>
            <a:r>
              <a:rPr lang="es-MX" i="1" dirty="0" err="1"/>
              <a:t>edition</a:t>
            </a:r>
            <a:r>
              <a:rPr lang="es-MX" dirty="0"/>
              <a:t>. </a:t>
            </a:r>
            <a:r>
              <a:rPr lang="es-MX" dirty="0" err="1"/>
              <a:t>Students</a:t>
            </a:r>
            <a:r>
              <a:rPr lang="es-MX" dirty="0"/>
              <a:t> and </a:t>
            </a:r>
            <a:r>
              <a:rPr lang="es-MX" dirty="0" err="1"/>
              <a:t>workbook</a:t>
            </a:r>
            <a:r>
              <a:rPr lang="es-MX" dirty="0"/>
              <a:t> Macmillan. Edinburgh, Gate, Harlow.</a:t>
            </a:r>
          </a:p>
          <a:p>
            <a:r>
              <a:rPr lang="es-MX" dirty="0"/>
              <a:t>Mc Keegan, D. (2003). </a:t>
            </a:r>
            <a:r>
              <a:rPr lang="es-MX" i="1" dirty="0"/>
              <a:t>Pass </a:t>
            </a:r>
            <a:r>
              <a:rPr lang="es-MX" i="1" dirty="0" err="1"/>
              <a:t>key</a:t>
            </a:r>
            <a:r>
              <a:rPr lang="es-MX" i="1" dirty="0"/>
              <a:t>. </a:t>
            </a:r>
            <a:r>
              <a:rPr lang="es-MX" i="1" dirty="0" err="1"/>
              <a:t>Firs</a:t>
            </a:r>
            <a:r>
              <a:rPr lang="es-MX" i="1" dirty="0"/>
              <a:t> </a:t>
            </a:r>
            <a:r>
              <a:rPr lang="es-MX" i="1" dirty="0" err="1"/>
              <a:t>certificate</a:t>
            </a:r>
            <a:r>
              <a:rPr lang="es-MX" i="1" dirty="0"/>
              <a:t> </a:t>
            </a:r>
            <a:r>
              <a:rPr lang="es-MX" i="1" dirty="0" err="1"/>
              <a:t>Grammar</a:t>
            </a:r>
            <a:r>
              <a:rPr lang="es-MX" i="1" dirty="0"/>
              <a:t> </a:t>
            </a:r>
            <a:r>
              <a:rPr lang="es-MX" i="1" dirty="0" err="1"/>
              <a:t>Practice</a:t>
            </a:r>
            <a:r>
              <a:rPr lang="es-MX" dirty="0"/>
              <a:t>. </a:t>
            </a:r>
            <a:r>
              <a:rPr lang="es-MX" dirty="0" err="1"/>
              <a:t>MacMillan</a:t>
            </a:r>
            <a:r>
              <a:rPr lang="es-MX" dirty="0"/>
              <a:t>. Heinemann Scotland, UK. </a:t>
            </a:r>
          </a:p>
          <a:p>
            <a:r>
              <a:rPr lang="es-MX" dirty="0"/>
              <a:t>Munguía, I. (2016). </a:t>
            </a:r>
            <a:r>
              <a:rPr lang="es-MX" i="1" dirty="0"/>
              <a:t>Gramática de la lengua española</a:t>
            </a:r>
            <a:r>
              <a:rPr lang="es-MX" dirty="0"/>
              <a:t>. UAM- Gedisa México.</a:t>
            </a:r>
          </a:p>
          <a:p>
            <a:r>
              <a:rPr lang="es-MX" dirty="0"/>
              <a:t>Bernal, M. (2018). </a:t>
            </a:r>
            <a:r>
              <a:rPr lang="es-MX" i="1" dirty="0"/>
              <a:t>Lengua española</a:t>
            </a:r>
            <a:r>
              <a:rPr lang="es-MX" dirty="0"/>
              <a:t>. </a:t>
            </a:r>
            <a:r>
              <a:rPr lang="es-MX" dirty="0" err="1"/>
              <a:t>McMillan</a:t>
            </a:r>
            <a:r>
              <a:rPr lang="es-MX" dirty="0"/>
              <a:t> </a:t>
            </a:r>
            <a:r>
              <a:rPr lang="es-MX" dirty="0" err="1"/>
              <a:t>Educatión</a:t>
            </a:r>
            <a:r>
              <a:rPr lang="es-MX" dirty="0"/>
              <a:t>. México. </a:t>
            </a:r>
          </a:p>
          <a:p>
            <a:r>
              <a:rPr lang="es-MX" dirty="0"/>
              <a:t>Gutiérrez, F. (2018). </a:t>
            </a:r>
            <a:r>
              <a:rPr lang="es-MX" i="1" dirty="0"/>
              <a:t>Ortografía avanzada</a:t>
            </a:r>
            <a:r>
              <a:rPr lang="es-MX" dirty="0"/>
              <a:t>. </a:t>
            </a:r>
            <a:r>
              <a:rPr lang="es-MX" dirty="0" err="1"/>
              <a:t>McMillan</a:t>
            </a:r>
            <a:r>
              <a:rPr lang="es-MX" dirty="0"/>
              <a:t> </a:t>
            </a:r>
            <a:r>
              <a:rPr lang="es-MX" dirty="0" err="1"/>
              <a:t>Educatión</a:t>
            </a:r>
            <a:r>
              <a:rPr lang="es-MX" dirty="0"/>
              <a:t>. México. </a:t>
            </a:r>
          </a:p>
          <a:p>
            <a:r>
              <a:rPr lang="es-MX" dirty="0"/>
              <a:t>Zaragoza, O. y Quintero, C. (2018.) </a:t>
            </a:r>
            <a:r>
              <a:rPr lang="es-MX" i="1" dirty="0"/>
              <a:t>Lengua española</a:t>
            </a:r>
            <a:r>
              <a:rPr lang="es-MX" dirty="0"/>
              <a:t>. Santillana. México.</a:t>
            </a:r>
          </a:p>
          <a:p>
            <a:endParaRPr lang="es-MX" dirty="0"/>
          </a:p>
          <a:p>
            <a:endParaRPr lang="es-MX" dirty="0"/>
          </a:p>
        </p:txBody>
      </p:sp>
    </p:spTree>
    <p:extLst>
      <p:ext uri="{BB962C8B-B14F-4D97-AF65-F5344CB8AC3E}">
        <p14:creationId xmlns:p14="http://schemas.microsoft.com/office/powerpoint/2010/main" val="343368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2133600" y="342900"/>
            <a:ext cx="14281968" cy="10221246"/>
          </a:xfrm>
          <a:custGeom>
            <a:avLst/>
            <a:gdLst/>
            <a:ahLst/>
            <a:cxnLst/>
            <a:rect l="l" t="t" r="r" b="b"/>
            <a:pathLst>
              <a:path w="14890944" h="11146094">
                <a:moveTo>
                  <a:pt x="0" y="0"/>
                </a:moveTo>
                <a:lnTo>
                  <a:pt x="14890944" y="0"/>
                </a:lnTo>
                <a:lnTo>
                  <a:pt x="14890944" y="11146094"/>
                </a:lnTo>
                <a:lnTo>
                  <a:pt x="0" y="11146094"/>
                </a:lnTo>
                <a:lnTo>
                  <a:pt x="0" y="0"/>
                </a:lnTo>
                <a:close/>
              </a:path>
            </a:pathLst>
          </a:custGeom>
          <a:blipFill>
            <a:blip r:embed="rId2"/>
            <a:stretch>
              <a:fillRect l="-25654" t="-22229" r="-6025" b="-18508"/>
            </a:stretch>
          </a:blipFill>
        </p:spPr>
        <p:txBody>
          <a:bodyPr/>
          <a:lstStyle/>
          <a:p>
            <a:endParaRPr lang="es-MX"/>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1D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667657"/>
            <a:ext cx="15309282" cy="5336746"/>
            <a:chOff x="0" y="0"/>
            <a:chExt cx="4032074" cy="1405563"/>
          </a:xfrm>
        </p:grpSpPr>
        <p:sp>
          <p:nvSpPr>
            <p:cNvPr id="3" name="Freeform 3"/>
            <p:cNvSpPr/>
            <p:nvPr/>
          </p:nvSpPr>
          <p:spPr>
            <a:xfrm>
              <a:off x="0" y="0"/>
              <a:ext cx="4032074" cy="1405563"/>
            </a:xfrm>
            <a:custGeom>
              <a:avLst/>
              <a:gdLst/>
              <a:ahLst/>
              <a:cxnLst/>
              <a:rect l="l" t="t" r="r" b="b"/>
              <a:pathLst>
                <a:path w="4032074" h="1405563">
                  <a:moveTo>
                    <a:pt x="0" y="0"/>
                  </a:moveTo>
                  <a:lnTo>
                    <a:pt x="4032074" y="0"/>
                  </a:lnTo>
                  <a:lnTo>
                    <a:pt x="4032074" y="1405563"/>
                  </a:lnTo>
                  <a:lnTo>
                    <a:pt x="0" y="1405563"/>
                  </a:lnTo>
                  <a:close/>
                </a:path>
              </a:pathLst>
            </a:custGeom>
            <a:solidFill>
              <a:srgbClr val="FFFFFF">
                <a:alpha val="40000"/>
              </a:srgbClr>
            </a:solidFill>
          </p:spPr>
          <p:txBody>
            <a:bodyPr/>
            <a:lstStyle/>
            <a:p>
              <a:endParaRPr lang="es-MX"/>
            </a:p>
          </p:txBody>
        </p:sp>
        <p:sp>
          <p:nvSpPr>
            <p:cNvPr id="4" name="TextBox 4"/>
            <p:cNvSpPr txBox="1"/>
            <p:nvPr/>
          </p:nvSpPr>
          <p:spPr>
            <a:xfrm>
              <a:off x="0" y="-47625"/>
              <a:ext cx="4032074" cy="1453188"/>
            </a:xfrm>
            <a:prstGeom prst="rect">
              <a:avLst/>
            </a:prstGeom>
          </p:spPr>
          <p:txBody>
            <a:bodyPr lIns="50800" tIns="50800" rIns="50800" bIns="50800" rtlCol="0" anchor="ctr"/>
            <a:lstStyle/>
            <a:p>
              <a:pPr algn="ctr">
                <a:lnSpc>
                  <a:spcPts val="3311"/>
                </a:lnSpc>
              </a:pPr>
              <a:endParaRPr/>
            </a:p>
          </p:txBody>
        </p:sp>
      </p:grpSp>
      <p:sp>
        <p:nvSpPr>
          <p:cNvPr id="5" name="Freeform 5"/>
          <p:cNvSpPr/>
          <p:nvPr/>
        </p:nvSpPr>
        <p:spPr>
          <a:xfrm>
            <a:off x="13116744" y="4257464"/>
            <a:ext cx="6442475" cy="6893699"/>
          </a:xfrm>
          <a:custGeom>
            <a:avLst/>
            <a:gdLst/>
            <a:ahLst/>
            <a:cxnLst/>
            <a:rect l="l" t="t" r="r" b="b"/>
            <a:pathLst>
              <a:path w="6442475" h="6893699">
                <a:moveTo>
                  <a:pt x="0" y="0"/>
                </a:moveTo>
                <a:lnTo>
                  <a:pt x="6442475" y="0"/>
                </a:lnTo>
                <a:lnTo>
                  <a:pt x="6442475" y="6893699"/>
                </a:lnTo>
                <a:lnTo>
                  <a:pt x="0" y="6893699"/>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s-MX"/>
          </a:p>
        </p:txBody>
      </p:sp>
      <p:sp>
        <p:nvSpPr>
          <p:cNvPr id="6" name="TextBox 6"/>
          <p:cNvSpPr txBox="1"/>
          <p:nvPr/>
        </p:nvSpPr>
        <p:spPr>
          <a:xfrm>
            <a:off x="2899627" y="3055556"/>
            <a:ext cx="12797573" cy="3329501"/>
          </a:xfrm>
          <a:prstGeom prst="rect">
            <a:avLst/>
          </a:prstGeom>
        </p:spPr>
        <p:txBody>
          <a:bodyPr wrap="square" lIns="0" tIns="0" rIns="0" bIns="0" rtlCol="0" anchor="t">
            <a:spAutoFit/>
          </a:bodyPr>
          <a:lstStyle/>
          <a:p>
            <a:pPr>
              <a:lnSpc>
                <a:spcPts val="6579"/>
              </a:lnSpc>
            </a:pPr>
            <a:r>
              <a:rPr lang="en-US" sz="4699" dirty="0" err="1">
                <a:solidFill>
                  <a:srgbClr val="383635"/>
                </a:solidFill>
                <a:latin typeface="Open Sans"/>
              </a:rPr>
              <a:t>Ciclo</a:t>
            </a:r>
            <a:r>
              <a:rPr lang="en-US" sz="4699" dirty="0">
                <a:solidFill>
                  <a:srgbClr val="383635"/>
                </a:solidFill>
                <a:latin typeface="Open Sans"/>
              </a:rPr>
              <a:t> Escolar: 2023-2024</a:t>
            </a:r>
          </a:p>
          <a:p>
            <a:pPr>
              <a:lnSpc>
                <a:spcPts val="6579"/>
              </a:lnSpc>
            </a:pPr>
            <a:r>
              <a:rPr lang="en-US" sz="4699" dirty="0" err="1">
                <a:solidFill>
                  <a:srgbClr val="383635"/>
                </a:solidFill>
                <a:latin typeface="Open Sans"/>
              </a:rPr>
              <a:t>Fecha</a:t>
            </a:r>
            <a:r>
              <a:rPr lang="en-US" sz="4699" dirty="0">
                <a:solidFill>
                  <a:srgbClr val="383635"/>
                </a:solidFill>
                <a:latin typeface="Open Sans"/>
              </a:rPr>
              <a:t> de </a:t>
            </a:r>
            <a:r>
              <a:rPr lang="en-US" sz="4699" dirty="0" err="1">
                <a:solidFill>
                  <a:srgbClr val="383635"/>
                </a:solidFill>
                <a:latin typeface="Open Sans"/>
              </a:rPr>
              <a:t>inicio</a:t>
            </a:r>
            <a:r>
              <a:rPr lang="en-US" sz="4699" dirty="0">
                <a:solidFill>
                  <a:srgbClr val="383635"/>
                </a:solidFill>
                <a:latin typeface="Open Sans"/>
              </a:rPr>
              <a:t>: 7 de </a:t>
            </a:r>
            <a:r>
              <a:rPr lang="en-US" sz="4699" dirty="0" err="1">
                <a:solidFill>
                  <a:srgbClr val="383635"/>
                </a:solidFill>
                <a:latin typeface="Open Sans"/>
              </a:rPr>
              <a:t>marzo</a:t>
            </a:r>
            <a:r>
              <a:rPr lang="en-US" sz="4699" dirty="0">
                <a:solidFill>
                  <a:srgbClr val="383635"/>
                </a:solidFill>
                <a:latin typeface="Open Sans"/>
              </a:rPr>
              <a:t> 2024</a:t>
            </a:r>
          </a:p>
          <a:p>
            <a:pPr>
              <a:lnSpc>
                <a:spcPts val="6579"/>
              </a:lnSpc>
            </a:pPr>
            <a:r>
              <a:rPr lang="en-US" sz="4699" dirty="0" err="1">
                <a:solidFill>
                  <a:srgbClr val="383635"/>
                </a:solidFill>
                <a:latin typeface="Open Sans"/>
              </a:rPr>
              <a:t>Fecha</a:t>
            </a:r>
            <a:r>
              <a:rPr lang="en-US" sz="4699" dirty="0">
                <a:solidFill>
                  <a:srgbClr val="383635"/>
                </a:solidFill>
                <a:latin typeface="Open Sans"/>
              </a:rPr>
              <a:t> de </a:t>
            </a:r>
            <a:r>
              <a:rPr lang="en-US" sz="4699" dirty="0" err="1">
                <a:solidFill>
                  <a:srgbClr val="383635"/>
                </a:solidFill>
                <a:latin typeface="Open Sans"/>
              </a:rPr>
              <a:t>termino</a:t>
            </a:r>
            <a:r>
              <a:rPr lang="en-US" sz="4699" dirty="0">
                <a:solidFill>
                  <a:srgbClr val="383635"/>
                </a:solidFill>
                <a:latin typeface="Open Sans"/>
              </a:rPr>
              <a:t>: 19 de </a:t>
            </a:r>
            <a:r>
              <a:rPr lang="en-US" sz="4699" dirty="0" err="1">
                <a:solidFill>
                  <a:srgbClr val="383635"/>
                </a:solidFill>
                <a:latin typeface="Open Sans"/>
              </a:rPr>
              <a:t>abril</a:t>
            </a:r>
            <a:r>
              <a:rPr lang="en-US" sz="4699" dirty="0">
                <a:solidFill>
                  <a:srgbClr val="383635"/>
                </a:solidFill>
                <a:latin typeface="Open Sans"/>
              </a:rPr>
              <a:t> 2024</a:t>
            </a:r>
          </a:p>
          <a:p>
            <a:pPr>
              <a:lnSpc>
                <a:spcPts val="6579"/>
              </a:lnSpc>
            </a:pPr>
            <a:r>
              <a:rPr lang="en-US" sz="4699" dirty="0">
                <a:solidFill>
                  <a:srgbClr val="383635"/>
                </a:solidFill>
                <a:latin typeface="Open Sans"/>
                <a:ea typeface="Open Sans"/>
              </a:rPr>
              <a:t>Grado escolar: 5o y 6o de </a:t>
            </a:r>
            <a:r>
              <a:rPr lang="en-US" sz="4699" dirty="0" err="1">
                <a:solidFill>
                  <a:srgbClr val="383635"/>
                </a:solidFill>
                <a:latin typeface="Open Sans"/>
                <a:ea typeface="Open Sans"/>
              </a:rPr>
              <a:t>preparatoria</a:t>
            </a:r>
            <a:endParaRPr lang="en-US" sz="4699" dirty="0">
              <a:solidFill>
                <a:srgbClr val="383635"/>
              </a:solidFill>
              <a:latin typeface="Open Sans"/>
              <a:ea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1D7"/>
        </a:solidFill>
        <a:effectLst/>
      </p:bgPr>
    </p:bg>
    <p:spTree>
      <p:nvGrpSpPr>
        <p:cNvPr id="1" name=""/>
        <p:cNvGrpSpPr/>
        <p:nvPr/>
      </p:nvGrpSpPr>
      <p:grpSpPr>
        <a:xfrm>
          <a:off x="0" y="0"/>
          <a:ext cx="0" cy="0"/>
          <a:chOff x="0" y="0"/>
          <a:chExt cx="0" cy="0"/>
        </a:xfrm>
      </p:grpSpPr>
      <p:grpSp>
        <p:nvGrpSpPr>
          <p:cNvPr id="2" name="Group 2"/>
          <p:cNvGrpSpPr/>
          <p:nvPr/>
        </p:nvGrpSpPr>
        <p:grpSpPr>
          <a:xfrm>
            <a:off x="544670" y="2705100"/>
            <a:ext cx="17798604" cy="6398544"/>
            <a:chOff x="0" y="0"/>
            <a:chExt cx="23731472" cy="8531392"/>
          </a:xfrm>
        </p:grpSpPr>
        <p:grpSp>
          <p:nvGrpSpPr>
            <p:cNvPr id="3" name="Group 3"/>
            <p:cNvGrpSpPr/>
            <p:nvPr/>
          </p:nvGrpSpPr>
          <p:grpSpPr>
            <a:xfrm>
              <a:off x="0" y="0"/>
              <a:ext cx="23731472" cy="8531392"/>
              <a:chOff x="0" y="0"/>
              <a:chExt cx="5330632" cy="1916346"/>
            </a:xfrm>
          </p:grpSpPr>
          <p:sp>
            <p:nvSpPr>
              <p:cNvPr id="4" name="Freeform 4"/>
              <p:cNvSpPr/>
              <p:nvPr/>
            </p:nvSpPr>
            <p:spPr>
              <a:xfrm>
                <a:off x="0" y="0"/>
                <a:ext cx="5330632" cy="1916346"/>
              </a:xfrm>
              <a:custGeom>
                <a:avLst/>
                <a:gdLst/>
                <a:ahLst/>
                <a:cxnLst/>
                <a:rect l="l" t="t" r="r" b="b"/>
                <a:pathLst>
                  <a:path w="5330632" h="1916346">
                    <a:moveTo>
                      <a:pt x="0" y="0"/>
                    </a:moveTo>
                    <a:lnTo>
                      <a:pt x="5330632" y="0"/>
                    </a:lnTo>
                    <a:lnTo>
                      <a:pt x="5330632" y="1916346"/>
                    </a:lnTo>
                    <a:lnTo>
                      <a:pt x="0" y="1916346"/>
                    </a:lnTo>
                    <a:close/>
                  </a:path>
                </a:pathLst>
              </a:custGeom>
              <a:solidFill>
                <a:srgbClr val="FFFFFF">
                  <a:alpha val="40000"/>
                </a:srgbClr>
              </a:solidFill>
            </p:spPr>
            <p:txBody>
              <a:bodyPr/>
              <a:lstStyle/>
              <a:p>
                <a:endParaRPr lang="es-MX"/>
              </a:p>
            </p:txBody>
          </p:sp>
          <p:sp>
            <p:nvSpPr>
              <p:cNvPr id="5" name="TextBox 5"/>
              <p:cNvSpPr txBox="1"/>
              <p:nvPr/>
            </p:nvSpPr>
            <p:spPr>
              <a:xfrm>
                <a:off x="0" y="-114300"/>
                <a:ext cx="5330632" cy="2030646"/>
              </a:xfrm>
              <a:prstGeom prst="rect">
                <a:avLst/>
              </a:prstGeom>
            </p:spPr>
            <p:txBody>
              <a:bodyPr lIns="50800" tIns="50800" rIns="50800" bIns="50800" rtlCol="0" anchor="ctr"/>
              <a:lstStyle/>
              <a:p>
                <a:pPr algn="ctr">
                  <a:lnSpc>
                    <a:spcPts val="8831"/>
                  </a:lnSpc>
                </a:pPr>
                <a:endParaRPr/>
              </a:p>
            </p:txBody>
          </p:sp>
        </p:grpSp>
        <p:sp>
          <p:nvSpPr>
            <p:cNvPr id="6" name="TextBox 6"/>
            <p:cNvSpPr txBox="1"/>
            <p:nvPr/>
          </p:nvSpPr>
          <p:spPr>
            <a:xfrm>
              <a:off x="1910371" y="836061"/>
              <a:ext cx="19910731" cy="7053041"/>
            </a:xfrm>
            <a:prstGeom prst="rect">
              <a:avLst/>
            </a:prstGeom>
          </p:spPr>
          <p:txBody>
            <a:bodyPr lIns="0" tIns="0" rIns="0" bIns="0" rtlCol="0" anchor="t">
              <a:spAutoFit/>
            </a:bodyPr>
            <a:lstStyle/>
            <a:p>
              <a:pPr>
                <a:lnSpc>
                  <a:spcPts val="4199"/>
                </a:lnSpc>
              </a:pPr>
              <a:r>
                <a:rPr lang="en-US" sz="2999" dirty="0">
                  <a:solidFill>
                    <a:srgbClr val="383635"/>
                  </a:solidFill>
                  <a:latin typeface="Open Sans"/>
                </a:rPr>
                <a:t>5.a. </a:t>
              </a:r>
              <a:r>
                <a:rPr lang="en-US" sz="2999" dirty="0" err="1">
                  <a:solidFill>
                    <a:srgbClr val="383635"/>
                  </a:solidFill>
                  <a:latin typeface="Open Sans"/>
                </a:rPr>
                <a:t>Producto</a:t>
              </a:r>
              <a:r>
                <a:rPr lang="en-US" sz="2999" dirty="0">
                  <a:solidFill>
                    <a:srgbClr val="383635"/>
                  </a:solidFill>
                  <a:latin typeface="Open Sans"/>
                </a:rPr>
                <a:t> 3. </a:t>
              </a:r>
              <a:r>
                <a:rPr lang="en-US" sz="2999" dirty="0" err="1">
                  <a:solidFill>
                    <a:srgbClr val="383635"/>
                  </a:solidFill>
                  <a:latin typeface="Open Sans"/>
                </a:rPr>
                <a:t>Fotografías</a:t>
              </a:r>
              <a:r>
                <a:rPr lang="en-US" sz="2999" dirty="0">
                  <a:solidFill>
                    <a:srgbClr val="383635"/>
                  </a:solidFill>
                  <a:latin typeface="Open Sans"/>
                </a:rPr>
                <a:t> de la </a:t>
              </a:r>
              <a:r>
                <a:rPr lang="en-US" sz="2999" dirty="0" err="1">
                  <a:solidFill>
                    <a:srgbClr val="383635"/>
                  </a:solidFill>
                  <a:latin typeface="Open Sans"/>
                </a:rPr>
                <a:t>sesión</a:t>
              </a:r>
              <a:r>
                <a:rPr lang="en-US" sz="2999" dirty="0">
                  <a:solidFill>
                    <a:srgbClr val="383635"/>
                  </a:solidFill>
                  <a:latin typeface="Open Sans"/>
                </a:rPr>
                <a:t>……………………………………………………………...</a:t>
              </a:r>
            </a:p>
            <a:p>
              <a:pPr>
                <a:lnSpc>
                  <a:spcPts val="4199"/>
                </a:lnSpc>
              </a:pPr>
              <a:r>
                <a:rPr lang="en-US" sz="2999" dirty="0">
                  <a:solidFill>
                    <a:srgbClr val="383635"/>
                  </a:solidFill>
                  <a:latin typeface="Open Sans"/>
                </a:rPr>
                <a:t>5.b. </a:t>
              </a:r>
              <a:r>
                <a:rPr lang="en-US" sz="2999" dirty="0" err="1">
                  <a:solidFill>
                    <a:srgbClr val="383635"/>
                  </a:solidFill>
                  <a:latin typeface="Open Sans"/>
                </a:rPr>
                <a:t>Producto</a:t>
              </a:r>
              <a:r>
                <a:rPr lang="en-US" sz="2999" dirty="0">
                  <a:solidFill>
                    <a:srgbClr val="383635"/>
                  </a:solidFill>
                  <a:latin typeface="Open Sans"/>
                </a:rPr>
                <a:t> 2. </a:t>
              </a:r>
              <a:r>
                <a:rPr lang="en-US" sz="2999" dirty="0" err="1">
                  <a:solidFill>
                    <a:srgbClr val="383635"/>
                  </a:solidFill>
                  <a:latin typeface="Open Sans"/>
                </a:rPr>
                <a:t>Organizador</a:t>
              </a:r>
              <a:r>
                <a:rPr lang="en-US" sz="2999" dirty="0">
                  <a:solidFill>
                    <a:srgbClr val="383635"/>
                  </a:solidFill>
                  <a:latin typeface="Open Sans"/>
                </a:rPr>
                <a:t> </a:t>
              </a:r>
              <a:r>
                <a:rPr lang="en-US" sz="2999" dirty="0" err="1">
                  <a:solidFill>
                    <a:srgbClr val="383635"/>
                  </a:solidFill>
                  <a:latin typeface="Open Sans"/>
                </a:rPr>
                <a:t>gráfico</a:t>
              </a:r>
              <a:r>
                <a:rPr lang="en-US" sz="2999" dirty="0">
                  <a:solidFill>
                    <a:srgbClr val="383635"/>
                  </a:solidFill>
                  <a:latin typeface="Open Sans"/>
                </a:rPr>
                <a:t> del </a:t>
              </a:r>
              <a:r>
                <a:rPr lang="en-US" sz="2999" dirty="0" err="1">
                  <a:solidFill>
                    <a:srgbClr val="383635"/>
                  </a:solidFill>
                  <a:latin typeface="Open Sans"/>
                </a:rPr>
                <a:t>proyecto</a:t>
              </a:r>
              <a:r>
                <a:rPr lang="en-US" sz="2999" dirty="0">
                  <a:solidFill>
                    <a:srgbClr val="383635"/>
                  </a:solidFill>
                  <a:latin typeface="Open Sans"/>
                </a:rPr>
                <a:t>………………………………….................</a:t>
              </a:r>
            </a:p>
            <a:p>
              <a:pPr>
                <a:lnSpc>
                  <a:spcPts val="4199"/>
                </a:lnSpc>
              </a:pPr>
              <a:r>
                <a:rPr lang="en-US" sz="2999" dirty="0">
                  <a:solidFill>
                    <a:srgbClr val="383635"/>
                  </a:solidFill>
                  <a:latin typeface="Open Sans"/>
                </a:rPr>
                <a:t>5.c. </a:t>
              </a:r>
              <a:r>
                <a:rPr lang="en-US" sz="2999" dirty="0" err="1">
                  <a:solidFill>
                    <a:srgbClr val="383635"/>
                  </a:solidFill>
                  <a:latin typeface="Open Sans"/>
                </a:rPr>
                <a:t>Introducción</a:t>
              </a:r>
              <a:r>
                <a:rPr lang="en-US" sz="2999" dirty="0">
                  <a:solidFill>
                    <a:srgbClr val="383635"/>
                  </a:solidFill>
                  <a:latin typeface="Open Sans"/>
                </a:rPr>
                <a:t> o </a:t>
              </a:r>
              <a:r>
                <a:rPr lang="en-US" sz="2999" dirty="0" err="1">
                  <a:solidFill>
                    <a:srgbClr val="383635"/>
                  </a:solidFill>
                  <a:latin typeface="Open Sans"/>
                </a:rPr>
                <a:t>justificación</a:t>
              </a:r>
              <a:r>
                <a:rPr lang="en-US" sz="2999" dirty="0">
                  <a:solidFill>
                    <a:srgbClr val="383635"/>
                  </a:solidFill>
                  <a:latin typeface="Open Sans"/>
                </a:rPr>
                <a:t> del </a:t>
              </a:r>
              <a:r>
                <a:rPr lang="en-US" sz="2999" dirty="0" err="1">
                  <a:solidFill>
                    <a:srgbClr val="383635"/>
                  </a:solidFill>
                  <a:latin typeface="Open Sans"/>
                </a:rPr>
                <a:t>proyecto</a:t>
              </a:r>
              <a:r>
                <a:rPr lang="en-US" sz="2999" dirty="0">
                  <a:solidFill>
                    <a:srgbClr val="383635"/>
                  </a:solidFill>
                  <a:latin typeface="Open Sans"/>
                </a:rPr>
                <a:t>………………………………………………………..</a:t>
              </a:r>
            </a:p>
            <a:p>
              <a:pPr>
                <a:lnSpc>
                  <a:spcPts val="4199"/>
                </a:lnSpc>
              </a:pPr>
              <a:r>
                <a:rPr lang="en-US" sz="2999" dirty="0">
                  <a:solidFill>
                    <a:srgbClr val="383635"/>
                  </a:solidFill>
                  <a:latin typeface="Open Sans"/>
                </a:rPr>
                <a:t>5.d. </a:t>
              </a:r>
              <a:r>
                <a:rPr lang="en-US" sz="2999" dirty="0" err="1">
                  <a:solidFill>
                    <a:srgbClr val="383635"/>
                  </a:solidFill>
                  <a:latin typeface="Open Sans"/>
                </a:rPr>
                <a:t>Objetivo</a:t>
              </a:r>
              <a:r>
                <a:rPr lang="en-US" sz="2999" dirty="0">
                  <a:solidFill>
                    <a:srgbClr val="383635"/>
                  </a:solidFill>
                  <a:latin typeface="Open Sans"/>
                </a:rPr>
                <a:t> general del </a:t>
              </a:r>
              <a:r>
                <a:rPr lang="en-US" sz="2999" dirty="0" err="1">
                  <a:solidFill>
                    <a:srgbClr val="383635"/>
                  </a:solidFill>
                  <a:latin typeface="Open Sans"/>
                </a:rPr>
                <a:t>proyecto</a:t>
              </a:r>
              <a:r>
                <a:rPr lang="en-US" sz="2999" dirty="0">
                  <a:solidFill>
                    <a:srgbClr val="383635"/>
                  </a:solidFill>
                  <a:latin typeface="Open Sans"/>
                </a:rPr>
                <a:t>……………………………………………………………………….</a:t>
              </a:r>
            </a:p>
            <a:p>
              <a:pPr>
                <a:lnSpc>
                  <a:spcPts val="4199"/>
                </a:lnSpc>
              </a:pPr>
              <a:r>
                <a:rPr lang="en-US" sz="2999" dirty="0">
                  <a:solidFill>
                    <a:srgbClr val="383635"/>
                  </a:solidFill>
                  <a:latin typeface="Open Sans"/>
                </a:rPr>
                <a:t>5.e. </a:t>
              </a:r>
              <a:r>
                <a:rPr lang="en-US" sz="2999" dirty="0" err="1">
                  <a:solidFill>
                    <a:srgbClr val="383635"/>
                  </a:solidFill>
                  <a:latin typeface="Open Sans"/>
                </a:rPr>
                <a:t>Objetivo</a:t>
              </a:r>
              <a:r>
                <a:rPr lang="en-US" sz="2999" dirty="0">
                  <a:solidFill>
                    <a:srgbClr val="383635"/>
                  </a:solidFill>
                  <a:latin typeface="Open Sans"/>
                </a:rPr>
                <a:t> de </a:t>
              </a:r>
              <a:r>
                <a:rPr lang="en-US" sz="2999" dirty="0" err="1">
                  <a:solidFill>
                    <a:srgbClr val="383635"/>
                  </a:solidFill>
                  <a:latin typeface="Open Sans"/>
                </a:rPr>
                <a:t>cada</a:t>
              </a:r>
              <a:r>
                <a:rPr lang="en-US" sz="2999" dirty="0">
                  <a:solidFill>
                    <a:srgbClr val="383635"/>
                  </a:solidFill>
                  <a:latin typeface="Open Sans"/>
                </a:rPr>
                <a:t> </a:t>
              </a:r>
              <a:r>
                <a:rPr lang="en-US" sz="2999" dirty="0" err="1">
                  <a:solidFill>
                    <a:srgbClr val="383635"/>
                  </a:solidFill>
                  <a:latin typeface="Open Sans"/>
                </a:rPr>
                <a:t>asignatura</a:t>
              </a:r>
              <a:r>
                <a:rPr lang="en-US" sz="2999" dirty="0">
                  <a:solidFill>
                    <a:srgbClr val="383635"/>
                  </a:solidFill>
                  <a:latin typeface="Open Sans"/>
                </a:rPr>
                <a:t> </a:t>
              </a:r>
              <a:r>
                <a:rPr lang="en-US" sz="2999" dirty="0" err="1">
                  <a:solidFill>
                    <a:srgbClr val="383635"/>
                  </a:solidFill>
                  <a:latin typeface="Open Sans"/>
                </a:rPr>
                <a:t>involucrada</a:t>
              </a:r>
              <a:r>
                <a:rPr lang="en-US" sz="2999" dirty="0">
                  <a:solidFill>
                    <a:srgbClr val="383635"/>
                  </a:solidFill>
                  <a:latin typeface="Open Sans"/>
                </a:rPr>
                <a:t>……………………………………………………….</a:t>
              </a:r>
            </a:p>
            <a:p>
              <a:pPr>
                <a:lnSpc>
                  <a:spcPts val="4199"/>
                </a:lnSpc>
              </a:pPr>
              <a:r>
                <a:rPr lang="en-US" sz="2999" dirty="0">
                  <a:solidFill>
                    <a:srgbClr val="383635"/>
                  </a:solidFill>
                  <a:latin typeface="Open Sans"/>
                </a:rPr>
                <a:t>5.f. </a:t>
              </a:r>
              <a:r>
                <a:rPr lang="en-US" sz="2999" dirty="0" err="1">
                  <a:solidFill>
                    <a:srgbClr val="383635"/>
                  </a:solidFill>
                  <a:latin typeface="Open Sans"/>
                </a:rPr>
                <a:t>Pregunta</a:t>
              </a:r>
              <a:r>
                <a:rPr lang="en-US" sz="2999" dirty="0">
                  <a:solidFill>
                    <a:srgbClr val="383635"/>
                  </a:solidFill>
                  <a:latin typeface="Open Sans"/>
                </a:rPr>
                <a:t>/s </a:t>
              </a:r>
              <a:r>
                <a:rPr lang="en-US" sz="2999" dirty="0" err="1">
                  <a:solidFill>
                    <a:srgbClr val="383635"/>
                  </a:solidFill>
                  <a:latin typeface="Open Sans"/>
                </a:rPr>
                <a:t>generadora</a:t>
              </a:r>
              <a:r>
                <a:rPr lang="en-US" sz="2999" dirty="0">
                  <a:solidFill>
                    <a:srgbClr val="383635"/>
                  </a:solidFill>
                  <a:latin typeface="Open Sans"/>
                </a:rPr>
                <a:t>/s……………………………………………………………………………..</a:t>
              </a:r>
            </a:p>
            <a:p>
              <a:pPr>
                <a:lnSpc>
                  <a:spcPts val="4199"/>
                </a:lnSpc>
              </a:pPr>
              <a:r>
                <a:rPr lang="en-US" sz="2999" dirty="0">
                  <a:solidFill>
                    <a:srgbClr val="383635"/>
                  </a:solidFill>
                  <a:latin typeface="Open Sans"/>
                </a:rPr>
                <a:t>5.g. </a:t>
              </a:r>
              <a:r>
                <a:rPr lang="en-US" sz="2999" dirty="0" err="1">
                  <a:solidFill>
                    <a:srgbClr val="383635"/>
                  </a:solidFill>
                  <a:latin typeface="Open Sans"/>
                </a:rPr>
                <a:t>Contenido</a:t>
              </a:r>
              <a:r>
                <a:rPr lang="en-US" sz="2999" dirty="0">
                  <a:solidFill>
                    <a:srgbClr val="383635"/>
                  </a:solidFill>
                  <a:latin typeface="Open Sans"/>
                </a:rPr>
                <a:t>. Temas y </a:t>
              </a:r>
              <a:r>
                <a:rPr lang="en-US" sz="2999" dirty="0" err="1">
                  <a:solidFill>
                    <a:srgbClr val="383635"/>
                  </a:solidFill>
                  <a:latin typeface="Open Sans"/>
                </a:rPr>
                <a:t>productos</a:t>
              </a:r>
              <a:r>
                <a:rPr lang="en-US" sz="2999" dirty="0">
                  <a:solidFill>
                    <a:srgbClr val="383635"/>
                  </a:solidFill>
                  <a:latin typeface="Open Sans"/>
                </a:rPr>
                <a:t> </a:t>
              </a:r>
              <a:r>
                <a:rPr lang="en-US" sz="2999" dirty="0" err="1">
                  <a:solidFill>
                    <a:srgbClr val="383635"/>
                  </a:solidFill>
                  <a:latin typeface="Open Sans"/>
                </a:rPr>
                <a:t>propuestos</a:t>
              </a:r>
              <a:r>
                <a:rPr lang="en-US" sz="2999" dirty="0">
                  <a:solidFill>
                    <a:srgbClr val="383635"/>
                  </a:solidFill>
                  <a:latin typeface="Open Sans"/>
                </a:rPr>
                <a:t>……………………………………………………..</a:t>
              </a:r>
            </a:p>
            <a:p>
              <a:pPr>
                <a:lnSpc>
                  <a:spcPts val="4199"/>
                </a:lnSpc>
              </a:pPr>
              <a:r>
                <a:rPr lang="en-US" sz="2999" dirty="0">
                  <a:solidFill>
                    <a:srgbClr val="383635"/>
                  </a:solidFill>
                  <a:highlight>
                    <a:srgbClr val="FFFF00"/>
                  </a:highlight>
                  <a:latin typeface="Open Sans"/>
                </a:rPr>
                <a:t>5.h. </a:t>
              </a:r>
              <a:r>
                <a:rPr lang="en-US" sz="2999" dirty="0" err="1">
                  <a:solidFill>
                    <a:srgbClr val="383635"/>
                  </a:solidFill>
                  <a:highlight>
                    <a:srgbClr val="FFFF00"/>
                  </a:highlight>
                  <a:latin typeface="Open Sans"/>
                </a:rPr>
                <a:t>Planeación</a:t>
              </a:r>
              <a:r>
                <a:rPr lang="en-US" sz="2999" dirty="0">
                  <a:solidFill>
                    <a:srgbClr val="383635"/>
                  </a:solidFill>
                  <a:highlight>
                    <a:srgbClr val="FFFF00"/>
                  </a:highlight>
                  <a:latin typeface="Open Sans"/>
                </a:rPr>
                <a:t> general, </a:t>
              </a:r>
              <a:r>
                <a:rPr lang="en-US" sz="2999" dirty="0" err="1">
                  <a:solidFill>
                    <a:srgbClr val="383635"/>
                  </a:solidFill>
                  <a:highlight>
                    <a:srgbClr val="FFFF00"/>
                  </a:highlight>
                  <a:latin typeface="Open Sans"/>
                </a:rPr>
                <a:t>planeación</a:t>
              </a:r>
              <a:r>
                <a:rPr lang="en-US" sz="2999" dirty="0">
                  <a:solidFill>
                    <a:srgbClr val="383635"/>
                  </a:solidFill>
                  <a:highlight>
                    <a:srgbClr val="FFFF00"/>
                  </a:highlight>
                  <a:latin typeface="Open Sans"/>
                </a:rPr>
                <a:t> día a día, </a:t>
              </a:r>
              <a:r>
                <a:rPr lang="en-US" sz="2999" dirty="0" err="1">
                  <a:solidFill>
                    <a:srgbClr val="383635"/>
                  </a:solidFill>
                  <a:highlight>
                    <a:srgbClr val="FFFF00"/>
                  </a:highlight>
                  <a:latin typeface="Open Sans"/>
                </a:rPr>
                <a:t>seguimiento</a:t>
              </a:r>
              <a:r>
                <a:rPr lang="en-US" sz="2999" dirty="0">
                  <a:solidFill>
                    <a:srgbClr val="383635"/>
                  </a:solidFill>
                  <a:highlight>
                    <a:srgbClr val="FFFF00"/>
                  </a:highlight>
                  <a:latin typeface="Open Sans"/>
                </a:rPr>
                <a:t>, y </a:t>
              </a:r>
              <a:r>
                <a:rPr lang="en-US" sz="2999" dirty="0" err="1">
                  <a:solidFill>
                    <a:srgbClr val="383635"/>
                  </a:solidFill>
                  <a:highlight>
                    <a:srgbClr val="FFFF00"/>
                  </a:highlight>
                  <a:latin typeface="Open Sans"/>
                </a:rPr>
                <a:t>evaluación</a:t>
              </a:r>
              <a:r>
                <a:rPr lang="en-US" sz="2999" dirty="0">
                  <a:solidFill>
                    <a:srgbClr val="383635"/>
                  </a:solidFill>
                  <a:highlight>
                    <a:srgbClr val="FFFF00"/>
                  </a:highlight>
                  <a:latin typeface="Open Sans"/>
                </a:rPr>
                <a:t>……………..      </a:t>
              </a:r>
            </a:p>
            <a:p>
              <a:pPr>
                <a:lnSpc>
                  <a:spcPts val="2520"/>
                </a:lnSpc>
              </a:pPr>
              <a:endParaRPr lang="en-US" sz="2999" dirty="0">
                <a:solidFill>
                  <a:srgbClr val="383635"/>
                </a:solidFill>
                <a:latin typeface="Open Sans"/>
              </a:endParaRPr>
            </a:p>
            <a:p>
              <a:pPr>
                <a:lnSpc>
                  <a:spcPts val="2520"/>
                </a:lnSpc>
              </a:pPr>
              <a:endParaRPr lang="en-US" sz="2999" dirty="0">
                <a:solidFill>
                  <a:srgbClr val="383635"/>
                </a:solidFill>
                <a:latin typeface="Open Sans"/>
              </a:endParaRPr>
            </a:p>
            <a:p>
              <a:pPr>
                <a:lnSpc>
                  <a:spcPts val="2520"/>
                </a:lnSpc>
              </a:pPr>
              <a:endParaRPr lang="en-US" sz="2999" dirty="0">
                <a:solidFill>
                  <a:srgbClr val="383635"/>
                </a:solidFill>
                <a:latin typeface="Open Sans"/>
              </a:endParaRPr>
            </a:p>
          </p:txBody>
        </p:sp>
      </p:grpSp>
      <p:sp>
        <p:nvSpPr>
          <p:cNvPr id="10" name="Freeform 10"/>
          <p:cNvSpPr/>
          <p:nvPr/>
        </p:nvSpPr>
        <p:spPr>
          <a:xfrm>
            <a:off x="1332967" y="6840150"/>
            <a:ext cx="6442475" cy="6893699"/>
          </a:xfrm>
          <a:custGeom>
            <a:avLst/>
            <a:gdLst/>
            <a:ahLst/>
            <a:cxnLst/>
            <a:rect l="l" t="t" r="r" b="b"/>
            <a:pathLst>
              <a:path w="6442475" h="6893699">
                <a:moveTo>
                  <a:pt x="0" y="0"/>
                </a:moveTo>
                <a:lnTo>
                  <a:pt x="6442475" y="0"/>
                </a:lnTo>
                <a:lnTo>
                  <a:pt x="6442475" y="6893700"/>
                </a:lnTo>
                <a:lnTo>
                  <a:pt x="0" y="689370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s-MX"/>
          </a:p>
        </p:txBody>
      </p:sp>
      <p:sp>
        <p:nvSpPr>
          <p:cNvPr id="11" name="TextBox 11"/>
          <p:cNvSpPr txBox="1"/>
          <p:nvPr/>
        </p:nvSpPr>
        <p:spPr>
          <a:xfrm>
            <a:off x="1028700" y="838200"/>
            <a:ext cx="11318185" cy="1104900"/>
          </a:xfrm>
          <a:prstGeom prst="rect">
            <a:avLst/>
          </a:prstGeom>
        </p:spPr>
        <p:txBody>
          <a:bodyPr lIns="0" tIns="0" rIns="0" bIns="0" rtlCol="0" anchor="t">
            <a:spAutoFit/>
          </a:bodyPr>
          <a:lstStyle/>
          <a:p>
            <a:pPr>
              <a:lnSpc>
                <a:spcPts val="8400"/>
              </a:lnSpc>
            </a:pPr>
            <a:r>
              <a:rPr lang="en-US" sz="6000">
                <a:solidFill>
                  <a:srgbClr val="383635"/>
                </a:solidFill>
                <a:latin typeface="Scripter"/>
              </a:rPr>
              <a:t>Índice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1D7"/>
        </a:solidFill>
        <a:effectLst/>
      </p:bgPr>
    </p:bg>
    <p:spTree>
      <p:nvGrpSpPr>
        <p:cNvPr id="1" name=""/>
        <p:cNvGrpSpPr/>
        <p:nvPr/>
      </p:nvGrpSpPr>
      <p:grpSpPr>
        <a:xfrm>
          <a:off x="0" y="0"/>
          <a:ext cx="0" cy="0"/>
          <a:chOff x="0" y="0"/>
          <a:chExt cx="0" cy="0"/>
        </a:xfrm>
      </p:grpSpPr>
      <p:grpSp>
        <p:nvGrpSpPr>
          <p:cNvPr id="2" name="Group 2"/>
          <p:cNvGrpSpPr/>
          <p:nvPr/>
        </p:nvGrpSpPr>
        <p:grpSpPr>
          <a:xfrm>
            <a:off x="244698" y="2542805"/>
            <a:ext cx="17798604" cy="7446294"/>
            <a:chOff x="0" y="0"/>
            <a:chExt cx="23731472" cy="9928392"/>
          </a:xfrm>
        </p:grpSpPr>
        <p:grpSp>
          <p:nvGrpSpPr>
            <p:cNvPr id="3" name="Group 3"/>
            <p:cNvGrpSpPr/>
            <p:nvPr/>
          </p:nvGrpSpPr>
          <p:grpSpPr>
            <a:xfrm>
              <a:off x="0" y="0"/>
              <a:ext cx="23731472" cy="9928392"/>
              <a:chOff x="0" y="0"/>
              <a:chExt cx="5330632" cy="2230144"/>
            </a:xfrm>
          </p:grpSpPr>
          <p:sp>
            <p:nvSpPr>
              <p:cNvPr id="4" name="Freeform 4"/>
              <p:cNvSpPr/>
              <p:nvPr/>
            </p:nvSpPr>
            <p:spPr>
              <a:xfrm>
                <a:off x="0" y="0"/>
                <a:ext cx="5330632" cy="2230144"/>
              </a:xfrm>
              <a:custGeom>
                <a:avLst/>
                <a:gdLst/>
                <a:ahLst/>
                <a:cxnLst/>
                <a:rect l="l" t="t" r="r" b="b"/>
                <a:pathLst>
                  <a:path w="5330632" h="2230144">
                    <a:moveTo>
                      <a:pt x="0" y="0"/>
                    </a:moveTo>
                    <a:lnTo>
                      <a:pt x="5330632" y="0"/>
                    </a:lnTo>
                    <a:lnTo>
                      <a:pt x="5330632" y="2230144"/>
                    </a:lnTo>
                    <a:lnTo>
                      <a:pt x="0" y="2230144"/>
                    </a:lnTo>
                    <a:close/>
                  </a:path>
                </a:pathLst>
              </a:custGeom>
              <a:solidFill>
                <a:srgbClr val="FFFFFF">
                  <a:alpha val="40000"/>
                </a:srgbClr>
              </a:solidFill>
            </p:spPr>
            <p:txBody>
              <a:bodyPr/>
              <a:lstStyle/>
              <a:p>
                <a:endParaRPr lang="es-MX"/>
              </a:p>
            </p:txBody>
          </p:sp>
          <p:sp>
            <p:nvSpPr>
              <p:cNvPr id="5" name="TextBox 5"/>
              <p:cNvSpPr txBox="1"/>
              <p:nvPr/>
            </p:nvSpPr>
            <p:spPr>
              <a:xfrm>
                <a:off x="0" y="-114300"/>
                <a:ext cx="5330632" cy="2344444"/>
              </a:xfrm>
              <a:prstGeom prst="rect">
                <a:avLst/>
              </a:prstGeom>
            </p:spPr>
            <p:txBody>
              <a:bodyPr lIns="50800" tIns="50800" rIns="50800" bIns="50800" rtlCol="0" anchor="ctr"/>
              <a:lstStyle/>
              <a:p>
                <a:pPr algn="ctr">
                  <a:lnSpc>
                    <a:spcPts val="8831"/>
                  </a:lnSpc>
                </a:pPr>
                <a:endParaRPr/>
              </a:p>
            </p:txBody>
          </p:sp>
        </p:grpSp>
        <p:sp>
          <p:nvSpPr>
            <p:cNvPr id="6" name="TextBox 6"/>
            <p:cNvSpPr txBox="1"/>
            <p:nvPr/>
          </p:nvSpPr>
          <p:spPr>
            <a:xfrm>
              <a:off x="1910371" y="836061"/>
              <a:ext cx="19910731" cy="8489332"/>
            </a:xfrm>
            <a:prstGeom prst="rect">
              <a:avLst/>
            </a:prstGeom>
          </p:spPr>
          <p:txBody>
            <a:bodyPr lIns="0" tIns="0" rIns="0" bIns="0" rtlCol="0" anchor="t">
              <a:spAutoFit/>
            </a:bodyPr>
            <a:lstStyle/>
            <a:p>
              <a:pPr>
                <a:lnSpc>
                  <a:spcPts val="4199"/>
                </a:lnSpc>
              </a:pPr>
              <a:endParaRPr dirty="0"/>
            </a:p>
            <a:p>
              <a:pPr>
                <a:lnSpc>
                  <a:spcPts val="4199"/>
                </a:lnSpc>
              </a:pPr>
              <a:r>
                <a:rPr lang="en-US" sz="2999" dirty="0">
                  <a:solidFill>
                    <a:srgbClr val="383635"/>
                  </a:solidFill>
                  <a:latin typeface="Open Sans"/>
                </a:rPr>
                <a:t>5.i</a:t>
              </a:r>
              <a:r>
                <a:rPr lang="en-US" sz="2999" dirty="0">
                  <a:solidFill>
                    <a:srgbClr val="383635"/>
                  </a:solidFill>
                  <a:highlight>
                    <a:srgbClr val="FFFF00"/>
                  </a:highlight>
                  <a:latin typeface="Open Sans"/>
                </a:rPr>
                <a:t>. </a:t>
              </a:r>
              <a:r>
                <a:rPr lang="en-US" sz="2999" dirty="0" err="1">
                  <a:solidFill>
                    <a:srgbClr val="383635"/>
                  </a:solidFill>
                  <a:highlight>
                    <a:srgbClr val="FFFF00"/>
                  </a:highlight>
                  <a:latin typeface="Open Sans"/>
                </a:rPr>
                <a:t>Productos</a:t>
              </a:r>
              <a:r>
                <a:rPr lang="en-US" sz="2999" dirty="0">
                  <a:solidFill>
                    <a:srgbClr val="383635"/>
                  </a:solidFill>
                  <a:highlight>
                    <a:srgbClr val="FFFF00"/>
                  </a:highlight>
                  <a:latin typeface="Open Sans"/>
                </a:rPr>
                <a:t>:</a:t>
              </a:r>
            </a:p>
            <a:p>
              <a:pPr>
                <a:lnSpc>
                  <a:spcPts val="4199"/>
                </a:lnSpc>
              </a:pPr>
              <a:endParaRPr lang="en-US" sz="2999" dirty="0">
                <a:solidFill>
                  <a:srgbClr val="383635"/>
                </a:solidFill>
                <a:highlight>
                  <a:srgbClr val="FFFF00"/>
                </a:highlight>
                <a:latin typeface="Open Sans"/>
              </a:endParaRPr>
            </a:p>
            <a:p>
              <a:pPr>
                <a:lnSpc>
                  <a:spcPts val="4199"/>
                </a:lnSpc>
              </a:pPr>
              <a:r>
                <a:rPr lang="en-US" sz="2999" dirty="0">
                  <a:solidFill>
                    <a:srgbClr val="383635"/>
                  </a:solidFill>
                  <a:highlight>
                    <a:srgbClr val="FFFF00"/>
                  </a:highlight>
                  <a:latin typeface="Open Sans"/>
                </a:rPr>
                <a:t> 4. </a:t>
              </a:r>
              <a:r>
                <a:rPr lang="en-US" sz="2999" dirty="0" err="1">
                  <a:solidFill>
                    <a:srgbClr val="383635"/>
                  </a:solidFill>
                  <a:highlight>
                    <a:srgbClr val="FFFF00"/>
                  </a:highlight>
                  <a:latin typeface="Open Sans"/>
                </a:rPr>
                <a:t>Organizador</a:t>
              </a:r>
              <a:r>
                <a:rPr lang="en-US" sz="2999" dirty="0">
                  <a:solidFill>
                    <a:srgbClr val="383635"/>
                  </a:solidFill>
                  <a:highlight>
                    <a:srgbClr val="FFFF00"/>
                  </a:highlight>
                  <a:latin typeface="Open Sans"/>
                </a:rPr>
                <a:t> </a:t>
              </a:r>
              <a:r>
                <a:rPr lang="en-US" sz="2999" dirty="0" err="1">
                  <a:solidFill>
                    <a:srgbClr val="383635"/>
                  </a:solidFill>
                  <a:highlight>
                    <a:srgbClr val="FFFF00"/>
                  </a:highlight>
                  <a:latin typeface="Open Sans"/>
                </a:rPr>
                <a:t>gráfico</a:t>
              </a:r>
              <a:r>
                <a:rPr lang="en-US" sz="2999" dirty="0">
                  <a:solidFill>
                    <a:srgbClr val="383635"/>
                  </a:solidFill>
                  <a:highlight>
                    <a:srgbClr val="FFFF00"/>
                  </a:highlight>
                  <a:latin typeface="Open Sans"/>
                </a:rPr>
                <a:t> de </a:t>
              </a:r>
              <a:r>
                <a:rPr lang="en-US" sz="2999" dirty="0" err="1">
                  <a:solidFill>
                    <a:srgbClr val="383635"/>
                  </a:solidFill>
                  <a:highlight>
                    <a:srgbClr val="FFFF00"/>
                  </a:highlight>
                  <a:latin typeface="Open Sans"/>
                </a:rPr>
                <a:t>preguntas</a:t>
              </a:r>
              <a:r>
                <a:rPr lang="en-US" sz="2999" dirty="0">
                  <a:solidFill>
                    <a:srgbClr val="383635"/>
                  </a:solidFill>
                  <a:highlight>
                    <a:srgbClr val="FFFF00"/>
                  </a:highlight>
                  <a:latin typeface="Open Sans"/>
                </a:rPr>
                <a:t> </a:t>
              </a:r>
              <a:r>
                <a:rPr lang="en-US" sz="2999" dirty="0" err="1">
                  <a:solidFill>
                    <a:srgbClr val="383635"/>
                  </a:solidFill>
                  <a:highlight>
                    <a:srgbClr val="FFFF00"/>
                  </a:highlight>
                  <a:latin typeface="Open Sans"/>
                </a:rPr>
                <a:t>esenciales</a:t>
              </a:r>
              <a:r>
                <a:rPr lang="en-US" sz="2999" dirty="0">
                  <a:solidFill>
                    <a:srgbClr val="383635"/>
                  </a:solidFill>
                  <a:highlight>
                    <a:srgbClr val="FFFF00"/>
                  </a:highlight>
                  <a:latin typeface="Open Sans"/>
                </a:rPr>
                <a:t>…………………………………………….......34         </a:t>
              </a:r>
            </a:p>
            <a:p>
              <a:pPr>
                <a:lnSpc>
                  <a:spcPts val="4199"/>
                </a:lnSpc>
              </a:pPr>
              <a:r>
                <a:rPr lang="en-US" sz="2999" dirty="0">
                  <a:solidFill>
                    <a:srgbClr val="383635"/>
                  </a:solidFill>
                  <a:highlight>
                    <a:srgbClr val="FFFF00"/>
                  </a:highlight>
                  <a:latin typeface="Open Sans"/>
                </a:rPr>
                <a:t> 5. </a:t>
              </a:r>
              <a:r>
                <a:rPr lang="en-US" sz="2999" dirty="0" err="1">
                  <a:solidFill>
                    <a:srgbClr val="383635"/>
                  </a:solidFill>
                  <a:highlight>
                    <a:srgbClr val="FFFF00"/>
                  </a:highlight>
                  <a:latin typeface="Open Sans"/>
                </a:rPr>
                <a:t>Organizador</a:t>
              </a:r>
              <a:r>
                <a:rPr lang="en-US" sz="2999" dirty="0">
                  <a:solidFill>
                    <a:srgbClr val="383635"/>
                  </a:solidFill>
                  <a:highlight>
                    <a:srgbClr val="FFFF00"/>
                  </a:highlight>
                  <a:latin typeface="Open Sans"/>
                </a:rPr>
                <a:t> </a:t>
              </a:r>
              <a:r>
                <a:rPr lang="en-US" sz="2999" dirty="0" err="1">
                  <a:solidFill>
                    <a:srgbClr val="383635"/>
                  </a:solidFill>
                  <a:highlight>
                    <a:srgbClr val="FFFF00"/>
                  </a:highlight>
                  <a:latin typeface="Open Sans"/>
                </a:rPr>
                <a:t>gráfico</a:t>
              </a:r>
              <a:r>
                <a:rPr lang="en-US" sz="2999" dirty="0">
                  <a:solidFill>
                    <a:srgbClr val="383635"/>
                  </a:solidFill>
                  <a:highlight>
                    <a:srgbClr val="FFFF00"/>
                  </a:highlight>
                  <a:latin typeface="Open Sans"/>
                </a:rPr>
                <a:t> </a:t>
              </a:r>
              <a:r>
                <a:rPr lang="en-US" sz="2999" dirty="0" err="1">
                  <a:solidFill>
                    <a:srgbClr val="383635"/>
                  </a:solidFill>
                  <a:highlight>
                    <a:srgbClr val="FFFF00"/>
                  </a:highlight>
                  <a:latin typeface="Open Sans"/>
                </a:rPr>
                <a:t>proceso</a:t>
              </a:r>
              <a:r>
                <a:rPr lang="en-US" sz="2999" dirty="0">
                  <a:solidFill>
                    <a:srgbClr val="383635"/>
                  </a:solidFill>
                  <a:highlight>
                    <a:srgbClr val="FFFF00"/>
                  </a:highlight>
                  <a:latin typeface="Open Sans"/>
                </a:rPr>
                <a:t> de </a:t>
              </a:r>
              <a:r>
                <a:rPr lang="en-US" sz="2999" dirty="0" err="1">
                  <a:solidFill>
                    <a:srgbClr val="383635"/>
                  </a:solidFill>
                  <a:highlight>
                    <a:srgbClr val="FFFF00"/>
                  </a:highlight>
                  <a:latin typeface="Open Sans"/>
                </a:rPr>
                <a:t>indagación</a:t>
              </a:r>
              <a:r>
                <a:rPr lang="en-US" sz="2999" dirty="0">
                  <a:solidFill>
                    <a:srgbClr val="383635"/>
                  </a:solidFill>
                  <a:highlight>
                    <a:srgbClr val="FFFF00"/>
                  </a:highlight>
                  <a:latin typeface="Open Sans"/>
                </a:rPr>
                <a:t>…………………………………………………….35</a:t>
              </a:r>
            </a:p>
            <a:p>
              <a:pPr>
                <a:lnSpc>
                  <a:spcPts val="4199"/>
                </a:lnSpc>
              </a:pPr>
              <a:r>
                <a:rPr lang="en-US" sz="2999" dirty="0">
                  <a:solidFill>
                    <a:srgbClr val="383635"/>
                  </a:solidFill>
                  <a:highlight>
                    <a:srgbClr val="FFFF00"/>
                  </a:highlight>
                  <a:latin typeface="Open Sans"/>
                </a:rPr>
                <a:t> 6. </a:t>
              </a:r>
              <a:r>
                <a:rPr lang="en-US" sz="2999" dirty="0" err="1">
                  <a:solidFill>
                    <a:srgbClr val="383635"/>
                  </a:solidFill>
                  <a:highlight>
                    <a:srgbClr val="FFFF00"/>
                  </a:highlight>
                  <a:latin typeface="Open Sans"/>
                </a:rPr>
                <a:t>Análisis</a:t>
              </a:r>
              <a:r>
                <a:rPr lang="en-US" sz="2999" dirty="0">
                  <a:solidFill>
                    <a:srgbClr val="383635"/>
                  </a:solidFill>
                  <a:highlight>
                    <a:srgbClr val="FFFF00"/>
                  </a:highlight>
                  <a:latin typeface="Open Sans"/>
                </a:rPr>
                <a:t> de mesa de </a:t>
              </a:r>
              <a:r>
                <a:rPr lang="en-US" sz="2999" dirty="0" err="1">
                  <a:solidFill>
                    <a:srgbClr val="383635"/>
                  </a:solidFill>
                  <a:highlight>
                    <a:srgbClr val="FFFF00"/>
                  </a:highlight>
                  <a:latin typeface="Open Sans"/>
                </a:rPr>
                <a:t>expertos</a:t>
              </a:r>
              <a:r>
                <a:rPr lang="en-US" sz="2999" dirty="0">
                  <a:solidFill>
                    <a:srgbClr val="383635"/>
                  </a:solidFill>
                  <a:highlight>
                    <a:srgbClr val="FFFF00"/>
                  </a:highlight>
                  <a:latin typeface="Open Sans"/>
                </a:rPr>
                <a:t> A.M.E general……………………………………………………36</a:t>
              </a:r>
            </a:p>
            <a:p>
              <a:pPr>
                <a:lnSpc>
                  <a:spcPts val="4199"/>
                </a:lnSpc>
              </a:pPr>
              <a:r>
                <a:rPr lang="en-US" sz="2999" dirty="0">
                  <a:solidFill>
                    <a:srgbClr val="383635"/>
                  </a:solidFill>
                  <a:highlight>
                    <a:srgbClr val="FFFF00"/>
                  </a:highlight>
                  <a:latin typeface="Open Sans"/>
                </a:rPr>
                <a:t> 7. E.I.P. </a:t>
              </a:r>
              <a:r>
                <a:rPr lang="en-US" sz="2999" dirty="0" err="1">
                  <a:solidFill>
                    <a:srgbClr val="383635"/>
                  </a:solidFill>
                  <a:highlight>
                    <a:srgbClr val="FFFF00"/>
                  </a:highlight>
                  <a:latin typeface="Open Sans"/>
                </a:rPr>
                <a:t>Resumen</a:t>
              </a:r>
              <a:r>
                <a:rPr lang="en-US" sz="2999" dirty="0">
                  <a:solidFill>
                    <a:srgbClr val="383635"/>
                  </a:solidFill>
                  <a:highlight>
                    <a:srgbClr val="FFFF00"/>
                  </a:highlight>
                  <a:latin typeface="Open Sans"/>
                </a:rPr>
                <a:t>……………………………………………………………………………………………….38</a:t>
              </a:r>
            </a:p>
            <a:p>
              <a:pPr>
                <a:lnSpc>
                  <a:spcPts val="4199"/>
                </a:lnSpc>
              </a:pPr>
              <a:r>
                <a:rPr lang="en-US" sz="2999" dirty="0">
                  <a:solidFill>
                    <a:srgbClr val="383635"/>
                  </a:solidFill>
                  <a:highlight>
                    <a:srgbClr val="FFFF00"/>
                  </a:highlight>
                  <a:latin typeface="Open Sans"/>
                </a:rPr>
                <a:t> 8. E.I.P </a:t>
              </a:r>
              <a:r>
                <a:rPr lang="en-US" sz="2999" dirty="0" err="1">
                  <a:solidFill>
                    <a:srgbClr val="383635"/>
                  </a:solidFill>
                  <a:highlight>
                    <a:srgbClr val="FFFF00"/>
                  </a:highlight>
                  <a:latin typeface="Open Sans"/>
                </a:rPr>
                <a:t>Elaboración</a:t>
              </a:r>
              <a:r>
                <a:rPr lang="en-US" sz="2999" dirty="0">
                  <a:solidFill>
                    <a:srgbClr val="383635"/>
                  </a:solidFill>
                  <a:highlight>
                    <a:srgbClr val="FFFF00"/>
                  </a:highlight>
                  <a:latin typeface="Open Sans"/>
                </a:rPr>
                <a:t> de </a:t>
              </a:r>
              <a:r>
                <a:rPr lang="en-US" sz="2999" dirty="0" err="1">
                  <a:solidFill>
                    <a:srgbClr val="383635"/>
                  </a:solidFill>
                  <a:highlight>
                    <a:srgbClr val="FFFF00"/>
                  </a:highlight>
                  <a:latin typeface="Open Sans"/>
                </a:rPr>
                <a:t>proyecto</a:t>
              </a:r>
              <a:r>
                <a:rPr lang="en-US" sz="2999" dirty="0">
                  <a:solidFill>
                    <a:srgbClr val="383635"/>
                  </a:solidFill>
                  <a:highlight>
                    <a:srgbClr val="FFFF00"/>
                  </a:highlight>
                  <a:latin typeface="Open Sans"/>
                </a:rPr>
                <a:t>………………………………………………………………………….39</a:t>
              </a:r>
            </a:p>
            <a:p>
              <a:pPr>
                <a:lnSpc>
                  <a:spcPts val="4199"/>
                </a:lnSpc>
              </a:pPr>
              <a:endParaRPr lang="en-US" sz="2999" dirty="0">
                <a:solidFill>
                  <a:srgbClr val="383635"/>
                </a:solidFill>
                <a:latin typeface="Open Sans"/>
              </a:endParaRPr>
            </a:p>
            <a:p>
              <a:pPr>
                <a:lnSpc>
                  <a:spcPts val="4199"/>
                </a:lnSpc>
              </a:pPr>
              <a:r>
                <a:rPr lang="en-US" sz="2999" dirty="0">
                  <a:solidFill>
                    <a:srgbClr val="383635"/>
                  </a:solidFill>
                  <a:latin typeface="Open Sans"/>
                </a:rPr>
                <a:t>      </a:t>
              </a:r>
            </a:p>
            <a:p>
              <a:pPr>
                <a:lnSpc>
                  <a:spcPts val="2520"/>
                </a:lnSpc>
              </a:pPr>
              <a:endParaRPr lang="en-US" sz="2999" dirty="0">
                <a:solidFill>
                  <a:srgbClr val="383635"/>
                </a:solidFill>
                <a:latin typeface="Open Sans"/>
              </a:endParaRPr>
            </a:p>
            <a:p>
              <a:pPr>
                <a:lnSpc>
                  <a:spcPts val="2520"/>
                </a:lnSpc>
              </a:pPr>
              <a:endParaRPr lang="en-US" sz="2999" dirty="0">
                <a:solidFill>
                  <a:srgbClr val="383635"/>
                </a:solidFill>
                <a:latin typeface="Open Sans"/>
              </a:endParaRPr>
            </a:p>
            <a:p>
              <a:pPr>
                <a:lnSpc>
                  <a:spcPts val="2520"/>
                </a:lnSpc>
              </a:pPr>
              <a:endParaRPr lang="en-US" sz="2999" dirty="0">
                <a:solidFill>
                  <a:srgbClr val="383635"/>
                </a:solidFill>
                <a:latin typeface="Open Sans"/>
              </a:endParaRPr>
            </a:p>
          </p:txBody>
        </p:sp>
      </p:grpSp>
      <p:sp>
        <p:nvSpPr>
          <p:cNvPr id="7" name="Freeform 7"/>
          <p:cNvSpPr/>
          <p:nvPr/>
        </p:nvSpPr>
        <p:spPr>
          <a:xfrm>
            <a:off x="1332967" y="6840150"/>
            <a:ext cx="6442475" cy="6893699"/>
          </a:xfrm>
          <a:custGeom>
            <a:avLst/>
            <a:gdLst/>
            <a:ahLst/>
            <a:cxnLst/>
            <a:rect l="l" t="t" r="r" b="b"/>
            <a:pathLst>
              <a:path w="6442475" h="6893699">
                <a:moveTo>
                  <a:pt x="0" y="0"/>
                </a:moveTo>
                <a:lnTo>
                  <a:pt x="6442475" y="0"/>
                </a:lnTo>
                <a:lnTo>
                  <a:pt x="6442475" y="6893700"/>
                </a:lnTo>
                <a:lnTo>
                  <a:pt x="0" y="6893700"/>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s-MX"/>
          </a:p>
        </p:txBody>
      </p:sp>
      <p:sp>
        <p:nvSpPr>
          <p:cNvPr id="8" name="TextBox 8"/>
          <p:cNvSpPr txBox="1"/>
          <p:nvPr/>
        </p:nvSpPr>
        <p:spPr>
          <a:xfrm>
            <a:off x="1028700" y="838200"/>
            <a:ext cx="11318185" cy="1104900"/>
          </a:xfrm>
          <a:prstGeom prst="rect">
            <a:avLst/>
          </a:prstGeom>
        </p:spPr>
        <p:txBody>
          <a:bodyPr lIns="0" tIns="0" rIns="0" bIns="0" rtlCol="0" anchor="t">
            <a:spAutoFit/>
          </a:bodyPr>
          <a:lstStyle/>
          <a:p>
            <a:pPr>
              <a:lnSpc>
                <a:spcPts val="8400"/>
              </a:lnSpc>
            </a:pPr>
            <a:r>
              <a:rPr lang="en-US" sz="6000">
                <a:solidFill>
                  <a:srgbClr val="383635"/>
                </a:solidFill>
                <a:latin typeface="Scripter"/>
              </a:rPr>
              <a:t>Índice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1D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898279"/>
            <a:ext cx="5190047" cy="2586293"/>
            <a:chOff x="0" y="0"/>
            <a:chExt cx="1554404" cy="774587"/>
          </a:xfrm>
        </p:grpSpPr>
        <p:sp>
          <p:nvSpPr>
            <p:cNvPr id="3" name="Freeform 3"/>
            <p:cNvSpPr/>
            <p:nvPr/>
          </p:nvSpPr>
          <p:spPr>
            <a:xfrm>
              <a:off x="0" y="0"/>
              <a:ext cx="1554404" cy="774588"/>
            </a:xfrm>
            <a:custGeom>
              <a:avLst/>
              <a:gdLst/>
              <a:ahLst/>
              <a:cxnLst/>
              <a:rect l="l" t="t" r="r" b="b"/>
              <a:pathLst>
                <a:path w="1554404" h="774588">
                  <a:moveTo>
                    <a:pt x="0" y="0"/>
                  </a:moveTo>
                  <a:lnTo>
                    <a:pt x="1554404" y="0"/>
                  </a:lnTo>
                  <a:lnTo>
                    <a:pt x="1554404" y="774588"/>
                  </a:lnTo>
                  <a:lnTo>
                    <a:pt x="0" y="774588"/>
                  </a:lnTo>
                  <a:close/>
                </a:path>
              </a:pathLst>
            </a:custGeom>
            <a:solidFill>
              <a:srgbClr val="FFFFFF">
                <a:alpha val="40000"/>
              </a:srgbClr>
            </a:solidFill>
          </p:spPr>
          <p:txBody>
            <a:bodyPr/>
            <a:lstStyle/>
            <a:p>
              <a:endParaRPr lang="es-MX"/>
            </a:p>
          </p:txBody>
        </p:sp>
        <p:sp>
          <p:nvSpPr>
            <p:cNvPr id="4" name="TextBox 4"/>
            <p:cNvSpPr txBox="1"/>
            <p:nvPr/>
          </p:nvSpPr>
          <p:spPr>
            <a:xfrm>
              <a:off x="0" y="-47625"/>
              <a:ext cx="1554404" cy="822212"/>
            </a:xfrm>
            <a:prstGeom prst="rect">
              <a:avLst/>
            </a:prstGeom>
          </p:spPr>
          <p:txBody>
            <a:bodyPr lIns="50800" tIns="50800" rIns="50800" bIns="50800" rtlCol="0" anchor="ctr"/>
            <a:lstStyle/>
            <a:p>
              <a:pPr algn="ctr">
                <a:lnSpc>
                  <a:spcPts val="3311"/>
                </a:lnSpc>
              </a:pPr>
              <a:endParaRPr/>
            </a:p>
          </p:txBody>
        </p:sp>
      </p:grpSp>
      <p:grpSp>
        <p:nvGrpSpPr>
          <p:cNvPr id="5" name="Group 5"/>
          <p:cNvGrpSpPr/>
          <p:nvPr/>
        </p:nvGrpSpPr>
        <p:grpSpPr>
          <a:xfrm>
            <a:off x="1028700" y="6503980"/>
            <a:ext cx="5190047" cy="2586293"/>
            <a:chOff x="0" y="0"/>
            <a:chExt cx="1554404" cy="774587"/>
          </a:xfrm>
        </p:grpSpPr>
        <p:sp>
          <p:nvSpPr>
            <p:cNvPr id="6" name="Freeform 6"/>
            <p:cNvSpPr/>
            <p:nvPr/>
          </p:nvSpPr>
          <p:spPr>
            <a:xfrm>
              <a:off x="0" y="0"/>
              <a:ext cx="1554404" cy="774588"/>
            </a:xfrm>
            <a:custGeom>
              <a:avLst/>
              <a:gdLst/>
              <a:ahLst/>
              <a:cxnLst/>
              <a:rect l="l" t="t" r="r" b="b"/>
              <a:pathLst>
                <a:path w="1554404" h="774588">
                  <a:moveTo>
                    <a:pt x="0" y="0"/>
                  </a:moveTo>
                  <a:lnTo>
                    <a:pt x="1554404" y="0"/>
                  </a:lnTo>
                  <a:lnTo>
                    <a:pt x="1554404" y="774588"/>
                  </a:lnTo>
                  <a:lnTo>
                    <a:pt x="0" y="774588"/>
                  </a:lnTo>
                  <a:close/>
                </a:path>
              </a:pathLst>
            </a:custGeom>
            <a:solidFill>
              <a:srgbClr val="FFFFFF">
                <a:alpha val="40000"/>
              </a:srgbClr>
            </a:solidFill>
          </p:spPr>
          <p:txBody>
            <a:bodyPr/>
            <a:lstStyle/>
            <a:p>
              <a:endParaRPr lang="es-MX"/>
            </a:p>
          </p:txBody>
        </p:sp>
        <p:sp>
          <p:nvSpPr>
            <p:cNvPr id="7" name="TextBox 7"/>
            <p:cNvSpPr txBox="1"/>
            <p:nvPr/>
          </p:nvSpPr>
          <p:spPr>
            <a:xfrm>
              <a:off x="0" y="-47625"/>
              <a:ext cx="1554404" cy="822212"/>
            </a:xfrm>
            <a:prstGeom prst="rect">
              <a:avLst/>
            </a:prstGeom>
          </p:spPr>
          <p:txBody>
            <a:bodyPr lIns="50800" tIns="50800" rIns="50800" bIns="50800" rtlCol="0" anchor="ctr"/>
            <a:lstStyle/>
            <a:p>
              <a:pPr algn="ctr">
                <a:lnSpc>
                  <a:spcPts val="3311"/>
                </a:lnSpc>
              </a:pPr>
              <a:endParaRPr/>
            </a:p>
          </p:txBody>
        </p:sp>
      </p:grpSp>
      <p:grpSp>
        <p:nvGrpSpPr>
          <p:cNvPr id="8" name="Group 8"/>
          <p:cNvGrpSpPr/>
          <p:nvPr/>
        </p:nvGrpSpPr>
        <p:grpSpPr>
          <a:xfrm>
            <a:off x="6549721" y="2898279"/>
            <a:ext cx="5190047" cy="2586293"/>
            <a:chOff x="0" y="0"/>
            <a:chExt cx="1554404" cy="774587"/>
          </a:xfrm>
        </p:grpSpPr>
        <p:sp>
          <p:nvSpPr>
            <p:cNvPr id="9" name="Freeform 9"/>
            <p:cNvSpPr/>
            <p:nvPr/>
          </p:nvSpPr>
          <p:spPr>
            <a:xfrm>
              <a:off x="0" y="0"/>
              <a:ext cx="1554404" cy="774588"/>
            </a:xfrm>
            <a:custGeom>
              <a:avLst/>
              <a:gdLst/>
              <a:ahLst/>
              <a:cxnLst/>
              <a:rect l="l" t="t" r="r" b="b"/>
              <a:pathLst>
                <a:path w="1554404" h="774588">
                  <a:moveTo>
                    <a:pt x="0" y="0"/>
                  </a:moveTo>
                  <a:lnTo>
                    <a:pt x="1554404" y="0"/>
                  </a:lnTo>
                  <a:lnTo>
                    <a:pt x="1554404" y="774588"/>
                  </a:lnTo>
                  <a:lnTo>
                    <a:pt x="0" y="774588"/>
                  </a:lnTo>
                  <a:close/>
                </a:path>
              </a:pathLst>
            </a:custGeom>
            <a:solidFill>
              <a:srgbClr val="FFFFFF">
                <a:alpha val="40000"/>
              </a:srgbClr>
            </a:solidFill>
          </p:spPr>
          <p:txBody>
            <a:bodyPr/>
            <a:lstStyle/>
            <a:p>
              <a:endParaRPr lang="es-MX"/>
            </a:p>
          </p:txBody>
        </p:sp>
        <p:sp>
          <p:nvSpPr>
            <p:cNvPr id="10" name="TextBox 10"/>
            <p:cNvSpPr txBox="1"/>
            <p:nvPr/>
          </p:nvSpPr>
          <p:spPr>
            <a:xfrm>
              <a:off x="0" y="-47625"/>
              <a:ext cx="1554404" cy="822212"/>
            </a:xfrm>
            <a:prstGeom prst="rect">
              <a:avLst/>
            </a:prstGeom>
          </p:spPr>
          <p:txBody>
            <a:bodyPr lIns="50800" tIns="50800" rIns="50800" bIns="50800" rtlCol="0" anchor="ctr"/>
            <a:lstStyle/>
            <a:p>
              <a:pPr algn="ctr">
                <a:lnSpc>
                  <a:spcPts val="3311"/>
                </a:lnSpc>
              </a:pPr>
              <a:endParaRPr/>
            </a:p>
          </p:txBody>
        </p:sp>
      </p:grpSp>
      <p:grpSp>
        <p:nvGrpSpPr>
          <p:cNvPr id="11" name="Group 11"/>
          <p:cNvGrpSpPr/>
          <p:nvPr/>
        </p:nvGrpSpPr>
        <p:grpSpPr>
          <a:xfrm>
            <a:off x="6549721" y="6503980"/>
            <a:ext cx="5190047" cy="2586293"/>
            <a:chOff x="0" y="0"/>
            <a:chExt cx="1554404" cy="774587"/>
          </a:xfrm>
        </p:grpSpPr>
        <p:sp>
          <p:nvSpPr>
            <p:cNvPr id="12" name="Freeform 12"/>
            <p:cNvSpPr/>
            <p:nvPr/>
          </p:nvSpPr>
          <p:spPr>
            <a:xfrm>
              <a:off x="0" y="0"/>
              <a:ext cx="1554404" cy="774588"/>
            </a:xfrm>
            <a:custGeom>
              <a:avLst/>
              <a:gdLst/>
              <a:ahLst/>
              <a:cxnLst/>
              <a:rect l="l" t="t" r="r" b="b"/>
              <a:pathLst>
                <a:path w="1554404" h="774588">
                  <a:moveTo>
                    <a:pt x="0" y="0"/>
                  </a:moveTo>
                  <a:lnTo>
                    <a:pt x="1554404" y="0"/>
                  </a:lnTo>
                  <a:lnTo>
                    <a:pt x="1554404" y="774588"/>
                  </a:lnTo>
                  <a:lnTo>
                    <a:pt x="0" y="774588"/>
                  </a:lnTo>
                  <a:close/>
                </a:path>
              </a:pathLst>
            </a:custGeom>
            <a:solidFill>
              <a:srgbClr val="FFFFFF">
                <a:alpha val="40000"/>
              </a:srgbClr>
            </a:solidFill>
          </p:spPr>
          <p:txBody>
            <a:bodyPr/>
            <a:lstStyle/>
            <a:p>
              <a:endParaRPr lang="es-MX"/>
            </a:p>
          </p:txBody>
        </p:sp>
        <p:sp>
          <p:nvSpPr>
            <p:cNvPr id="13" name="TextBox 13"/>
            <p:cNvSpPr txBox="1"/>
            <p:nvPr/>
          </p:nvSpPr>
          <p:spPr>
            <a:xfrm>
              <a:off x="0" y="-47625"/>
              <a:ext cx="1554404" cy="822212"/>
            </a:xfrm>
            <a:prstGeom prst="rect">
              <a:avLst/>
            </a:prstGeom>
          </p:spPr>
          <p:txBody>
            <a:bodyPr lIns="50800" tIns="50800" rIns="50800" bIns="50800" rtlCol="0" anchor="ctr"/>
            <a:lstStyle/>
            <a:p>
              <a:pPr algn="ctr">
                <a:lnSpc>
                  <a:spcPts val="3311"/>
                </a:lnSpc>
              </a:pPr>
              <a:endParaRPr/>
            </a:p>
          </p:txBody>
        </p:sp>
      </p:grpSp>
      <p:grpSp>
        <p:nvGrpSpPr>
          <p:cNvPr id="14" name="Group 14"/>
          <p:cNvGrpSpPr/>
          <p:nvPr/>
        </p:nvGrpSpPr>
        <p:grpSpPr>
          <a:xfrm>
            <a:off x="12069253" y="2898279"/>
            <a:ext cx="5190047" cy="2586293"/>
            <a:chOff x="0" y="0"/>
            <a:chExt cx="1554404" cy="774587"/>
          </a:xfrm>
        </p:grpSpPr>
        <p:sp>
          <p:nvSpPr>
            <p:cNvPr id="15" name="Freeform 15"/>
            <p:cNvSpPr/>
            <p:nvPr/>
          </p:nvSpPr>
          <p:spPr>
            <a:xfrm>
              <a:off x="0" y="0"/>
              <a:ext cx="1554404" cy="774588"/>
            </a:xfrm>
            <a:custGeom>
              <a:avLst/>
              <a:gdLst/>
              <a:ahLst/>
              <a:cxnLst/>
              <a:rect l="l" t="t" r="r" b="b"/>
              <a:pathLst>
                <a:path w="1554404" h="774588">
                  <a:moveTo>
                    <a:pt x="0" y="0"/>
                  </a:moveTo>
                  <a:lnTo>
                    <a:pt x="1554404" y="0"/>
                  </a:lnTo>
                  <a:lnTo>
                    <a:pt x="1554404" y="774588"/>
                  </a:lnTo>
                  <a:lnTo>
                    <a:pt x="0" y="774588"/>
                  </a:lnTo>
                  <a:close/>
                </a:path>
              </a:pathLst>
            </a:custGeom>
            <a:solidFill>
              <a:srgbClr val="FFFFFF">
                <a:alpha val="40000"/>
              </a:srgbClr>
            </a:solidFill>
          </p:spPr>
          <p:txBody>
            <a:bodyPr/>
            <a:lstStyle/>
            <a:p>
              <a:endParaRPr lang="es-MX"/>
            </a:p>
          </p:txBody>
        </p:sp>
        <p:sp>
          <p:nvSpPr>
            <p:cNvPr id="16" name="TextBox 16"/>
            <p:cNvSpPr txBox="1"/>
            <p:nvPr/>
          </p:nvSpPr>
          <p:spPr>
            <a:xfrm>
              <a:off x="0" y="-47625"/>
              <a:ext cx="1554404" cy="822212"/>
            </a:xfrm>
            <a:prstGeom prst="rect">
              <a:avLst/>
            </a:prstGeom>
          </p:spPr>
          <p:txBody>
            <a:bodyPr lIns="50800" tIns="50800" rIns="50800" bIns="50800" rtlCol="0" anchor="ctr"/>
            <a:lstStyle/>
            <a:p>
              <a:pPr algn="ctr">
                <a:lnSpc>
                  <a:spcPts val="3311"/>
                </a:lnSpc>
              </a:pPr>
              <a:endParaRPr/>
            </a:p>
          </p:txBody>
        </p:sp>
      </p:grpSp>
      <p:grpSp>
        <p:nvGrpSpPr>
          <p:cNvPr id="17" name="Group 17"/>
          <p:cNvGrpSpPr/>
          <p:nvPr/>
        </p:nvGrpSpPr>
        <p:grpSpPr>
          <a:xfrm>
            <a:off x="12069253" y="6503980"/>
            <a:ext cx="5190047" cy="2586293"/>
            <a:chOff x="0" y="0"/>
            <a:chExt cx="1554404" cy="774587"/>
          </a:xfrm>
        </p:grpSpPr>
        <p:sp>
          <p:nvSpPr>
            <p:cNvPr id="18" name="Freeform 18"/>
            <p:cNvSpPr/>
            <p:nvPr/>
          </p:nvSpPr>
          <p:spPr>
            <a:xfrm>
              <a:off x="0" y="0"/>
              <a:ext cx="1554404" cy="774588"/>
            </a:xfrm>
            <a:custGeom>
              <a:avLst/>
              <a:gdLst/>
              <a:ahLst/>
              <a:cxnLst/>
              <a:rect l="l" t="t" r="r" b="b"/>
              <a:pathLst>
                <a:path w="1554404" h="774588">
                  <a:moveTo>
                    <a:pt x="0" y="0"/>
                  </a:moveTo>
                  <a:lnTo>
                    <a:pt x="1554404" y="0"/>
                  </a:lnTo>
                  <a:lnTo>
                    <a:pt x="1554404" y="774588"/>
                  </a:lnTo>
                  <a:lnTo>
                    <a:pt x="0" y="774588"/>
                  </a:lnTo>
                  <a:close/>
                </a:path>
              </a:pathLst>
            </a:custGeom>
            <a:solidFill>
              <a:srgbClr val="FFFFFF">
                <a:alpha val="40000"/>
              </a:srgbClr>
            </a:solidFill>
          </p:spPr>
          <p:txBody>
            <a:bodyPr/>
            <a:lstStyle/>
            <a:p>
              <a:endParaRPr lang="es-MX"/>
            </a:p>
          </p:txBody>
        </p:sp>
        <p:sp>
          <p:nvSpPr>
            <p:cNvPr id="19" name="TextBox 19"/>
            <p:cNvSpPr txBox="1"/>
            <p:nvPr/>
          </p:nvSpPr>
          <p:spPr>
            <a:xfrm>
              <a:off x="0" y="-47625"/>
              <a:ext cx="1554404" cy="822212"/>
            </a:xfrm>
            <a:prstGeom prst="rect">
              <a:avLst/>
            </a:prstGeom>
          </p:spPr>
          <p:txBody>
            <a:bodyPr lIns="50800" tIns="50800" rIns="50800" bIns="50800" rtlCol="0" anchor="ctr"/>
            <a:lstStyle/>
            <a:p>
              <a:pPr algn="ctr">
                <a:lnSpc>
                  <a:spcPts val="3311"/>
                </a:lnSpc>
              </a:pPr>
              <a:endParaRPr/>
            </a:p>
          </p:txBody>
        </p:sp>
      </p:grpSp>
      <p:sp>
        <p:nvSpPr>
          <p:cNvPr id="20" name="TextBox 20"/>
          <p:cNvSpPr txBox="1"/>
          <p:nvPr/>
        </p:nvSpPr>
        <p:spPr>
          <a:xfrm>
            <a:off x="1028700" y="838200"/>
            <a:ext cx="7845838" cy="1104900"/>
          </a:xfrm>
          <a:prstGeom prst="rect">
            <a:avLst/>
          </a:prstGeom>
        </p:spPr>
        <p:txBody>
          <a:bodyPr lIns="0" tIns="0" rIns="0" bIns="0" rtlCol="0" anchor="t">
            <a:spAutoFit/>
          </a:bodyPr>
          <a:lstStyle/>
          <a:p>
            <a:pPr>
              <a:lnSpc>
                <a:spcPts val="8400"/>
              </a:lnSpc>
            </a:pPr>
            <a:r>
              <a:rPr lang="en-US" sz="6000">
                <a:solidFill>
                  <a:srgbClr val="383635"/>
                </a:solidFill>
                <a:latin typeface="Scripter"/>
              </a:rPr>
              <a:t>Fotografías de la sesión</a:t>
            </a:r>
          </a:p>
        </p:txBody>
      </p:sp>
      <p:pic>
        <p:nvPicPr>
          <p:cNvPr id="22" name="Imagen 21">
            <a:extLst>
              <a:ext uri="{FF2B5EF4-FFF2-40B4-BE49-F238E27FC236}">
                <a16:creationId xmlns:a16="http://schemas.microsoft.com/office/drawing/2014/main" id="{07AF0FB8-6788-0F9B-B2D7-6A43F925C502}"/>
              </a:ext>
            </a:extLst>
          </p:cNvPr>
          <p:cNvPicPr>
            <a:picLocks noChangeAspect="1"/>
          </p:cNvPicPr>
          <p:nvPr/>
        </p:nvPicPr>
        <p:blipFill rotWithShape="1">
          <a:blip r:embed="rId2"/>
          <a:srcRect r="12026" b="11319"/>
          <a:stretch/>
        </p:blipFill>
        <p:spPr>
          <a:xfrm>
            <a:off x="219739" y="1943100"/>
            <a:ext cx="8556585" cy="5366332"/>
          </a:xfrm>
          <a:prstGeom prst="rect">
            <a:avLst/>
          </a:prstGeom>
        </p:spPr>
      </p:pic>
      <p:pic>
        <p:nvPicPr>
          <p:cNvPr id="24" name="Imagen 23">
            <a:extLst>
              <a:ext uri="{FF2B5EF4-FFF2-40B4-BE49-F238E27FC236}">
                <a16:creationId xmlns:a16="http://schemas.microsoft.com/office/drawing/2014/main" id="{E9E35AFC-980D-EE7E-A9E9-8CD62EA20FBB}"/>
              </a:ext>
            </a:extLst>
          </p:cNvPr>
          <p:cNvPicPr>
            <a:picLocks noChangeAspect="1"/>
          </p:cNvPicPr>
          <p:nvPr/>
        </p:nvPicPr>
        <p:blipFill rotWithShape="1">
          <a:blip r:embed="rId3"/>
          <a:srcRect r="2647" b="20620"/>
          <a:stretch/>
        </p:blipFill>
        <p:spPr>
          <a:xfrm>
            <a:off x="7543800" y="4830714"/>
            <a:ext cx="10029426" cy="46180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1D7"/>
        </a:solidFill>
        <a:effectLst/>
      </p:bgPr>
    </p:bg>
    <p:spTree>
      <p:nvGrpSpPr>
        <p:cNvPr id="1" name=""/>
        <p:cNvGrpSpPr/>
        <p:nvPr/>
      </p:nvGrpSpPr>
      <p:grpSpPr>
        <a:xfrm>
          <a:off x="0" y="0"/>
          <a:ext cx="0" cy="0"/>
          <a:chOff x="0" y="0"/>
          <a:chExt cx="0" cy="0"/>
        </a:xfrm>
      </p:grpSpPr>
      <p:sp>
        <p:nvSpPr>
          <p:cNvPr id="2" name="Freeform 2"/>
          <p:cNvSpPr/>
          <p:nvPr/>
        </p:nvSpPr>
        <p:spPr>
          <a:xfrm>
            <a:off x="13116744" y="4257464"/>
            <a:ext cx="6442475" cy="6893699"/>
          </a:xfrm>
          <a:custGeom>
            <a:avLst/>
            <a:gdLst/>
            <a:ahLst/>
            <a:cxnLst/>
            <a:rect l="l" t="t" r="r" b="b"/>
            <a:pathLst>
              <a:path w="6442475" h="6893699">
                <a:moveTo>
                  <a:pt x="0" y="0"/>
                </a:moveTo>
                <a:lnTo>
                  <a:pt x="6442475" y="0"/>
                </a:lnTo>
                <a:lnTo>
                  <a:pt x="6442475" y="6893699"/>
                </a:lnTo>
                <a:lnTo>
                  <a:pt x="0" y="6893699"/>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es-MX"/>
          </a:p>
        </p:txBody>
      </p:sp>
      <p:sp>
        <p:nvSpPr>
          <p:cNvPr id="4" name="Google Shape;88;p13">
            <a:extLst>
              <a:ext uri="{FF2B5EF4-FFF2-40B4-BE49-F238E27FC236}">
                <a16:creationId xmlns:a16="http://schemas.microsoft.com/office/drawing/2014/main" id="{92BDB003-95E8-6C51-8E6F-CC1B8E3ED35C}"/>
              </a:ext>
            </a:extLst>
          </p:cNvPr>
          <p:cNvSpPr/>
          <p:nvPr/>
        </p:nvSpPr>
        <p:spPr>
          <a:xfrm>
            <a:off x="6307756" y="3634332"/>
            <a:ext cx="3796549" cy="2462421"/>
          </a:xfrm>
          <a:prstGeom prst="quadArrowCallout">
            <a:avLst>
              <a:gd name="adj1" fmla="val 18515"/>
              <a:gd name="adj2" fmla="val 18515"/>
              <a:gd name="adj3" fmla="val 18515"/>
              <a:gd name="adj4" fmla="val 48123"/>
            </a:avLst>
          </a:prstGeom>
          <a:solidFill>
            <a:schemeClr val="accent5">
              <a:lumMod val="60000"/>
              <a:lumOff val="4000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Calibri"/>
              <a:buNone/>
            </a:pPr>
            <a:endParaRPr sz="1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Calibri"/>
              <a:buNone/>
            </a:pPr>
            <a:endParaRPr sz="1000" b="1" i="0" u="none" strike="noStrike" cap="none">
              <a:solidFill>
                <a:schemeClr val="lt1"/>
              </a:solidFill>
              <a:latin typeface="Arial"/>
              <a:ea typeface="Arial"/>
              <a:cs typeface="Arial"/>
              <a:sym typeface="Arial"/>
            </a:endParaRPr>
          </a:p>
        </p:txBody>
      </p:sp>
      <p:sp>
        <p:nvSpPr>
          <p:cNvPr id="5" name="Google Shape;89;p13">
            <a:extLst>
              <a:ext uri="{FF2B5EF4-FFF2-40B4-BE49-F238E27FC236}">
                <a16:creationId xmlns:a16="http://schemas.microsoft.com/office/drawing/2014/main" id="{3CE7F86A-EDB9-F4F0-FB37-B8577C07EFCD}"/>
              </a:ext>
            </a:extLst>
          </p:cNvPr>
          <p:cNvSpPr/>
          <p:nvPr/>
        </p:nvSpPr>
        <p:spPr>
          <a:xfrm>
            <a:off x="10590728" y="5446489"/>
            <a:ext cx="2526015" cy="1831618"/>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171450" marR="0" lvl="0" indent="-171450" algn="just" rtl="0">
              <a:lnSpc>
                <a:spcPct val="115000"/>
              </a:lnSpc>
              <a:spcBef>
                <a:spcPts val="0"/>
              </a:spcBef>
              <a:spcAft>
                <a:spcPts val="0"/>
              </a:spcAft>
              <a:buClr>
                <a:srgbClr val="000000"/>
              </a:buClr>
              <a:buSzPts val="1100"/>
              <a:buFont typeface="Arial" panose="020B0604020202020204" pitchFamily="34" charset="0"/>
              <a:buChar char="•"/>
            </a:pPr>
            <a:r>
              <a:rPr lang="es-MX" sz="1400" b="1" i="0" u="none" strike="noStrike" cap="none" dirty="0">
                <a:solidFill>
                  <a:srgbClr val="000000"/>
                </a:solidFill>
                <a:latin typeface="Calibri"/>
                <a:ea typeface="Calibri"/>
                <a:cs typeface="Calibri"/>
                <a:sym typeface="Calibri"/>
              </a:rPr>
              <a:t>Raíces, prefijos y sufijos.</a:t>
            </a:r>
          </a:p>
          <a:p>
            <a:pPr marL="171450" marR="0" lvl="0" indent="-171450" algn="just" rtl="0">
              <a:lnSpc>
                <a:spcPct val="115000"/>
              </a:lnSpc>
              <a:spcBef>
                <a:spcPts val="0"/>
              </a:spcBef>
              <a:spcAft>
                <a:spcPts val="0"/>
              </a:spcAft>
              <a:buClr>
                <a:srgbClr val="000000"/>
              </a:buClr>
              <a:buSzPts val="1100"/>
              <a:buFont typeface="Arial" panose="020B0604020202020204" pitchFamily="34" charset="0"/>
              <a:buChar char="•"/>
            </a:pPr>
            <a:r>
              <a:rPr lang="es-MX" sz="1400" b="1" dirty="0" err="1">
                <a:solidFill>
                  <a:srgbClr val="000000"/>
                </a:solidFill>
                <a:latin typeface="Calibri"/>
                <a:ea typeface="Calibri"/>
                <a:cs typeface="Calibri"/>
                <a:sym typeface="Calibri"/>
              </a:rPr>
              <a:t>Pseudosufijos</a:t>
            </a:r>
            <a:r>
              <a:rPr lang="es-MX" sz="1400" b="1" dirty="0">
                <a:solidFill>
                  <a:srgbClr val="000000"/>
                </a:solidFill>
                <a:latin typeface="Calibri"/>
                <a:ea typeface="Calibri"/>
                <a:cs typeface="Calibri"/>
                <a:sym typeface="Calibri"/>
              </a:rPr>
              <a:t> griegos</a:t>
            </a:r>
          </a:p>
          <a:p>
            <a:pPr marL="171450" marR="0" lvl="0" indent="-171450" algn="just" rtl="0">
              <a:lnSpc>
                <a:spcPct val="115000"/>
              </a:lnSpc>
              <a:spcBef>
                <a:spcPts val="0"/>
              </a:spcBef>
              <a:spcAft>
                <a:spcPts val="0"/>
              </a:spcAft>
              <a:buClr>
                <a:srgbClr val="000000"/>
              </a:buClr>
              <a:buSzPts val="1100"/>
              <a:buFont typeface="Arial" panose="020B0604020202020204" pitchFamily="34" charset="0"/>
              <a:buChar char="•"/>
            </a:pPr>
            <a:r>
              <a:rPr lang="es-MX" sz="1400" b="1" i="0" u="none" strike="noStrike" cap="none" dirty="0">
                <a:solidFill>
                  <a:srgbClr val="000000"/>
                </a:solidFill>
                <a:latin typeface="Calibri"/>
                <a:ea typeface="Calibri"/>
                <a:cs typeface="Calibri"/>
                <a:sym typeface="Calibri"/>
              </a:rPr>
              <a:t>Derivación y composición.</a:t>
            </a:r>
          </a:p>
          <a:p>
            <a:pPr marL="171450" marR="0" lvl="0" indent="-171450" algn="just" rtl="0">
              <a:lnSpc>
                <a:spcPct val="115000"/>
              </a:lnSpc>
              <a:spcBef>
                <a:spcPts val="0"/>
              </a:spcBef>
              <a:spcAft>
                <a:spcPts val="0"/>
              </a:spcAft>
              <a:buClr>
                <a:srgbClr val="000000"/>
              </a:buClr>
              <a:buSzPts val="1100"/>
              <a:buFont typeface="Arial" panose="020B0604020202020204" pitchFamily="34" charset="0"/>
              <a:buChar char="•"/>
            </a:pPr>
            <a:r>
              <a:rPr lang="es-MX" sz="1400" b="1" dirty="0">
                <a:solidFill>
                  <a:srgbClr val="000000"/>
                </a:solidFill>
                <a:latin typeface="Calibri"/>
                <a:ea typeface="Calibri"/>
                <a:cs typeface="Calibri"/>
                <a:sym typeface="Calibri"/>
              </a:rPr>
              <a:t>Vocabulario relacionado con las ciencias.</a:t>
            </a:r>
          </a:p>
          <a:p>
            <a:pPr marL="171450" marR="0" lvl="0" indent="-171450" algn="just" rtl="0">
              <a:lnSpc>
                <a:spcPct val="115000"/>
              </a:lnSpc>
              <a:spcBef>
                <a:spcPts val="0"/>
              </a:spcBef>
              <a:spcAft>
                <a:spcPts val="0"/>
              </a:spcAft>
              <a:buClr>
                <a:srgbClr val="000000"/>
              </a:buClr>
              <a:buSzPts val="1100"/>
              <a:buFont typeface="Arial" panose="020B0604020202020204" pitchFamily="34" charset="0"/>
              <a:buChar char="•"/>
            </a:pPr>
            <a:endParaRPr lang="es-MX" sz="1400" b="1" i="0" u="none" strike="noStrike" cap="none" dirty="0">
              <a:solidFill>
                <a:srgbClr val="000000"/>
              </a:solidFill>
              <a:latin typeface="Calibri"/>
              <a:ea typeface="Calibri"/>
              <a:cs typeface="Calibri"/>
              <a:sym typeface="Calibri"/>
            </a:endParaRPr>
          </a:p>
          <a:p>
            <a:pPr marL="171450" marR="0" lvl="0" indent="-171450" algn="just" rtl="0">
              <a:lnSpc>
                <a:spcPct val="115000"/>
              </a:lnSpc>
              <a:spcBef>
                <a:spcPts val="0"/>
              </a:spcBef>
              <a:spcAft>
                <a:spcPts val="0"/>
              </a:spcAft>
              <a:buClr>
                <a:srgbClr val="000000"/>
              </a:buClr>
              <a:buSzPts val="1100"/>
              <a:buFont typeface="Arial" panose="020B0604020202020204" pitchFamily="34" charset="0"/>
              <a:buChar char="•"/>
            </a:pPr>
            <a:endParaRPr sz="1100" b="1" i="0" u="none" strike="noStrike" cap="none" dirty="0">
              <a:solidFill>
                <a:srgbClr val="000000"/>
              </a:solidFill>
              <a:latin typeface="Calibri"/>
              <a:ea typeface="Calibri"/>
              <a:cs typeface="Calibri"/>
              <a:sym typeface="Calibri"/>
            </a:endParaRPr>
          </a:p>
        </p:txBody>
      </p:sp>
      <p:sp>
        <p:nvSpPr>
          <p:cNvPr id="6" name="Google Shape;90;p13">
            <a:extLst>
              <a:ext uri="{FF2B5EF4-FFF2-40B4-BE49-F238E27FC236}">
                <a16:creationId xmlns:a16="http://schemas.microsoft.com/office/drawing/2014/main" id="{AB4D13A9-5DE6-0384-C73B-605CD647C1F3}"/>
              </a:ext>
            </a:extLst>
          </p:cNvPr>
          <p:cNvSpPr/>
          <p:nvPr/>
        </p:nvSpPr>
        <p:spPr>
          <a:xfrm>
            <a:off x="4668227" y="4149382"/>
            <a:ext cx="1640193"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000"/>
              <a:buFont typeface="Arial"/>
              <a:buNone/>
            </a:pPr>
            <a:r>
              <a:rPr lang="es-MX" sz="1000" b="0" i="0" u="none" strike="noStrike" cap="none">
                <a:solidFill>
                  <a:schemeClr val="lt1"/>
                </a:solidFill>
                <a:latin typeface="Arial"/>
                <a:ea typeface="Arial"/>
                <a:cs typeface="Arial"/>
                <a:sym typeface="Arial"/>
              </a:rPr>
              <a:t>ESENCIA DE LA MORAL</a:t>
            </a:r>
            <a:endParaRPr sz="1000" b="0" i="0" u="none" strike="noStrike" cap="none">
              <a:solidFill>
                <a:schemeClr val="lt1"/>
              </a:solidFill>
              <a:latin typeface="Arial"/>
              <a:ea typeface="Arial"/>
              <a:cs typeface="Arial"/>
              <a:sym typeface="Arial"/>
            </a:endParaRPr>
          </a:p>
        </p:txBody>
      </p:sp>
      <p:sp>
        <p:nvSpPr>
          <p:cNvPr id="7" name="Google Shape;91;p13">
            <a:extLst>
              <a:ext uri="{FF2B5EF4-FFF2-40B4-BE49-F238E27FC236}">
                <a16:creationId xmlns:a16="http://schemas.microsoft.com/office/drawing/2014/main" id="{B6EFBF60-DF53-AA32-967E-BF33972C0FE5}"/>
              </a:ext>
            </a:extLst>
          </p:cNvPr>
          <p:cNvSpPr/>
          <p:nvPr/>
        </p:nvSpPr>
        <p:spPr>
          <a:xfrm>
            <a:off x="2095122" y="2164465"/>
            <a:ext cx="3480459" cy="1880176"/>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chemeClr val="dk1"/>
              </a:buClr>
              <a:buSzPts val="1000"/>
              <a:buFont typeface="Arial" panose="020B0604020202020204" pitchFamily="34" charset="0"/>
              <a:buChar char="•"/>
            </a:pPr>
            <a:r>
              <a:rPr lang="es-MX" sz="1400" b="1" i="0" u="none" strike="noStrike" cap="none" dirty="0">
                <a:solidFill>
                  <a:schemeClr val="dk1"/>
                </a:solidFill>
                <a:latin typeface="Calibri" panose="020F0502020204030204" pitchFamily="34" charset="0"/>
                <a:ea typeface="Century Gothic"/>
                <a:cs typeface="Calibri" panose="020F0502020204030204" pitchFamily="34" charset="0"/>
                <a:sym typeface="Century Gothic"/>
              </a:rPr>
              <a:t>Dar consejos y sugerencias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s</a:t>
            </a:r>
            <a:r>
              <a:rPr lang="es-MX" sz="1400" b="1" i="0" u="none" strike="noStrike" cap="none" dirty="0" err="1">
                <a:solidFill>
                  <a:schemeClr val="dk1"/>
                </a:solidFill>
                <a:latin typeface="Calibri" panose="020F0502020204030204" pitchFamily="34" charset="0"/>
                <a:ea typeface="Century Gothic"/>
                <a:cs typeface="Calibri" panose="020F0502020204030204" pitchFamily="34" charset="0"/>
                <a:sym typeface="Century Gothic"/>
              </a:rPr>
              <a:t>hould</a:t>
            </a:r>
            <a:r>
              <a:rPr lang="es-MX" sz="1400" b="1" i="0" u="none" strike="noStrike" cap="none" dirty="0">
                <a:solidFill>
                  <a:schemeClr val="dk1"/>
                </a:solidFill>
                <a:latin typeface="Calibri" panose="020F0502020204030204" pitchFamily="34" charset="0"/>
                <a:ea typeface="Century Gothic"/>
                <a:cs typeface="Calibri" panose="020F0502020204030204" pitchFamily="34" charset="0"/>
                <a:sym typeface="Century Gothic"/>
              </a:rPr>
              <a:t> and </a:t>
            </a:r>
            <a:r>
              <a:rPr lang="es-MX" sz="1400" b="1" i="0" u="none" strike="noStrike" cap="none" dirty="0" err="1">
                <a:solidFill>
                  <a:schemeClr val="dk1"/>
                </a:solidFill>
                <a:latin typeface="Calibri" panose="020F0502020204030204" pitchFamily="34" charset="0"/>
                <a:ea typeface="Century Gothic"/>
                <a:cs typeface="Calibri" panose="020F0502020204030204" pitchFamily="34" charset="0"/>
                <a:sym typeface="Century Gothic"/>
              </a:rPr>
              <a:t>must</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a:t>
            </a:r>
          </a:p>
          <a:p>
            <a:pPr marL="171450" marR="0" lvl="0" indent="-171450" algn="just" rtl="0">
              <a:lnSpc>
                <a:spcPct val="100000"/>
              </a:lnSpc>
              <a:spcBef>
                <a:spcPts val="0"/>
              </a:spcBef>
              <a:spcAft>
                <a:spcPts val="0"/>
              </a:spcAft>
              <a:buClr>
                <a:schemeClr val="dk1"/>
              </a:buClr>
              <a:buSzPts val="1000"/>
              <a:buFont typeface="Arial" panose="020B0604020202020204" pitchFamily="34" charset="0"/>
              <a:buChar char="•"/>
            </a:pPr>
            <a:r>
              <a:rPr lang="es-MX" sz="1400" b="1" i="0" u="none" strike="noStrike" cap="none" dirty="0">
                <a:solidFill>
                  <a:schemeClr val="dk1"/>
                </a:solidFill>
                <a:latin typeface="Calibri" panose="020F0502020204030204" pitchFamily="34" charset="0"/>
                <a:ea typeface="Century Gothic"/>
                <a:cs typeface="Calibri" panose="020F0502020204030204" pitchFamily="34" charset="0"/>
                <a:sym typeface="Century Gothic"/>
              </a:rPr>
              <a:t>Hablar sobre posibilidades</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(I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think</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we</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could</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a:t>
            </a:r>
          </a:p>
          <a:p>
            <a:pPr marL="171450" marR="0" lvl="0" indent="-171450" algn="just" rtl="0">
              <a:lnSpc>
                <a:spcPct val="100000"/>
              </a:lnSpc>
              <a:spcBef>
                <a:spcPts val="0"/>
              </a:spcBef>
              <a:spcAft>
                <a:spcPts val="0"/>
              </a:spcAft>
              <a:buClr>
                <a:schemeClr val="dk1"/>
              </a:buClr>
              <a:buSzPts val="1000"/>
              <a:buFont typeface="Arial" panose="020B0604020202020204" pitchFamily="34" charset="0"/>
              <a:buChar char="•"/>
            </a:pP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Opinar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aerca</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de alternativas para llevar un estilo de vida saludable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based</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on</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the</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evidence</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i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believe</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that</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a:t>
            </a:r>
          </a:p>
          <a:p>
            <a:pPr marL="171450" marR="0" lvl="0" indent="-171450" algn="l" rtl="0">
              <a:lnSpc>
                <a:spcPct val="100000"/>
              </a:lnSpc>
              <a:spcBef>
                <a:spcPts val="0"/>
              </a:spcBef>
              <a:spcAft>
                <a:spcPts val="0"/>
              </a:spcAft>
              <a:buClr>
                <a:schemeClr val="dk1"/>
              </a:buClr>
              <a:buSzPts val="1000"/>
              <a:buFont typeface="Arial" panose="020B0604020202020204" pitchFamily="34" charset="0"/>
              <a:buChar char="•"/>
            </a:pPr>
            <a:endParaRPr lang="es-MX" sz="1400" b="1" dirty="0">
              <a:solidFill>
                <a:schemeClr val="dk1"/>
              </a:solidFill>
              <a:latin typeface="Century Gothic"/>
              <a:ea typeface="Century Gothic"/>
              <a:cs typeface="Century Gothic"/>
              <a:sym typeface="Century Gothic"/>
            </a:endParaRPr>
          </a:p>
          <a:p>
            <a:pPr marL="171450" marR="0" lvl="0" indent="-171450" algn="l" rtl="0">
              <a:lnSpc>
                <a:spcPct val="100000"/>
              </a:lnSpc>
              <a:spcBef>
                <a:spcPts val="0"/>
              </a:spcBef>
              <a:spcAft>
                <a:spcPts val="0"/>
              </a:spcAft>
              <a:buClr>
                <a:schemeClr val="dk1"/>
              </a:buClr>
              <a:buSzPts val="1000"/>
              <a:buFont typeface="Arial" panose="020B0604020202020204" pitchFamily="34" charset="0"/>
              <a:buChar char="•"/>
            </a:pPr>
            <a:endParaRPr sz="1000" b="1" i="0" u="none" strike="noStrike" cap="none" dirty="0">
              <a:solidFill>
                <a:schemeClr val="dk1"/>
              </a:solidFill>
              <a:latin typeface="Century Gothic"/>
              <a:ea typeface="Century Gothic"/>
              <a:cs typeface="Century Gothic"/>
              <a:sym typeface="Century Gothic"/>
            </a:endParaRPr>
          </a:p>
        </p:txBody>
      </p:sp>
      <p:sp>
        <p:nvSpPr>
          <p:cNvPr id="8" name="Google Shape;92;p13">
            <a:extLst>
              <a:ext uri="{FF2B5EF4-FFF2-40B4-BE49-F238E27FC236}">
                <a16:creationId xmlns:a16="http://schemas.microsoft.com/office/drawing/2014/main" id="{5460AA21-F28B-0DE2-2CF1-AF73618D51AC}"/>
              </a:ext>
            </a:extLst>
          </p:cNvPr>
          <p:cNvSpPr/>
          <p:nvPr/>
        </p:nvSpPr>
        <p:spPr>
          <a:xfrm>
            <a:off x="6452259" y="2490650"/>
            <a:ext cx="2976591" cy="660843"/>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1100"/>
              <a:buFont typeface="Century Gothic"/>
              <a:buNone/>
            </a:pPr>
            <a:r>
              <a:rPr lang="es-MX" sz="1400" b="1" dirty="0">
                <a:latin typeface="Calibri" panose="020F0502020204030204" pitchFamily="34" charset="0"/>
                <a:ea typeface="Century Gothic"/>
                <a:cs typeface="Calibri" panose="020F0502020204030204" pitchFamily="34" charset="0"/>
                <a:sym typeface="Century Gothic"/>
              </a:rPr>
              <a:t>Unidad III. Biotecnología para un mundo sustentable</a:t>
            </a:r>
            <a:endParaRPr sz="1400" b="1" i="0" u="none" strike="noStrike" cap="none" dirty="0">
              <a:solidFill>
                <a:srgbClr val="002060"/>
              </a:solidFill>
              <a:latin typeface="Calibri" panose="020F0502020204030204" pitchFamily="34" charset="0"/>
              <a:ea typeface="Century Gothic"/>
              <a:cs typeface="Calibri" panose="020F0502020204030204" pitchFamily="34" charset="0"/>
              <a:sym typeface="Century Gothic"/>
            </a:endParaRPr>
          </a:p>
        </p:txBody>
      </p:sp>
      <p:sp>
        <p:nvSpPr>
          <p:cNvPr id="9" name="Google Shape;93;p13">
            <a:extLst>
              <a:ext uri="{FF2B5EF4-FFF2-40B4-BE49-F238E27FC236}">
                <a16:creationId xmlns:a16="http://schemas.microsoft.com/office/drawing/2014/main" id="{6C335C6E-8EA5-0449-6468-19E93211087C}"/>
              </a:ext>
            </a:extLst>
          </p:cNvPr>
          <p:cNvSpPr/>
          <p:nvPr/>
        </p:nvSpPr>
        <p:spPr>
          <a:xfrm>
            <a:off x="10500972" y="1707794"/>
            <a:ext cx="2615771" cy="1213381"/>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171450" marR="0" lvl="0" indent="-171450" algn="just" rtl="0">
              <a:lnSpc>
                <a:spcPct val="115000"/>
              </a:lnSpc>
              <a:spcBef>
                <a:spcPts val="0"/>
              </a:spcBef>
              <a:spcAft>
                <a:spcPts val="0"/>
              </a:spcAft>
              <a:buClr>
                <a:schemeClr val="dk1"/>
              </a:buClr>
              <a:buSzPts val="1100"/>
              <a:buFont typeface="Arial" panose="020B0604020202020204" pitchFamily="34" charset="0"/>
              <a:buChar char="•"/>
            </a:pPr>
            <a:r>
              <a:rPr lang="es-MX" sz="1400" b="1" dirty="0">
                <a:solidFill>
                  <a:schemeClr val="dk1"/>
                </a:solidFill>
                <a:latin typeface="Calibri"/>
                <a:ea typeface="Calibri"/>
                <a:cs typeface="Calibri"/>
                <a:sym typeface="Calibri"/>
              </a:rPr>
              <a:t>Biotecnologías en la salud. </a:t>
            </a:r>
          </a:p>
          <a:p>
            <a:pPr marL="171450" marR="0" lvl="0" indent="-171450" algn="just" rtl="0">
              <a:lnSpc>
                <a:spcPct val="115000"/>
              </a:lnSpc>
              <a:spcBef>
                <a:spcPts val="0"/>
              </a:spcBef>
              <a:spcAft>
                <a:spcPts val="0"/>
              </a:spcAft>
              <a:buClr>
                <a:schemeClr val="dk1"/>
              </a:buClr>
              <a:buSzPts val="1100"/>
              <a:buFont typeface="Arial" panose="020B0604020202020204" pitchFamily="34" charset="0"/>
              <a:buChar char="•"/>
            </a:pPr>
            <a:r>
              <a:rPr lang="es-MX" sz="1400" b="1" i="0" u="none" strike="noStrike" cap="none" dirty="0">
                <a:solidFill>
                  <a:schemeClr val="dk1"/>
                </a:solidFill>
                <a:latin typeface="Calibri"/>
                <a:ea typeface="Calibri"/>
                <a:cs typeface="Calibri"/>
                <a:sym typeface="Calibri"/>
              </a:rPr>
              <a:t>Biotecnología proambiental </a:t>
            </a:r>
            <a:endParaRPr sz="1400" b="1" i="0" u="none" strike="noStrike" cap="none" dirty="0">
              <a:solidFill>
                <a:schemeClr val="dk1"/>
              </a:solidFill>
              <a:latin typeface="Calibri"/>
              <a:ea typeface="Calibri"/>
              <a:cs typeface="Calibri"/>
              <a:sym typeface="Calibri"/>
            </a:endParaRPr>
          </a:p>
        </p:txBody>
      </p:sp>
      <p:sp>
        <p:nvSpPr>
          <p:cNvPr id="10" name="Google Shape;94;p13">
            <a:extLst>
              <a:ext uri="{FF2B5EF4-FFF2-40B4-BE49-F238E27FC236}">
                <a16:creationId xmlns:a16="http://schemas.microsoft.com/office/drawing/2014/main" id="{3B54812E-36B8-290B-D522-1126EB56F1EE}"/>
              </a:ext>
            </a:extLst>
          </p:cNvPr>
          <p:cNvSpPr/>
          <p:nvPr/>
        </p:nvSpPr>
        <p:spPr>
          <a:xfrm>
            <a:off x="7565613" y="6634086"/>
            <a:ext cx="2234985" cy="1633614"/>
          </a:xfrm>
          <a:prstGeom prst="rect">
            <a:avLst/>
          </a:prstGeom>
          <a:noFill/>
          <a:ln w="9525" cap="flat" cmpd="sng">
            <a:solidFill>
              <a:srgbClr val="E36C09"/>
            </a:solidFill>
            <a:prstDash val="solid"/>
            <a:round/>
            <a:headEnd type="none" w="sm" len="sm"/>
            <a:tailEnd type="none" w="sm" len="sm"/>
          </a:ln>
        </p:spPr>
        <p:txBody>
          <a:bodyPr spcFirstLastPara="1" wrap="square" lIns="91425" tIns="45700" rIns="91425" bIns="45700" anchor="t" anchorCtr="0">
            <a:noAutofit/>
          </a:bodyPr>
          <a:lstStyle/>
          <a:p>
            <a:pPr marL="0" marR="0" lvl="0" indent="0" rtl="0">
              <a:lnSpc>
                <a:spcPct val="115000"/>
              </a:lnSpc>
              <a:spcBef>
                <a:spcPts val="0"/>
              </a:spcBef>
              <a:spcAft>
                <a:spcPts val="0"/>
              </a:spcAft>
              <a:buClr>
                <a:srgbClr val="000000"/>
              </a:buClr>
              <a:buSzPts val="1100"/>
              <a:buFont typeface="Century Gothic"/>
              <a:buNone/>
            </a:pPr>
            <a:r>
              <a:rPr lang="es-MX" sz="1400" b="1" dirty="0">
                <a:solidFill>
                  <a:srgbClr val="000000"/>
                </a:solidFill>
                <a:latin typeface="Calibri" panose="020F0502020204030204" pitchFamily="34" charset="0"/>
                <a:ea typeface="Century Gothic"/>
                <a:cs typeface="Calibri" panose="020F0502020204030204" pitchFamily="34" charset="0"/>
                <a:sym typeface="Century Gothic"/>
              </a:rPr>
              <a:t>Unidad II. Explicar con claridad. La exposición.</a:t>
            </a:r>
          </a:p>
          <a:p>
            <a:pPr marL="0" marR="0" lvl="0" indent="0" rtl="0">
              <a:lnSpc>
                <a:spcPct val="115000"/>
              </a:lnSpc>
              <a:spcBef>
                <a:spcPts val="0"/>
              </a:spcBef>
              <a:spcAft>
                <a:spcPts val="0"/>
              </a:spcAft>
              <a:buClr>
                <a:srgbClr val="000000"/>
              </a:buClr>
              <a:buSzPts val="1100"/>
              <a:buFont typeface="Century Gothic"/>
              <a:buNone/>
            </a:pPr>
            <a:r>
              <a:rPr lang="es-MX" sz="1400" b="1" dirty="0">
                <a:solidFill>
                  <a:srgbClr val="000000"/>
                </a:solidFill>
                <a:latin typeface="Calibri" panose="020F0502020204030204" pitchFamily="34" charset="0"/>
                <a:ea typeface="Century Gothic"/>
                <a:cs typeface="Calibri" panose="020F0502020204030204" pitchFamily="34" charset="0"/>
                <a:sym typeface="Century Gothic"/>
              </a:rPr>
              <a:t>Unidad III. Investigar e informar. La monografía.</a:t>
            </a:r>
          </a:p>
          <a:p>
            <a:pPr marL="0" marR="0" lvl="0" indent="0" algn="ctr" rtl="0">
              <a:lnSpc>
                <a:spcPct val="115000"/>
              </a:lnSpc>
              <a:spcBef>
                <a:spcPts val="0"/>
              </a:spcBef>
              <a:spcAft>
                <a:spcPts val="0"/>
              </a:spcAft>
              <a:buClr>
                <a:srgbClr val="000000"/>
              </a:buClr>
              <a:buSzPts val="1100"/>
              <a:buFont typeface="Century Gothic"/>
              <a:buNone/>
            </a:pPr>
            <a:endParaRPr sz="1100" b="1" i="0" u="none" strike="noStrike" cap="none" dirty="0">
              <a:solidFill>
                <a:srgbClr val="000000"/>
              </a:solidFill>
              <a:latin typeface="Century Gothic"/>
              <a:ea typeface="Century Gothic"/>
              <a:cs typeface="Century Gothic"/>
              <a:sym typeface="Century Gothic"/>
            </a:endParaRPr>
          </a:p>
        </p:txBody>
      </p:sp>
      <p:sp>
        <p:nvSpPr>
          <p:cNvPr id="11" name="Google Shape;95;p13">
            <a:extLst>
              <a:ext uri="{FF2B5EF4-FFF2-40B4-BE49-F238E27FC236}">
                <a16:creationId xmlns:a16="http://schemas.microsoft.com/office/drawing/2014/main" id="{1C2A4677-CCF5-5003-4791-AB55DF3655F1}"/>
              </a:ext>
            </a:extLst>
          </p:cNvPr>
          <p:cNvSpPr/>
          <p:nvPr/>
        </p:nvSpPr>
        <p:spPr>
          <a:xfrm>
            <a:off x="4597239" y="6618358"/>
            <a:ext cx="2526015" cy="2106542"/>
          </a:xfrm>
          <a:prstGeom prst="rect">
            <a:avLst/>
          </a:prstGeom>
          <a:noFill/>
          <a:ln w="9525" cap="flat" cmpd="sng">
            <a:solidFill>
              <a:srgbClr val="E36C09"/>
            </a:solidFill>
            <a:prstDash val="solid"/>
            <a:round/>
            <a:headEnd type="none" w="sm" len="sm"/>
            <a:tailEnd type="none" w="sm" len="sm"/>
          </a:ln>
        </p:spPr>
        <p:txBody>
          <a:bodyPr spcFirstLastPara="1" wrap="square" lIns="91425" tIns="45700" rIns="91425" bIns="45700" anchor="t" anchorCtr="0">
            <a:noAutofit/>
          </a:bodyPr>
          <a:lstStyle/>
          <a:p>
            <a:pPr marL="171450" marR="0" lvl="0" indent="-171450" algn="just" rtl="0">
              <a:lnSpc>
                <a:spcPct val="115000"/>
              </a:lnSpc>
              <a:spcBef>
                <a:spcPts val="0"/>
              </a:spcBef>
              <a:spcAft>
                <a:spcPts val="0"/>
              </a:spcAft>
              <a:buClr>
                <a:srgbClr val="000000"/>
              </a:buClr>
              <a:buSzPts val="1000"/>
              <a:buFont typeface="Arial" panose="020B0604020202020204" pitchFamily="34" charset="0"/>
              <a:buChar char="•"/>
            </a:pPr>
            <a:r>
              <a:rPr lang="es-MX" sz="1400" b="1" dirty="0">
                <a:solidFill>
                  <a:srgbClr val="000000"/>
                </a:solidFill>
                <a:latin typeface="Calibri"/>
                <a:ea typeface="Calibri"/>
                <a:cs typeface="Calibri"/>
                <a:sym typeface="Calibri"/>
              </a:rPr>
              <a:t>Ortografía</a:t>
            </a:r>
          </a:p>
          <a:p>
            <a:pPr marL="171450" marR="0" lvl="0" indent="-171450" algn="just" rtl="0">
              <a:lnSpc>
                <a:spcPct val="115000"/>
              </a:lnSpc>
              <a:spcBef>
                <a:spcPts val="0"/>
              </a:spcBef>
              <a:spcAft>
                <a:spcPts val="0"/>
              </a:spcAft>
              <a:buClr>
                <a:srgbClr val="000000"/>
              </a:buClr>
              <a:buSzPts val="1000"/>
              <a:buFont typeface="Arial" panose="020B0604020202020204" pitchFamily="34" charset="0"/>
              <a:buChar char="•"/>
            </a:pPr>
            <a:r>
              <a:rPr lang="es-MX" sz="1400" b="1" i="0" u="none" strike="noStrike" cap="none" dirty="0">
                <a:solidFill>
                  <a:srgbClr val="000000"/>
                </a:solidFill>
                <a:latin typeface="Calibri"/>
                <a:ea typeface="Calibri"/>
                <a:cs typeface="Calibri"/>
                <a:sym typeface="Calibri"/>
              </a:rPr>
              <a:t>Sintaxis</a:t>
            </a:r>
          </a:p>
          <a:p>
            <a:pPr marL="171450" marR="0" lvl="0" indent="-171450" algn="just" rtl="0">
              <a:lnSpc>
                <a:spcPct val="115000"/>
              </a:lnSpc>
              <a:spcBef>
                <a:spcPts val="0"/>
              </a:spcBef>
              <a:spcAft>
                <a:spcPts val="0"/>
              </a:spcAft>
              <a:buClr>
                <a:srgbClr val="000000"/>
              </a:buClr>
              <a:buSzPts val="1000"/>
              <a:buFont typeface="Arial" panose="020B0604020202020204" pitchFamily="34" charset="0"/>
              <a:buChar char="•"/>
            </a:pPr>
            <a:r>
              <a:rPr lang="es-MX" sz="1400" b="1" i="0" u="none" strike="noStrike" cap="none" dirty="0">
                <a:solidFill>
                  <a:srgbClr val="000000"/>
                </a:solidFill>
                <a:latin typeface="Calibri"/>
                <a:ea typeface="Calibri"/>
                <a:cs typeface="Calibri"/>
                <a:sym typeface="Calibri"/>
              </a:rPr>
              <a:t>Fuentes de información.</a:t>
            </a:r>
          </a:p>
          <a:p>
            <a:pPr marL="171450" marR="0" lvl="0" indent="-171450" algn="just" rtl="0">
              <a:lnSpc>
                <a:spcPct val="115000"/>
              </a:lnSpc>
              <a:spcBef>
                <a:spcPts val="0"/>
              </a:spcBef>
              <a:spcAft>
                <a:spcPts val="0"/>
              </a:spcAft>
              <a:buClr>
                <a:srgbClr val="000000"/>
              </a:buClr>
              <a:buSzPts val="1000"/>
              <a:buFont typeface="Arial" panose="020B0604020202020204" pitchFamily="34" charset="0"/>
              <a:buChar char="•"/>
            </a:pPr>
            <a:r>
              <a:rPr lang="es-MX" sz="1400" b="1" dirty="0">
                <a:solidFill>
                  <a:srgbClr val="000000"/>
                </a:solidFill>
                <a:latin typeface="Calibri"/>
                <a:ea typeface="Calibri"/>
                <a:cs typeface="Calibri"/>
                <a:sym typeface="Calibri"/>
              </a:rPr>
              <a:t>Citas textuales</a:t>
            </a:r>
          </a:p>
          <a:p>
            <a:pPr marL="171450" marR="0" lvl="0" indent="-171450" algn="just" rtl="0">
              <a:lnSpc>
                <a:spcPct val="115000"/>
              </a:lnSpc>
              <a:spcBef>
                <a:spcPts val="0"/>
              </a:spcBef>
              <a:spcAft>
                <a:spcPts val="0"/>
              </a:spcAft>
              <a:buClr>
                <a:srgbClr val="000000"/>
              </a:buClr>
              <a:buSzPts val="1000"/>
              <a:buFont typeface="Arial" panose="020B0604020202020204" pitchFamily="34" charset="0"/>
              <a:buChar char="•"/>
            </a:pPr>
            <a:r>
              <a:rPr lang="es-MX" sz="1400" b="1" i="0" u="none" strike="noStrike" cap="none" dirty="0">
                <a:solidFill>
                  <a:srgbClr val="000000"/>
                </a:solidFill>
                <a:latin typeface="Calibri"/>
                <a:ea typeface="Calibri"/>
                <a:cs typeface="Calibri"/>
                <a:sym typeface="Calibri"/>
              </a:rPr>
              <a:t>El texto expositivo</a:t>
            </a:r>
            <a:endParaRPr lang="es-MX" sz="1400" b="1" dirty="0">
              <a:solidFill>
                <a:srgbClr val="000000"/>
              </a:solidFill>
              <a:latin typeface="Calibri"/>
              <a:ea typeface="Calibri"/>
              <a:cs typeface="Calibri"/>
              <a:sym typeface="Calibri"/>
            </a:endParaRPr>
          </a:p>
          <a:p>
            <a:pPr marL="171450" marR="0" lvl="0" indent="-171450" algn="just" rtl="0">
              <a:lnSpc>
                <a:spcPct val="115000"/>
              </a:lnSpc>
              <a:spcBef>
                <a:spcPts val="0"/>
              </a:spcBef>
              <a:spcAft>
                <a:spcPts val="0"/>
              </a:spcAft>
              <a:buClr>
                <a:srgbClr val="000000"/>
              </a:buClr>
              <a:buSzPts val="1000"/>
              <a:buFont typeface="Arial" panose="020B0604020202020204" pitchFamily="34" charset="0"/>
              <a:buChar char="•"/>
            </a:pPr>
            <a:r>
              <a:rPr lang="es-MX" sz="1400" b="1" i="0" u="none" strike="noStrike" cap="none" dirty="0">
                <a:solidFill>
                  <a:srgbClr val="000000"/>
                </a:solidFill>
                <a:latin typeface="Calibri"/>
                <a:ea typeface="Calibri"/>
                <a:cs typeface="Calibri"/>
                <a:sym typeface="Calibri"/>
              </a:rPr>
              <a:t>La monografía</a:t>
            </a:r>
          </a:p>
        </p:txBody>
      </p:sp>
      <p:sp>
        <p:nvSpPr>
          <p:cNvPr id="12" name="Google Shape;96;p13">
            <a:extLst>
              <a:ext uri="{FF2B5EF4-FFF2-40B4-BE49-F238E27FC236}">
                <a16:creationId xmlns:a16="http://schemas.microsoft.com/office/drawing/2014/main" id="{E4AEFDED-CE04-4D79-FFFD-B4FC6D4FFE0E}"/>
              </a:ext>
            </a:extLst>
          </p:cNvPr>
          <p:cNvSpPr/>
          <p:nvPr/>
        </p:nvSpPr>
        <p:spPr>
          <a:xfrm rot="-5400000">
            <a:off x="5865158" y="4176892"/>
            <a:ext cx="1885038" cy="1327089"/>
          </a:xfrm>
          <a:prstGeom prst="downArrow">
            <a:avLst>
              <a:gd name="adj1" fmla="val 50000"/>
              <a:gd name="adj2" fmla="val 55720"/>
            </a:avLst>
          </a:prstGeom>
          <a:solidFill>
            <a:schemeClr val="bg1">
              <a:lumMod val="8500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13" name="Google Shape;97;p13">
            <a:extLst>
              <a:ext uri="{FF2B5EF4-FFF2-40B4-BE49-F238E27FC236}">
                <a16:creationId xmlns:a16="http://schemas.microsoft.com/office/drawing/2014/main" id="{9B846A51-878F-082D-2022-613F33CD7109}"/>
              </a:ext>
            </a:extLst>
          </p:cNvPr>
          <p:cNvSpPr txBox="1"/>
          <p:nvPr/>
        </p:nvSpPr>
        <p:spPr>
          <a:xfrm>
            <a:off x="6287377" y="4666633"/>
            <a:ext cx="69619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s-MX" sz="1400" b="1" i="0" u="none" strike="noStrike" cap="none" dirty="0">
                <a:solidFill>
                  <a:schemeClr val="tx1"/>
                </a:solidFill>
                <a:latin typeface="Arial"/>
                <a:ea typeface="Arial"/>
                <a:cs typeface="Arial"/>
                <a:sym typeface="Arial"/>
              </a:rPr>
              <a:t>Inglés</a:t>
            </a:r>
          </a:p>
          <a:p>
            <a:pPr marL="0" marR="0" lvl="0" indent="0" algn="l" rtl="0">
              <a:lnSpc>
                <a:spcPct val="100000"/>
              </a:lnSpc>
              <a:spcBef>
                <a:spcPts val="0"/>
              </a:spcBef>
              <a:spcAft>
                <a:spcPts val="0"/>
              </a:spcAft>
              <a:buClr>
                <a:schemeClr val="lt1"/>
              </a:buClr>
              <a:buSzPts val="1400"/>
              <a:buFont typeface="Arial"/>
              <a:buNone/>
            </a:pPr>
            <a:endParaRPr sz="1800" b="1" i="0" u="none" strike="noStrike" cap="none" dirty="0">
              <a:solidFill>
                <a:schemeClr val="tx1"/>
              </a:solidFill>
              <a:latin typeface="Calibri"/>
              <a:ea typeface="Calibri"/>
              <a:cs typeface="Calibri"/>
              <a:sym typeface="Calibri"/>
            </a:endParaRPr>
          </a:p>
        </p:txBody>
      </p:sp>
      <p:sp>
        <p:nvSpPr>
          <p:cNvPr id="14" name="Google Shape;98;p13">
            <a:extLst>
              <a:ext uri="{FF2B5EF4-FFF2-40B4-BE49-F238E27FC236}">
                <a16:creationId xmlns:a16="http://schemas.microsoft.com/office/drawing/2014/main" id="{C6994460-E64A-00CF-5246-2873057C7A14}"/>
              </a:ext>
            </a:extLst>
          </p:cNvPr>
          <p:cNvSpPr/>
          <p:nvPr/>
        </p:nvSpPr>
        <p:spPr>
          <a:xfrm rot="5400000">
            <a:off x="8712444" y="4249275"/>
            <a:ext cx="1831618" cy="1436684"/>
          </a:xfrm>
          <a:prstGeom prst="downArrow">
            <a:avLst>
              <a:gd name="adj1" fmla="val 50000"/>
              <a:gd name="adj2" fmla="val 55720"/>
            </a:avLst>
          </a:prstGeom>
          <a:solidFill>
            <a:schemeClr val="accent4">
              <a:lumMod val="40000"/>
              <a:lumOff val="6000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1" i="0" u="none" strike="noStrike" cap="none">
              <a:solidFill>
                <a:schemeClr val="lt1"/>
              </a:solidFill>
              <a:latin typeface="Arial"/>
              <a:ea typeface="Arial"/>
              <a:cs typeface="Arial"/>
              <a:sym typeface="Arial"/>
            </a:endParaRPr>
          </a:p>
        </p:txBody>
      </p:sp>
      <p:sp>
        <p:nvSpPr>
          <p:cNvPr id="15" name="Google Shape;99;p13">
            <a:extLst>
              <a:ext uri="{FF2B5EF4-FFF2-40B4-BE49-F238E27FC236}">
                <a16:creationId xmlns:a16="http://schemas.microsoft.com/office/drawing/2014/main" id="{C6C39164-9C41-1555-DD74-2834D300A626}"/>
              </a:ext>
            </a:extLst>
          </p:cNvPr>
          <p:cNvSpPr txBox="1"/>
          <p:nvPr/>
        </p:nvSpPr>
        <p:spPr>
          <a:xfrm>
            <a:off x="9204984" y="4616378"/>
            <a:ext cx="1136611"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s-MX" sz="1200" b="1" i="0" u="none" strike="noStrike" cap="none" dirty="0">
                <a:solidFill>
                  <a:schemeClr val="tx1"/>
                </a:solidFill>
                <a:latin typeface="Calibri"/>
                <a:ea typeface="Calibri"/>
                <a:cs typeface="Calibri"/>
                <a:sym typeface="Calibri"/>
              </a:rPr>
              <a:t>Etimologías</a:t>
            </a:r>
            <a:r>
              <a:rPr lang="es-MX" sz="1800" b="1" i="0" u="none" strike="noStrike" cap="none" dirty="0">
                <a:solidFill>
                  <a:schemeClr val="tx1"/>
                </a:solidFill>
                <a:latin typeface="Calibri"/>
                <a:ea typeface="Calibri"/>
                <a:cs typeface="Calibri"/>
                <a:sym typeface="Calibri"/>
              </a:rPr>
              <a:t> </a:t>
            </a:r>
            <a:r>
              <a:rPr lang="es-MX" sz="1200" b="1" i="0" u="none" strike="noStrike" cap="none" dirty="0">
                <a:solidFill>
                  <a:schemeClr val="tx1"/>
                </a:solidFill>
                <a:latin typeface="Calibri"/>
                <a:ea typeface="Calibri"/>
                <a:cs typeface="Calibri"/>
                <a:sym typeface="Calibri"/>
              </a:rPr>
              <a:t>grecolatinas</a:t>
            </a:r>
            <a:endParaRPr sz="1200" b="1" i="0" u="none" strike="noStrike" cap="none" dirty="0">
              <a:solidFill>
                <a:schemeClr val="tx1"/>
              </a:solidFill>
              <a:latin typeface="Calibri"/>
              <a:ea typeface="Calibri"/>
              <a:cs typeface="Calibri"/>
              <a:sym typeface="Calibri"/>
            </a:endParaRPr>
          </a:p>
        </p:txBody>
      </p:sp>
      <p:sp>
        <p:nvSpPr>
          <p:cNvPr id="16" name="Google Shape;100;p13">
            <a:extLst>
              <a:ext uri="{FF2B5EF4-FFF2-40B4-BE49-F238E27FC236}">
                <a16:creationId xmlns:a16="http://schemas.microsoft.com/office/drawing/2014/main" id="{2ACFFD94-F3D6-9FDD-7DEF-84E28120272D}"/>
              </a:ext>
            </a:extLst>
          </p:cNvPr>
          <p:cNvSpPr/>
          <p:nvPr/>
        </p:nvSpPr>
        <p:spPr>
          <a:xfrm rot="10800000">
            <a:off x="7208448" y="5263490"/>
            <a:ext cx="1934443" cy="1241018"/>
          </a:xfrm>
          <a:prstGeom prst="downArrow">
            <a:avLst>
              <a:gd name="adj1" fmla="val 50000"/>
              <a:gd name="adj2" fmla="val 58214"/>
            </a:avLst>
          </a:prstGeom>
          <a:solidFill>
            <a:schemeClr val="accent1">
              <a:lumMod val="20000"/>
              <a:lumOff val="8000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1" i="0" u="none" strike="noStrike" cap="none">
              <a:solidFill>
                <a:schemeClr val="lt1"/>
              </a:solidFill>
              <a:latin typeface="Arial"/>
              <a:ea typeface="Arial"/>
              <a:cs typeface="Arial"/>
              <a:sym typeface="Arial"/>
            </a:endParaRPr>
          </a:p>
        </p:txBody>
      </p:sp>
      <p:sp>
        <p:nvSpPr>
          <p:cNvPr id="17" name="Google Shape;101;p13">
            <a:extLst>
              <a:ext uri="{FF2B5EF4-FFF2-40B4-BE49-F238E27FC236}">
                <a16:creationId xmlns:a16="http://schemas.microsoft.com/office/drawing/2014/main" id="{C1588BBB-D3F7-F36E-39A3-EC12A3CCCBDE}"/>
              </a:ext>
            </a:extLst>
          </p:cNvPr>
          <p:cNvSpPr/>
          <p:nvPr/>
        </p:nvSpPr>
        <p:spPr>
          <a:xfrm>
            <a:off x="7258440" y="3250331"/>
            <a:ext cx="1870550" cy="1253478"/>
          </a:xfrm>
          <a:prstGeom prst="downArrow">
            <a:avLst>
              <a:gd name="adj1" fmla="val 50000"/>
              <a:gd name="adj2" fmla="val 55720"/>
            </a:avLst>
          </a:prstGeom>
          <a:solidFill>
            <a:schemeClr val="accent6">
              <a:lumMod val="40000"/>
              <a:lumOff val="6000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1" i="0" u="none" strike="noStrike" cap="none">
              <a:solidFill>
                <a:schemeClr val="lt1"/>
              </a:solidFill>
              <a:latin typeface="Arial"/>
              <a:ea typeface="Arial"/>
              <a:cs typeface="Arial"/>
              <a:sym typeface="Arial"/>
            </a:endParaRPr>
          </a:p>
        </p:txBody>
      </p:sp>
      <p:sp>
        <p:nvSpPr>
          <p:cNvPr id="18" name="Google Shape;102;p13">
            <a:extLst>
              <a:ext uri="{FF2B5EF4-FFF2-40B4-BE49-F238E27FC236}">
                <a16:creationId xmlns:a16="http://schemas.microsoft.com/office/drawing/2014/main" id="{B02A01FD-7C68-88F4-2EF0-9096C4C6D829}"/>
              </a:ext>
            </a:extLst>
          </p:cNvPr>
          <p:cNvSpPr txBox="1"/>
          <p:nvPr/>
        </p:nvSpPr>
        <p:spPr>
          <a:xfrm>
            <a:off x="7619428" y="5725046"/>
            <a:ext cx="1290483" cy="3077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s-MX" sz="1200" b="1" i="0" u="none" strike="noStrike" cap="none" dirty="0">
                <a:solidFill>
                  <a:schemeClr val="tx1"/>
                </a:solidFill>
                <a:latin typeface="Calibri"/>
                <a:ea typeface="Calibri"/>
                <a:cs typeface="Calibri"/>
                <a:sym typeface="Calibri"/>
              </a:rPr>
              <a:t>Lengua española</a:t>
            </a:r>
            <a:endParaRPr sz="1200" b="1" i="0" u="none" strike="noStrike" cap="none" dirty="0">
              <a:solidFill>
                <a:schemeClr val="tx1"/>
              </a:solidFill>
              <a:latin typeface="Calibri"/>
              <a:ea typeface="Calibri"/>
              <a:cs typeface="Calibri"/>
              <a:sym typeface="Calibri"/>
            </a:endParaRPr>
          </a:p>
        </p:txBody>
      </p:sp>
      <p:sp>
        <p:nvSpPr>
          <p:cNvPr id="19" name="Google Shape;103;p13">
            <a:extLst>
              <a:ext uri="{FF2B5EF4-FFF2-40B4-BE49-F238E27FC236}">
                <a16:creationId xmlns:a16="http://schemas.microsoft.com/office/drawing/2014/main" id="{F50A6223-39C3-D853-688F-D23574D6463C}"/>
              </a:ext>
            </a:extLst>
          </p:cNvPr>
          <p:cNvSpPr txBox="1"/>
          <p:nvPr/>
        </p:nvSpPr>
        <p:spPr>
          <a:xfrm>
            <a:off x="7674746" y="3793794"/>
            <a:ext cx="1239116"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s-MX" sz="1400" b="1" i="0" u="none" strike="noStrike" cap="none" dirty="0">
                <a:solidFill>
                  <a:schemeClr val="tx1"/>
                </a:solidFill>
                <a:latin typeface="Arial"/>
                <a:ea typeface="Arial"/>
                <a:cs typeface="Arial"/>
                <a:sym typeface="Arial"/>
              </a:rPr>
              <a:t>Biología IV</a:t>
            </a:r>
            <a:endParaRPr sz="1800" b="1" i="0" u="none" strike="noStrike" cap="none" dirty="0">
              <a:solidFill>
                <a:schemeClr val="tx1"/>
              </a:solidFill>
              <a:latin typeface="Calibri"/>
              <a:ea typeface="Calibri"/>
              <a:cs typeface="Calibri"/>
              <a:sym typeface="Calibri"/>
            </a:endParaRPr>
          </a:p>
        </p:txBody>
      </p:sp>
      <p:sp>
        <p:nvSpPr>
          <p:cNvPr id="20" name="Google Shape;104;p13">
            <a:extLst>
              <a:ext uri="{FF2B5EF4-FFF2-40B4-BE49-F238E27FC236}">
                <a16:creationId xmlns:a16="http://schemas.microsoft.com/office/drawing/2014/main" id="{359E953C-718D-42D7-0D19-7B00F0745F21}"/>
              </a:ext>
            </a:extLst>
          </p:cNvPr>
          <p:cNvSpPr/>
          <p:nvPr/>
        </p:nvSpPr>
        <p:spPr>
          <a:xfrm>
            <a:off x="2244783" y="4598625"/>
            <a:ext cx="3796548" cy="1184332"/>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100"/>
              <a:buFont typeface="Century Gothic"/>
              <a:buNone/>
            </a:pPr>
            <a:r>
              <a:rPr lang="es-MX" sz="1400" b="1" i="0" u="none" strike="noStrike" cap="none" dirty="0">
                <a:solidFill>
                  <a:schemeClr val="dk1"/>
                </a:solidFill>
                <a:latin typeface="Calibri" panose="020F0502020204030204" pitchFamily="34" charset="0"/>
                <a:ea typeface="Century Gothic"/>
                <a:cs typeface="Calibri" panose="020F0502020204030204" pitchFamily="34" charset="0"/>
                <a:sym typeface="Century Gothic"/>
              </a:rPr>
              <a:t>Unidad V</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in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giving</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advice</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seek</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to</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help</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not</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to</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please</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your</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s-MX" sz="1400" b="1" dirty="0" err="1">
                <a:solidFill>
                  <a:schemeClr val="dk1"/>
                </a:solidFill>
                <a:latin typeface="Calibri" panose="020F0502020204030204" pitchFamily="34" charset="0"/>
                <a:ea typeface="Century Gothic"/>
                <a:cs typeface="Calibri" panose="020F0502020204030204" pitchFamily="34" charset="0"/>
                <a:sym typeface="Century Gothic"/>
              </a:rPr>
              <a:t>friend</a:t>
            </a:r>
            <a:r>
              <a:rPr lang="es-MX" sz="1400" b="1" dirty="0">
                <a:solidFill>
                  <a:schemeClr val="dk1"/>
                </a:solidFill>
                <a:latin typeface="Calibri" panose="020F0502020204030204" pitchFamily="34" charset="0"/>
                <a:ea typeface="Century Gothic"/>
                <a:cs typeface="Calibri" panose="020F0502020204030204" pitchFamily="34" charset="0"/>
                <a:sym typeface="Century Gothic"/>
              </a:rPr>
              <a:t> (Al dar consejos procura ayudar, no complacer a tu amigo).</a:t>
            </a:r>
            <a:endParaRPr lang="es-MX" sz="1400" b="1" i="0" u="none" strike="noStrike" cap="none" dirty="0">
              <a:solidFill>
                <a:schemeClr val="dk1"/>
              </a:solidFill>
              <a:latin typeface="Calibri" panose="020F0502020204030204" pitchFamily="34" charset="0"/>
              <a:ea typeface="Century Gothic"/>
              <a:cs typeface="Calibri" panose="020F0502020204030204" pitchFamily="34" charset="0"/>
              <a:sym typeface="Century Gothic"/>
            </a:endParaRPr>
          </a:p>
        </p:txBody>
      </p:sp>
      <p:sp>
        <p:nvSpPr>
          <p:cNvPr id="21" name="Google Shape;105;p13">
            <a:extLst>
              <a:ext uri="{FF2B5EF4-FFF2-40B4-BE49-F238E27FC236}">
                <a16:creationId xmlns:a16="http://schemas.microsoft.com/office/drawing/2014/main" id="{B8F1B1D0-EB3F-5646-4B2D-C775495F3E0F}"/>
              </a:ext>
            </a:extLst>
          </p:cNvPr>
          <p:cNvSpPr/>
          <p:nvPr/>
        </p:nvSpPr>
        <p:spPr>
          <a:xfrm>
            <a:off x="10439400" y="3930119"/>
            <a:ext cx="3590089" cy="1213381"/>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R="0" lvl="0" algn="l" rtl="0">
              <a:lnSpc>
                <a:spcPct val="115000"/>
              </a:lnSpc>
              <a:spcBef>
                <a:spcPts val="0"/>
              </a:spcBef>
              <a:spcAft>
                <a:spcPts val="0"/>
              </a:spcAft>
              <a:buClr>
                <a:schemeClr val="dk1"/>
              </a:buClr>
              <a:buSzPts val="1100"/>
            </a:pPr>
            <a:r>
              <a:rPr lang="es-MX" sz="1400" b="1" i="0" u="none" strike="noStrike" cap="none" dirty="0">
                <a:solidFill>
                  <a:schemeClr val="dk1"/>
                </a:solidFill>
                <a:latin typeface="Century Gothic"/>
                <a:ea typeface="Century Gothic"/>
                <a:cs typeface="Century Gothic"/>
                <a:sym typeface="Century Gothic"/>
              </a:rPr>
              <a:t>Unidad II. El esquema de la palabra.</a:t>
            </a:r>
          </a:p>
          <a:p>
            <a:pPr marR="0" lvl="0" algn="l" rtl="0">
              <a:lnSpc>
                <a:spcPct val="115000"/>
              </a:lnSpc>
              <a:spcBef>
                <a:spcPts val="0"/>
              </a:spcBef>
              <a:spcAft>
                <a:spcPts val="0"/>
              </a:spcAft>
              <a:buClr>
                <a:schemeClr val="dk1"/>
              </a:buClr>
              <a:buSzPts val="1100"/>
            </a:pPr>
            <a:r>
              <a:rPr lang="es-MX" sz="1400" b="1" dirty="0">
                <a:solidFill>
                  <a:schemeClr val="dk1"/>
                </a:solidFill>
                <a:latin typeface="Century Gothic"/>
                <a:sym typeface="Century Gothic"/>
              </a:rPr>
              <a:t>Unidad IV. El griego en los saberes</a:t>
            </a:r>
          </a:p>
          <a:p>
            <a:pPr marR="0" lvl="0" algn="l" rtl="0">
              <a:lnSpc>
                <a:spcPct val="115000"/>
              </a:lnSpc>
              <a:spcBef>
                <a:spcPts val="0"/>
              </a:spcBef>
              <a:spcAft>
                <a:spcPts val="0"/>
              </a:spcAft>
              <a:buClr>
                <a:schemeClr val="dk1"/>
              </a:buClr>
              <a:buSzPts val="1100"/>
            </a:pPr>
            <a:r>
              <a:rPr lang="es-MX" sz="1400" b="1" i="0" u="none" strike="noStrike" cap="none" dirty="0">
                <a:solidFill>
                  <a:schemeClr val="dk1"/>
                </a:solidFill>
                <a:latin typeface="Century Gothic"/>
                <a:ea typeface="Arial"/>
                <a:cs typeface="Arial"/>
                <a:sym typeface="Century Gothic"/>
              </a:rPr>
              <a:t>Unidad V. El lenguaje de las ciencias</a:t>
            </a:r>
            <a:endParaRPr sz="1400" b="0" i="0" u="none" strike="noStrike" cap="none" dirty="0">
              <a:solidFill>
                <a:srgbClr val="000000"/>
              </a:solidFill>
              <a:latin typeface="Arial"/>
              <a:ea typeface="Arial"/>
              <a:cs typeface="Arial"/>
              <a:sym typeface="Arial"/>
            </a:endParaRPr>
          </a:p>
        </p:txBody>
      </p:sp>
      <p:sp>
        <p:nvSpPr>
          <p:cNvPr id="22" name="Google Shape;106;p13">
            <a:extLst>
              <a:ext uri="{FF2B5EF4-FFF2-40B4-BE49-F238E27FC236}">
                <a16:creationId xmlns:a16="http://schemas.microsoft.com/office/drawing/2014/main" id="{E8EEA625-9359-A02E-D80E-41F96736511C}"/>
              </a:ext>
            </a:extLst>
          </p:cNvPr>
          <p:cNvSpPr/>
          <p:nvPr/>
        </p:nvSpPr>
        <p:spPr>
          <a:xfrm>
            <a:off x="9428850" y="2716977"/>
            <a:ext cx="912745" cy="173488"/>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107;p13">
            <a:extLst>
              <a:ext uri="{FF2B5EF4-FFF2-40B4-BE49-F238E27FC236}">
                <a16:creationId xmlns:a16="http://schemas.microsoft.com/office/drawing/2014/main" id="{C6E5975D-5101-6284-7812-B2CF157B0688}"/>
              </a:ext>
            </a:extLst>
          </p:cNvPr>
          <p:cNvSpPr/>
          <p:nvPr/>
        </p:nvSpPr>
        <p:spPr>
          <a:xfrm flipH="1">
            <a:off x="7302212" y="6663117"/>
            <a:ext cx="263401" cy="189731"/>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p:txBody>
      </p:sp>
      <p:sp>
        <p:nvSpPr>
          <p:cNvPr id="24" name="Google Shape;108;p13">
            <a:extLst>
              <a:ext uri="{FF2B5EF4-FFF2-40B4-BE49-F238E27FC236}">
                <a16:creationId xmlns:a16="http://schemas.microsoft.com/office/drawing/2014/main" id="{3E8E12AD-9588-6F12-C732-56E1867DD03C}"/>
              </a:ext>
            </a:extLst>
          </p:cNvPr>
          <p:cNvSpPr/>
          <p:nvPr/>
        </p:nvSpPr>
        <p:spPr>
          <a:xfrm rot="5400000">
            <a:off x="11453635" y="5213262"/>
            <a:ext cx="194022" cy="189731"/>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109;p13">
            <a:extLst>
              <a:ext uri="{FF2B5EF4-FFF2-40B4-BE49-F238E27FC236}">
                <a16:creationId xmlns:a16="http://schemas.microsoft.com/office/drawing/2014/main" id="{65817C78-77D1-0A79-CDC9-7DBD7D3376E6}"/>
              </a:ext>
            </a:extLst>
          </p:cNvPr>
          <p:cNvSpPr/>
          <p:nvPr/>
        </p:nvSpPr>
        <p:spPr>
          <a:xfrm rot="-5400000">
            <a:off x="4994116" y="4219200"/>
            <a:ext cx="290234" cy="208571"/>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110;p13">
            <a:extLst>
              <a:ext uri="{FF2B5EF4-FFF2-40B4-BE49-F238E27FC236}">
                <a16:creationId xmlns:a16="http://schemas.microsoft.com/office/drawing/2014/main" id="{E7FE86E6-86B9-930D-7A3C-64E4F169E652}"/>
              </a:ext>
            </a:extLst>
          </p:cNvPr>
          <p:cNvSpPr txBox="1"/>
          <p:nvPr/>
        </p:nvSpPr>
        <p:spPr>
          <a:xfrm>
            <a:off x="7703099" y="4720611"/>
            <a:ext cx="100328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chemeClr val="tx1"/>
                </a:solidFill>
                <a:latin typeface="Calibri"/>
                <a:ea typeface="Calibri"/>
                <a:cs typeface="Calibri"/>
                <a:sym typeface="Calibri"/>
              </a:rPr>
              <a:t>Objetivo</a:t>
            </a:r>
            <a:endParaRPr sz="1400" b="0" i="0" u="none" strike="noStrike" cap="none" dirty="0">
              <a:solidFill>
                <a:schemeClr val="tx1"/>
              </a:solidFill>
              <a:latin typeface="Arial"/>
              <a:ea typeface="Arial"/>
              <a:cs typeface="Arial"/>
              <a:sym typeface="Arial"/>
            </a:endParaRPr>
          </a:p>
        </p:txBody>
      </p:sp>
      <p:sp>
        <p:nvSpPr>
          <p:cNvPr id="27" name="Google Shape;111;p13">
            <a:extLst>
              <a:ext uri="{FF2B5EF4-FFF2-40B4-BE49-F238E27FC236}">
                <a16:creationId xmlns:a16="http://schemas.microsoft.com/office/drawing/2014/main" id="{B4E297F4-59C7-CB08-8468-6FAAA90C6548}"/>
              </a:ext>
            </a:extLst>
          </p:cNvPr>
          <p:cNvSpPr txBox="1"/>
          <p:nvPr/>
        </p:nvSpPr>
        <p:spPr>
          <a:xfrm>
            <a:off x="2273360" y="1144398"/>
            <a:ext cx="2627972" cy="369332"/>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b="1" u="sng" dirty="0">
                <a:solidFill>
                  <a:srgbClr val="E36C09"/>
                </a:solidFill>
                <a:latin typeface="Calibri"/>
                <a:ea typeface="Calibri"/>
                <a:cs typeface="Calibri"/>
                <a:sym typeface="Calibri"/>
              </a:rPr>
              <a:t>Organizador gráfico</a:t>
            </a:r>
            <a:endParaRPr sz="1400" b="0" i="0" u="none" strike="noStrike" cap="none" dirty="0">
              <a:solidFill>
                <a:srgbClr val="000000"/>
              </a:solidFill>
              <a:latin typeface="Arial"/>
              <a:ea typeface="Arial"/>
              <a:cs typeface="Arial"/>
              <a:sym typeface="Arial"/>
            </a:endParaRPr>
          </a:p>
        </p:txBody>
      </p:sp>
      <p:sp>
        <p:nvSpPr>
          <p:cNvPr id="28" name="Google Shape;122;p13">
            <a:extLst>
              <a:ext uri="{FF2B5EF4-FFF2-40B4-BE49-F238E27FC236}">
                <a16:creationId xmlns:a16="http://schemas.microsoft.com/office/drawing/2014/main" id="{B20D97D1-3DFC-4382-6975-741A50527A55}"/>
              </a:ext>
            </a:extLst>
          </p:cNvPr>
          <p:cNvSpPr txBox="1"/>
          <p:nvPr/>
        </p:nvSpPr>
        <p:spPr>
          <a:xfrm>
            <a:off x="6716963" y="1390221"/>
            <a:ext cx="2488021" cy="926882"/>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algn="just">
              <a:buSzPts val="1800"/>
            </a:pPr>
            <a:r>
              <a:rPr lang="es-MX" sz="2000" b="1" dirty="0">
                <a:effectLst/>
                <a:latin typeface="+mj-lt"/>
                <a:ea typeface="Calibri" panose="020F0502020204030204" pitchFamily="34" charset="0"/>
                <a:cs typeface="Times New Roman" panose="02020603050405020304" pitchFamily="18" charset="0"/>
              </a:rPr>
              <a:t>¿Para qué el manejo adecuado de las heces de tu mascota?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8;p13">
            <a:extLst>
              <a:ext uri="{FF2B5EF4-FFF2-40B4-BE49-F238E27FC236}">
                <a16:creationId xmlns:a16="http://schemas.microsoft.com/office/drawing/2014/main" id="{16D9A170-2D82-CDFB-0157-95659D6D9C19}"/>
              </a:ext>
            </a:extLst>
          </p:cNvPr>
          <p:cNvSpPr/>
          <p:nvPr/>
        </p:nvSpPr>
        <p:spPr>
          <a:xfrm>
            <a:off x="6745516" y="3927301"/>
            <a:ext cx="3796549" cy="2462421"/>
          </a:xfrm>
          <a:prstGeom prst="quadArrowCallout">
            <a:avLst>
              <a:gd name="adj1" fmla="val 18515"/>
              <a:gd name="adj2" fmla="val 18515"/>
              <a:gd name="adj3" fmla="val 18515"/>
              <a:gd name="adj4" fmla="val 48123"/>
            </a:avLst>
          </a:prstGeom>
          <a:solidFill>
            <a:schemeClr val="accent5">
              <a:lumMod val="60000"/>
              <a:lumOff val="4000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Calibri"/>
              <a:buNone/>
            </a:pPr>
            <a:endParaRPr sz="10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Calibri"/>
              <a:buNone/>
            </a:pPr>
            <a:endParaRPr sz="1000" b="1" i="0" u="none" strike="noStrike" cap="none">
              <a:solidFill>
                <a:schemeClr val="lt1"/>
              </a:solidFill>
              <a:latin typeface="Arial"/>
              <a:ea typeface="Arial"/>
              <a:cs typeface="Arial"/>
              <a:sym typeface="Arial"/>
            </a:endParaRPr>
          </a:p>
        </p:txBody>
      </p:sp>
      <p:sp>
        <p:nvSpPr>
          <p:cNvPr id="3" name="Google Shape;89;p13">
            <a:extLst>
              <a:ext uri="{FF2B5EF4-FFF2-40B4-BE49-F238E27FC236}">
                <a16:creationId xmlns:a16="http://schemas.microsoft.com/office/drawing/2014/main" id="{70EF45DD-D1AF-9D1E-C550-9AEC8075B894}"/>
              </a:ext>
            </a:extLst>
          </p:cNvPr>
          <p:cNvSpPr/>
          <p:nvPr/>
        </p:nvSpPr>
        <p:spPr>
          <a:xfrm>
            <a:off x="11028488" y="5739458"/>
            <a:ext cx="1919837" cy="1171869"/>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171450" marR="0" lvl="0" indent="-171450" algn="just" rtl="0">
              <a:lnSpc>
                <a:spcPct val="115000"/>
              </a:lnSpc>
              <a:spcBef>
                <a:spcPts val="0"/>
              </a:spcBef>
              <a:spcAft>
                <a:spcPts val="0"/>
              </a:spcAft>
              <a:buClr>
                <a:srgbClr val="000000"/>
              </a:buClr>
              <a:buSzPts val="1100"/>
              <a:buFont typeface="Arial" panose="020B0604020202020204" pitchFamily="34" charset="0"/>
              <a:buChar char="•"/>
            </a:pPr>
            <a:r>
              <a:rPr lang="es-MX" sz="1100" b="1" i="0" u="none" strike="noStrike" cap="none" dirty="0">
                <a:solidFill>
                  <a:srgbClr val="000000"/>
                </a:solidFill>
                <a:latin typeface="Calibri"/>
                <a:ea typeface="Calibri"/>
                <a:cs typeface="Calibri"/>
                <a:sym typeface="Calibri"/>
              </a:rPr>
              <a:t>Raíces, prefijos y sufijos.</a:t>
            </a:r>
          </a:p>
          <a:p>
            <a:pPr marL="171450" marR="0" lvl="0" indent="-171450" algn="just" rtl="0">
              <a:lnSpc>
                <a:spcPct val="115000"/>
              </a:lnSpc>
              <a:spcBef>
                <a:spcPts val="0"/>
              </a:spcBef>
              <a:spcAft>
                <a:spcPts val="0"/>
              </a:spcAft>
              <a:buClr>
                <a:srgbClr val="000000"/>
              </a:buClr>
              <a:buSzPts val="1100"/>
              <a:buFont typeface="Arial" panose="020B0604020202020204" pitchFamily="34" charset="0"/>
              <a:buChar char="•"/>
            </a:pPr>
            <a:r>
              <a:rPr lang="es-MX" sz="1100" b="1" dirty="0" err="1">
                <a:solidFill>
                  <a:srgbClr val="000000"/>
                </a:solidFill>
                <a:latin typeface="Calibri"/>
                <a:ea typeface="Calibri"/>
                <a:cs typeface="Calibri"/>
                <a:sym typeface="Calibri"/>
              </a:rPr>
              <a:t>Pseudosufijos</a:t>
            </a:r>
            <a:r>
              <a:rPr lang="es-MX" sz="1100" b="1" dirty="0">
                <a:solidFill>
                  <a:srgbClr val="000000"/>
                </a:solidFill>
                <a:latin typeface="Calibri"/>
                <a:ea typeface="Calibri"/>
                <a:cs typeface="Calibri"/>
                <a:sym typeface="Calibri"/>
              </a:rPr>
              <a:t> griegos</a:t>
            </a:r>
          </a:p>
          <a:p>
            <a:pPr marL="171450" marR="0" lvl="0" indent="-171450" algn="just" rtl="0">
              <a:lnSpc>
                <a:spcPct val="115000"/>
              </a:lnSpc>
              <a:spcBef>
                <a:spcPts val="0"/>
              </a:spcBef>
              <a:spcAft>
                <a:spcPts val="0"/>
              </a:spcAft>
              <a:buClr>
                <a:srgbClr val="000000"/>
              </a:buClr>
              <a:buSzPts val="1100"/>
              <a:buFont typeface="Arial" panose="020B0604020202020204" pitchFamily="34" charset="0"/>
              <a:buChar char="•"/>
            </a:pPr>
            <a:r>
              <a:rPr lang="es-MX" sz="1100" b="1" i="0" u="none" strike="noStrike" cap="none" dirty="0">
                <a:solidFill>
                  <a:srgbClr val="000000"/>
                </a:solidFill>
                <a:latin typeface="Calibri"/>
                <a:ea typeface="Calibri"/>
                <a:cs typeface="Calibri"/>
                <a:sym typeface="Calibri"/>
              </a:rPr>
              <a:t>Derivación y composición.</a:t>
            </a:r>
          </a:p>
          <a:p>
            <a:pPr marL="171450" marR="0" lvl="0" indent="-171450" algn="just" rtl="0">
              <a:lnSpc>
                <a:spcPct val="115000"/>
              </a:lnSpc>
              <a:spcBef>
                <a:spcPts val="0"/>
              </a:spcBef>
              <a:spcAft>
                <a:spcPts val="0"/>
              </a:spcAft>
              <a:buClr>
                <a:srgbClr val="000000"/>
              </a:buClr>
              <a:buSzPts val="1100"/>
              <a:buFont typeface="Arial" panose="020B0604020202020204" pitchFamily="34" charset="0"/>
              <a:buChar char="•"/>
            </a:pPr>
            <a:r>
              <a:rPr lang="es-MX" sz="1100" b="1" dirty="0">
                <a:solidFill>
                  <a:srgbClr val="000000"/>
                </a:solidFill>
                <a:latin typeface="Calibri"/>
                <a:ea typeface="Calibri"/>
                <a:cs typeface="Calibri"/>
                <a:sym typeface="Calibri"/>
              </a:rPr>
              <a:t>Vocabulario relacionado con las ciencias.</a:t>
            </a:r>
          </a:p>
          <a:p>
            <a:pPr marL="171450" marR="0" lvl="0" indent="-171450" algn="just" rtl="0">
              <a:lnSpc>
                <a:spcPct val="115000"/>
              </a:lnSpc>
              <a:spcBef>
                <a:spcPts val="0"/>
              </a:spcBef>
              <a:spcAft>
                <a:spcPts val="0"/>
              </a:spcAft>
              <a:buClr>
                <a:srgbClr val="000000"/>
              </a:buClr>
              <a:buSzPts val="1100"/>
              <a:buFont typeface="Arial" panose="020B0604020202020204" pitchFamily="34" charset="0"/>
              <a:buChar char="•"/>
            </a:pPr>
            <a:endParaRPr lang="es-MX" sz="1100" b="1" i="0" u="none" strike="noStrike" cap="none" dirty="0">
              <a:solidFill>
                <a:srgbClr val="000000"/>
              </a:solidFill>
              <a:latin typeface="Calibri"/>
              <a:ea typeface="Calibri"/>
              <a:cs typeface="Calibri"/>
              <a:sym typeface="Calibri"/>
            </a:endParaRPr>
          </a:p>
          <a:p>
            <a:pPr marL="171450" marR="0" lvl="0" indent="-171450" algn="just" rtl="0">
              <a:lnSpc>
                <a:spcPct val="115000"/>
              </a:lnSpc>
              <a:spcBef>
                <a:spcPts val="0"/>
              </a:spcBef>
              <a:spcAft>
                <a:spcPts val="0"/>
              </a:spcAft>
              <a:buClr>
                <a:srgbClr val="000000"/>
              </a:buClr>
              <a:buSzPts val="1100"/>
              <a:buFont typeface="Arial" panose="020B0604020202020204" pitchFamily="34" charset="0"/>
              <a:buChar char="•"/>
            </a:pPr>
            <a:endParaRPr sz="1100" b="1" i="0" u="none" strike="noStrike" cap="none" dirty="0">
              <a:solidFill>
                <a:srgbClr val="000000"/>
              </a:solidFill>
              <a:latin typeface="Calibri"/>
              <a:ea typeface="Calibri"/>
              <a:cs typeface="Calibri"/>
              <a:sym typeface="Calibri"/>
            </a:endParaRPr>
          </a:p>
        </p:txBody>
      </p:sp>
      <p:sp>
        <p:nvSpPr>
          <p:cNvPr id="4" name="Google Shape;90;p13">
            <a:extLst>
              <a:ext uri="{FF2B5EF4-FFF2-40B4-BE49-F238E27FC236}">
                <a16:creationId xmlns:a16="http://schemas.microsoft.com/office/drawing/2014/main" id="{5CCC361D-381F-FF63-AE82-181DFD4E730B}"/>
              </a:ext>
            </a:extLst>
          </p:cNvPr>
          <p:cNvSpPr/>
          <p:nvPr/>
        </p:nvSpPr>
        <p:spPr>
          <a:xfrm>
            <a:off x="5105987" y="4442351"/>
            <a:ext cx="1640193"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000"/>
              <a:buFont typeface="Arial"/>
              <a:buNone/>
            </a:pPr>
            <a:r>
              <a:rPr lang="es-MX" sz="1000" b="0" i="0" u="none" strike="noStrike" cap="none">
                <a:solidFill>
                  <a:schemeClr val="lt1"/>
                </a:solidFill>
                <a:latin typeface="Arial"/>
                <a:ea typeface="Arial"/>
                <a:cs typeface="Arial"/>
                <a:sym typeface="Arial"/>
              </a:rPr>
              <a:t>ESENCIA DE LA MORAL</a:t>
            </a:r>
            <a:endParaRPr sz="1000" b="0" i="0" u="none" strike="noStrike" cap="none">
              <a:solidFill>
                <a:schemeClr val="lt1"/>
              </a:solidFill>
              <a:latin typeface="Arial"/>
              <a:ea typeface="Arial"/>
              <a:cs typeface="Arial"/>
              <a:sym typeface="Arial"/>
            </a:endParaRPr>
          </a:p>
        </p:txBody>
      </p:sp>
      <p:sp>
        <p:nvSpPr>
          <p:cNvPr id="5" name="Google Shape;91;p13">
            <a:extLst>
              <a:ext uri="{FF2B5EF4-FFF2-40B4-BE49-F238E27FC236}">
                <a16:creationId xmlns:a16="http://schemas.microsoft.com/office/drawing/2014/main" id="{405C673D-6521-EEED-CABF-1AE19183E02A}"/>
              </a:ext>
            </a:extLst>
          </p:cNvPr>
          <p:cNvSpPr/>
          <p:nvPr/>
        </p:nvSpPr>
        <p:spPr>
          <a:xfrm>
            <a:off x="4728036" y="2432154"/>
            <a:ext cx="2161983" cy="1880176"/>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chemeClr val="dk1"/>
              </a:buClr>
              <a:buSzPts val="1000"/>
              <a:buFont typeface="Arial" panose="020B0604020202020204" pitchFamily="34" charset="0"/>
              <a:buChar char="•"/>
            </a:pPr>
            <a:r>
              <a:rPr lang="es-MX" sz="1000" i="0" u="none" strike="noStrike" cap="none" dirty="0">
                <a:solidFill>
                  <a:schemeClr val="dk1"/>
                </a:solidFill>
                <a:latin typeface="Century Gothic"/>
                <a:ea typeface="Century Gothic"/>
                <a:cs typeface="Century Gothic"/>
                <a:sym typeface="Century Gothic"/>
              </a:rPr>
              <a:t>Dar consejos y sugerencias (</a:t>
            </a:r>
            <a:r>
              <a:rPr lang="es-MX" sz="1000" dirty="0" err="1">
                <a:solidFill>
                  <a:schemeClr val="dk1"/>
                </a:solidFill>
                <a:latin typeface="Century Gothic"/>
                <a:ea typeface="Century Gothic"/>
                <a:cs typeface="Century Gothic"/>
                <a:sym typeface="Century Gothic"/>
              </a:rPr>
              <a:t>s</a:t>
            </a:r>
            <a:r>
              <a:rPr lang="es-MX" sz="1000" i="0" u="none" strike="noStrike" cap="none" dirty="0" err="1">
                <a:solidFill>
                  <a:schemeClr val="dk1"/>
                </a:solidFill>
                <a:latin typeface="Century Gothic"/>
                <a:ea typeface="Century Gothic"/>
                <a:cs typeface="Century Gothic"/>
                <a:sym typeface="Century Gothic"/>
              </a:rPr>
              <a:t>hould</a:t>
            </a:r>
            <a:r>
              <a:rPr lang="es-MX" sz="1000" i="0" u="none" strike="noStrike" cap="none" dirty="0">
                <a:solidFill>
                  <a:schemeClr val="dk1"/>
                </a:solidFill>
                <a:latin typeface="Century Gothic"/>
                <a:ea typeface="Century Gothic"/>
                <a:cs typeface="Century Gothic"/>
                <a:sym typeface="Century Gothic"/>
              </a:rPr>
              <a:t> and </a:t>
            </a:r>
            <a:r>
              <a:rPr lang="es-MX" sz="1000" i="0" u="none" strike="noStrike" cap="none" dirty="0" err="1">
                <a:solidFill>
                  <a:schemeClr val="dk1"/>
                </a:solidFill>
                <a:latin typeface="Century Gothic"/>
                <a:ea typeface="Century Gothic"/>
                <a:cs typeface="Century Gothic"/>
                <a:sym typeface="Century Gothic"/>
              </a:rPr>
              <a:t>must</a:t>
            </a:r>
            <a:r>
              <a:rPr lang="es-MX" sz="1000" dirty="0">
                <a:solidFill>
                  <a:schemeClr val="dk1"/>
                </a:solidFill>
                <a:latin typeface="Century Gothic"/>
                <a:ea typeface="Century Gothic"/>
                <a:cs typeface="Century Gothic"/>
                <a:sym typeface="Century Gothic"/>
              </a:rPr>
              <a:t>)</a:t>
            </a:r>
          </a:p>
          <a:p>
            <a:pPr marL="171450" marR="0" lvl="0" indent="-171450" algn="just" rtl="0">
              <a:lnSpc>
                <a:spcPct val="100000"/>
              </a:lnSpc>
              <a:spcBef>
                <a:spcPts val="0"/>
              </a:spcBef>
              <a:spcAft>
                <a:spcPts val="0"/>
              </a:spcAft>
              <a:buClr>
                <a:schemeClr val="dk1"/>
              </a:buClr>
              <a:buSzPts val="1000"/>
              <a:buFont typeface="Arial" panose="020B0604020202020204" pitchFamily="34" charset="0"/>
              <a:buChar char="•"/>
            </a:pPr>
            <a:r>
              <a:rPr lang="es-MX" sz="1000" i="0" u="none" strike="noStrike" cap="none" dirty="0">
                <a:solidFill>
                  <a:schemeClr val="dk1"/>
                </a:solidFill>
                <a:latin typeface="Century Gothic"/>
                <a:ea typeface="Century Gothic"/>
                <a:cs typeface="Century Gothic"/>
                <a:sym typeface="Century Gothic"/>
              </a:rPr>
              <a:t>Hablar sobre posibilidades</a:t>
            </a:r>
            <a:r>
              <a:rPr lang="es-MX" sz="1000" dirty="0">
                <a:solidFill>
                  <a:schemeClr val="dk1"/>
                </a:solidFill>
                <a:latin typeface="Century Gothic"/>
                <a:ea typeface="Century Gothic"/>
                <a:cs typeface="Century Gothic"/>
                <a:sym typeface="Century Gothic"/>
              </a:rPr>
              <a:t> (I </a:t>
            </a:r>
            <a:r>
              <a:rPr lang="es-MX" sz="1000" dirty="0" err="1">
                <a:solidFill>
                  <a:schemeClr val="dk1"/>
                </a:solidFill>
                <a:latin typeface="Century Gothic"/>
                <a:ea typeface="Century Gothic"/>
                <a:cs typeface="Century Gothic"/>
                <a:sym typeface="Century Gothic"/>
              </a:rPr>
              <a:t>think</a:t>
            </a:r>
            <a:r>
              <a:rPr lang="es-MX" sz="1000" dirty="0">
                <a:solidFill>
                  <a:schemeClr val="dk1"/>
                </a:solidFill>
                <a:latin typeface="Century Gothic"/>
                <a:ea typeface="Century Gothic"/>
                <a:cs typeface="Century Gothic"/>
                <a:sym typeface="Century Gothic"/>
              </a:rPr>
              <a:t> </a:t>
            </a:r>
            <a:r>
              <a:rPr lang="es-MX" sz="1000" dirty="0" err="1">
                <a:solidFill>
                  <a:schemeClr val="dk1"/>
                </a:solidFill>
                <a:latin typeface="Century Gothic"/>
                <a:ea typeface="Century Gothic"/>
                <a:cs typeface="Century Gothic"/>
                <a:sym typeface="Century Gothic"/>
              </a:rPr>
              <a:t>we</a:t>
            </a:r>
            <a:r>
              <a:rPr lang="es-MX" sz="1000" dirty="0">
                <a:solidFill>
                  <a:schemeClr val="dk1"/>
                </a:solidFill>
                <a:latin typeface="Century Gothic"/>
                <a:ea typeface="Century Gothic"/>
                <a:cs typeface="Century Gothic"/>
                <a:sym typeface="Century Gothic"/>
              </a:rPr>
              <a:t> </a:t>
            </a:r>
            <a:r>
              <a:rPr lang="es-MX" sz="1000" dirty="0" err="1">
                <a:solidFill>
                  <a:schemeClr val="dk1"/>
                </a:solidFill>
                <a:latin typeface="Century Gothic"/>
                <a:ea typeface="Century Gothic"/>
                <a:cs typeface="Century Gothic"/>
                <a:sym typeface="Century Gothic"/>
              </a:rPr>
              <a:t>could</a:t>
            </a:r>
            <a:r>
              <a:rPr lang="es-MX" sz="1000" dirty="0">
                <a:solidFill>
                  <a:schemeClr val="dk1"/>
                </a:solidFill>
                <a:latin typeface="Century Gothic"/>
                <a:ea typeface="Century Gothic"/>
                <a:cs typeface="Century Gothic"/>
                <a:sym typeface="Century Gothic"/>
              </a:rPr>
              <a:t>)</a:t>
            </a:r>
          </a:p>
          <a:p>
            <a:pPr marL="171450" marR="0" lvl="0" indent="-171450" algn="just" rtl="0">
              <a:lnSpc>
                <a:spcPct val="100000"/>
              </a:lnSpc>
              <a:spcBef>
                <a:spcPts val="0"/>
              </a:spcBef>
              <a:spcAft>
                <a:spcPts val="0"/>
              </a:spcAft>
              <a:buClr>
                <a:schemeClr val="dk1"/>
              </a:buClr>
              <a:buSzPts val="1000"/>
              <a:buFont typeface="Arial" panose="020B0604020202020204" pitchFamily="34" charset="0"/>
              <a:buChar char="•"/>
            </a:pPr>
            <a:r>
              <a:rPr lang="es-MX" sz="1000" dirty="0">
                <a:solidFill>
                  <a:schemeClr val="dk1"/>
                </a:solidFill>
                <a:latin typeface="Century Gothic"/>
                <a:ea typeface="Century Gothic"/>
                <a:cs typeface="Century Gothic"/>
                <a:sym typeface="Century Gothic"/>
              </a:rPr>
              <a:t>Opinar </a:t>
            </a:r>
            <a:r>
              <a:rPr lang="es-MX" sz="1000" dirty="0" err="1">
                <a:solidFill>
                  <a:schemeClr val="dk1"/>
                </a:solidFill>
                <a:latin typeface="Century Gothic"/>
                <a:ea typeface="Century Gothic"/>
                <a:cs typeface="Century Gothic"/>
                <a:sym typeface="Century Gothic"/>
              </a:rPr>
              <a:t>aerca</a:t>
            </a:r>
            <a:r>
              <a:rPr lang="es-MX" sz="1000" dirty="0">
                <a:solidFill>
                  <a:schemeClr val="dk1"/>
                </a:solidFill>
                <a:latin typeface="Century Gothic"/>
                <a:ea typeface="Century Gothic"/>
                <a:cs typeface="Century Gothic"/>
                <a:sym typeface="Century Gothic"/>
              </a:rPr>
              <a:t> de alternativas para llevar un estilo de vida saludable (</a:t>
            </a:r>
            <a:r>
              <a:rPr lang="es-MX" sz="1000" dirty="0" err="1">
                <a:solidFill>
                  <a:schemeClr val="dk1"/>
                </a:solidFill>
                <a:latin typeface="Century Gothic"/>
                <a:ea typeface="Century Gothic"/>
                <a:cs typeface="Century Gothic"/>
                <a:sym typeface="Century Gothic"/>
              </a:rPr>
              <a:t>based</a:t>
            </a:r>
            <a:r>
              <a:rPr lang="es-MX" sz="1000" dirty="0">
                <a:solidFill>
                  <a:schemeClr val="dk1"/>
                </a:solidFill>
                <a:latin typeface="Century Gothic"/>
                <a:ea typeface="Century Gothic"/>
                <a:cs typeface="Century Gothic"/>
                <a:sym typeface="Century Gothic"/>
              </a:rPr>
              <a:t> </a:t>
            </a:r>
            <a:r>
              <a:rPr lang="es-MX" sz="1000" dirty="0" err="1">
                <a:solidFill>
                  <a:schemeClr val="dk1"/>
                </a:solidFill>
                <a:latin typeface="Century Gothic"/>
                <a:ea typeface="Century Gothic"/>
                <a:cs typeface="Century Gothic"/>
                <a:sym typeface="Century Gothic"/>
              </a:rPr>
              <a:t>on</a:t>
            </a:r>
            <a:r>
              <a:rPr lang="es-MX" sz="1000" dirty="0">
                <a:solidFill>
                  <a:schemeClr val="dk1"/>
                </a:solidFill>
                <a:latin typeface="Century Gothic"/>
                <a:ea typeface="Century Gothic"/>
                <a:cs typeface="Century Gothic"/>
                <a:sym typeface="Century Gothic"/>
              </a:rPr>
              <a:t> </a:t>
            </a:r>
            <a:r>
              <a:rPr lang="es-MX" sz="1000" dirty="0" err="1">
                <a:solidFill>
                  <a:schemeClr val="dk1"/>
                </a:solidFill>
                <a:latin typeface="Century Gothic"/>
                <a:ea typeface="Century Gothic"/>
                <a:cs typeface="Century Gothic"/>
                <a:sym typeface="Century Gothic"/>
              </a:rPr>
              <a:t>the</a:t>
            </a:r>
            <a:r>
              <a:rPr lang="es-MX" sz="1000" dirty="0">
                <a:solidFill>
                  <a:schemeClr val="dk1"/>
                </a:solidFill>
                <a:latin typeface="Century Gothic"/>
                <a:ea typeface="Century Gothic"/>
                <a:cs typeface="Century Gothic"/>
                <a:sym typeface="Century Gothic"/>
              </a:rPr>
              <a:t> </a:t>
            </a:r>
            <a:r>
              <a:rPr lang="es-MX" sz="1000" dirty="0" err="1">
                <a:solidFill>
                  <a:schemeClr val="dk1"/>
                </a:solidFill>
                <a:latin typeface="Century Gothic"/>
                <a:ea typeface="Century Gothic"/>
                <a:cs typeface="Century Gothic"/>
                <a:sym typeface="Century Gothic"/>
              </a:rPr>
              <a:t>evidence</a:t>
            </a:r>
            <a:r>
              <a:rPr lang="es-MX" sz="1000" dirty="0">
                <a:solidFill>
                  <a:schemeClr val="dk1"/>
                </a:solidFill>
                <a:latin typeface="Century Gothic"/>
                <a:ea typeface="Century Gothic"/>
                <a:cs typeface="Century Gothic"/>
                <a:sym typeface="Century Gothic"/>
              </a:rPr>
              <a:t>, i </a:t>
            </a:r>
            <a:r>
              <a:rPr lang="es-MX" sz="1000" dirty="0" err="1">
                <a:solidFill>
                  <a:schemeClr val="dk1"/>
                </a:solidFill>
                <a:latin typeface="Century Gothic"/>
                <a:ea typeface="Century Gothic"/>
                <a:cs typeface="Century Gothic"/>
                <a:sym typeface="Century Gothic"/>
              </a:rPr>
              <a:t>believe</a:t>
            </a:r>
            <a:r>
              <a:rPr lang="es-MX" sz="1000" dirty="0">
                <a:solidFill>
                  <a:schemeClr val="dk1"/>
                </a:solidFill>
                <a:latin typeface="Century Gothic"/>
                <a:ea typeface="Century Gothic"/>
                <a:cs typeface="Century Gothic"/>
                <a:sym typeface="Century Gothic"/>
              </a:rPr>
              <a:t> </a:t>
            </a:r>
            <a:r>
              <a:rPr lang="es-MX" sz="1000" dirty="0" err="1">
                <a:solidFill>
                  <a:schemeClr val="dk1"/>
                </a:solidFill>
                <a:latin typeface="Century Gothic"/>
                <a:ea typeface="Century Gothic"/>
                <a:cs typeface="Century Gothic"/>
                <a:sym typeface="Century Gothic"/>
              </a:rPr>
              <a:t>that</a:t>
            </a:r>
            <a:r>
              <a:rPr lang="es-MX" sz="1000" dirty="0">
                <a:solidFill>
                  <a:schemeClr val="dk1"/>
                </a:solidFill>
                <a:latin typeface="Century Gothic"/>
                <a:ea typeface="Century Gothic"/>
                <a:cs typeface="Century Gothic"/>
                <a:sym typeface="Century Gothic"/>
              </a:rPr>
              <a:t>…)</a:t>
            </a:r>
          </a:p>
          <a:p>
            <a:pPr marL="171450" marR="0" lvl="0" indent="-171450" algn="l" rtl="0">
              <a:lnSpc>
                <a:spcPct val="100000"/>
              </a:lnSpc>
              <a:spcBef>
                <a:spcPts val="0"/>
              </a:spcBef>
              <a:spcAft>
                <a:spcPts val="0"/>
              </a:spcAft>
              <a:buClr>
                <a:schemeClr val="dk1"/>
              </a:buClr>
              <a:buSzPts val="1000"/>
              <a:buFont typeface="Arial" panose="020B0604020202020204" pitchFamily="34" charset="0"/>
              <a:buChar char="•"/>
            </a:pPr>
            <a:endParaRPr lang="es-MX" sz="1000" b="1" dirty="0">
              <a:solidFill>
                <a:schemeClr val="dk1"/>
              </a:solidFill>
              <a:latin typeface="Century Gothic"/>
              <a:ea typeface="Century Gothic"/>
              <a:cs typeface="Century Gothic"/>
              <a:sym typeface="Century Gothic"/>
            </a:endParaRPr>
          </a:p>
          <a:p>
            <a:pPr marL="171450" marR="0" lvl="0" indent="-171450" algn="l" rtl="0">
              <a:lnSpc>
                <a:spcPct val="100000"/>
              </a:lnSpc>
              <a:spcBef>
                <a:spcPts val="0"/>
              </a:spcBef>
              <a:spcAft>
                <a:spcPts val="0"/>
              </a:spcAft>
              <a:buClr>
                <a:schemeClr val="dk1"/>
              </a:buClr>
              <a:buSzPts val="1000"/>
              <a:buFont typeface="Arial" panose="020B0604020202020204" pitchFamily="34" charset="0"/>
              <a:buChar char="•"/>
            </a:pPr>
            <a:endParaRPr sz="1000" b="1" i="0" u="none" strike="noStrike" cap="none" dirty="0">
              <a:solidFill>
                <a:schemeClr val="dk1"/>
              </a:solidFill>
              <a:latin typeface="Century Gothic"/>
              <a:ea typeface="Century Gothic"/>
              <a:cs typeface="Century Gothic"/>
              <a:sym typeface="Century Gothic"/>
            </a:endParaRPr>
          </a:p>
        </p:txBody>
      </p:sp>
      <p:sp>
        <p:nvSpPr>
          <p:cNvPr id="8" name="Google Shape;94;p13">
            <a:extLst>
              <a:ext uri="{FF2B5EF4-FFF2-40B4-BE49-F238E27FC236}">
                <a16:creationId xmlns:a16="http://schemas.microsoft.com/office/drawing/2014/main" id="{3A2614A7-4C59-3C67-192E-E60D9DB8F659}"/>
              </a:ext>
            </a:extLst>
          </p:cNvPr>
          <p:cNvSpPr/>
          <p:nvPr/>
        </p:nvSpPr>
        <p:spPr>
          <a:xfrm>
            <a:off x="8003373" y="6927055"/>
            <a:ext cx="1863237" cy="1082104"/>
          </a:xfrm>
          <a:prstGeom prst="rect">
            <a:avLst/>
          </a:prstGeom>
          <a:noFill/>
          <a:ln w="9525" cap="flat" cmpd="sng">
            <a:solidFill>
              <a:srgbClr val="E36C09"/>
            </a:solidFill>
            <a:prstDash val="solid"/>
            <a:round/>
            <a:headEnd type="none" w="sm" len="sm"/>
            <a:tailEnd type="none" w="sm" len="sm"/>
          </a:ln>
        </p:spPr>
        <p:txBody>
          <a:bodyPr spcFirstLastPara="1" wrap="square" lIns="91425" tIns="45700" rIns="91425" bIns="45700" anchor="t" anchorCtr="0">
            <a:noAutofit/>
          </a:bodyPr>
          <a:lstStyle/>
          <a:p>
            <a:pPr marL="0" marR="0" lvl="0" indent="0" rtl="0">
              <a:lnSpc>
                <a:spcPct val="115000"/>
              </a:lnSpc>
              <a:spcBef>
                <a:spcPts val="0"/>
              </a:spcBef>
              <a:spcAft>
                <a:spcPts val="0"/>
              </a:spcAft>
              <a:buClr>
                <a:srgbClr val="000000"/>
              </a:buClr>
              <a:buSzPts val="1100"/>
              <a:buFont typeface="Century Gothic"/>
              <a:buNone/>
            </a:pPr>
            <a:r>
              <a:rPr lang="es-MX" sz="1100" b="1" dirty="0">
                <a:solidFill>
                  <a:srgbClr val="000000"/>
                </a:solidFill>
                <a:latin typeface="Century Gothic"/>
                <a:ea typeface="Century Gothic"/>
                <a:cs typeface="Century Gothic"/>
                <a:sym typeface="Century Gothic"/>
              </a:rPr>
              <a:t>Unidad II. Explicar con claridad. La exposición.</a:t>
            </a:r>
          </a:p>
          <a:p>
            <a:pPr marL="0" marR="0" lvl="0" indent="0" rtl="0">
              <a:lnSpc>
                <a:spcPct val="115000"/>
              </a:lnSpc>
              <a:spcBef>
                <a:spcPts val="0"/>
              </a:spcBef>
              <a:spcAft>
                <a:spcPts val="0"/>
              </a:spcAft>
              <a:buClr>
                <a:srgbClr val="000000"/>
              </a:buClr>
              <a:buSzPts val="1100"/>
              <a:buFont typeface="Century Gothic"/>
              <a:buNone/>
            </a:pPr>
            <a:r>
              <a:rPr lang="es-MX" sz="1100" b="1" dirty="0">
                <a:solidFill>
                  <a:srgbClr val="000000"/>
                </a:solidFill>
                <a:latin typeface="Century Gothic"/>
                <a:ea typeface="Century Gothic"/>
                <a:cs typeface="Century Gothic"/>
                <a:sym typeface="Century Gothic"/>
              </a:rPr>
              <a:t>Unidad III. Investigar e informar. La monografía.</a:t>
            </a:r>
          </a:p>
          <a:p>
            <a:pPr marL="0" marR="0" lvl="0" indent="0" algn="ctr" rtl="0">
              <a:lnSpc>
                <a:spcPct val="115000"/>
              </a:lnSpc>
              <a:spcBef>
                <a:spcPts val="0"/>
              </a:spcBef>
              <a:spcAft>
                <a:spcPts val="0"/>
              </a:spcAft>
              <a:buClr>
                <a:srgbClr val="000000"/>
              </a:buClr>
              <a:buSzPts val="1100"/>
              <a:buFont typeface="Century Gothic"/>
              <a:buNone/>
            </a:pPr>
            <a:endParaRPr sz="1100" b="1" i="0" u="none" strike="noStrike" cap="none" dirty="0">
              <a:solidFill>
                <a:srgbClr val="000000"/>
              </a:solidFill>
              <a:latin typeface="Century Gothic"/>
              <a:ea typeface="Century Gothic"/>
              <a:cs typeface="Century Gothic"/>
              <a:sym typeface="Century Gothic"/>
            </a:endParaRPr>
          </a:p>
        </p:txBody>
      </p:sp>
      <p:sp>
        <p:nvSpPr>
          <p:cNvPr id="9" name="Google Shape;95;p13">
            <a:extLst>
              <a:ext uri="{FF2B5EF4-FFF2-40B4-BE49-F238E27FC236}">
                <a16:creationId xmlns:a16="http://schemas.microsoft.com/office/drawing/2014/main" id="{2F975114-7EE3-1746-DC87-6E30E6897844}"/>
              </a:ext>
            </a:extLst>
          </p:cNvPr>
          <p:cNvSpPr/>
          <p:nvPr/>
        </p:nvSpPr>
        <p:spPr>
          <a:xfrm>
            <a:off x="5920821" y="6911327"/>
            <a:ext cx="1640193" cy="1237127"/>
          </a:xfrm>
          <a:prstGeom prst="rect">
            <a:avLst/>
          </a:prstGeom>
          <a:noFill/>
          <a:ln w="9525" cap="flat" cmpd="sng">
            <a:solidFill>
              <a:srgbClr val="E36C09"/>
            </a:solidFill>
            <a:prstDash val="solid"/>
            <a:round/>
            <a:headEnd type="none" w="sm" len="sm"/>
            <a:tailEnd type="none" w="sm" len="sm"/>
          </a:ln>
        </p:spPr>
        <p:txBody>
          <a:bodyPr spcFirstLastPara="1" wrap="square" lIns="91425" tIns="45700" rIns="91425" bIns="45700" anchor="t" anchorCtr="0">
            <a:noAutofit/>
          </a:bodyPr>
          <a:lstStyle/>
          <a:p>
            <a:pPr marL="171450" marR="0" lvl="0" indent="-171450" algn="just" rtl="0">
              <a:lnSpc>
                <a:spcPct val="115000"/>
              </a:lnSpc>
              <a:spcBef>
                <a:spcPts val="0"/>
              </a:spcBef>
              <a:spcAft>
                <a:spcPts val="0"/>
              </a:spcAft>
              <a:buClr>
                <a:srgbClr val="000000"/>
              </a:buClr>
              <a:buSzPts val="1000"/>
              <a:buFont typeface="Arial" panose="020B0604020202020204" pitchFamily="34" charset="0"/>
              <a:buChar char="•"/>
            </a:pPr>
            <a:r>
              <a:rPr lang="es-MX" sz="1000" b="1" dirty="0">
                <a:solidFill>
                  <a:srgbClr val="000000"/>
                </a:solidFill>
                <a:latin typeface="Calibri"/>
                <a:ea typeface="Calibri"/>
                <a:cs typeface="Calibri"/>
                <a:sym typeface="Calibri"/>
              </a:rPr>
              <a:t>Ortografía</a:t>
            </a:r>
          </a:p>
          <a:p>
            <a:pPr marL="171450" marR="0" lvl="0" indent="-171450" algn="just" rtl="0">
              <a:lnSpc>
                <a:spcPct val="115000"/>
              </a:lnSpc>
              <a:spcBef>
                <a:spcPts val="0"/>
              </a:spcBef>
              <a:spcAft>
                <a:spcPts val="0"/>
              </a:spcAft>
              <a:buClr>
                <a:srgbClr val="000000"/>
              </a:buClr>
              <a:buSzPts val="1000"/>
              <a:buFont typeface="Arial" panose="020B0604020202020204" pitchFamily="34" charset="0"/>
              <a:buChar char="•"/>
            </a:pPr>
            <a:r>
              <a:rPr lang="es-MX" sz="1000" b="1" i="0" u="none" strike="noStrike" cap="none" dirty="0">
                <a:solidFill>
                  <a:srgbClr val="000000"/>
                </a:solidFill>
                <a:latin typeface="Calibri"/>
                <a:ea typeface="Calibri"/>
                <a:cs typeface="Calibri"/>
                <a:sym typeface="Calibri"/>
              </a:rPr>
              <a:t>Sintaxis</a:t>
            </a:r>
          </a:p>
          <a:p>
            <a:pPr marL="171450" marR="0" lvl="0" indent="-171450" algn="just" rtl="0">
              <a:lnSpc>
                <a:spcPct val="115000"/>
              </a:lnSpc>
              <a:spcBef>
                <a:spcPts val="0"/>
              </a:spcBef>
              <a:spcAft>
                <a:spcPts val="0"/>
              </a:spcAft>
              <a:buClr>
                <a:srgbClr val="000000"/>
              </a:buClr>
              <a:buSzPts val="1000"/>
              <a:buFont typeface="Arial" panose="020B0604020202020204" pitchFamily="34" charset="0"/>
              <a:buChar char="•"/>
            </a:pPr>
            <a:r>
              <a:rPr lang="es-MX" sz="1000" b="1" i="0" u="none" strike="noStrike" cap="none" dirty="0">
                <a:solidFill>
                  <a:srgbClr val="000000"/>
                </a:solidFill>
                <a:latin typeface="Calibri"/>
                <a:ea typeface="Calibri"/>
                <a:cs typeface="Calibri"/>
                <a:sym typeface="Calibri"/>
              </a:rPr>
              <a:t>Fuentes de información.</a:t>
            </a:r>
          </a:p>
          <a:p>
            <a:pPr marL="171450" marR="0" lvl="0" indent="-171450" algn="just" rtl="0">
              <a:lnSpc>
                <a:spcPct val="115000"/>
              </a:lnSpc>
              <a:spcBef>
                <a:spcPts val="0"/>
              </a:spcBef>
              <a:spcAft>
                <a:spcPts val="0"/>
              </a:spcAft>
              <a:buClr>
                <a:srgbClr val="000000"/>
              </a:buClr>
              <a:buSzPts val="1000"/>
              <a:buFont typeface="Arial" panose="020B0604020202020204" pitchFamily="34" charset="0"/>
              <a:buChar char="•"/>
            </a:pPr>
            <a:r>
              <a:rPr lang="es-MX" sz="1000" b="1" dirty="0">
                <a:solidFill>
                  <a:srgbClr val="000000"/>
                </a:solidFill>
                <a:latin typeface="Calibri"/>
                <a:ea typeface="Calibri"/>
                <a:cs typeface="Calibri"/>
                <a:sym typeface="Calibri"/>
              </a:rPr>
              <a:t>Citas textuales</a:t>
            </a:r>
          </a:p>
          <a:p>
            <a:pPr marL="171450" marR="0" lvl="0" indent="-171450" algn="just" rtl="0">
              <a:lnSpc>
                <a:spcPct val="115000"/>
              </a:lnSpc>
              <a:spcBef>
                <a:spcPts val="0"/>
              </a:spcBef>
              <a:spcAft>
                <a:spcPts val="0"/>
              </a:spcAft>
              <a:buClr>
                <a:srgbClr val="000000"/>
              </a:buClr>
              <a:buSzPts val="1000"/>
              <a:buFont typeface="Arial" panose="020B0604020202020204" pitchFamily="34" charset="0"/>
              <a:buChar char="•"/>
            </a:pPr>
            <a:r>
              <a:rPr lang="es-MX" sz="1000" b="1" i="0" u="none" strike="noStrike" cap="none" dirty="0">
                <a:solidFill>
                  <a:srgbClr val="000000"/>
                </a:solidFill>
                <a:latin typeface="Calibri"/>
                <a:ea typeface="Calibri"/>
                <a:cs typeface="Calibri"/>
                <a:sym typeface="Calibri"/>
              </a:rPr>
              <a:t>El texto expositivo</a:t>
            </a:r>
            <a:endParaRPr lang="es-MX" sz="1000" b="1" dirty="0">
              <a:solidFill>
                <a:srgbClr val="000000"/>
              </a:solidFill>
              <a:latin typeface="Calibri"/>
              <a:ea typeface="Calibri"/>
              <a:cs typeface="Calibri"/>
              <a:sym typeface="Calibri"/>
            </a:endParaRPr>
          </a:p>
          <a:p>
            <a:pPr marL="171450" marR="0" lvl="0" indent="-171450" algn="just" rtl="0">
              <a:lnSpc>
                <a:spcPct val="115000"/>
              </a:lnSpc>
              <a:spcBef>
                <a:spcPts val="0"/>
              </a:spcBef>
              <a:spcAft>
                <a:spcPts val="0"/>
              </a:spcAft>
              <a:buClr>
                <a:srgbClr val="000000"/>
              </a:buClr>
              <a:buSzPts val="1000"/>
              <a:buFont typeface="Arial" panose="020B0604020202020204" pitchFamily="34" charset="0"/>
              <a:buChar char="•"/>
            </a:pPr>
            <a:r>
              <a:rPr lang="es-MX" sz="1000" b="1" i="0" u="none" strike="noStrike" cap="none" dirty="0">
                <a:solidFill>
                  <a:srgbClr val="000000"/>
                </a:solidFill>
                <a:latin typeface="Calibri"/>
                <a:ea typeface="Calibri"/>
                <a:cs typeface="Calibri"/>
                <a:sym typeface="Calibri"/>
              </a:rPr>
              <a:t>La monografía</a:t>
            </a:r>
          </a:p>
        </p:txBody>
      </p:sp>
      <p:sp>
        <p:nvSpPr>
          <p:cNvPr id="10" name="Google Shape;96;p13">
            <a:extLst>
              <a:ext uri="{FF2B5EF4-FFF2-40B4-BE49-F238E27FC236}">
                <a16:creationId xmlns:a16="http://schemas.microsoft.com/office/drawing/2014/main" id="{EA9CA3E8-84F7-1BFE-7EB9-3AB5FBCDDD77}"/>
              </a:ext>
            </a:extLst>
          </p:cNvPr>
          <p:cNvSpPr/>
          <p:nvPr/>
        </p:nvSpPr>
        <p:spPr>
          <a:xfrm rot="-5400000">
            <a:off x="6302918" y="4469861"/>
            <a:ext cx="1885038" cy="1327089"/>
          </a:xfrm>
          <a:prstGeom prst="downArrow">
            <a:avLst>
              <a:gd name="adj1" fmla="val 50000"/>
              <a:gd name="adj2" fmla="val 55720"/>
            </a:avLst>
          </a:prstGeom>
          <a:solidFill>
            <a:schemeClr val="bg1">
              <a:lumMod val="8500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11" name="Google Shape;97;p13">
            <a:extLst>
              <a:ext uri="{FF2B5EF4-FFF2-40B4-BE49-F238E27FC236}">
                <a16:creationId xmlns:a16="http://schemas.microsoft.com/office/drawing/2014/main" id="{5ACA308B-6378-36ED-E7A5-B502BC72DAA3}"/>
              </a:ext>
            </a:extLst>
          </p:cNvPr>
          <p:cNvSpPr txBox="1"/>
          <p:nvPr/>
        </p:nvSpPr>
        <p:spPr>
          <a:xfrm>
            <a:off x="6725137" y="4959602"/>
            <a:ext cx="69619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s-MX" sz="1400" b="1" i="0" u="none" strike="noStrike" cap="none" dirty="0">
                <a:solidFill>
                  <a:schemeClr val="tx1"/>
                </a:solidFill>
                <a:latin typeface="Arial"/>
                <a:ea typeface="Arial"/>
                <a:cs typeface="Arial"/>
                <a:sym typeface="Arial"/>
              </a:rPr>
              <a:t>Inglés</a:t>
            </a:r>
          </a:p>
          <a:p>
            <a:pPr marL="0" marR="0" lvl="0" indent="0" algn="l" rtl="0">
              <a:lnSpc>
                <a:spcPct val="100000"/>
              </a:lnSpc>
              <a:spcBef>
                <a:spcPts val="0"/>
              </a:spcBef>
              <a:spcAft>
                <a:spcPts val="0"/>
              </a:spcAft>
              <a:buClr>
                <a:schemeClr val="lt1"/>
              </a:buClr>
              <a:buSzPts val="1400"/>
              <a:buFont typeface="Arial"/>
              <a:buNone/>
            </a:pPr>
            <a:endParaRPr sz="1800" b="1" i="0" u="none" strike="noStrike" cap="none" dirty="0">
              <a:solidFill>
                <a:schemeClr val="tx1"/>
              </a:solidFill>
              <a:latin typeface="Calibri"/>
              <a:ea typeface="Calibri"/>
              <a:cs typeface="Calibri"/>
              <a:sym typeface="Calibri"/>
            </a:endParaRPr>
          </a:p>
        </p:txBody>
      </p:sp>
      <p:sp>
        <p:nvSpPr>
          <p:cNvPr id="12" name="Google Shape;98;p13">
            <a:extLst>
              <a:ext uri="{FF2B5EF4-FFF2-40B4-BE49-F238E27FC236}">
                <a16:creationId xmlns:a16="http://schemas.microsoft.com/office/drawing/2014/main" id="{1254929B-5248-9343-7C8C-9B26B09049FA}"/>
              </a:ext>
            </a:extLst>
          </p:cNvPr>
          <p:cNvSpPr/>
          <p:nvPr/>
        </p:nvSpPr>
        <p:spPr>
          <a:xfrm rot="5400000">
            <a:off x="9150204" y="4542244"/>
            <a:ext cx="1831618" cy="1436684"/>
          </a:xfrm>
          <a:prstGeom prst="downArrow">
            <a:avLst>
              <a:gd name="adj1" fmla="val 50000"/>
              <a:gd name="adj2" fmla="val 55720"/>
            </a:avLst>
          </a:prstGeom>
          <a:solidFill>
            <a:schemeClr val="accent4">
              <a:lumMod val="40000"/>
              <a:lumOff val="6000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1" i="0" u="none" strike="noStrike" cap="none">
              <a:solidFill>
                <a:schemeClr val="lt1"/>
              </a:solidFill>
              <a:latin typeface="Arial"/>
              <a:ea typeface="Arial"/>
              <a:cs typeface="Arial"/>
              <a:sym typeface="Arial"/>
            </a:endParaRPr>
          </a:p>
        </p:txBody>
      </p:sp>
      <p:sp>
        <p:nvSpPr>
          <p:cNvPr id="13" name="Google Shape;99;p13">
            <a:extLst>
              <a:ext uri="{FF2B5EF4-FFF2-40B4-BE49-F238E27FC236}">
                <a16:creationId xmlns:a16="http://schemas.microsoft.com/office/drawing/2014/main" id="{4C77D4D5-68D5-DD0D-3CB1-42B2D107C52C}"/>
              </a:ext>
            </a:extLst>
          </p:cNvPr>
          <p:cNvSpPr txBox="1"/>
          <p:nvPr/>
        </p:nvSpPr>
        <p:spPr>
          <a:xfrm>
            <a:off x="9642744" y="4909347"/>
            <a:ext cx="1136611"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s-MX" sz="1200" b="1" i="0" u="none" strike="noStrike" cap="none" dirty="0">
                <a:solidFill>
                  <a:schemeClr val="tx1"/>
                </a:solidFill>
                <a:latin typeface="Calibri"/>
                <a:ea typeface="Calibri"/>
                <a:cs typeface="Calibri"/>
                <a:sym typeface="Calibri"/>
              </a:rPr>
              <a:t>Etimologías</a:t>
            </a:r>
            <a:r>
              <a:rPr lang="es-MX" sz="1800" b="1" i="0" u="none" strike="noStrike" cap="none" dirty="0">
                <a:solidFill>
                  <a:schemeClr val="tx1"/>
                </a:solidFill>
                <a:latin typeface="Calibri"/>
                <a:ea typeface="Calibri"/>
                <a:cs typeface="Calibri"/>
                <a:sym typeface="Calibri"/>
              </a:rPr>
              <a:t> </a:t>
            </a:r>
            <a:r>
              <a:rPr lang="es-MX" sz="1200" b="1" i="0" u="none" strike="noStrike" cap="none" dirty="0">
                <a:solidFill>
                  <a:schemeClr val="tx1"/>
                </a:solidFill>
                <a:latin typeface="Calibri"/>
                <a:ea typeface="Calibri"/>
                <a:cs typeface="Calibri"/>
                <a:sym typeface="Calibri"/>
              </a:rPr>
              <a:t>grecolatinas</a:t>
            </a:r>
            <a:endParaRPr sz="1200" b="1" i="0" u="none" strike="noStrike" cap="none" dirty="0">
              <a:solidFill>
                <a:schemeClr val="tx1"/>
              </a:solidFill>
              <a:latin typeface="Calibri"/>
              <a:ea typeface="Calibri"/>
              <a:cs typeface="Calibri"/>
              <a:sym typeface="Calibri"/>
            </a:endParaRPr>
          </a:p>
        </p:txBody>
      </p:sp>
      <p:sp>
        <p:nvSpPr>
          <p:cNvPr id="14" name="Google Shape;100;p13">
            <a:extLst>
              <a:ext uri="{FF2B5EF4-FFF2-40B4-BE49-F238E27FC236}">
                <a16:creationId xmlns:a16="http://schemas.microsoft.com/office/drawing/2014/main" id="{793C9464-F157-0582-4B68-B600581C11E2}"/>
              </a:ext>
            </a:extLst>
          </p:cNvPr>
          <p:cNvSpPr/>
          <p:nvPr/>
        </p:nvSpPr>
        <p:spPr>
          <a:xfrm rot="10800000">
            <a:off x="7646208" y="5556459"/>
            <a:ext cx="1934443" cy="1241018"/>
          </a:xfrm>
          <a:prstGeom prst="downArrow">
            <a:avLst>
              <a:gd name="adj1" fmla="val 50000"/>
              <a:gd name="adj2" fmla="val 58214"/>
            </a:avLst>
          </a:prstGeom>
          <a:solidFill>
            <a:schemeClr val="accent1">
              <a:lumMod val="20000"/>
              <a:lumOff val="8000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1" i="0" u="none" strike="noStrike" cap="none">
              <a:solidFill>
                <a:schemeClr val="lt1"/>
              </a:solidFill>
              <a:latin typeface="Arial"/>
              <a:ea typeface="Arial"/>
              <a:cs typeface="Arial"/>
              <a:sym typeface="Arial"/>
            </a:endParaRPr>
          </a:p>
        </p:txBody>
      </p:sp>
      <p:sp>
        <p:nvSpPr>
          <p:cNvPr id="15" name="Google Shape;101;p13">
            <a:extLst>
              <a:ext uri="{FF2B5EF4-FFF2-40B4-BE49-F238E27FC236}">
                <a16:creationId xmlns:a16="http://schemas.microsoft.com/office/drawing/2014/main" id="{09DCF228-CE81-6360-95D5-9AFB8E4ABE51}"/>
              </a:ext>
            </a:extLst>
          </p:cNvPr>
          <p:cNvSpPr/>
          <p:nvPr/>
        </p:nvSpPr>
        <p:spPr>
          <a:xfrm>
            <a:off x="7696200" y="3543300"/>
            <a:ext cx="1870550" cy="1253478"/>
          </a:xfrm>
          <a:prstGeom prst="downArrow">
            <a:avLst>
              <a:gd name="adj1" fmla="val 50000"/>
              <a:gd name="adj2" fmla="val 55720"/>
            </a:avLst>
          </a:prstGeom>
          <a:solidFill>
            <a:schemeClr val="accent6">
              <a:lumMod val="40000"/>
              <a:lumOff val="6000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1" i="0" u="none" strike="noStrike" cap="none">
              <a:solidFill>
                <a:schemeClr val="lt1"/>
              </a:solidFill>
              <a:latin typeface="Arial"/>
              <a:ea typeface="Arial"/>
              <a:cs typeface="Arial"/>
              <a:sym typeface="Arial"/>
            </a:endParaRPr>
          </a:p>
        </p:txBody>
      </p:sp>
      <p:sp>
        <p:nvSpPr>
          <p:cNvPr id="16" name="Google Shape;102;p13">
            <a:extLst>
              <a:ext uri="{FF2B5EF4-FFF2-40B4-BE49-F238E27FC236}">
                <a16:creationId xmlns:a16="http://schemas.microsoft.com/office/drawing/2014/main" id="{2DE1D0B3-61AE-F067-B2A7-00EFFFE6E97F}"/>
              </a:ext>
            </a:extLst>
          </p:cNvPr>
          <p:cNvSpPr txBox="1"/>
          <p:nvPr/>
        </p:nvSpPr>
        <p:spPr>
          <a:xfrm>
            <a:off x="8057188" y="6018015"/>
            <a:ext cx="1290483" cy="3077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s-MX" sz="1200" b="1" i="0" u="none" strike="noStrike" cap="none" dirty="0">
                <a:solidFill>
                  <a:schemeClr val="tx1"/>
                </a:solidFill>
                <a:latin typeface="Calibri"/>
                <a:ea typeface="Calibri"/>
                <a:cs typeface="Calibri"/>
                <a:sym typeface="Calibri"/>
              </a:rPr>
              <a:t>Lengua española</a:t>
            </a:r>
            <a:endParaRPr sz="1200" b="1" i="0" u="none" strike="noStrike" cap="none" dirty="0">
              <a:solidFill>
                <a:schemeClr val="tx1"/>
              </a:solidFill>
              <a:latin typeface="Calibri"/>
              <a:ea typeface="Calibri"/>
              <a:cs typeface="Calibri"/>
              <a:sym typeface="Calibri"/>
            </a:endParaRPr>
          </a:p>
        </p:txBody>
      </p:sp>
      <p:sp>
        <p:nvSpPr>
          <p:cNvPr id="17" name="Google Shape;103;p13">
            <a:extLst>
              <a:ext uri="{FF2B5EF4-FFF2-40B4-BE49-F238E27FC236}">
                <a16:creationId xmlns:a16="http://schemas.microsoft.com/office/drawing/2014/main" id="{A5B3BB91-2EF1-BBB9-83C1-7FDEF7FC566A}"/>
              </a:ext>
            </a:extLst>
          </p:cNvPr>
          <p:cNvSpPr txBox="1"/>
          <p:nvPr/>
        </p:nvSpPr>
        <p:spPr>
          <a:xfrm>
            <a:off x="8112506" y="4086763"/>
            <a:ext cx="1239116"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r>
              <a:rPr lang="es-MX" sz="1400" b="1" i="0" u="none" strike="noStrike" cap="none" dirty="0">
                <a:solidFill>
                  <a:schemeClr val="tx1"/>
                </a:solidFill>
                <a:latin typeface="Arial"/>
                <a:ea typeface="Arial"/>
                <a:cs typeface="Arial"/>
                <a:sym typeface="Arial"/>
              </a:rPr>
              <a:t>Biología V</a:t>
            </a:r>
            <a:endParaRPr sz="1800" b="1" i="0" u="none" strike="noStrike" cap="none" dirty="0">
              <a:solidFill>
                <a:schemeClr val="tx1"/>
              </a:solidFill>
              <a:latin typeface="Calibri"/>
              <a:ea typeface="Calibri"/>
              <a:cs typeface="Calibri"/>
              <a:sym typeface="Calibri"/>
            </a:endParaRPr>
          </a:p>
        </p:txBody>
      </p:sp>
      <p:sp>
        <p:nvSpPr>
          <p:cNvPr id="18" name="Google Shape;104;p13">
            <a:extLst>
              <a:ext uri="{FF2B5EF4-FFF2-40B4-BE49-F238E27FC236}">
                <a16:creationId xmlns:a16="http://schemas.microsoft.com/office/drawing/2014/main" id="{2115BCC7-5D0F-25A3-6E13-A19D50CB71ED}"/>
              </a:ext>
            </a:extLst>
          </p:cNvPr>
          <p:cNvSpPr/>
          <p:nvPr/>
        </p:nvSpPr>
        <p:spPr>
          <a:xfrm>
            <a:off x="4624655" y="4891594"/>
            <a:ext cx="1854435" cy="1184332"/>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100"/>
              <a:buFont typeface="Century Gothic"/>
              <a:buNone/>
            </a:pPr>
            <a:r>
              <a:rPr lang="es-MX" sz="1100" b="1" i="0" u="none" strike="noStrike" cap="none" dirty="0">
                <a:solidFill>
                  <a:schemeClr val="dk1"/>
                </a:solidFill>
                <a:latin typeface="Century Gothic"/>
                <a:ea typeface="Century Gothic"/>
                <a:cs typeface="Century Gothic"/>
                <a:sym typeface="Century Gothic"/>
              </a:rPr>
              <a:t>Unidad V</a:t>
            </a:r>
            <a:r>
              <a:rPr lang="es-MX" sz="1100" b="1" dirty="0">
                <a:solidFill>
                  <a:schemeClr val="dk1"/>
                </a:solidFill>
                <a:latin typeface="Century Gothic"/>
                <a:ea typeface="Century Gothic"/>
                <a:cs typeface="Century Gothic"/>
                <a:sym typeface="Century Gothic"/>
              </a:rPr>
              <a:t>. in </a:t>
            </a:r>
            <a:r>
              <a:rPr lang="es-MX" sz="1100" b="1" dirty="0" err="1">
                <a:solidFill>
                  <a:schemeClr val="dk1"/>
                </a:solidFill>
                <a:latin typeface="Century Gothic"/>
                <a:ea typeface="Century Gothic"/>
                <a:cs typeface="Century Gothic"/>
                <a:sym typeface="Century Gothic"/>
              </a:rPr>
              <a:t>giving</a:t>
            </a:r>
            <a:r>
              <a:rPr lang="es-MX" sz="1100" b="1" dirty="0">
                <a:solidFill>
                  <a:schemeClr val="dk1"/>
                </a:solidFill>
                <a:latin typeface="Century Gothic"/>
                <a:ea typeface="Century Gothic"/>
                <a:cs typeface="Century Gothic"/>
                <a:sym typeface="Century Gothic"/>
              </a:rPr>
              <a:t> </a:t>
            </a:r>
            <a:r>
              <a:rPr lang="es-MX" sz="1100" b="1" dirty="0" err="1">
                <a:solidFill>
                  <a:schemeClr val="dk1"/>
                </a:solidFill>
                <a:latin typeface="Century Gothic"/>
                <a:ea typeface="Century Gothic"/>
                <a:cs typeface="Century Gothic"/>
                <a:sym typeface="Century Gothic"/>
              </a:rPr>
              <a:t>advice</a:t>
            </a:r>
            <a:r>
              <a:rPr lang="es-MX" sz="1100" b="1" dirty="0">
                <a:solidFill>
                  <a:schemeClr val="dk1"/>
                </a:solidFill>
                <a:latin typeface="Century Gothic"/>
                <a:ea typeface="Century Gothic"/>
                <a:cs typeface="Century Gothic"/>
                <a:sym typeface="Century Gothic"/>
              </a:rPr>
              <a:t> </a:t>
            </a:r>
            <a:r>
              <a:rPr lang="es-MX" sz="1100" b="1" dirty="0" err="1">
                <a:solidFill>
                  <a:schemeClr val="dk1"/>
                </a:solidFill>
                <a:latin typeface="Century Gothic"/>
                <a:ea typeface="Century Gothic"/>
                <a:cs typeface="Century Gothic"/>
                <a:sym typeface="Century Gothic"/>
              </a:rPr>
              <a:t>seek</a:t>
            </a:r>
            <a:r>
              <a:rPr lang="es-MX" sz="1100" b="1" dirty="0">
                <a:solidFill>
                  <a:schemeClr val="dk1"/>
                </a:solidFill>
                <a:latin typeface="Century Gothic"/>
                <a:ea typeface="Century Gothic"/>
                <a:cs typeface="Century Gothic"/>
                <a:sym typeface="Century Gothic"/>
              </a:rPr>
              <a:t> </a:t>
            </a:r>
            <a:r>
              <a:rPr lang="es-MX" sz="1100" b="1" dirty="0" err="1">
                <a:solidFill>
                  <a:schemeClr val="dk1"/>
                </a:solidFill>
                <a:latin typeface="Century Gothic"/>
                <a:ea typeface="Century Gothic"/>
                <a:cs typeface="Century Gothic"/>
                <a:sym typeface="Century Gothic"/>
              </a:rPr>
              <a:t>to</a:t>
            </a:r>
            <a:r>
              <a:rPr lang="es-MX" sz="1100" b="1" dirty="0">
                <a:solidFill>
                  <a:schemeClr val="dk1"/>
                </a:solidFill>
                <a:latin typeface="Century Gothic"/>
                <a:ea typeface="Century Gothic"/>
                <a:cs typeface="Century Gothic"/>
                <a:sym typeface="Century Gothic"/>
              </a:rPr>
              <a:t> </a:t>
            </a:r>
            <a:r>
              <a:rPr lang="es-MX" sz="1100" b="1" dirty="0" err="1">
                <a:solidFill>
                  <a:schemeClr val="dk1"/>
                </a:solidFill>
                <a:latin typeface="Century Gothic"/>
                <a:ea typeface="Century Gothic"/>
                <a:cs typeface="Century Gothic"/>
                <a:sym typeface="Century Gothic"/>
              </a:rPr>
              <a:t>help</a:t>
            </a:r>
            <a:r>
              <a:rPr lang="es-MX" sz="1100" b="1" dirty="0">
                <a:solidFill>
                  <a:schemeClr val="dk1"/>
                </a:solidFill>
                <a:latin typeface="Century Gothic"/>
                <a:ea typeface="Century Gothic"/>
                <a:cs typeface="Century Gothic"/>
                <a:sym typeface="Century Gothic"/>
              </a:rPr>
              <a:t> </a:t>
            </a:r>
            <a:r>
              <a:rPr lang="es-MX" sz="1100" b="1" dirty="0" err="1">
                <a:solidFill>
                  <a:schemeClr val="dk1"/>
                </a:solidFill>
                <a:latin typeface="Century Gothic"/>
                <a:ea typeface="Century Gothic"/>
                <a:cs typeface="Century Gothic"/>
                <a:sym typeface="Century Gothic"/>
              </a:rPr>
              <a:t>not</a:t>
            </a:r>
            <a:r>
              <a:rPr lang="es-MX" sz="1100" b="1" dirty="0">
                <a:solidFill>
                  <a:schemeClr val="dk1"/>
                </a:solidFill>
                <a:latin typeface="Century Gothic"/>
                <a:ea typeface="Century Gothic"/>
                <a:cs typeface="Century Gothic"/>
                <a:sym typeface="Century Gothic"/>
              </a:rPr>
              <a:t> </a:t>
            </a:r>
            <a:r>
              <a:rPr lang="es-MX" sz="1100" b="1" dirty="0" err="1">
                <a:solidFill>
                  <a:schemeClr val="dk1"/>
                </a:solidFill>
                <a:latin typeface="Century Gothic"/>
                <a:ea typeface="Century Gothic"/>
                <a:cs typeface="Century Gothic"/>
                <a:sym typeface="Century Gothic"/>
              </a:rPr>
              <a:t>to</a:t>
            </a:r>
            <a:r>
              <a:rPr lang="es-MX" sz="1100" b="1" dirty="0">
                <a:solidFill>
                  <a:schemeClr val="dk1"/>
                </a:solidFill>
                <a:latin typeface="Century Gothic"/>
                <a:ea typeface="Century Gothic"/>
                <a:cs typeface="Century Gothic"/>
                <a:sym typeface="Century Gothic"/>
              </a:rPr>
              <a:t> </a:t>
            </a:r>
            <a:r>
              <a:rPr lang="es-MX" sz="1100" b="1" dirty="0" err="1">
                <a:solidFill>
                  <a:schemeClr val="dk1"/>
                </a:solidFill>
                <a:latin typeface="Century Gothic"/>
                <a:ea typeface="Century Gothic"/>
                <a:cs typeface="Century Gothic"/>
                <a:sym typeface="Century Gothic"/>
              </a:rPr>
              <a:t>please</a:t>
            </a:r>
            <a:r>
              <a:rPr lang="es-MX" sz="1100" b="1" dirty="0">
                <a:solidFill>
                  <a:schemeClr val="dk1"/>
                </a:solidFill>
                <a:latin typeface="Century Gothic"/>
                <a:ea typeface="Century Gothic"/>
                <a:cs typeface="Century Gothic"/>
                <a:sym typeface="Century Gothic"/>
              </a:rPr>
              <a:t>, </a:t>
            </a:r>
            <a:r>
              <a:rPr lang="es-MX" sz="1100" b="1" dirty="0" err="1">
                <a:solidFill>
                  <a:schemeClr val="dk1"/>
                </a:solidFill>
                <a:latin typeface="Century Gothic"/>
                <a:ea typeface="Century Gothic"/>
                <a:cs typeface="Century Gothic"/>
                <a:sym typeface="Century Gothic"/>
              </a:rPr>
              <a:t>your</a:t>
            </a:r>
            <a:r>
              <a:rPr lang="es-MX" sz="1100" b="1" dirty="0">
                <a:solidFill>
                  <a:schemeClr val="dk1"/>
                </a:solidFill>
                <a:latin typeface="Century Gothic"/>
                <a:ea typeface="Century Gothic"/>
                <a:cs typeface="Century Gothic"/>
                <a:sym typeface="Century Gothic"/>
              </a:rPr>
              <a:t> </a:t>
            </a:r>
            <a:r>
              <a:rPr lang="es-MX" sz="1100" b="1" dirty="0" err="1">
                <a:solidFill>
                  <a:schemeClr val="dk1"/>
                </a:solidFill>
                <a:latin typeface="Century Gothic"/>
                <a:ea typeface="Century Gothic"/>
                <a:cs typeface="Century Gothic"/>
                <a:sym typeface="Century Gothic"/>
              </a:rPr>
              <a:t>friend</a:t>
            </a:r>
            <a:r>
              <a:rPr lang="es-MX" sz="1100" b="1" dirty="0">
                <a:solidFill>
                  <a:schemeClr val="dk1"/>
                </a:solidFill>
                <a:latin typeface="Century Gothic"/>
                <a:ea typeface="Century Gothic"/>
                <a:cs typeface="Century Gothic"/>
                <a:sym typeface="Century Gothic"/>
              </a:rPr>
              <a:t> (Al dar consejos procura ayudar, no complacer a tu amigo).</a:t>
            </a:r>
            <a:endParaRPr lang="es-MX" sz="1100" b="1" i="0" u="none" strike="noStrike" cap="none" dirty="0">
              <a:solidFill>
                <a:schemeClr val="dk1"/>
              </a:solidFill>
              <a:latin typeface="Century Gothic"/>
              <a:ea typeface="Century Gothic"/>
              <a:cs typeface="Century Gothic"/>
              <a:sym typeface="Century Gothic"/>
            </a:endParaRPr>
          </a:p>
        </p:txBody>
      </p:sp>
      <p:sp>
        <p:nvSpPr>
          <p:cNvPr id="19" name="Google Shape;105;p13">
            <a:extLst>
              <a:ext uri="{FF2B5EF4-FFF2-40B4-BE49-F238E27FC236}">
                <a16:creationId xmlns:a16="http://schemas.microsoft.com/office/drawing/2014/main" id="{541E1BA4-D257-C787-8FF0-727773955F63}"/>
              </a:ext>
            </a:extLst>
          </p:cNvPr>
          <p:cNvSpPr/>
          <p:nvPr/>
        </p:nvSpPr>
        <p:spPr>
          <a:xfrm>
            <a:off x="10877160" y="4223088"/>
            <a:ext cx="2222495" cy="1213381"/>
          </a:xfrm>
          <a:prstGeom prst="rect">
            <a:avLst/>
          </a:pr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R="0" lvl="0" algn="l" rtl="0">
              <a:lnSpc>
                <a:spcPct val="115000"/>
              </a:lnSpc>
              <a:spcBef>
                <a:spcPts val="0"/>
              </a:spcBef>
              <a:spcAft>
                <a:spcPts val="0"/>
              </a:spcAft>
              <a:buClr>
                <a:schemeClr val="dk1"/>
              </a:buClr>
              <a:buSzPts val="1100"/>
            </a:pPr>
            <a:r>
              <a:rPr lang="es-MX" sz="1100" b="1" i="0" u="none" strike="noStrike" cap="none" dirty="0">
                <a:solidFill>
                  <a:schemeClr val="dk1"/>
                </a:solidFill>
                <a:latin typeface="Century Gothic"/>
                <a:ea typeface="Century Gothic"/>
                <a:cs typeface="Century Gothic"/>
                <a:sym typeface="Century Gothic"/>
              </a:rPr>
              <a:t>Unidad II. El esquema de la palabra.</a:t>
            </a:r>
          </a:p>
          <a:p>
            <a:pPr marR="0" lvl="0" algn="l" rtl="0">
              <a:lnSpc>
                <a:spcPct val="115000"/>
              </a:lnSpc>
              <a:spcBef>
                <a:spcPts val="0"/>
              </a:spcBef>
              <a:spcAft>
                <a:spcPts val="0"/>
              </a:spcAft>
              <a:buClr>
                <a:schemeClr val="dk1"/>
              </a:buClr>
              <a:buSzPts val="1100"/>
            </a:pPr>
            <a:r>
              <a:rPr lang="es-MX" sz="1100" b="1" dirty="0">
                <a:solidFill>
                  <a:schemeClr val="dk1"/>
                </a:solidFill>
                <a:latin typeface="Century Gothic"/>
                <a:sym typeface="Century Gothic"/>
              </a:rPr>
              <a:t>Unidad IV. El griego en los saberes</a:t>
            </a:r>
          </a:p>
          <a:p>
            <a:pPr marR="0" lvl="0" algn="l" rtl="0">
              <a:lnSpc>
                <a:spcPct val="115000"/>
              </a:lnSpc>
              <a:spcBef>
                <a:spcPts val="0"/>
              </a:spcBef>
              <a:spcAft>
                <a:spcPts val="0"/>
              </a:spcAft>
              <a:buClr>
                <a:schemeClr val="dk1"/>
              </a:buClr>
              <a:buSzPts val="1100"/>
            </a:pPr>
            <a:r>
              <a:rPr lang="es-MX" sz="1100" b="1" i="0" u="none" strike="noStrike" cap="none" dirty="0">
                <a:solidFill>
                  <a:schemeClr val="dk1"/>
                </a:solidFill>
                <a:latin typeface="Century Gothic"/>
                <a:ea typeface="Arial"/>
                <a:cs typeface="Arial"/>
                <a:sym typeface="Century Gothic"/>
              </a:rPr>
              <a:t>Unidad V. El lenguaje de las ciencias</a:t>
            </a:r>
            <a:endParaRPr sz="1400" b="0" i="0" u="none" strike="noStrike" cap="none" dirty="0">
              <a:solidFill>
                <a:srgbClr val="000000"/>
              </a:solidFill>
              <a:latin typeface="Arial"/>
              <a:ea typeface="Arial"/>
              <a:cs typeface="Arial"/>
              <a:sym typeface="Arial"/>
            </a:endParaRPr>
          </a:p>
        </p:txBody>
      </p:sp>
      <p:sp>
        <p:nvSpPr>
          <p:cNvPr id="20" name="Google Shape;106;p13">
            <a:extLst>
              <a:ext uri="{FF2B5EF4-FFF2-40B4-BE49-F238E27FC236}">
                <a16:creationId xmlns:a16="http://schemas.microsoft.com/office/drawing/2014/main" id="{ED37489C-2F00-FDFD-632C-D82291C7308B}"/>
              </a:ext>
            </a:extLst>
          </p:cNvPr>
          <p:cNvSpPr/>
          <p:nvPr/>
        </p:nvSpPr>
        <p:spPr>
          <a:xfrm>
            <a:off x="9474790" y="3009945"/>
            <a:ext cx="1304565" cy="179249"/>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107;p13">
            <a:extLst>
              <a:ext uri="{FF2B5EF4-FFF2-40B4-BE49-F238E27FC236}">
                <a16:creationId xmlns:a16="http://schemas.microsoft.com/office/drawing/2014/main" id="{F0A53810-6978-7BEC-45C7-F36EBD1383DD}"/>
              </a:ext>
            </a:extLst>
          </p:cNvPr>
          <p:cNvSpPr/>
          <p:nvPr/>
        </p:nvSpPr>
        <p:spPr>
          <a:xfrm flipH="1">
            <a:off x="7739972" y="6956086"/>
            <a:ext cx="263401" cy="189731"/>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p:txBody>
      </p:sp>
      <p:sp>
        <p:nvSpPr>
          <p:cNvPr id="22" name="Google Shape;108;p13">
            <a:extLst>
              <a:ext uri="{FF2B5EF4-FFF2-40B4-BE49-F238E27FC236}">
                <a16:creationId xmlns:a16="http://schemas.microsoft.com/office/drawing/2014/main" id="{20E860C1-BC24-AF00-CBB3-8E22397A29DE}"/>
              </a:ext>
            </a:extLst>
          </p:cNvPr>
          <p:cNvSpPr/>
          <p:nvPr/>
        </p:nvSpPr>
        <p:spPr>
          <a:xfrm rot="5400000">
            <a:off x="11891395" y="5506231"/>
            <a:ext cx="194022" cy="189731"/>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109;p13">
            <a:extLst>
              <a:ext uri="{FF2B5EF4-FFF2-40B4-BE49-F238E27FC236}">
                <a16:creationId xmlns:a16="http://schemas.microsoft.com/office/drawing/2014/main" id="{0D555D5B-B149-8D65-3212-37B663455BB6}"/>
              </a:ext>
            </a:extLst>
          </p:cNvPr>
          <p:cNvSpPr/>
          <p:nvPr/>
        </p:nvSpPr>
        <p:spPr>
          <a:xfrm rot="-5400000">
            <a:off x="5431876" y="4512169"/>
            <a:ext cx="290234" cy="208571"/>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110;p13">
            <a:extLst>
              <a:ext uri="{FF2B5EF4-FFF2-40B4-BE49-F238E27FC236}">
                <a16:creationId xmlns:a16="http://schemas.microsoft.com/office/drawing/2014/main" id="{E8BB393B-B10B-BACB-FBA7-07058BD0822D}"/>
              </a:ext>
            </a:extLst>
          </p:cNvPr>
          <p:cNvSpPr txBox="1"/>
          <p:nvPr/>
        </p:nvSpPr>
        <p:spPr>
          <a:xfrm>
            <a:off x="8140859" y="5013580"/>
            <a:ext cx="100328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b="1" i="0" u="none" strike="noStrike" cap="none" dirty="0">
                <a:solidFill>
                  <a:schemeClr val="tx1"/>
                </a:solidFill>
                <a:latin typeface="Calibri"/>
                <a:ea typeface="Calibri"/>
                <a:cs typeface="Calibri"/>
                <a:sym typeface="Calibri"/>
              </a:rPr>
              <a:t>Objetivo</a:t>
            </a:r>
            <a:endParaRPr sz="1400" b="0" i="0" u="none" strike="noStrike" cap="none" dirty="0">
              <a:solidFill>
                <a:schemeClr val="tx1"/>
              </a:solidFill>
              <a:latin typeface="Arial"/>
              <a:ea typeface="Arial"/>
              <a:cs typeface="Arial"/>
              <a:sym typeface="Arial"/>
            </a:endParaRPr>
          </a:p>
        </p:txBody>
      </p:sp>
      <p:sp>
        <p:nvSpPr>
          <p:cNvPr id="25" name="Google Shape;111;p13">
            <a:extLst>
              <a:ext uri="{FF2B5EF4-FFF2-40B4-BE49-F238E27FC236}">
                <a16:creationId xmlns:a16="http://schemas.microsoft.com/office/drawing/2014/main" id="{08A69987-A026-10E0-CB8F-39DFC46AC630}"/>
              </a:ext>
            </a:extLst>
          </p:cNvPr>
          <p:cNvSpPr txBox="1"/>
          <p:nvPr/>
        </p:nvSpPr>
        <p:spPr>
          <a:xfrm>
            <a:off x="4262047" y="1631431"/>
            <a:ext cx="2627972" cy="369332"/>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b="1" u="sng" dirty="0">
                <a:solidFill>
                  <a:srgbClr val="E36C09"/>
                </a:solidFill>
                <a:latin typeface="Calibri"/>
                <a:ea typeface="Calibri"/>
                <a:cs typeface="Calibri"/>
                <a:sym typeface="Calibri"/>
              </a:rPr>
              <a:t>Relación de organizador gráfico</a:t>
            </a:r>
            <a:endParaRPr sz="1400" b="0" i="0" u="none" strike="noStrike" cap="none" dirty="0">
              <a:solidFill>
                <a:srgbClr val="000000"/>
              </a:solidFill>
              <a:latin typeface="Arial"/>
              <a:ea typeface="Arial"/>
              <a:cs typeface="Arial"/>
              <a:sym typeface="Arial"/>
            </a:endParaRPr>
          </a:p>
        </p:txBody>
      </p:sp>
      <p:cxnSp>
        <p:nvCxnSpPr>
          <p:cNvPr id="26" name="Google Shape;120;p13">
            <a:extLst>
              <a:ext uri="{FF2B5EF4-FFF2-40B4-BE49-F238E27FC236}">
                <a16:creationId xmlns:a16="http://schemas.microsoft.com/office/drawing/2014/main" id="{39088756-8D83-B950-92EB-DFC4C8B9E5F7}"/>
              </a:ext>
            </a:extLst>
          </p:cNvPr>
          <p:cNvCxnSpPr>
            <a:cxnSpLocks/>
            <a:stCxn id="5" idx="3"/>
          </p:cNvCxnSpPr>
          <p:nvPr/>
        </p:nvCxnSpPr>
        <p:spPr>
          <a:xfrm flipV="1">
            <a:off x="6890019" y="2783619"/>
            <a:ext cx="4138469" cy="588623"/>
          </a:xfrm>
          <a:prstGeom prst="straightConnector1">
            <a:avLst/>
          </a:prstGeom>
          <a:noFill/>
          <a:ln w="38100" cap="flat" cmpd="sng">
            <a:solidFill>
              <a:schemeClr val="tx1">
                <a:lumMod val="50000"/>
                <a:lumOff val="50000"/>
              </a:schemeClr>
            </a:solidFill>
            <a:prstDash val="dash"/>
            <a:round/>
            <a:headEnd type="none" w="sm" len="sm"/>
            <a:tailEnd type="stealth" w="med" len="med"/>
          </a:ln>
        </p:spPr>
      </p:cxnSp>
      <p:sp>
        <p:nvSpPr>
          <p:cNvPr id="27" name="Google Shape;122;p13">
            <a:extLst>
              <a:ext uri="{FF2B5EF4-FFF2-40B4-BE49-F238E27FC236}">
                <a16:creationId xmlns:a16="http://schemas.microsoft.com/office/drawing/2014/main" id="{40575301-8F26-5C20-E41F-6D4519090140}"/>
              </a:ext>
            </a:extLst>
          </p:cNvPr>
          <p:cNvSpPr txBox="1"/>
          <p:nvPr/>
        </p:nvSpPr>
        <p:spPr>
          <a:xfrm>
            <a:off x="7222410" y="1665362"/>
            <a:ext cx="2543277" cy="926882"/>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algn="just">
              <a:buSzPts val="1800"/>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s-MX" b="1" dirty="0">
                <a:latin typeface="Times New Roman" panose="02020603050405020304" pitchFamily="18" charset="0"/>
                <a:ea typeface="Calibri" panose="020F0502020204030204" pitchFamily="34" charset="0"/>
                <a:cs typeface="Times New Roman" panose="02020603050405020304" pitchFamily="18" charset="0"/>
              </a:rPr>
              <a:t> ¿Por qué el manejo adecuado de las heces de tu mascota?</a:t>
            </a: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Google Shape;120;p13">
            <a:extLst>
              <a:ext uri="{FF2B5EF4-FFF2-40B4-BE49-F238E27FC236}">
                <a16:creationId xmlns:a16="http://schemas.microsoft.com/office/drawing/2014/main" id="{F2AF14B9-C409-12A8-D423-56D07F23B86F}"/>
              </a:ext>
            </a:extLst>
          </p:cNvPr>
          <p:cNvCxnSpPr>
            <a:cxnSpLocks/>
            <a:stCxn id="5" idx="3"/>
          </p:cNvCxnSpPr>
          <p:nvPr/>
        </p:nvCxnSpPr>
        <p:spPr>
          <a:xfrm>
            <a:off x="6890019" y="3372242"/>
            <a:ext cx="4048714" cy="64608"/>
          </a:xfrm>
          <a:prstGeom prst="straightConnector1">
            <a:avLst/>
          </a:prstGeom>
          <a:noFill/>
          <a:ln w="38100" cap="flat" cmpd="sng">
            <a:solidFill>
              <a:schemeClr val="tx1">
                <a:lumMod val="50000"/>
                <a:lumOff val="50000"/>
              </a:schemeClr>
            </a:solidFill>
            <a:prstDash val="dash"/>
            <a:round/>
            <a:headEnd type="none" w="sm" len="sm"/>
            <a:tailEnd type="stealth" w="med" len="med"/>
          </a:ln>
        </p:spPr>
      </p:cxnSp>
      <p:cxnSp>
        <p:nvCxnSpPr>
          <p:cNvPr id="29" name="Google Shape;120;p13">
            <a:extLst>
              <a:ext uri="{FF2B5EF4-FFF2-40B4-BE49-F238E27FC236}">
                <a16:creationId xmlns:a16="http://schemas.microsoft.com/office/drawing/2014/main" id="{8EAFCF74-BB16-8A66-E9EA-77D721E6B90F}"/>
              </a:ext>
            </a:extLst>
          </p:cNvPr>
          <p:cNvCxnSpPr>
            <a:cxnSpLocks/>
          </p:cNvCxnSpPr>
          <p:nvPr/>
        </p:nvCxnSpPr>
        <p:spPr>
          <a:xfrm flipV="1">
            <a:off x="6910634" y="2358970"/>
            <a:ext cx="4048714" cy="525855"/>
          </a:xfrm>
          <a:prstGeom prst="straightConnector1">
            <a:avLst/>
          </a:prstGeom>
          <a:noFill/>
          <a:ln w="38100" cap="flat" cmpd="sng">
            <a:solidFill>
              <a:schemeClr val="tx1">
                <a:lumMod val="50000"/>
                <a:lumOff val="50000"/>
              </a:schemeClr>
            </a:solidFill>
            <a:prstDash val="dash"/>
            <a:round/>
            <a:headEnd type="none" w="sm" len="sm"/>
            <a:tailEnd type="stealth" w="med" len="med"/>
          </a:ln>
        </p:spPr>
      </p:cxnSp>
      <p:cxnSp>
        <p:nvCxnSpPr>
          <p:cNvPr id="30" name="Google Shape;120;p13">
            <a:extLst>
              <a:ext uri="{FF2B5EF4-FFF2-40B4-BE49-F238E27FC236}">
                <a16:creationId xmlns:a16="http://schemas.microsoft.com/office/drawing/2014/main" id="{80B33AE9-D605-8FAB-57B8-BF8340A1C4EE}"/>
              </a:ext>
            </a:extLst>
          </p:cNvPr>
          <p:cNvCxnSpPr>
            <a:cxnSpLocks/>
          </p:cNvCxnSpPr>
          <p:nvPr/>
        </p:nvCxnSpPr>
        <p:spPr>
          <a:xfrm flipV="1">
            <a:off x="6215233" y="2464315"/>
            <a:ext cx="4875513" cy="4992732"/>
          </a:xfrm>
          <a:prstGeom prst="straightConnector1">
            <a:avLst/>
          </a:prstGeom>
          <a:noFill/>
          <a:ln w="38100" cap="flat" cmpd="sng">
            <a:solidFill>
              <a:schemeClr val="accent1"/>
            </a:solidFill>
            <a:prstDash val="dash"/>
            <a:round/>
            <a:headEnd type="none" w="sm" len="sm"/>
            <a:tailEnd type="stealth" w="med" len="med"/>
          </a:ln>
        </p:spPr>
      </p:cxnSp>
      <p:cxnSp>
        <p:nvCxnSpPr>
          <p:cNvPr id="31" name="Google Shape;120;p13">
            <a:extLst>
              <a:ext uri="{FF2B5EF4-FFF2-40B4-BE49-F238E27FC236}">
                <a16:creationId xmlns:a16="http://schemas.microsoft.com/office/drawing/2014/main" id="{66B7E5EE-DB64-AF0B-28D6-157961A3761B}"/>
              </a:ext>
            </a:extLst>
          </p:cNvPr>
          <p:cNvCxnSpPr>
            <a:cxnSpLocks/>
          </p:cNvCxnSpPr>
          <p:nvPr/>
        </p:nvCxnSpPr>
        <p:spPr>
          <a:xfrm flipV="1">
            <a:off x="6334137" y="2783619"/>
            <a:ext cx="4836473" cy="4248780"/>
          </a:xfrm>
          <a:prstGeom prst="straightConnector1">
            <a:avLst/>
          </a:prstGeom>
          <a:noFill/>
          <a:ln w="38100" cap="flat" cmpd="sng">
            <a:solidFill>
              <a:schemeClr val="accent1"/>
            </a:solidFill>
            <a:prstDash val="dash"/>
            <a:round/>
            <a:headEnd type="none" w="sm" len="sm"/>
            <a:tailEnd type="stealth" w="med" len="med"/>
          </a:ln>
        </p:spPr>
      </p:cxnSp>
      <p:cxnSp>
        <p:nvCxnSpPr>
          <p:cNvPr id="32" name="Google Shape;120;p13">
            <a:extLst>
              <a:ext uri="{FF2B5EF4-FFF2-40B4-BE49-F238E27FC236}">
                <a16:creationId xmlns:a16="http://schemas.microsoft.com/office/drawing/2014/main" id="{6CAA38E9-3D3F-40BF-BDC1-06A7293CCFAA}"/>
              </a:ext>
            </a:extLst>
          </p:cNvPr>
          <p:cNvCxnSpPr>
            <a:cxnSpLocks/>
          </p:cNvCxnSpPr>
          <p:nvPr/>
        </p:nvCxnSpPr>
        <p:spPr>
          <a:xfrm flipH="1" flipV="1">
            <a:off x="5117074" y="3243034"/>
            <a:ext cx="942718" cy="4533317"/>
          </a:xfrm>
          <a:prstGeom prst="straightConnector1">
            <a:avLst/>
          </a:prstGeom>
          <a:noFill/>
          <a:ln w="38100" cap="flat" cmpd="sng">
            <a:solidFill>
              <a:schemeClr val="accent1"/>
            </a:solidFill>
            <a:prstDash val="dash"/>
            <a:round/>
            <a:headEnd type="none" w="sm" len="sm"/>
            <a:tailEnd type="stealth" w="med" len="med"/>
          </a:ln>
        </p:spPr>
      </p:cxnSp>
      <p:cxnSp>
        <p:nvCxnSpPr>
          <p:cNvPr id="33" name="Google Shape;120;p13">
            <a:extLst>
              <a:ext uri="{FF2B5EF4-FFF2-40B4-BE49-F238E27FC236}">
                <a16:creationId xmlns:a16="http://schemas.microsoft.com/office/drawing/2014/main" id="{FDFF397E-DCE8-2089-4B52-6C7EFA959CDB}"/>
              </a:ext>
            </a:extLst>
          </p:cNvPr>
          <p:cNvCxnSpPr>
            <a:cxnSpLocks/>
          </p:cNvCxnSpPr>
          <p:nvPr/>
        </p:nvCxnSpPr>
        <p:spPr>
          <a:xfrm flipV="1">
            <a:off x="6133360" y="3501820"/>
            <a:ext cx="4987933" cy="4448921"/>
          </a:xfrm>
          <a:prstGeom prst="straightConnector1">
            <a:avLst/>
          </a:prstGeom>
          <a:noFill/>
          <a:ln w="38100" cap="flat" cmpd="sng">
            <a:solidFill>
              <a:schemeClr val="accent1"/>
            </a:solidFill>
            <a:prstDash val="dash"/>
            <a:round/>
            <a:headEnd type="none" w="sm" len="sm"/>
            <a:tailEnd type="stealth" w="med" len="med"/>
          </a:ln>
        </p:spPr>
      </p:cxnSp>
      <p:cxnSp>
        <p:nvCxnSpPr>
          <p:cNvPr id="34" name="Google Shape;120;p13">
            <a:extLst>
              <a:ext uri="{FF2B5EF4-FFF2-40B4-BE49-F238E27FC236}">
                <a16:creationId xmlns:a16="http://schemas.microsoft.com/office/drawing/2014/main" id="{BB41E59C-0E42-3875-14E5-6D91D9E2BD75}"/>
              </a:ext>
            </a:extLst>
          </p:cNvPr>
          <p:cNvCxnSpPr>
            <a:cxnSpLocks/>
          </p:cNvCxnSpPr>
          <p:nvPr/>
        </p:nvCxnSpPr>
        <p:spPr>
          <a:xfrm flipH="1" flipV="1">
            <a:off x="11203166" y="3902006"/>
            <a:ext cx="20110" cy="2099188"/>
          </a:xfrm>
          <a:prstGeom prst="straightConnector1">
            <a:avLst/>
          </a:prstGeom>
          <a:noFill/>
          <a:ln w="38100" cap="flat" cmpd="sng">
            <a:solidFill>
              <a:schemeClr val="accent4"/>
            </a:solidFill>
            <a:prstDash val="dash"/>
            <a:round/>
            <a:headEnd type="none" w="sm" len="sm"/>
            <a:tailEnd type="stealth" w="med" len="med"/>
          </a:ln>
        </p:spPr>
      </p:cxnSp>
      <p:cxnSp>
        <p:nvCxnSpPr>
          <p:cNvPr id="35" name="Google Shape;120;p13">
            <a:extLst>
              <a:ext uri="{FF2B5EF4-FFF2-40B4-BE49-F238E27FC236}">
                <a16:creationId xmlns:a16="http://schemas.microsoft.com/office/drawing/2014/main" id="{45E70DC7-2CD5-3BC9-6641-AAD90A71BD2C}"/>
              </a:ext>
            </a:extLst>
          </p:cNvPr>
          <p:cNvCxnSpPr>
            <a:cxnSpLocks/>
          </p:cNvCxnSpPr>
          <p:nvPr/>
        </p:nvCxnSpPr>
        <p:spPr>
          <a:xfrm flipH="1" flipV="1">
            <a:off x="12223044" y="2590494"/>
            <a:ext cx="530492" cy="3602655"/>
          </a:xfrm>
          <a:prstGeom prst="straightConnector1">
            <a:avLst/>
          </a:prstGeom>
          <a:noFill/>
          <a:ln w="38100" cap="flat" cmpd="sng">
            <a:solidFill>
              <a:schemeClr val="accent4"/>
            </a:solidFill>
            <a:prstDash val="dash"/>
            <a:round/>
            <a:headEnd type="none" w="sm" len="sm"/>
            <a:tailEnd type="stealth" w="med" len="med"/>
          </a:ln>
        </p:spPr>
      </p:cxnSp>
      <p:cxnSp>
        <p:nvCxnSpPr>
          <p:cNvPr id="36" name="Google Shape;120;p13">
            <a:extLst>
              <a:ext uri="{FF2B5EF4-FFF2-40B4-BE49-F238E27FC236}">
                <a16:creationId xmlns:a16="http://schemas.microsoft.com/office/drawing/2014/main" id="{93EFA812-02EA-82F8-B2CF-06A4274DEEED}"/>
              </a:ext>
            </a:extLst>
          </p:cNvPr>
          <p:cNvCxnSpPr>
            <a:cxnSpLocks/>
          </p:cNvCxnSpPr>
          <p:nvPr/>
        </p:nvCxnSpPr>
        <p:spPr>
          <a:xfrm flipH="1" flipV="1">
            <a:off x="11669702" y="2788136"/>
            <a:ext cx="33572" cy="3777313"/>
          </a:xfrm>
          <a:prstGeom prst="straightConnector1">
            <a:avLst/>
          </a:prstGeom>
          <a:noFill/>
          <a:ln w="38100" cap="flat" cmpd="sng">
            <a:solidFill>
              <a:schemeClr val="accent4"/>
            </a:solidFill>
            <a:prstDash val="dash"/>
            <a:round/>
            <a:headEnd type="none" w="sm" len="sm"/>
            <a:tailEnd type="stealth" w="med" len="med"/>
          </a:ln>
        </p:spPr>
      </p:cxnSp>
      <p:cxnSp>
        <p:nvCxnSpPr>
          <p:cNvPr id="37" name="Google Shape;120;p13">
            <a:extLst>
              <a:ext uri="{FF2B5EF4-FFF2-40B4-BE49-F238E27FC236}">
                <a16:creationId xmlns:a16="http://schemas.microsoft.com/office/drawing/2014/main" id="{5BE7F9BF-5786-6BF9-EF41-83E825794019}"/>
              </a:ext>
            </a:extLst>
          </p:cNvPr>
          <p:cNvCxnSpPr>
            <a:cxnSpLocks/>
          </p:cNvCxnSpPr>
          <p:nvPr/>
        </p:nvCxnSpPr>
        <p:spPr>
          <a:xfrm>
            <a:off x="6890550" y="2791083"/>
            <a:ext cx="4296784" cy="3179316"/>
          </a:xfrm>
          <a:prstGeom prst="straightConnector1">
            <a:avLst/>
          </a:prstGeom>
          <a:noFill/>
          <a:ln w="38100" cap="flat" cmpd="sng">
            <a:solidFill>
              <a:schemeClr val="tx1">
                <a:lumMod val="50000"/>
                <a:lumOff val="50000"/>
              </a:schemeClr>
            </a:solidFill>
            <a:prstDash val="dash"/>
            <a:round/>
            <a:headEnd type="none" w="sm" len="sm"/>
            <a:tailEnd type="stealth" w="med" len="med"/>
          </a:ln>
        </p:spPr>
      </p:cxnSp>
      <p:cxnSp>
        <p:nvCxnSpPr>
          <p:cNvPr id="38" name="Google Shape;120;p13">
            <a:extLst>
              <a:ext uri="{FF2B5EF4-FFF2-40B4-BE49-F238E27FC236}">
                <a16:creationId xmlns:a16="http://schemas.microsoft.com/office/drawing/2014/main" id="{AF45CB21-6ED4-F9DC-31F2-88F23E368832}"/>
              </a:ext>
            </a:extLst>
          </p:cNvPr>
          <p:cNvCxnSpPr>
            <a:cxnSpLocks/>
          </p:cNvCxnSpPr>
          <p:nvPr/>
        </p:nvCxnSpPr>
        <p:spPr>
          <a:xfrm>
            <a:off x="6100804" y="3634321"/>
            <a:ext cx="77892" cy="3616840"/>
          </a:xfrm>
          <a:prstGeom prst="straightConnector1">
            <a:avLst/>
          </a:prstGeom>
          <a:noFill/>
          <a:ln w="38100" cap="flat" cmpd="sng">
            <a:solidFill>
              <a:schemeClr val="tx1">
                <a:lumMod val="50000"/>
                <a:lumOff val="50000"/>
              </a:schemeClr>
            </a:solidFill>
            <a:prstDash val="dash"/>
            <a:round/>
            <a:headEnd type="none" w="sm" len="sm"/>
            <a:tailEnd type="stealth" w="med" len="med"/>
          </a:ln>
        </p:spPr>
      </p:cxnSp>
      <p:cxnSp>
        <p:nvCxnSpPr>
          <p:cNvPr id="39" name="Google Shape;120;p13">
            <a:extLst>
              <a:ext uri="{FF2B5EF4-FFF2-40B4-BE49-F238E27FC236}">
                <a16:creationId xmlns:a16="http://schemas.microsoft.com/office/drawing/2014/main" id="{A9117CE8-95A4-5415-1719-2620E5A9B96E}"/>
              </a:ext>
            </a:extLst>
          </p:cNvPr>
          <p:cNvCxnSpPr>
            <a:cxnSpLocks/>
          </p:cNvCxnSpPr>
          <p:nvPr/>
        </p:nvCxnSpPr>
        <p:spPr>
          <a:xfrm flipV="1">
            <a:off x="6689366" y="5198246"/>
            <a:ext cx="4339122" cy="2509974"/>
          </a:xfrm>
          <a:prstGeom prst="straightConnector1">
            <a:avLst/>
          </a:prstGeom>
          <a:noFill/>
          <a:ln w="38100" cap="flat" cmpd="sng">
            <a:solidFill>
              <a:schemeClr val="accent1"/>
            </a:solidFill>
            <a:prstDash val="dash"/>
            <a:round/>
            <a:headEnd type="none" w="sm" len="sm"/>
            <a:tailEnd type="stealth" w="med" len="med"/>
          </a:ln>
        </p:spPr>
      </p:cxnSp>
      <p:cxnSp>
        <p:nvCxnSpPr>
          <p:cNvPr id="40" name="Google Shape;120;p13">
            <a:extLst>
              <a:ext uri="{FF2B5EF4-FFF2-40B4-BE49-F238E27FC236}">
                <a16:creationId xmlns:a16="http://schemas.microsoft.com/office/drawing/2014/main" id="{1C1B3E1A-C21D-D9A9-6BEB-D7722810E79B}"/>
              </a:ext>
            </a:extLst>
          </p:cNvPr>
          <p:cNvCxnSpPr>
            <a:cxnSpLocks/>
          </p:cNvCxnSpPr>
          <p:nvPr/>
        </p:nvCxnSpPr>
        <p:spPr>
          <a:xfrm flipH="1">
            <a:off x="6774163" y="5904366"/>
            <a:ext cx="4658171" cy="1146585"/>
          </a:xfrm>
          <a:prstGeom prst="straightConnector1">
            <a:avLst/>
          </a:prstGeom>
          <a:noFill/>
          <a:ln w="38100" cap="flat" cmpd="sng">
            <a:solidFill>
              <a:schemeClr val="accent4"/>
            </a:solidFill>
            <a:prstDash val="dash"/>
            <a:round/>
            <a:headEnd type="none" w="sm" len="sm"/>
            <a:tailEnd type="stealth" w="med" len="med"/>
          </a:ln>
        </p:spPr>
      </p:cxnSp>
      <p:cxnSp>
        <p:nvCxnSpPr>
          <p:cNvPr id="41" name="Google Shape;120;p13">
            <a:extLst>
              <a:ext uri="{FF2B5EF4-FFF2-40B4-BE49-F238E27FC236}">
                <a16:creationId xmlns:a16="http://schemas.microsoft.com/office/drawing/2014/main" id="{542B61BF-5362-7807-F481-819CE112521D}"/>
              </a:ext>
            </a:extLst>
          </p:cNvPr>
          <p:cNvCxnSpPr>
            <a:cxnSpLocks/>
          </p:cNvCxnSpPr>
          <p:nvPr/>
        </p:nvCxnSpPr>
        <p:spPr>
          <a:xfrm flipH="1">
            <a:off x="6655615" y="6427649"/>
            <a:ext cx="4521878" cy="786667"/>
          </a:xfrm>
          <a:prstGeom prst="straightConnector1">
            <a:avLst/>
          </a:prstGeom>
          <a:noFill/>
          <a:ln w="38100" cap="flat" cmpd="sng">
            <a:solidFill>
              <a:schemeClr val="accent4"/>
            </a:solidFill>
            <a:prstDash val="dash"/>
            <a:round/>
            <a:headEnd type="none" w="sm" len="sm"/>
            <a:tailEnd type="stealth" w="med" len="med"/>
          </a:ln>
        </p:spPr>
      </p:cxnSp>
      <p:sp>
        <p:nvSpPr>
          <p:cNvPr id="55" name="Google Shape;92;p13">
            <a:extLst>
              <a:ext uri="{FF2B5EF4-FFF2-40B4-BE49-F238E27FC236}">
                <a16:creationId xmlns:a16="http://schemas.microsoft.com/office/drawing/2014/main" id="{19367453-73FA-6105-262E-E734A568B00B}"/>
              </a:ext>
            </a:extLst>
          </p:cNvPr>
          <p:cNvSpPr/>
          <p:nvPr/>
        </p:nvSpPr>
        <p:spPr>
          <a:xfrm>
            <a:off x="7199890" y="2764432"/>
            <a:ext cx="2285203" cy="640826"/>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0000"/>
              </a:buClr>
              <a:buSzPts val="1100"/>
              <a:buFont typeface="Century Gothic"/>
              <a:buNone/>
            </a:pPr>
            <a:r>
              <a:rPr lang="es-MX" sz="1400" b="1" dirty="0">
                <a:latin typeface="Calibri" panose="020F0502020204030204" pitchFamily="34" charset="0"/>
                <a:ea typeface="Century Gothic"/>
                <a:cs typeface="Calibri" panose="020F0502020204030204" pitchFamily="34" charset="0"/>
                <a:sym typeface="Century Gothic"/>
              </a:rPr>
              <a:t>Unidad III. Biotecnología para un mundo sustentable</a:t>
            </a:r>
            <a:endParaRPr sz="1400" b="1" i="0" u="none" strike="noStrike" cap="none" dirty="0">
              <a:solidFill>
                <a:srgbClr val="002060"/>
              </a:solidFill>
              <a:latin typeface="Calibri" panose="020F0502020204030204" pitchFamily="34" charset="0"/>
              <a:ea typeface="Century Gothic"/>
              <a:cs typeface="Calibri" panose="020F0502020204030204" pitchFamily="34" charset="0"/>
              <a:sym typeface="Century Gothic"/>
            </a:endParaRPr>
          </a:p>
        </p:txBody>
      </p:sp>
      <p:sp>
        <p:nvSpPr>
          <p:cNvPr id="56" name="Google Shape;93;p13">
            <a:extLst>
              <a:ext uri="{FF2B5EF4-FFF2-40B4-BE49-F238E27FC236}">
                <a16:creationId xmlns:a16="http://schemas.microsoft.com/office/drawing/2014/main" id="{AADF551D-9EA2-7D69-554B-669C0D5CE175}"/>
              </a:ext>
            </a:extLst>
          </p:cNvPr>
          <p:cNvSpPr/>
          <p:nvPr/>
        </p:nvSpPr>
        <p:spPr>
          <a:xfrm>
            <a:off x="10953476" y="2100443"/>
            <a:ext cx="2137790" cy="1213381"/>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171450" marR="0" lvl="0" indent="-171450" algn="just" rtl="0">
              <a:lnSpc>
                <a:spcPct val="115000"/>
              </a:lnSpc>
              <a:spcBef>
                <a:spcPts val="0"/>
              </a:spcBef>
              <a:spcAft>
                <a:spcPts val="0"/>
              </a:spcAft>
              <a:buClr>
                <a:schemeClr val="dk1"/>
              </a:buClr>
              <a:buSzPts val="1100"/>
              <a:buFont typeface="Arial" panose="020B0604020202020204" pitchFamily="34" charset="0"/>
              <a:buChar char="•"/>
            </a:pPr>
            <a:r>
              <a:rPr lang="es-MX" sz="1400" b="1" dirty="0">
                <a:solidFill>
                  <a:schemeClr val="dk1"/>
                </a:solidFill>
                <a:latin typeface="Calibri"/>
                <a:ea typeface="Calibri"/>
                <a:cs typeface="Calibri"/>
                <a:sym typeface="Calibri"/>
              </a:rPr>
              <a:t>Biotecnologías en la salud. </a:t>
            </a:r>
          </a:p>
          <a:p>
            <a:pPr marL="171450" marR="0" lvl="0" indent="-171450" algn="just" rtl="0">
              <a:lnSpc>
                <a:spcPct val="115000"/>
              </a:lnSpc>
              <a:spcBef>
                <a:spcPts val="0"/>
              </a:spcBef>
              <a:spcAft>
                <a:spcPts val="0"/>
              </a:spcAft>
              <a:buClr>
                <a:schemeClr val="dk1"/>
              </a:buClr>
              <a:buSzPts val="1100"/>
              <a:buFont typeface="Arial" panose="020B0604020202020204" pitchFamily="34" charset="0"/>
              <a:buChar char="•"/>
            </a:pPr>
            <a:r>
              <a:rPr lang="es-MX" sz="1400" b="1" i="0" u="none" strike="noStrike" cap="none" dirty="0">
                <a:solidFill>
                  <a:schemeClr val="dk1"/>
                </a:solidFill>
                <a:latin typeface="Calibri"/>
                <a:ea typeface="Calibri"/>
                <a:cs typeface="Calibri"/>
                <a:sym typeface="Calibri"/>
              </a:rPr>
              <a:t>Biotecnología proambiental </a:t>
            </a:r>
            <a:endParaRPr sz="14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6830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174</TotalTime>
  <Words>1667</Words>
  <Application>Microsoft Office PowerPoint</Application>
  <PresentationFormat>Personalizado</PresentationFormat>
  <Paragraphs>181</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Century Gothic</vt:lpstr>
      <vt:lpstr>Open Sans</vt:lpstr>
      <vt:lpstr>Arial</vt:lpstr>
      <vt:lpstr>Scripter</vt:lpstr>
      <vt:lpstr>Calibri</vt:lpstr>
      <vt:lpstr>Times New Roman</vt:lpstr>
      <vt:lpstr>Aptos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Justificación del proyecto</vt:lpstr>
      <vt:lpstr>Presentación de PowerPoint</vt:lpstr>
      <vt:lpstr>Objetivo general de la materia de Biología V</vt:lpstr>
      <vt:lpstr>Objetivo general de la materia de Lengua extranjera V y VI</vt:lpstr>
      <vt:lpstr>Objetivo general de la materia de Biología V</vt:lpstr>
      <vt:lpstr>Presentación de PowerPoint</vt:lpstr>
      <vt:lpstr>Presentación de PowerPoint</vt:lpstr>
      <vt:lpstr>Presentación de PowerPoint</vt:lpstr>
      <vt:lpstr>Contenido. Temas y productos propuestos</vt:lpstr>
      <vt:lpstr>Evaluación</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etología y adiestramiento canino ilustraciones divertidas tonos crema  pastel</dc:title>
  <dc:creator>PREP_6A2</dc:creator>
  <cp:lastModifiedBy>JOSE EDUARDO YAÑEZ HERNANDEZ</cp:lastModifiedBy>
  <cp:revision>4</cp:revision>
  <dcterms:created xsi:type="dcterms:W3CDTF">2006-08-16T00:00:00Z</dcterms:created>
  <dcterms:modified xsi:type="dcterms:W3CDTF">2024-03-13T14:52:37Z</dcterms:modified>
  <dc:identifier>DAF_NDg8U3g</dc:identifier>
</cp:coreProperties>
</file>