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347" r:id="rId2"/>
    <p:sldId id="367" r:id="rId3"/>
    <p:sldId id="405" r:id="rId4"/>
    <p:sldId id="346" r:id="rId5"/>
    <p:sldId id="348" r:id="rId6"/>
    <p:sldId id="351" r:id="rId7"/>
    <p:sldId id="352" r:id="rId8"/>
    <p:sldId id="355" r:id="rId9"/>
    <p:sldId id="354" r:id="rId10"/>
    <p:sldId id="350" r:id="rId11"/>
    <p:sldId id="362" r:id="rId12"/>
    <p:sldId id="363" r:id="rId13"/>
    <p:sldId id="349" r:id="rId14"/>
    <p:sldId id="356" r:id="rId15"/>
    <p:sldId id="361" r:id="rId16"/>
    <p:sldId id="359" r:id="rId17"/>
    <p:sldId id="365" r:id="rId18"/>
    <p:sldId id="360" r:id="rId19"/>
    <p:sldId id="366" r:id="rId20"/>
    <p:sldId id="368" r:id="rId21"/>
    <p:sldId id="406" r:id="rId22"/>
    <p:sldId id="397" r:id="rId23"/>
    <p:sldId id="398" r:id="rId24"/>
    <p:sldId id="399" r:id="rId25"/>
    <p:sldId id="402" r:id="rId26"/>
    <p:sldId id="404" r:id="rId27"/>
    <p:sldId id="400" r:id="rId28"/>
    <p:sldId id="403" r:id="rId29"/>
    <p:sldId id="401" r:id="rId30"/>
    <p:sldId id="408" r:id="rId31"/>
    <p:sldId id="409" r:id="rId32"/>
    <p:sldId id="410" r:id="rId33"/>
  </p:sldIdLst>
  <p:sldSz cx="9144000" cy="6858000" type="screen4x3"/>
  <p:notesSz cx="7053263" cy="93091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CC"/>
    <a:srgbClr val="FF0000"/>
    <a:srgbClr val="FFFF00"/>
    <a:srgbClr val="CCCC00"/>
    <a:srgbClr val="0A9B03"/>
    <a:srgbClr val="990000"/>
    <a:srgbClr val="000066"/>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snapToObjects="1">
      <p:cViewPr varScale="1">
        <p:scale>
          <a:sx n="74" d="100"/>
          <a:sy n="74" d="100"/>
        </p:scale>
        <p:origin x="106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10" Type="http://schemas.openxmlformats.org/officeDocument/2006/relationships/image" Target="../media/image37.wmf"/><Relationship Id="rId4" Type="http://schemas.openxmlformats.org/officeDocument/2006/relationships/image" Target="../media/image31.wmf"/><Relationship Id="rId9"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47.wmf"/><Relationship Id="rId7" Type="http://schemas.openxmlformats.org/officeDocument/2006/relationships/image" Target="../media/image51.wmf"/><Relationship Id="rId2" Type="http://schemas.openxmlformats.org/officeDocument/2006/relationships/image" Target="../media/image46.wmf"/><Relationship Id="rId1" Type="http://schemas.openxmlformats.org/officeDocument/2006/relationships/image" Target="../media/image45.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 Id="rId9"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55938" cy="465138"/>
          </a:xfrm>
          <a:prstGeom prst="rect">
            <a:avLst/>
          </a:prstGeom>
          <a:noFill/>
          <a:ln>
            <a:noFill/>
          </a:ln>
          <a:extLst>
            <a:ext uri="{FAA26D3D-D897-4be2-8F04-BA451C77F1D7}"/>
          </a:extLst>
        </p:spPr>
        <p:txBody>
          <a:bodyPr vert="horz" wrap="square" lIns="93522" tIns="46761" rIns="93522" bIns="46761" numCol="1" anchor="t" anchorCtr="0" compatLnSpc="1">
            <a:prstTxWarp prst="textNoShape">
              <a:avLst/>
            </a:prstTxWarp>
          </a:bodyPr>
          <a:lstStyle>
            <a:lvl1pPr defTabSz="917575" eaLnBrk="1" hangingPunct="1">
              <a:defRPr sz="1200">
                <a:latin typeface="Arial" charset="0"/>
                <a:ea typeface="ＭＳ Ｐゴシック" charset="0"/>
              </a:defRPr>
            </a:lvl1pPr>
          </a:lstStyle>
          <a:p>
            <a:pPr>
              <a:defRPr/>
            </a:pPr>
            <a:endParaRPr lang="es-ES"/>
          </a:p>
        </p:txBody>
      </p:sp>
      <p:sp>
        <p:nvSpPr>
          <p:cNvPr id="15363" name="Rectangle 3"/>
          <p:cNvSpPr>
            <a:spLocks noGrp="1" noChangeArrowheads="1"/>
          </p:cNvSpPr>
          <p:nvPr>
            <p:ph type="dt" idx="1"/>
          </p:nvPr>
        </p:nvSpPr>
        <p:spPr bwMode="auto">
          <a:xfrm>
            <a:off x="3995738" y="0"/>
            <a:ext cx="3055937" cy="465138"/>
          </a:xfrm>
          <a:prstGeom prst="rect">
            <a:avLst/>
          </a:prstGeom>
          <a:noFill/>
          <a:ln>
            <a:noFill/>
          </a:ln>
          <a:extLst>
            <a:ext uri="{FAA26D3D-D897-4be2-8F04-BA451C77F1D7}"/>
          </a:extLst>
        </p:spPr>
        <p:txBody>
          <a:bodyPr vert="horz" wrap="square" lIns="93522" tIns="46761" rIns="93522" bIns="46761" numCol="1" anchor="t" anchorCtr="0" compatLnSpc="1">
            <a:prstTxWarp prst="textNoShape">
              <a:avLst/>
            </a:prstTxWarp>
          </a:bodyPr>
          <a:lstStyle>
            <a:lvl1pPr algn="r" defTabSz="917575" eaLnBrk="1" hangingPunct="1">
              <a:defRPr sz="1200">
                <a:latin typeface="Arial" charset="0"/>
                <a:ea typeface="ＭＳ Ｐゴシック" charset="0"/>
              </a:defRPr>
            </a:lvl1pPr>
          </a:lstStyle>
          <a:p>
            <a:pPr>
              <a:defRPr/>
            </a:pPr>
            <a:endParaRPr lang="es-ES"/>
          </a:p>
        </p:txBody>
      </p:sp>
      <p:sp>
        <p:nvSpPr>
          <p:cNvPr id="2052" name="Rectangle 4"/>
          <p:cNvSpPr>
            <a:spLocks noGrp="1" noRot="1" noChangeAspect="1" noChangeArrowheads="1" noTextEdit="1"/>
          </p:cNvSpPr>
          <p:nvPr>
            <p:ph type="sldImg" idx="2"/>
          </p:nvPr>
        </p:nvSpPr>
        <p:spPr bwMode="auto">
          <a:xfrm>
            <a:off x="1198563"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706438" y="4422775"/>
            <a:ext cx="5640387" cy="4187825"/>
          </a:xfrm>
          <a:prstGeom prst="rect">
            <a:avLst/>
          </a:prstGeom>
          <a:noFill/>
          <a:ln>
            <a:noFill/>
          </a:ln>
          <a:extLst>
            <a:ext uri="{FAA26D3D-D897-4be2-8F04-BA451C77F1D7}"/>
          </a:extLst>
        </p:spPr>
        <p:txBody>
          <a:bodyPr vert="horz" wrap="square" lIns="93522" tIns="46761" rIns="93522" bIns="46761" numCol="1" anchor="t" anchorCtr="0" compatLnSpc="1">
            <a:prstTxWarp prst="textNoShape">
              <a:avLst/>
            </a:prstTxWarp>
          </a:bodyPr>
          <a:lstStyle/>
          <a:p>
            <a:pPr lvl="0"/>
            <a:r>
              <a:rPr lang="es-ES" altLang="es-MX" noProof="0"/>
              <a:t>Haga clic para modificar el estilo de texto del patrón</a:t>
            </a:r>
          </a:p>
          <a:p>
            <a:pPr lvl="1"/>
            <a:r>
              <a:rPr lang="es-ES" altLang="es-MX" noProof="0"/>
              <a:t>Segundo nivel</a:t>
            </a:r>
          </a:p>
          <a:p>
            <a:pPr lvl="2"/>
            <a:r>
              <a:rPr lang="es-ES" altLang="es-MX" noProof="0"/>
              <a:t>Tercer nivel</a:t>
            </a:r>
          </a:p>
          <a:p>
            <a:pPr lvl="3"/>
            <a:r>
              <a:rPr lang="es-ES" altLang="es-MX" noProof="0"/>
              <a:t>Cuarto nivel</a:t>
            </a:r>
          </a:p>
          <a:p>
            <a:pPr lvl="4"/>
            <a:r>
              <a:rPr lang="es-ES" altLang="es-MX" noProof="0"/>
              <a:t>Quinto nivel</a:t>
            </a:r>
          </a:p>
        </p:txBody>
      </p:sp>
      <p:sp>
        <p:nvSpPr>
          <p:cNvPr id="15366" name="Rectangle 6"/>
          <p:cNvSpPr>
            <a:spLocks noGrp="1" noChangeArrowheads="1"/>
          </p:cNvSpPr>
          <p:nvPr>
            <p:ph type="ftr" sz="quarter" idx="4"/>
          </p:nvPr>
        </p:nvSpPr>
        <p:spPr bwMode="auto">
          <a:xfrm>
            <a:off x="0" y="8842375"/>
            <a:ext cx="3055938" cy="465138"/>
          </a:xfrm>
          <a:prstGeom prst="rect">
            <a:avLst/>
          </a:prstGeom>
          <a:noFill/>
          <a:ln>
            <a:noFill/>
          </a:ln>
          <a:extLst>
            <a:ext uri="{FAA26D3D-D897-4be2-8F04-BA451C77F1D7}"/>
          </a:extLst>
        </p:spPr>
        <p:txBody>
          <a:bodyPr vert="horz" wrap="square" lIns="93522" tIns="46761" rIns="93522" bIns="46761" numCol="1" anchor="b" anchorCtr="0" compatLnSpc="1">
            <a:prstTxWarp prst="textNoShape">
              <a:avLst/>
            </a:prstTxWarp>
          </a:bodyPr>
          <a:lstStyle>
            <a:lvl1pPr defTabSz="917575" eaLnBrk="1" hangingPunct="1">
              <a:defRPr sz="1200">
                <a:latin typeface="Arial" charset="0"/>
                <a:ea typeface="ＭＳ Ｐゴシック" charset="0"/>
              </a:defRPr>
            </a:lvl1pPr>
          </a:lstStyle>
          <a:p>
            <a:pPr>
              <a:defRPr/>
            </a:pPr>
            <a:endParaRPr lang="es-ES"/>
          </a:p>
        </p:txBody>
      </p:sp>
      <p:sp>
        <p:nvSpPr>
          <p:cNvPr id="15367" name="Rectangle 7"/>
          <p:cNvSpPr>
            <a:spLocks noGrp="1" noChangeArrowheads="1"/>
          </p:cNvSpPr>
          <p:nvPr>
            <p:ph type="sldNum" sz="quarter" idx="5"/>
          </p:nvPr>
        </p:nvSpPr>
        <p:spPr bwMode="auto">
          <a:xfrm>
            <a:off x="3995738" y="8842375"/>
            <a:ext cx="3055937" cy="465138"/>
          </a:xfrm>
          <a:prstGeom prst="rect">
            <a:avLst/>
          </a:prstGeom>
          <a:noFill/>
          <a:ln>
            <a:noFill/>
          </a:ln>
          <a:extLst>
            <a:ext uri="{FAA26D3D-D897-4be2-8F04-BA451C77F1D7}"/>
          </a:extLst>
        </p:spPr>
        <p:txBody>
          <a:bodyPr vert="horz" wrap="square" lIns="93522" tIns="46761" rIns="93522" bIns="46761" numCol="1" anchor="b" anchorCtr="0" compatLnSpc="1">
            <a:prstTxWarp prst="textNoShape">
              <a:avLst/>
            </a:prstTxWarp>
          </a:bodyPr>
          <a:lstStyle>
            <a:lvl1pPr algn="r" defTabSz="917575" eaLnBrk="1" hangingPunct="1">
              <a:defRPr sz="1200"/>
            </a:lvl1pPr>
          </a:lstStyle>
          <a:p>
            <a:pPr>
              <a:defRPr/>
            </a:pPr>
            <a:fld id="{FB5A4025-B2CD-45BC-9FFC-ACBB27DAFE1E}" type="slidenum">
              <a:rPr lang="es-ES" altLang="es-MX"/>
              <a:pPr>
                <a:defRPr/>
              </a:pPr>
              <a:t>‹Nº›</a:t>
            </a:fld>
            <a:endParaRPr lang="es-ES" altLang="es-MX"/>
          </a:p>
        </p:txBody>
      </p:sp>
    </p:spTree>
    <p:extLst>
      <p:ext uri="{BB962C8B-B14F-4D97-AF65-F5344CB8AC3E}">
        <p14:creationId xmlns:p14="http://schemas.microsoft.com/office/powerpoint/2010/main" val="1569494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imagen de diapositiva 1"/>
          <p:cNvSpPr>
            <a:spLocks noGrp="1" noRot="1" noChangeAspect="1" noTextEdit="1"/>
          </p:cNvSpPr>
          <p:nvPr>
            <p:ph type="sldImg"/>
          </p:nvPr>
        </p:nvSpPr>
        <p:spPr>
          <a:ln/>
        </p:spPr>
      </p:sp>
      <p:sp>
        <p:nvSpPr>
          <p:cNvPr id="12291"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a typeface="ＭＳ Ｐゴシック" panose="020B0600070205080204" pitchFamily="34" charset="-128"/>
            </a:endParaRPr>
          </a:p>
        </p:txBody>
      </p:sp>
      <p:sp>
        <p:nvSpPr>
          <p:cNvPr id="12292" name="Marcador de número de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Arial" panose="020B0604020202020204" pitchFamily="34" charset="0"/>
                <a:ea typeface="ＭＳ Ｐゴシック" panose="020B0600070205080204" pitchFamily="34" charset="-128"/>
              </a:defRPr>
            </a:lvl1pPr>
            <a:lvl2pPr marL="742950" indent="-285750" defTabSz="917575">
              <a:defRPr>
                <a:solidFill>
                  <a:schemeClr val="tx1"/>
                </a:solidFill>
                <a:latin typeface="Arial" panose="020B0604020202020204" pitchFamily="34" charset="0"/>
                <a:ea typeface="ＭＳ Ｐゴシック" panose="020B0600070205080204" pitchFamily="34" charset="-128"/>
              </a:defRPr>
            </a:lvl2pPr>
            <a:lvl3pPr marL="1143000" indent="-228600" defTabSz="917575">
              <a:defRPr>
                <a:solidFill>
                  <a:schemeClr val="tx1"/>
                </a:solidFill>
                <a:latin typeface="Arial" panose="020B0604020202020204" pitchFamily="34" charset="0"/>
                <a:ea typeface="ＭＳ Ｐゴシック" panose="020B0600070205080204" pitchFamily="34" charset="-128"/>
              </a:defRPr>
            </a:lvl3pPr>
            <a:lvl4pPr marL="1600200" indent="-228600" defTabSz="917575">
              <a:defRPr>
                <a:solidFill>
                  <a:schemeClr val="tx1"/>
                </a:solidFill>
                <a:latin typeface="Arial" panose="020B0604020202020204" pitchFamily="34" charset="0"/>
                <a:ea typeface="ＭＳ Ｐゴシック" panose="020B0600070205080204" pitchFamily="34" charset="-128"/>
              </a:defRPr>
            </a:lvl4pPr>
            <a:lvl5pPr marL="2057400" indent="-228600" defTabSz="917575">
              <a:defRPr>
                <a:solidFill>
                  <a:schemeClr val="tx1"/>
                </a:solidFill>
                <a:latin typeface="Arial" panose="020B0604020202020204" pitchFamily="34" charset="0"/>
                <a:ea typeface="ＭＳ Ｐゴシック" panose="020B0600070205080204" pitchFamily="34" charset="-128"/>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5481CB-1FA6-4ADE-A4F7-70E1F26EA420}" type="slidenum">
              <a:rPr lang="es-ES" altLang="es-MX" smtClean="0"/>
              <a:pPr/>
              <a:t>9</a:t>
            </a:fld>
            <a:endParaRPr lang="es-ES" altLang="es-MX"/>
          </a:p>
        </p:txBody>
      </p:sp>
    </p:spTree>
    <p:extLst>
      <p:ext uri="{BB962C8B-B14F-4D97-AF65-F5344CB8AC3E}">
        <p14:creationId xmlns:p14="http://schemas.microsoft.com/office/powerpoint/2010/main" val="1372428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4FB06AE-DE6C-4BDC-BB0C-4A4B86B5BDBE}" type="slidenum">
              <a:rPr lang="es-ES" altLang="es-MX"/>
              <a:pPr>
                <a:defRPr/>
              </a:pPr>
              <a:t>‹Nº›</a:t>
            </a:fld>
            <a:endParaRPr lang="es-ES" altLang="es-MX"/>
          </a:p>
        </p:txBody>
      </p:sp>
    </p:spTree>
    <p:extLst>
      <p:ext uri="{BB962C8B-B14F-4D97-AF65-F5344CB8AC3E}">
        <p14:creationId xmlns:p14="http://schemas.microsoft.com/office/powerpoint/2010/main" val="3344576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A005AEE-413F-40F8-A48E-35F3338EB6BC}" type="slidenum">
              <a:rPr lang="es-ES" altLang="es-MX"/>
              <a:pPr>
                <a:defRPr/>
              </a:pPr>
              <a:t>‹Nº›</a:t>
            </a:fld>
            <a:endParaRPr lang="es-ES" altLang="es-MX"/>
          </a:p>
        </p:txBody>
      </p:sp>
    </p:spTree>
    <p:extLst>
      <p:ext uri="{BB962C8B-B14F-4D97-AF65-F5344CB8AC3E}">
        <p14:creationId xmlns:p14="http://schemas.microsoft.com/office/powerpoint/2010/main" val="200085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15113" y="908050"/>
            <a:ext cx="2071687" cy="5218113"/>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395288" y="908050"/>
            <a:ext cx="6067425" cy="5218113"/>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32F8EA6-9BA7-4FDC-821D-E8B6BC17F2CC}" type="slidenum">
              <a:rPr lang="es-ES" altLang="es-MX"/>
              <a:pPr>
                <a:defRPr/>
              </a:pPr>
              <a:t>‹Nº›</a:t>
            </a:fld>
            <a:endParaRPr lang="es-ES" altLang="es-MX"/>
          </a:p>
        </p:txBody>
      </p:sp>
    </p:spTree>
    <p:extLst>
      <p:ext uri="{BB962C8B-B14F-4D97-AF65-F5344CB8AC3E}">
        <p14:creationId xmlns:p14="http://schemas.microsoft.com/office/powerpoint/2010/main" val="126843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6D0173E-F7DA-426B-B774-56A38BAC3FD8}" type="slidenum">
              <a:rPr lang="es-ES" altLang="es-MX"/>
              <a:pPr>
                <a:defRPr/>
              </a:pPr>
              <a:t>‹Nº›</a:t>
            </a:fld>
            <a:endParaRPr lang="es-ES" altLang="es-MX"/>
          </a:p>
        </p:txBody>
      </p:sp>
    </p:spTree>
    <p:extLst>
      <p:ext uri="{BB962C8B-B14F-4D97-AF65-F5344CB8AC3E}">
        <p14:creationId xmlns:p14="http://schemas.microsoft.com/office/powerpoint/2010/main" val="1299328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5D155F4-C832-4582-973C-8BF6D04786A6}" type="slidenum">
              <a:rPr lang="es-ES" altLang="es-MX"/>
              <a:pPr>
                <a:defRPr/>
              </a:pPr>
              <a:t>‹Nº›</a:t>
            </a:fld>
            <a:endParaRPr lang="es-ES" altLang="es-MX"/>
          </a:p>
        </p:txBody>
      </p:sp>
    </p:spTree>
    <p:extLst>
      <p:ext uri="{BB962C8B-B14F-4D97-AF65-F5344CB8AC3E}">
        <p14:creationId xmlns:p14="http://schemas.microsoft.com/office/powerpoint/2010/main" val="310952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28775"/>
            <a:ext cx="40386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28775"/>
            <a:ext cx="40386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BBD7E5A-9175-4791-9EEF-E8FFDAA5EFCF}" type="slidenum">
              <a:rPr lang="es-ES" altLang="es-MX"/>
              <a:pPr>
                <a:defRPr/>
              </a:pPr>
              <a:t>‹Nº›</a:t>
            </a:fld>
            <a:endParaRPr lang="es-ES" altLang="es-MX"/>
          </a:p>
        </p:txBody>
      </p:sp>
    </p:spTree>
    <p:extLst>
      <p:ext uri="{BB962C8B-B14F-4D97-AF65-F5344CB8AC3E}">
        <p14:creationId xmlns:p14="http://schemas.microsoft.com/office/powerpoint/2010/main" val="309359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73092A54-A929-420D-A322-8AC41A91D757}" type="slidenum">
              <a:rPr lang="es-ES" altLang="es-MX"/>
              <a:pPr>
                <a:defRPr/>
              </a:pPr>
              <a:t>‹Nº›</a:t>
            </a:fld>
            <a:endParaRPr lang="es-ES" altLang="es-MX"/>
          </a:p>
        </p:txBody>
      </p:sp>
    </p:spTree>
    <p:extLst>
      <p:ext uri="{BB962C8B-B14F-4D97-AF65-F5344CB8AC3E}">
        <p14:creationId xmlns:p14="http://schemas.microsoft.com/office/powerpoint/2010/main" val="97693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278BD5A8-7077-4405-8AFF-5C50A73B3D7A}" type="slidenum">
              <a:rPr lang="es-ES" altLang="es-MX"/>
              <a:pPr>
                <a:defRPr/>
              </a:pPr>
              <a:t>‹Nº›</a:t>
            </a:fld>
            <a:endParaRPr lang="es-ES" altLang="es-MX"/>
          </a:p>
        </p:txBody>
      </p:sp>
    </p:spTree>
    <p:extLst>
      <p:ext uri="{BB962C8B-B14F-4D97-AF65-F5344CB8AC3E}">
        <p14:creationId xmlns:p14="http://schemas.microsoft.com/office/powerpoint/2010/main" val="946369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08ED008-CA1A-4EF3-9F88-52E8A7C980C1}" type="slidenum">
              <a:rPr lang="es-ES" altLang="es-MX"/>
              <a:pPr>
                <a:defRPr/>
              </a:pPr>
              <a:t>‹Nº›</a:t>
            </a:fld>
            <a:endParaRPr lang="es-ES" altLang="es-MX"/>
          </a:p>
        </p:txBody>
      </p:sp>
    </p:spTree>
    <p:extLst>
      <p:ext uri="{BB962C8B-B14F-4D97-AF65-F5344CB8AC3E}">
        <p14:creationId xmlns:p14="http://schemas.microsoft.com/office/powerpoint/2010/main" val="146283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B514EF2-A476-4F04-9CE7-7502892C3BE3}" type="slidenum">
              <a:rPr lang="es-ES" altLang="es-MX"/>
              <a:pPr>
                <a:defRPr/>
              </a:pPr>
              <a:t>‹Nº›</a:t>
            </a:fld>
            <a:endParaRPr lang="es-ES" altLang="es-MX"/>
          </a:p>
        </p:txBody>
      </p:sp>
    </p:spTree>
    <p:extLst>
      <p:ext uri="{BB962C8B-B14F-4D97-AF65-F5344CB8AC3E}">
        <p14:creationId xmlns:p14="http://schemas.microsoft.com/office/powerpoint/2010/main" val="185788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CE16473-F31E-4390-805D-7DBA329CE58A}" type="slidenum">
              <a:rPr lang="es-ES" altLang="es-MX"/>
              <a:pPr>
                <a:defRPr/>
              </a:pPr>
              <a:t>‹Nº›</a:t>
            </a:fld>
            <a:endParaRPr lang="es-ES" altLang="es-MX"/>
          </a:p>
        </p:txBody>
      </p:sp>
    </p:spTree>
    <p:extLst>
      <p:ext uri="{BB962C8B-B14F-4D97-AF65-F5344CB8AC3E}">
        <p14:creationId xmlns:p14="http://schemas.microsoft.com/office/powerpoint/2010/main" val="1866019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908050"/>
            <a:ext cx="822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cambiar el estilo de título	</a:t>
            </a:r>
          </a:p>
        </p:txBody>
      </p:sp>
      <p:sp>
        <p:nvSpPr>
          <p:cNvPr id="1027" name="Rectangle 3"/>
          <p:cNvSpPr>
            <a:spLocks noGrp="1" noChangeArrowheads="1"/>
          </p:cNvSpPr>
          <p:nvPr>
            <p:ph type="body" idx="1"/>
          </p:nvPr>
        </p:nvSpPr>
        <p:spPr bwMode="auto">
          <a:xfrm>
            <a:off x="457200" y="1628775"/>
            <a:ext cx="82296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DCFD072-FC0A-458E-B58C-231B39E1AB31}" type="slidenum">
              <a:rPr lang="es-ES" altLang="es-MX"/>
              <a:pPr>
                <a:defRPr/>
              </a:pPr>
              <a:t>‹Nº›</a:t>
            </a:fld>
            <a:endParaRPr lang="es-ES" alt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spcBef>
          <a:spcPct val="0"/>
        </a:spcBef>
        <a:spcAft>
          <a:spcPct val="0"/>
        </a:spcAft>
        <a:defRPr sz="2400">
          <a:solidFill>
            <a:schemeClr val="accent2"/>
          </a:solidFill>
          <a:latin typeface="+mj-lt"/>
          <a:ea typeface="ＭＳ Ｐゴシック" charset="0"/>
          <a:cs typeface="+mj-cs"/>
        </a:defRPr>
      </a:lvl1pPr>
      <a:lvl2pPr algn="l" rtl="0" eaLnBrk="0" fontAlgn="base" hangingPunct="0">
        <a:spcBef>
          <a:spcPct val="0"/>
        </a:spcBef>
        <a:spcAft>
          <a:spcPct val="0"/>
        </a:spcAft>
        <a:defRPr sz="2400">
          <a:solidFill>
            <a:schemeClr val="accent2"/>
          </a:solidFill>
          <a:latin typeface="Verdana" pitchFamily="34" charset="0"/>
          <a:ea typeface="ＭＳ Ｐゴシック" charset="0"/>
        </a:defRPr>
      </a:lvl2pPr>
      <a:lvl3pPr algn="l" rtl="0" eaLnBrk="0" fontAlgn="base" hangingPunct="0">
        <a:spcBef>
          <a:spcPct val="0"/>
        </a:spcBef>
        <a:spcAft>
          <a:spcPct val="0"/>
        </a:spcAft>
        <a:defRPr sz="2400">
          <a:solidFill>
            <a:schemeClr val="accent2"/>
          </a:solidFill>
          <a:latin typeface="Verdana" pitchFamily="34" charset="0"/>
          <a:ea typeface="ＭＳ Ｐゴシック" charset="0"/>
        </a:defRPr>
      </a:lvl3pPr>
      <a:lvl4pPr algn="l" rtl="0" eaLnBrk="0" fontAlgn="base" hangingPunct="0">
        <a:spcBef>
          <a:spcPct val="0"/>
        </a:spcBef>
        <a:spcAft>
          <a:spcPct val="0"/>
        </a:spcAft>
        <a:defRPr sz="2400">
          <a:solidFill>
            <a:schemeClr val="accent2"/>
          </a:solidFill>
          <a:latin typeface="Verdana" pitchFamily="34" charset="0"/>
          <a:ea typeface="ＭＳ Ｐゴシック" charset="0"/>
        </a:defRPr>
      </a:lvl4pPr>
      <a:lvl5pPr algn="l" rtl="0" eaLnBrk="0" fontAlgn="base" hangingPunct="0">
        <a:spcBef>
          <a:spcPct val="0"/>
        </a:spcBef>
        <a:spcAft>
          <a:spcPct val="0"/>
        </a:spcAft>
        <a:defRPr sz="2400">
          <a:solidFill>
            <a:schemeClr val="accent2"/>
          </a:solidFill>
          <a:latin typeface="Verdana" pitchFamily="34" charset="0"/>
          <a:ea typeface="ＭＳ Ｐゴシック" charset="0"/>
        </a:defRPr>
      </a:lvl5pPr>
      <a:lvl6pPr marL="457200" algn="l" rtl="0" fontAlgn="base">
        <a:spcBef>
          <a:spcPct val="0"/>
        </a:spcBef>
        <a:spcAft>
          <a:spcPct val="0"/>
        </a:spcAft>
        <a:defRPr sz="2400">
          <a:solidFill>
            <a:schemeClr val="accent2"/>
          </a:solidFill>
          <a:latin typeface="Verdana" pitchFamily="34" charset="0"/>
        </a:defRPr>
      </a:lvl6pPr>
      <a:lvl7pPr marL="914400" algn="l" rtl="0" fontAlgn="base">
        <a:spcBef>
          <a:spcPct val="0"/>
        </a:spcBef>
        <a:spcAft>
          <a:spcPct val="0"/>
        </a:spcAft>
        <a:defRPr sz="2400">
          <a:solidFill>
            <a:schemeClr val="accent2"/>
          </a:solidFill>
          <a:latin typeface="Verdana" pitchFamily="34" charset="0"/>
        </a:defRPr>
      </a:lvl7pPr>
      <a:lvl8pPr marL="1371600" algn="l" rtl="0" fontAlgn="base">
        <a:spcBef>
          <a:spcPct val="0"/>
        </a:spcBef>
        <a:spcAft>
          <a:spcPct val="0"/>
        </a:spcAft>
        <a:defRPr sz="2400">
          <a:solidFill>
            <a:schemeClr val="accent2"/>
          </a:solidFill>
          <a:latin typeface="Verdana" pitchFamily="34" charset="0"/>
        </a:defRPr>
      </a:lvl8pPr>
      <a:lvl9pPr marL="1828800" algn="l" rtl="0" fontAlgn="base">
        <a:spcBef>
          <a:spcPct val="0"/>
        </a:spcBef>
        <a:spcAft>
          <a:spcPct val="0"/>
        </a:spcAft>
        <a:defRPr sz="2400">
          <a:solidFill>
            <a:schemeClr val="accent2"/>
          </a:solidFill>
          <a:latin typeface="Verdana" pitchFamily="34" charset="0"/>
        </a:defRPr>
      </a:lvl9pPr>
    </p:titleStyle>
    <p:bodyStyle>
      <a:lvl1pPr marL="342900" indent="-342900" algn="l" rtl="0" eaLnBrk="0" fontAlgn="base" hangingPunct="0">
        <a:spcBef>
          <a:spcPct val="0"/>
        </a:spcBef>
        <a:spcAft>
          <a:spcPct val="0"/>
        </a:spcAft>
        <a:buAutoNum type="arabicPeriod"/>
        <a:defRPr sz="2000">
          <a:solidFill>
            <a:srgbClr val="00000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4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7.bin"/><Relationship Id="rId18" Type="http://schemas.openxmlformats.org/officeDocument/2006/relationships/image" Target="../media/image35.wmf"/><Relationship Id="rId3" Type="http://schemas.openxmlformats.org/officeDocument/2006/relationships/oleObject" Target="../embeddings/oleObject2.bin"/><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32.wmf"/><Relationship Id="rId17" Type="http://schemas.openxmlformats.org/officeDocument/2006/relationships/oleObject" Target="../embeddings/oleObject9.bin"/><Relationship Id="rId2" Type="http://schemas.openxmlformats.org/officeDocument/2006/relationships/slideLayout" Target="../slideLayouts/slideLayout7.xml"/><Relationship Id="rId16" Type="http://schemas.openxmlformats.org/officeDocument/2006/relationships/image" Target="../media/image34.wmf"/><Relationship Id="rId20" Type="http://schemas.openxmlformats.org/officeDocument/2006/relationships/image" Target="../media/image36.wmf"/><Relationship Id="rId1" Type="http://schemas.openxmlformats.org/officeDocument/2006/relationships/vmlDrawing" Target="../drawings/vmlDrawing2.vml"/><Relationship Id="rId6" Type="http://schemas.openxmlformats.org/officeDocument/2006/relationships/image" Target="../media/image29.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31.wmf"/><Relationship Id="rId19" Type="http://schemas.openxmlformats.org/officeDocument/2006/relationships/oleObject" Target="../embeddings/oleObject10.bin"/><Relationship Id="rId4" Type="http://schemas.openxmlformats.org/officeDocument/2006/relationships/image" Target="../media/image28.wmf"/><Relationship Id="rId9" Type="http://schemas.openxmlformats.org/officeDocument/2006/relationships/oleObject" Target="../embeddings/oleObject5.bin"/><Relationship Id="rId14" Type="http://schemas.openxmlformats.org/officeDocument/2006/relationships/image" Target="../media/image33.wmf"/><Relationship Id="rId22" Type="http://schemas.openxmlformats.org/officeDocument/2006/relationships/image" Target="../media/image37.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8.wmf"/></Relationships>
</file>

<file path=ppt/slides/_rels/slide27.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18.bin"/><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4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0.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16.bin"/><Relationship Id="rId14" Type="http://schemas.openxmlformats.org/officeDocument/2006/relationships/image" Target="../media/image44.wmf"/></Relationships>
</file>

<file path=ppt/slides/_rels/slide28.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oleObject" Target="../embeddings/oleObject24.bin"/><Relationship Id="rId18" Type="http://schemas.openxmlformats.org/officeDocument/2006/relationships/image" Target="../media/image52.wmf"/><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49.wmf"/><Relationship Id="rId17" Type="http://schemas.openxmlformats.org/officeDocument/2006/relationships/oleObject" Target="../embeddings/oleObject26.bin"/><Relationship Id="rId2" Type="http://schemas.openxmlformats.org/officeDocument/2006/relationships/slideLayout" Target="../slideLayouts/slideLayout7.xml"/><Relationship Id="rId16" Type="http://schemas.openxmlformats.org/officeDocument/2006/relationships/image" Target="../media/image51.wmf"/><Relationship Id="rId20" Type="http://schemas.openxmlformats.org/officeDocument/2006/relationships/image" Target="../media/image53.wmf"/><Relationship Id="rId1" Type="http://schemas.openxmlformats.org/officeDocument/2006/relationships/vmlDrawing" Target="../drawings/vmlDrawing5.vml"/><Relationship Id="rId6" Type="http://schemas.openxmlformats.org/officeDocument/2006/relationships/image" Target="../media/image46.wmf"/><Relationship Id="rId11" Type="http://schemas.openxmlformats.org/officeDocument/2006/relationships/oleObject" Target="../embeddings/oleObject23.bin"/><Relationship Id="rId5" Type="http://schemas.openxmlformats.org/officeDocument/2006/relationships/oleObject" Target="../embeddings/oleObject20.bin"/><Relationship Id="rId15" Type="http://schemas.openxmlformats.org/officeDocument/2006/relationships/oleObject" Target="../embeddings/oleObject25.bin"/><Relationship Id="rId10" Type="http://schemas.openxmlformats.org/officeDocument/2006/relationships/image" Target="../media/image48.wmf"/><Relationship Id="rId19" Type="http://schemas.openxmlformats.org/officeDocument/2006/relationships/oleObject" Target="../embeddings/oleObject27.bin"/><Relationship Id="rId4" Type="http://schemas.openxmlformats.org/officeDocument/2006/relationships/image" Target="../media/image45.wmf"/><Relationship Id="rId9" Type="http://schemas.openxmlformats.org/officeDocument/2006/relationships/oleObject" Target="../embeddings/oleObject22.bin"/><Relationship Id="rId14" Type="http://schemas.openxmlformats.org/officeDocument/2006/relationships/image" Target="../media/image50.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5.wmf"/><Relationship Id="rId5" Type="http://schemas.openxmlformats.org/officeDocument/2006/relationships/oleObject" Target="../embeddings/oleObject29.bin"/><Relationship Id="rId4" Type="http://schemas.openxmlformats.org/officeDocument/2006/relationships/image" Target="../media/image54.wmf"/></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56.wmf"/></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9.wmf"/><Relationship Id="rId5" Type="http://schemas.openxmlformats.org/officeDocument/2006/relationships/oleObject" Target="../embeddings/oleObject32.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34.bin"/></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a:xfrm>
            <a:off x="525463" y="2478088"/>
            <a:ext cx="8191500" cy="882650"/>
          </a:xfrm>
          <a:prstGeom prst="rect">
            <a:avLst/>
          </a:prstGeom>
        </p:spPr>
        <p:txBody>
          <a:bodyPr/>
          <a:lstStyle>
            <a:lvl1pPr algn="l" rtl="0" eaLnBrk="0" fontAlgn="base" hangingPunct="0">
              <a:spcBef>
                <a:spcPct val="0"/>
              </a:spcBef>
              <a:spcAft>
                <a:spcPct val="0"/>
              </a:spcAft>
              <a:defRPr sz="2400">
                <a:solidFill>
                  <a:schemeClr val="accent2"/>
                </a:solidFill>
                <a:latin typeface="+mj-lt"/>
                <a:ea typeface="ＭＳ Ｐゴシック" charset="0"/>
                <a:cs typeface="+mj-cs"/>
              </a:defRPr>
            </a:lvl1pPr>
            <a:lvl2pPr algn="l" rtl="0" eaLnBrk="0" fontAlgn="base" hangingPunct="0">
              <a:spcBef>
                <a:spcPct val="0"/>
              </a:spcBef>
              <a:spcAft>
                <a:spcPct val="0"/>
              </a:spcAft>
              <a:defRPr sz="2400">
                <a:solidFill>
                  <a:schemeClr val="accent2"/>
                </a:solidFill>
                <a:latin typeface="Verdana" pitchFamily="34" charset="0"/>
                <a:ea typeface="ＭＳ Ｐゴシック" charset="0"/>
              </a:defRPr>
            </a:lvl2pPr>
            <a:lvl3pPr algn="l" rtl="0" eaLnBrk="0" fontAlgn="base" hangingPunct="0">
              <a:spcBef>
                <a:spcPct val="0"/>
              </a:spcBef>
              <a:spcAft>
                <a:spcPct val="0"/>
              </a:spcAft>
              <a:defRPr sz="2400">
                <a:solidFill>
                  <a:schemeClr val="accent2"/>
                </a:solidFill>
                <a:latin typeface="Verdana" pitchFamily="34" charset="0"/>
                <a:ea typeface="ＭＳ Ｐゴシック" charset="0"/>
              </a:defRPr>
            </a:lvl3pPr>
            <a:lvl4pPr algn="l" rtl="0" eaLnBrk="0" fontAlgn="base" hangingPunct="0">
              <a:spcBef>
                <a:spcPct val="0"/>
              </a:spcBef>
              <a:spcAft>
                <a:spcPct val="0"/>
              </a:spcAft>
              <a:defRPr sz="2400">
                <a:solidFill>
                  <a:schemeClr val="accent2"/>
                </a:solidFill>
                <a:latin typeface="Verdana" pitchFamily="34" charset="0"/>
                <a:ea typeface="ＭＳ Ｐゴシック" charset="0"/>
              </a:defRPr>
            </a:lvl4pPr>
            <a:lvl5pPr algn="l" rtl="0" eaLnBrk="0" fontAlgn="base" hangingPunct="0">
              <a:spcBef>
                <a:spcPct val="0"/>
              </a:spcBef>
              <a:spcAft>
                <a:spcPct val="0"/>
              </a:spcAft>
              <a:defRPr sz="2400">
                <a:solidFill>
                  <a:schemeClr val="accent2"/>
                </a:solidFill>
                <a:latin typeface="Verdana" pitchFamily="34" charset="0"/>
                <a:ea typeface="ＭＳ Ｐゴシック" charset="0"/>
              </a:defRPr>
            </a:lvl5pPr>
            <a:lvl6pPr marL="457200" algn="l" rtl="0" fontAlgn="base">
              <a:spcBef>
                <a:spcPct val="0"/>
              </a:spcBef>
              <a:spcAft>
                <a:spcPct val="0"/>
              </a:spcAft>
              <a:defRPr sz="2400">
                <a:solidFill>
                  <a:schemeClr val="accent2"/>
                </a:solidFill>
                <a:latin typeface="Verdana" pitchFamily="34" charset="0"/>
              </a:defRPr>
            </a:lvl6pPr>
            <a:lvl7pPr marL="914400" algn="l" rtl="0" fontAlgn="base">
              <a:spcBef>
                <a:spcPct val="0"/>
              </a:spcBef>
              <a:spcAft>
                <a:spcPct val="0"/>
              </a:spcAft>
              <a:defRPr sz="2400">
                <a:solidFill>
                  <a:schemeClr val="accent2"/>
                </a:solidFill>
                <a:latin typeface="Verdana" pitchFamily="34" charset="0"/>
              </a:defRPr>
            </a:lvl7pPr>
            <a:lvl8pPr marL="1371600" algn="l" rtl="0" fontAlgn="base">
              <a:spcBef>
                <a:spcPct val="0"/>
              </a:spcBef>
              <a:spcAft>
                <a:spcPct val="0"/>
              </a:spcAft>
              <a:defRPr sz="2400">
                <a:solidFill>
                  <a:schemeClr val="accent2"/>
                </a:solidFill>
                <a:latin typeface="Verdana" pitchFamily="34" charset="0"/>
              </a:defRPr>
            </a:lvl8pPr>
            <a:lvl9pPr marL="1828800" algn="l" rtl="0" fontAlgn="base">
              <a:spcBef>
                <a:spcPct val="0"/>
              </a:spcBef>
              <a:spcAft>
                <a:spcPct val="0"/>
              </a:spcAft>
              <a:defRPr sz="2400">
                <a:solidFill>
                  <a:schemeClr val="accent2"/>
                </a:solidFill>
                <a:latin typeface="Verdana" pitchFamily="34" charset="0"/>
              </a:defRPr>
            </a:lvl9pPr>
          </a:lstStyle>
          <a:p>
            <a:pPr algn="ctr">
              <a:defRPr/>
            </a:pPr>
            <a:r>
              <a:rPr lang="es-MX" sz="6000" kern="0" dirty="0">
                <a:solidFill>
                  <a:srgbClr val="3333CC"/>
                </a:solidFill>
              </a:rPr>
              <a:t>De la experiencia al aula </a:t>
            </a:r>
          </a:p>
        </p:txBody>
      </p:sp>
      <p:sp>
        <p:nvSpPr>
          <p:cNvPr id="8" name="CuadroTexto 7"/>
          <p:cNvSpPr txBox="1"/>
          <p:nvPr/>
        </p:nvSpPr>
        <p:spPr>
          <a:xfrm>
            <a:off x="1476375" y="4689475"/>
            <a:ext cx="6210300" cy="477838"/>
          </a:xfrm>
          <a:prstGeom prst="rect">
            <a:avLst/>
          </a:prstGeom>
          <a:noFill/>
        </p:spPr>
        <p:txBody>
          <a:bodyPr>
            <a:spAutoFit/>
          </a:bodyPr>
          <a:lstStyle/>
          <a:p>
            <a:pPr algn="ctr" eaLnBrk="1" hangingPunct="1">
              <a:defRPr/>
            </a:pPr>
            <a:r>
              <a:rPr lang="es-MX" sz="2500" b="1" dirty="0">
                <a:solidFill>
                  <a:schemeClr val="tx1">
                    <a:lumMod val="95000"/>
                    <a:lumOff val="5000"/>
                  </a:schemeClr>
                </a:solidFill>
                <a:latin typeface="+mj-lt"/>
                <a:cs typeface="Aharoni" panose="02010803020104030203" pitchFamily="2" charset="-79"/>
              </a:rPr>
              <a:t>Ciclo escolar: 2018-2019</a:t>
            </a:r>
          </a:p>
        </p:txBody>
      </p:sp>
      <p:sp>
        <p:nvSpPr>
          <p:cNvPr id="9" name="Rectangle 2"/>
          <p:cNvSpPr>
            <a:spLocks noChangeArrowheads="1"/>
          </p:cNvSpPr>
          <p:nvPr/>
        </p:nvSpPr>
        <p:spPr bwMode="auto">
          <a:xfrm>
            <a:off x="247650" y="250825"/>
            <a:ext cx="72771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3F82429D-8B0C-403D-BB20-A20A66D72DC9}" type="slidenum">
              <a:rPr lang="es-ES" altLang="es-MX" sz="1400" smtClean="0">
                <a:solidFill>
                  <a:schemeClr val="tx1"/>
                </a:solidFill>
              </a:rPr>
              <a:pPr>
                <a:buFontTx/>
                <a:buNone/>
              </a:pPr>
              <a:t>10</a:t>
            </a:fld>
            <a:endParaRPr lang="es-ES" altLang="es-MX" sz="1400">
              <a:solidFill>
                <a:schemeClr val="tx1"/>
              </a:solidFill>
            </a:endParaRP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2"/>
          <p:cNvSpPr>
            <a:spLocks noChangeArrowheads="1"/>
          </p:cNvSpPr>
          <p:nvPr/>
        </p:nvSpPr>
        <p:spPr bwMode="auto">
          <a:xfrm>
            <a:off x="250825" y="277813"/>
            <a:ext cx="72009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
        <p:nvSpPr>
          <p:cNvPr id="7" name="Marcador de contenido 2"/>
          <p:cNvSpPr txBox="1">
            <a:spLocks/>
          </p:cNvSpPr>
          <p:nvPr/>
        </p:nvSpPr>
        <p:spPr>
          <a:xfrm>
            <a:off x="1195388" y="2475717"/>
            <a:ext cx="6424612" cy="2303463"/>
          </a:xfrm>
          <a:prstGeom prst="rect">
            <a:avLst/>
          </a:prstGeom>
          <a:solidFill>
            <a:srgbClr val="92D050"/>
          </a:solidFill>
          <a:ln w="3810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a:lnSpc>
                <a:spcPct val="90000"/>
              </a:lnSpc>
              <a:buClr>
                <a:srgbClr val="000000"/>
              </a:buClr>
              <a:buFontTx/>
              <a:buNone/>
              <a:defRPr/>
            </a:pPr>
            <a:r>
              <a:rPr lang="es-MX" altLang="es-MX" sz="4400" b="1" dirty="0">
                <a:solidFill>
                  <a:srgbClr val="0D0D0D"/>
                </a:solidFill>
                <a:latin typeface="+mj-lt"/>
                <a:cs typeface="Calibri" panose="020F0502020204030204" pitchFamily="34" charset="0"/>
                <a:sym typeface="Calibri" panose="020F0502020204030204" pitchFamily="34" charset="0"/>
              </a:rPr>
              <a:t>Producto 2:</a:t>
            </a:r>
          </a:p>
          <a:p>
            <a:pPr algn="ctr">
              <a:lnSpc>
                <a:spcPct val="90000"/>
              </a:lnSpc>
              <a:buClr>
                <a:srgbClr val="000000"/>
              </a:buClr>
              <a:buFontTx/>
              <a:buNone/>
              <a:defRPr/>
            </a:pPr>
            <a:r>
              <a:rPr lang="es-MX" altLang="es-MX" sz="4400" b="1" dirty="0">
                <a:solidFill>
                  <a:srgbClr val="0D0D0D"/>
                </a:solidFill>
                <a:latin typeface="+mj-lt"/>
                <a:cs typeface="Calibri" panose="020F0502020204030204" pitchFamily="34" charset="0"/>
                <a:sym typeface="Calibri" panose="020F0502020204030204" pitchFamily="34" charset="0"/>
              </a:rPr>
              <a:t>Memoria fotográfica</a:t>
            </a:r>
          </a:p>
          <a:p>
            <a:pPr>
              <a:lnSpc>
                <a:spcPct val="90000"/>
              </a:lnSpc>
              <a:buClr>
                <a:srgbClr val="000000"/>
              </a:buClr>
              <a:buFontTx/>
              <a:buNone/>
              <a:defRPr/>
            </a:pPr>
            <a:endParaRPr lang="es-MX" altLang="es-MX" sz="4000" b="1" dirty="0">
              <a:solidFill>
                <a:srgbClr val="262673"/>
              </a:solidFill>
              <a:latin typeface="Calibri" panose="020F0502020204030204" pitchFamily="34" charset="0"/>
              <a:cs typeface="Calibri" panose="020F0502020204030204" pitchFamily="34" charset="0"/>
              <a:sym typeface="Calibri" panose="020F0502020204030204" pitchFamily="34" charset="0"/>
            </a:endParaRPr>
          </a:p>
          <a:p>
            <a:pPr>
              <a:defRPr/>
            </a:pPr>
            <a:endParaRPr lang="es-MX" altLang="es-MX"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B843CF54-6549-466B-8A8F-C82EF79625DD}" type="slidenum">
              <a:rPr lang="es-ES" altLang="es-MX" sz="1400" smtClean="0">
                <a:solidFill>
                  <a:schemeClr val="tx1"/>
                </a:solidFill>
              </a:rPr>
              <a:pPr>
                <a:buFontTx/>
                <a:buNone/>
              </a:pPr>
              <a:t>11</a:t>
            </a:fld>
            <a:endParaRPr lang="es-ES" altLang="es-MX" sz="1400">
              <a:solidFill>
                <a:schemeClr val="tx1"/>
              </a:solidFill>
            </a:endParaRPr>
          </a:p>
        </p:txBody>
      </p:sp>
      <p:pic>
        <p:nvPicPr>
          <p:cNvPr id="3" name="Imagen 2"/>
          <p:cNvPicPr>
            <a:picLocks noChangeAspect="1"/>
          </p:cNvPicPr>
          <p:nvPr/>
        </p:nvPicPr>
        <p:blipFill>
          <a:blip r:embed="rId2"/>
          <a:stretch>
            <a:fillRect/>
          </a:stretch>
        </p:blipFill>
        <p:spPr>
          <a:xfrm>
            <a:off x="341189" y="3622967"/>
            <a:ext cx="4062413" cy="2943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n 3"/>
          <p:cNvPicPr>
            <a:picLocks noChangeAspect="1"/>
          </p:cNvPicPr>
          <p:nvPr/>
        </p:nvPicPr>
        <p:blipFill>
          <a:blip r:embed="rId3"/>
          <a:stretch>
            <a:fillRect/>
          </a:stretch>
        </p:blipFill>
        <p:spPr>
          <a:xfrm>
            <a:off x="309439" y="368592"/>
            <a:ext cx="4062413" cy="29797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p:cNvPicPr>
            <a:picLocks noChangeAspect="1"/>
          </p:cNvPicPr>
          <p:nvPr/>
        </p:nvPicPr>
        <p:blipFill>
          <a:blip r:embed="rId4"/>
          <a:stretch>
            <a:fillRect/>
          </a:stretch>
        </p:blipFill>
        <p:spPr>
          <a:xfrm>
            <a:off x="4687764" y="3622967"/>
            <a:ext cx="4103688" cy="2943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n 5"/>
          <p:cNvPicPr>
            <a:picLocks noChangeAspect="1"/>
          </p:cNvPicPr>
          <p:nvPr/>
        </p:nvPicPr>
        <p:blipFill>
          <a:blip r:embed="rId5"/>
          <a:stretch>
            <a:fillRect/>
          </a:stretch>
        </p:blipFill>
        <p:spPr>
          <a:xfrm>
            <a:off x="4687764" y="462255"/>
            <a:ext cx="41148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808E0845-4EBD-4ABA-B35A-DFD280826EE6}" type="slidenum">
              <a:rPr lang="es-ES" altLang="es-MX" sz="1400" smtClean="0">
                <a:solidFill>
                  <a:schemeClr val="tx1"/>
                </a:solidFill>
              </a:rPr>
              <a:pPr>
                <a:buFontTx/>
                <a:buNone/>
              </a:pPr>
              <a:t>12</a:t>
            </a:fld>
            <a:endParaRPr lang="es-ES" altLang="es-MX" sz="1400">
              <a:solidFill>
                <a:schemeClr val="tx1"/>
              </a:solidFill>
            </a:endParaRPr>
          </a:p>
        </p:txBody>
      </p:sp>
      <p:pic>
        <p:nvPicPr>
          <p:cNvPr id="3" name="Imagen 2"/>
          <p:cNvPicPr>
            <a:picLocks noChangeAspect="1"/>
          </p:cNvPicPr>
          <p:nvPr/>
        </p:nvPicPr>
        <p:blipFill>
          <a:blip r:embed="rId2"/>
          <a:stretch>
            <a:fillRect/>
          </a:stretch>
        </p:blipFill>
        <p:spPr>
          <a:xfrm>
            <a:off x="272926" y="388938"/>
            <a:ext cx="4062413"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n 3"/>
          <p:cNvPicPr>
            <a:picLocks noChangeAspect="1"/>
          </p:cNvPicPr>
          <p:nvPr/>
        </p:nvPicPr>
        <p:blipFill>
          <a:blip r:embed="rId3"/>
          <a:stretch>
            <a:fillRect/>
          </a:stretch>
        </p:blipFill>
        <p:spPr>
          <a:xfrm>
            <a:off x="4738564" y="376238"/>
            <a:ext cx="4064000"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p:cNvPicPr>
            <a:picLocks noChangeAspect="1"/>
          </p:cNvPicPr>
          <p:nvPr/>
        </p:nvPicPr>
        <p:blipFill>
          <a:blip r:embed="rId4"/>
          <a:stretch>
            <a:fillRect/>
          </a:stretch>
        </p:blipFill>
        <p:spPr>
          <a:xfrm>
            <a:off x="3074864" y="3651250"/>
            <a:ext cx="3816350" cy="28622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34774B09-091F-4A20-BBE0-A4D68476C5D7}" type="slidenum">
              <a:rPr lang="es-ES" altLang="es-MX" sz="1400" smtClean="0">
                <a:solidFill>
                  <a:schemeClr val="tx1"/>
                </a:solidFill>
              </a:rPr>
              <a:pPr>
                <a:buFontTx/>
                <a:buNone/>
              </a:pPr>
              <a:t>13</a:t>
            </a:fld>
            <a:endParaRPr lang="es-ES" altLang="es-MX" sz="1400">
              <a:solidFill>
                <a:schemeClr val="tx1"/>
              </a:solidFill>
            </a:endParaRP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275" y="674688"/>
            <a:ext cx="11525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p:cNvSpPr>
            <a:spLocks noChangeArrowheads="1"/>
          </p:cNvSpPr>
          <p:nvPr/>
        </p:nvSpPr>
        <p:spPr bwMode="auto">
          <a:xfrm>
            <a:off x="161925" y="674688"/>
            <a:ext cx="7289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500" b="1" dirty="0">
                <a:solidFill>
                  <a:srgbClr val="000066"/>
                </a:solidFill>
                <a:latin typeface="+mj-lt"/>
              </a:rPr>
              <a:t>CENTRO EDUCATIVO CRUZ AZUL, A. C.</a:t>
            </a:r>
            <a:br>
              <a:rPr lang="es-ES_tradnl" altLang="es-MX" sz="2500" b="1" dirty="0">
                <a:solidFill>
                  <a:srgbClr val="000066"/>
                </a:solidFill>
                <a:latin typeface="+mj-lt"/>
              </a:rPr>
            </a:br>
            <a:r>
              <a:rPr lang="es-ES_tradnl" altLang="es-MX" sz="2500" b="1" dirty="0">
                <a:solidFill>
                  <a:srgbClr val="000066"/>
                </a:solidFill>
                <a:latin typeface="+mj-lt"/>
              </a:rPr>
              <a:t>BACHILLERATO CRUZ AZUL</a:t>
            </a:r>
            <a:br>
              <a:rPr lang="es-ES_tradnl" altLang="es-MX" sz="2500" b="1" dirty="0">
                <a:solidFill>
                  <a:srgbClr val="000066"/>
                </a:solidFill>
                <a:latin typeface="+mj-lt"/>
              </a:rPr>
            </a:br>
            <a:endParaRPr lang="es-ES" altLang="es-MX" sz="2500" b="1" dirty="0">
              <a:solidFill>
                <a:srgbClr val="000066"/>
              </a:solidFill>
              <a:latin typeface="+mj-lt"/>
            </a:endParaRPr>
          </a:p>
        </p:txBody>
      </p:sp>
      <p:sp>
        <p:nvSpPr>
          <p:cNvPr id="7" name="Marcador de contenido 2"/>
          <p:cNvSpPr txBox="1">
            <a:spLocks/>
          </p:cNvSpPr>
          <p:nvPr/>
        </p:nvSpPr>
        <p:spPr>
          <a:xfrm>
            <a:off x="1871640" y="2708904"/>
            <a:ext cx="6064250" cy="2160288"/>
          </a:xfrm>
          <a:prstGeom prst="rect">
            <a:avLst/>
          </a:prstGeom>
          <a:solidFill>
            <a:srgbClr val="92D050"/>
          </a:solidFill>
          <a:ln w="3810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lstStyle>
            <a:lvl1pPr marL="228600" indent="-2286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nSpc>
                <a:spcPct val="90000"/>
              </a:lnSpc>
              <a:buClr>
                <a:srgbClr val="000000"/>
              </a:buClr>
              <a:buFontTx/>
              <a:buNone/>
              <a:defRPr/>
            </a:pPr>
            <a:endParaRPr lang="es-MX" altLang="es-MX" sz="3000" b="1" dirty="0">
              <a:solidFill>
                <a:srgbClr val="0D0D0D"/>
              </a:solidFill>
              <a:latin typeface="+mj-lt"/>
              <a:cs typeface="Calibri" panose="020F0502020204030204" pitchFamily="34" charset="0"/>
              <a:sym typeface="Calibri" panose="020F0502020204030204" pitchFamily="34" charset="0"/>
            </a:endParaRPr>
          </a:p>
          <a:p>
            <a:pPr algn="ctr">
              <a:lnSpc>
                <a:spcPct val="90000"/>
              </a:lnSpc>
              <a:buClr>
                <a:srgbClr val="000000"/>
              </a:buClr>
              <a:buFontTx/>
              <a:buNone/>
              <a:defRPr/>
            </a:pPr>
            <a:r>
              <a:rPr lang="es-MX" altLang="es-MX" sz="4000" b="1" dirty="0">
                <a:solidFill>
                  <a:srgbClr val="0D0D0D"/>
                </a:solidFill>
                <a:latin typeface="+mj-lt"/>
                <a:cs typeface="Calibri" panose="020F0502020204030204" pitchFamily="34" charset="0"/>
                <a:sym typeface="Calibri" panose="020F0502020204030204" pitchFamily="34" charset="0"/>
              </a:rPr>
              <a:t>Producto 3: </a:t>
            </a:r>
          </a:p>
          <a:p>
            <a:pPr algn="ctr">
              <a:lnSpc>
                <a:spcPct val="90000"/>
              </a:lnSpc>
              <a:buClr>
                <a:srgbClr val="000000"/>
              </a:buClr>
              <a:buFontTx/>
              <a:buNone/>
              <a:defRPr/>
            </a:pPr>
            <a:r>
              <a:rPr lang="es-MX" altLang="es-MX" sz="4000" b="1" dirty="0">
                <a:solidFill>
                  <a:srgbClr val="0D0D0D"/>
                </a:solidFill>
                <a:latin typeface="+mj-lt"/>
                <a:cs typeface="Calibri" panose="020F0502020204030204" pitchFamily="34" charset="0"/>
                <a:sym typeface="Calibri" panose="020F0502020204030204" pitchFamily="34" charset="0"/>
              </a:rPr>
              <a:t>Organizador gráfico</a:t>
            </a:r>
          </a:p>
          <a:p>
            <a:pPr>
              <a:defRPr/>
            </a:pPr>
            <a:endParaRPr lang="es-MX" altLang="es-MX" dirty="0">
              <a:solidFill>
                <a:srgbClr val="0D0D0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ChangeArrowheads="1"/>
          </p:cNvSpPr>
          <p:nvPr/>
        </p:nvSpPr>
        <p:spPr bwMode="auto">
          <a:xfrm>
            <a:off x="930275" y="277813"/>
            <a:ext cx="65214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s-ES_tradnl" altLang="es-MX" sz="2400" b="1">
                <a:solidFill>
                  <a:srgbClr val="000066"/>
                </a:solidFill>
                <a:latin typeface="Malgun Gothic" panose="020B0503020000020004" pitchFamily="34" charset="-127"/>
              </a:rPr>
              <a:t>CENTRO EDUCATIVO CRUZ AZUL, A. C.</a:t>
            </a:r>
            <a:br>
              <a:rPr lang="es-ES_tradnl" altLang="es-MX" sz="2400" b="1">
                <a:solidFill>
                  <a:srgbClr val="000066"/>
                </a:solidFill>
                <a:latin typeface="Malgun Gothic" panose="020B0503020000020004" pitchFamily="34" charset="-127"/>
              </a:rPr>
            </a:br>
            <a:r>
              <a:rPr lang="es-ES_tradnl" altLang="es-MX" sz="2400" b="1">
                <a:solidFill>
                  <a:srgbClr val="000066"/>
                </a:solidFill>
                <a:latin typeface="Malgun Gothic" panose="020B0503020000020004" pitchFamily="34" charset="-127"/>
              </a:rPr>
              <a:t>BACHILLERATO CRUZ AZUL</a:t>
            </a:r>
            <a:br>
              <a:rPr lang="es-ES_tradnl" altLang="es-MX" sz="2400" b="1">
                <a:solidFill>
                  <a:srgbClr val="000066"/>
                </a:solidFill>
                <a:latin typeface="Malgun Gothic" panose="020B0503020000020004" pitchFamily="34" charset="-127"/>
              </a:rPr>
            </a:br>
            <a:endParaRPr lang="es-ES" altLang="es-MX" sz="1800" b="1">
              <a:solidFill>
                <a:srgbClr val="000066"/>
              </a:solidFill>
              <a:latin typeface="Malgun Gothic" panose="020B0503020000020004" pitchFamily="34" charset="-127"/>
            </a:endParaRPr>
          </a:p>
        </p:txBody>
      </p:sp>
      <p:sp>
        <p:nvSpPr>
          <p:cNvPr id="17412" name="Marcador de contenido 2"/>
          <p:cNvSpPr txBox="1">
            <a:spLocks/>
          </p:cNvSpPr>
          <p:nvPr/>
        </p:nvSpPr>
        <p:spPr bwMode="auto">
          <a:xfrm>
            <a:off x="520700" y="738188"/>
            <a:ext cx="76930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nSpc>
                <a:spcPct val="90000"/>
              </a:lnSpc>
              <a:buClr>
                <a:srgbClr val="000000"/>
              </a:buClr>
              <a:buFontTx/>
              <a:buNone/>
            </a:pPr>
            <a:endParaRPr lang="es-MX" altLang="es-MX" sz="2800" b="1">
              <a:solidFill>
                <a:srgbClr val="0D0D0D"/>
              </a:solidFill>
              <a:latin typeface="Calibri" panose="020F0502020204030204" pitchFamily="34" charset="0"/>
              <a:cs typeface="Calibri" panose="020F0502020204030204" pitchFamily="34" charset="0"/>
              <a:sym typeface="Calibri" panose="020F0502020204030204" pitchFamily="34" charset="0"/>
            </a:endParaRPr>
          </a:p>
          <a:p>
            <a:pPr algn="ctr">
              <a:lnSpc>
                <a:spcPct val="90000"/>
              </a:lnSpc>
              <a:buClr>
                <a:srgbClr val="000000"/>
              </a:buClr>
              <a:buFontTx/>
              <a:buNone/>
            </a:pPr>
            <a:r>
              <a:rPr lang="es-MX" altLang="es-MX" sz="3200" b="1">
                <a:solidFill>
                  <a:srgbClr val="0D0D0D"/>
                </a:solidFill>
                <a:latin typeface="Calibri" panose="020F0502020204030204" pitchFamily="34" charset="0"/>
                <a:cs typeface="Calibri" panose="020F0502020204030204" pitchFamily="34" charset="0"/>
                <a:sym typeface="Calibri" panose="020F0502020204030204" pitchFamily="34" charset="0"/>
              </a:rPr>
              <a:t>Fase 1: Desarrollo de organizador</a:t>
            </a:r>
          </a:p>
          <a:p>
            <a:endParaRPr lang="es-MX" altLang="es-MX" sz="1800">
              <a:solidFill>
                <a:srgbClr val="0D0D0D"/>
              </a:solidFill>
            </a:endParaRPr>
          </a:p>
        </p:txBody>
      </p:sp>
      <p:pic>
        <p:nvPicPr>
          <p:cNvPr id="7" name="Imagen 6"/>
          <p:cNvPicPr>
            <a:picLocks noChangeAspect="1"/>
          </p:cNvPicPr>
          <p:nvPr/>
        </p:nvPicPr>
        <p:blipFill>
          <a:blip r:embed="rId3"/>
          <a:stretch>
            <a:fillRect/>
          </a:stretch>
        </p:blipFill>
        <p:spPr>
          <a:xfrm>
            <a:off x="4775200" y="1962150"/>
            <a:ext cx="3683000" cy="20716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p:cNvPicPr>
            <a:picLocks noChangeAspect="1"/>
          </p:cNvPicPr>
          <p:nvPr/>
        </p:nvPicPr>
        <p:blipFill>
          <a:blip r:embed="rId4"/>
          <a:stretch>
            <a:fillRect/>
          </a:stretch>
        </p:blipFill>
        <p:spPr>
          <a:xfrm>
            <a:off x="381000" y="4246563"/>
            <a:ext cx="3921125" cy="22256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p:cNvPicPr>
            <a:picLocks noChangeAspect="1"/>
          </p:cNvPicPr>
          <p:nvPr/>
        </p:nvPicPr>
        <p:blipFill>
          <a:blip r:embed="rId5"/>
          <a:stretch>
            <a:fillRect/>
          </a:stretch>
        </p:blipFill>
        <p:spPr>
          <a:xfrm>
            <a:off x="4751388" y="4246563"/>
            <a:ext cx="3706812" cy="22256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1962150"/>
            <a:ext cx="3960813" cy="2065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8EB0AE81-A6EC-49D5-9ADC-327FAEBA8A7F}" type="slidenum">
              <a:rPr lang="es-ES" altLang="es-MX" sz="1400" smtClean="0">
                <a:solidFill>
                  <a:schemeClr val="tx1"/>
                </a:solidFill>
              </a:rPr>
              <a:pPr>
                <a:buFontTx/>
                <a:buNone/>
              </a:pPr>
              <a:t>15</a:t>
            </a:fld>
            <a:endParaRPr lang="es-ES" altLang="es-MX" sz="1400">
              <a:solidFill>
                <a:schemeClr val="tx1"/>
              </a:solidFill>
            </a:endParaRPr>
          </a:p>
        </p:txBody>
      </p:sp>
      <p:pic>
        <p:nvPicPr>
          <p:cNvPr id="16387"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484" y="188568"/>
            <a:ext cx="7651750" cy="36893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8"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276" y="3909580"/>
            <a:ext cx="4174117" cy="22157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502" y="3701796"/>
            <a:ext cx="4550294" cy="2559540"/>
          </a:xfrm>
          <a:prstGeom prst="ellipse">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801D6FEA-5D7F-4D95-87EA-A5A0C0DD5164}" type="slidenum">
              <a:rPr lang="es-ES" altLang="es-MX" sz="1400" smtClean="0">
                <a:solidFill>
                  <a:schemeClr val="tx1"/>
                </a:solidFill>
              </a:rPr>
              <a:pPr>
                <a:buFontTx/>
                <a:buNone/>
              </a:pPr>
              <a:t>16</a:t>
            </a:fld>
            <a:endParaRPr lang="es-ES" altLang="es-MX" sz="1400">
              <a:solidFill>
                <a:schemeClr val="tx1"/>
              </a:solidFill>
            </a:endParaRP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2"/>
          <p:cNvSpPr>
            <a:spLocks noChangeArrowheads="1"/>
          </p:cNvSpPr>
          <p:nvPr/>
        </p:nvSpPr>
        <p:spPr bwMode="auto">
          <a:xfrm>
            <a:off x="930275" y="277813"/>
            <a:ext cx="65214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s-ES_tradnl" altLang="es-MX" sz="2400" b="1">
                <a:solidFill>
                  <a:srgbClr val="000066"/>
                </a:solidFill>
                <a:latin typeface="Malgun Gothic" panose="020B0503020000020004" pitchFamily="34" charset="-127"/>
              </a:rPr>
              <a:t>CENTRO EDUCATIVO CRUZ AZUL, A. C.</a:t>
            </a:r>
            <a:br>
              <a:rPr lang="es-ES_tradnl" altLang="es-MX" sz="2400" b="1">
                <a:solidFill>
                  <a:srgbClr val="000066"/>
                </a:solidFill>
                <a:latin typeface="Malgun Gothic" panose="020B0503020000020004" pitchFamily="34" charset="-127"/>
              </a:rPr>
            </a:br>
            <a:r>
              <a:rPr lang="es-ES_tradnl" altLang="es-MX" sz="2400" b="1">
                <a:solidFill>
                  <a:srgbClr val="000066"/>
                </a:solidFill>
                <a:latin typeface="Malgun Gothic" panose="020B0503020000020004" pitchFamily="34" charset="-127"/>
              </a:rPr>
              <a:t>BACHILLERATO CRUZ AZUL</a:t>
            </a:r>
            <a:br>
              <a:rPr lang="es-ES_tradnl" altLang="es-MX" sz="2400" b="1">
                <a:solidFill>
                  <a:srgbClr val="000066"/>
                </a:solidFill>
                <a:latin typeface="Malgun Gothic" panose="020B0503020000020004" pitchFamily="34" charset="-127"/>
              </a:rPr>
            </a:br>
            <a:endParaRPr lang="es-ES" altLang="es-MX" sz="1800" b="1">
              <a:solidFill>
                <a:srgbClr val="000066"/>
              </a:solidFill>
              <a:latin typeface="Malgun Gothic" panose="020B0503020000020004" pitchFamily="34" charset="-127"/>
            </a:endParaRPr>
          </a:p>
        </p:txBody>
      </p:sp>
      <p:sp>
        <p:nvSpPr>
          <p:cNvPr id="19461" name="Marcador de contenido 2"/>
          <p:cNvSpPr txBox="1">
            <a:spLocks/>
          </p:cNvSpPr>
          <p:nvPr/>
        </p:nvSpPr>
        <p:spPr bwMode="auto">
          <a:xfrm>
            <a:off x="520700" y="868363"/>
            <a:ext cx="76930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nSpc>
                <a:spcPct val="90000"/>
              </a:lnSpc>
              <a:buClr>
                <a:srgbClr val="000000"/>
              </a:buClr>
              <a:buFontTx/>
              <a:buNone/>
            </a:pPr>
            <a:endParaRPr lang="es-MX" altLang="es-MX" sz="2800" b="1">
              <a:solidFill>
                <a:srgbClr val="0D0D0D"/>
              </a:solidFill>
              <a:latin typeface="Calibri" panose="020F0502020204030204" pitchFamily="34" charset="0"/>
              <a:cs typeface="Calibri" panose="020F0502020204030204" pitchFamily="34" charset="0"/>
              <a:sym typeface="Calibri" panose="020F0502020204030204" pitchFamily="34" charset="0"/>
            </a:endParaRPr>
          </a:p>
          <a:p>
            <a:pPr algn="ctr">
              <a:lnSpc>
                <a:spcPct val="90000"/>
              </a:lnSpc>
              <a:buClr>
                <a:srgbClr val="000000"/>
              </a:buClr>
              <a:buFontTx/>
              <a:buNone/>
            </a:pPr>
            <a:r>
              <a:rPr lang="es-MX" altLang="es-MX" sz="3200" b="1">
                <a:solidFill>
                  <a:srgbClr val="0D0D0D"/>
                </a:solidFill>
                <a:latin typeface="Calibri" panose="020F0502020204030204" pitchFamily="34" charset="0"/>
                <a:cs typeface="Calibri" panose="020F0502020204030204" pitchFamily="34" charset="0"/>
                <a:sym typeface="Calibri" panose="020F0502020204030204" pitchFamily="34" charset="0"/>
              </a:rPr>
              <a:t>Fase 2: Presentación </a:t>
            </a:r>
          </a:p>
          <a:p>
            <a:endParaRPr lang="es-MX" altLang="es-MX" sz="1800">
              <a:solidFill>
                <a:srgbClr val="0D0D0D"/>
              </a:solidFill>
            </a:endParaRPr>
          </a:p>
        </p:txBody>
      </p:sp>
      <p:pic>
        <p:nvPicPr>
          <p:cNvPr id="12" name="Imagen 11"/>
          <p:cNvPicPr>
            <a:picLocks noChangeAspect="1"/>
          </p:cNvPicPr>
          <p:nvPr/>
        </p:nvPicPr>
        <p:blipFill>
          <a:blip r:embed="rId3"/>
          <a:stretch>
            <a:fillRect/>
          </a:stretch>
        </p:blipFill>
        <p:spPr>
          <a:xfrm>
            <a:off x="263993" y="1988808"/>
            <a:ext cx="3317875" cy="4365625"/>
          </a:xfrm>
          <a:prstGeom prst="rect">
            <a:avLst/>
          </a:prstGeom>
          <a:ln w="9525" cap="sq">
            <a:solidFill>
              <a:srgbClr val="000000"/>
            </a:solidFill>
            <a:prstDash val="solid"/>
            <a:miter lim="800000"/>
          </a:ln>
          <a:effectLst>
            <a:glow rad="228600">
              <a:schemeClr val="accent2">
                <a:satMod val="175000"/>
                <a:alpha val="40000"/>
              </a:schemeClr>
            </a:glow>
            <a:outerShdw blurRad="50800" dist="38100" dir="2700000" algn="tl" rotWithShape="0">
              <a:srgbClr val="000000">
                <a:alpha val="43000"/>
              </a:srgbClr>
            </a:outerShdw>
          </a:effectLst>
        </p:spPr>
      </p:pic>
      <p:pic>
        <p:nvPicPr>
          <p:cNvPr id="13" name="Imagen 12"/>
          <p:cNvPicPr>
            <a:picLocks noChangeAspect="1"/>
          </p:cNvPicPr>
          <p:nvPr/>
        </p:nvPicPr>
        <p:blipFill>
          <a:blip r:embed="rId4"/>
          <a:stretch>
            <a:fillRect/>
          </a:stretch>
        </p:blipFill>
        <p:spPr>
          <a:xfrm>
            <a:off x="4050701" y="1988808"/>
            <a:ext cx="4841875" cy="4365625"/>
          </a:xfrm>
          <a:prstGeom prst="rect">
            <a:avLst/>
          </a:prstGeom>
          <a:ln w="9525" cap="sq">
            <a:solidFill>
              <a:srgbClr val="000000"/>
            </a:solidFill>
            <a:prstDash val="solid"/>
            <a:miter lim="800000"/>
          </a:ln>
          <a:effectLst>
            <a:glow rad="228600">
              <a:schemeClr val="accent2">
                <a:satMod val="175000"/>
                <a:alpha val="40000"/>
              </a:schemeClr>
            </a:glow>
            <a:outerShdw blurRad="50800" dist="38100" dir="2700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970008ED-F391-4BD8-AF02-8B7E00BC5C34}" type="slidenum">
              <a:rPr lang="es-ES" altLang="es-MX" sz="1400" smtClean="0">
                <a:solidFill>
                  <a:schemeClr val="tx1"/>
                </a:solidFill>
              </a:rPr>
              <a:pPr>
                <a:buFontTx/>
                <a:buNone/>
              </a:pPr>
              <a:t>17</a:t>
            </a:fld>
            <a:endParaRPr lang="es-ES" altLang="es-MX" sz="1400">
              <a:solidFill>
                <a:schemeClr val="tx1"/>
              </a:solidFill>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484" y="1463845"/>
            <a:ext cx="7466868" cy="4980841"/>
          </a:xfrm>
          <a:prstGeom prst="rect">
            <a:avLst/>
          </a:prstGeom>
          <a:effectLst>
            <a:softEdge rad="317500"/>
          </a:effectLst>
        </p:spPr>
      </p:pic>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2"/>
          <p:cNvSpPr>
            <a:spLocks noChangeArrowheads="1"/>
          </p:cNvSpPr>
          <p:nvPr/>
        </p:nvSpPr>
        <p:spPr bwMode="auto">
          <a:xfrm>
            <a:off x="930275" y="277813"/>
            <a:ext cx="65214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s-ES_tradnl" altLang="es-MX" sz="2400" b="1">
                <a:solidFill>
                  <a:srgbClr val="000066"/>
                </a:solidFill>
                <a:latin typeface="Malgun Gothic" panose="020B0503020000020004" pitchFamily="34" charset="-127"/>
              </a:rPr>
              <a:t>CENTRO EDUCATIVO CRUZ AZUL, A. C.</a:t>
            </a:r>
            <a:br>
              <a:rPr lang="es-ES_tradnl" altLang="es-MX" sz="2400" b="1">
                <a:solidFill>
                  <a:srgbClr val="000066"/>
                </a:solidFill>
                <a:latin typeface="Malgun Gothic" panose="020B0503020000020004" pitchFamily="34" charset="-127"/>
              </a:rPr>
            </a:br>
            <a:r>
              <a:rPr lang="es-ES_tradnl" altLang="es-MX" sz="2400" b="1">
                <a:solidFill>
                  <a:srgbClr val="000066"/>
                </a:solidFill>
                <a:latin typeface="Malgun Gothic" panose="020B0503020000020004" pitchFamily="34" charset="-127"/>
              </a:rPr>
              <a:t>BACHILLERATO CRUZ AZUL</a:t>
            </a:r>
            <a:br>
              <a:rPr lang="es-ES_tradnl" altLang="es-MX" sz="2400" b="1">
                <a:solidFill>
                  <a:srgbClr val="000066"/>
                </a:solidFill>
                <a:latin typeface="Malgun Gothic" panose="020B0503020000020004" pitchFamily="34" charset="-127"/>
              </a:rPr>
            </a:br>
            <a:endParaRPr lang="es-ES" altLang="es-MX" sz="1800" b="1">
              <a:solidFill>
                <a:srgbClr val="000066"/>
              </a:solidFill>
              <a:latin typeface="Malgun Gothic" panose="020B0503020000020004" pitchFamily="34" charset="-127"/>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0B4E434D-DE13-4E30-B3AE-3FAF53542022}" type="slidenum">
              <a:rPr lang="es-ES" altLang="es-MX" sz="1400" smtClean="0">
                <a:solidFill>
                  <a:schemeClr val="tx1"/>
                </a:solidFill>
              </a:rPr>
              <a:pPr>
                <a:buFontTx/>
                <a:buNone/>
              </a:pPr>
              <a:t>18</a:t>
            </a:fld>
            <a:endParaRPr lang="es-ES" altLang="es-MX" sz="1400">
              <a:solidFill>
                <a:schemeClr val="tx1"/>
              </a:solidFill>
            </a:endParaRP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p:cNvSpPr>
            <a:spLocks noChangeArrowheads="1"/>
          </p:cNvSpPr>
          <p:nvPr/>
        </p:nvSpPr>
        <p:spPr bwMode="auto">
          <a:xfrm>
            <a:off x="161925" y="277813"/>
            <a:ext cx="7289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endParaRPr lang="es-ES" altLang="es-MX" sz="1800" b="1" dirty="0">
              <a:solidFill>
                <a:srgbClr val="000066"/>
              </a:solidFill>
              <a:latin typeface="+mj-lt"/>
            </a:endParaRPr>
          </a:p>
        </p:txBody>
      </p:sp>
      <p:sp>
        <p:nvSpPr>
          <p:cNvPr id="21509" name="Marcador de contenido 2"/>
          <p:cNvSpPr txBox="1">
            <a:spLocks/>
          </p:cNvSpPr>
          <p:nvPr/>
        </p:nvSpPr>
        <p:spPr bwMode="auto">
          <a:xfrm>
            <a:off x="1241425" y="668338"/>
            <a:ext cx="606425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nSpc>
                <a:spcPct val="90000"/>
              </a:lnSpc>
              <a:buClr>
                <a:srgbClr val="000000"/>
              </a:buClr>
              <a:buFontTx/>
              <a:buNone/>
            </a:pPr>
            <a:endParaRPr lang="es-MX" altLang="es-MX" sz="3000" b="1" dirty="0">
              <a:solidFill>
                <a:srgbClr val="0D0D0D"/>
              </a:solidFill>
              <a:latin typeface="Calibri" panose="020F0502020204030204" pitchFamily="34" charset="0"/>
              <a:cs typeface="Calibri" panose="020F0502020204030204" pitchFamily="34" charset="0"/>
              <a:sym typeface="Calibri" panose="020F0502020204030204" pitchFamily="34" charset="0"/>
            </a:endParaRPr>
          </a:p>
          <a:p>
            <a:pPr algn="ctr">
              <a:lnSpc>
                <a:spcPct val="90000"/>
              </a:lnSpc>
              <a:buClr>
                <a:srgbClr val="000000"/>
              </a:buClr>
              <a:buFontTx/>
              <a:buNone/>
            </a:pPr>
            <a:r>
              <a:rPr lang="es-MX" altLang="es-MX" sz="3600" b="1" dirty="0">
                <a:solidFill>
                  <a:srgbClr val="0D0D0D"/>
                </a:solidFill>
                <a:latin typeface="Calibri" panose="020F0502020204030204" pitchFamily="34" charset="0"/>
                <a:cs typeface="Calibri" panose="020F0502020204030204" pitchFamily="34" charset="0"/>
                <a:sym typeface="Calibri" panose="020F0502020204030204" pitchFamily="34" charset="0"/>
              </a:rPr>
              <a:t>Organizador gráfico</a:t>
            </a:r>
          </a:p>
          <a:p>
            <a:endParaRPr lang="es-MX" altLang="es-MX" dirty="0">
              <a:solidFill>
                <a:srgbClr val="0D0D0D"/>
              </a:solidFill>
            </a:endParaRPr>
          </a:p>
        </p:txBody>
      </p:sp>
      <p:pic>
        <p:nvPicPr>
          <p:cNvPr id="4" name="Imagen 3"/>
          <p:cNvPicPr>
            <a:picLocks noChangeAspect="1"/>
          </p:cNvPicPr>
          <p:nvPr/>
        </p:nvPicPr>
        <p:blipFill rotWithShape="1">
          <a:blip r:embed="rId3"/>
          <a:srcRect l="2326" t="2162" r="1162" b="-34"/>
          <a:stretch/>
        </p:blipFill>
        <p:spPr>
          <a:xfrm>
            <a:off x="520700" y="1898650"/>
            <a:ext cx="7831138" cy="4524375"/>
          </a:xfrm>
          <a:prstGeom prst="rect">
            <a:avLst/>
          </a:prstGeom>
          <a:ln w="228600" cap="sq" cmpd="thickThin">
            <a:solidFill>
              <a:srgbClr val="FFFF00"/>
            </a:solidFill>
            <a:prstDash val="solid"/>
            <a:miter lim="800000"/>
          </a:ln>
          <a:effectLst>
            <a:innerShdw blurRad="76200">
              <a:srgbClr val="000000"/>
            </a:inn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6CB655C0-6971-4C24-8A89-54AE976B54B8}" type="slidenum">
              <a:rPr lang="es-ES" altLang="es-MX" sz="1400" smtClean="0">
                <a:solidFill>
                  <a:schemeClr val="tx1"/>
                </a:solidFill>
              </a:rPr>
              <a:pPr>
                <a:buFontTx/>
                <a:buNone/>
              </a:pPr>
              <a:t>19</a:t>
            </a:fld>
            <a:endParaRPr lang="es-ES" altLang="es-MX" sz="1400">
              <a:solidFill>
                <a:schemeClr val="tx1"/>
              </a:solidFill>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p:cNvSpPr>
            <a:spLocks noChangeArrowheads="1"/>
          </p:cNvSpPr>
          <p:nvPr/>
        </p:nvSpPr>
        <p:spPr bwMode="auto">
          <a:xfrm>
            <a:off x="161925" y="277813"/>
            <a:ext cx="7289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endParaRPr lang="es-ES" altLang="es-MX" sz="1800" b="1" dirty="0">
              <a:solidFill>
                <a:srgbClr val="000066"/>
              </a:solidFill>
              <a:latin typeface="+mj-lt"/>
            </a:endParaRPr>
          </a:p>
        </p:txBody>
      </p:sp>
      <p:sp>
        <p:nvSpPr>
          <p:cNvPr id="22533" name="Marcador de contenido 2"/>
          <p:cNvSpPr txBox="1">
            <a:spLocks/>
          </p:cNvSpPr>
          <p:nvPr/>
        </p:nvSpPr>
        <p:spPr bwMode="auto">
          <a:xfrm>
            <a:off x="1568450" y="638175"/>
            <a:ext cx="60642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nSpc>
                <a:spcPct val="90000"/>
              </a:lnSpc>
              <a:buClr>
                <a:srgbClr val="000000"/>
              </a:buClr>
              <a:buFontTx/>
              <a:buNone/>
            </a:pPr>
            <a:endParaRPr lang="es-MX" altLang="es-MX" sz="4000" b="1">
              <a:solidFill>
                <a:srgbClr val="0D0D0D"/>
              </a:solidFill>
              <a:latin typeface="Calibri" panose="020F0502020204030204" pitchFamily="34" charset="0"/>
              <a:cs typeface="Calibri" panose="020F0502020204030204" pitchFamily="34" charset="0"/>
              <a:sym typeface="Calibri" panose="020F0502020204030204" pitchFamily="34" charset="0"/>
            </a:endParaRPr>
          </a:p>
          <a:p>
            <a:pPr algn="ctr">
              <a:lnSpc>
                <a:spcPct val="90000"/>
              </a:lnSpc>
              <a:buClr>
                <a:srgbClr val="000000"/>
              </a:buClr>
              <a:buFontTx/>
              <a:buNone/>
            </a:pPr>
            <a:r>
              <a:rPr lang="es-MX" altLang="es-MX" sz="4800" b="1">
                <a:solidFill>
                  <a:srgbClr val="0D0D0D"/>
                </a:solidFill>
                <a:latin typeface="Calibri" panose="020F0502020204030204" pitchFamily="34" charset="0"/>
                <a:cs typeface="Calibri" panose="020F0502020204030204" pitchFamily="34" charset="0"/>
                <a:sym typeface="Calibri" panose="020F0502020204030204" pitchFamily="34" charset="0"/>
              </a:rPr>
              <a:t>!GRACIAS¡</a:t>
            </a:r>
          </a:p>
          <a:p>
            <a:endParaRPr lang="es-MX" altLang="es-MX" sz="3200">
              <a:solidFill>
                <a:srgbClr val="0D0D0D"/>
              </a:solidFill>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750" y="2340156"/>
            <a:ext cx="5920180" cy="394910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p:cNvSpPr txBox="1"/>
          <p:nvPr/>
        </p:nvSpPr>
        <p:spPr>
          <a:xfrm>
            <a:off x="361950" y="2708275"/>
            <a:ext cx="8440738" cy="4278313"/>
          </a:xfrm>
          <a:prstGeom prst="rect">
            <a:avLst/>
          </a:prstGeom>
          <a:noFill/>
        </p:spPr>
        <p:txBody>
          <a:bodyPr>
            <a:spAutoFit/>
          </a:bodyPr>
          <a:lstStyle/>
          <a:p>
            <a:pPr eaLnBrk="1" hangingPunct="1">
              <a:defRPr/>
            </a:pPr>
            <a:r>
              <a:rPr lang="es-MX" sz="2800" b="1" dirty="0">
                <a:solidFill>
                  <a:schemeClr val="tx1">
                    <a:lumMod val="95000"/>
                    <a:lumOff val="5000"/>
                  </a:schemeClr>
                </a:solidFill>
              </a:rPr>
              <a:t>EQUIPO # 3</a:t>
            </a:r>
            <a:endParaRPr lang="es-MX" sz="2400" b="1" dirty="0">
              <a:solidFill>
                <a:schemeClr val="accent2">
                  <a:lumMod val="75000"/>
                </a:schemeClr>
              </a:solidFill>
              <a:latin typeface="+mj-lt"/>
            </a:endParaRPr>
          </a:p>
          <a:p>
            <a:pPr eaLnBrk="1" hangingPunct="1">
              <a:defRPr/>
            </a:pPr>
            <a:endParaRPr lang="es-MX" sz="2400" b="1" dirty="0">
              <a:solidFill>
                <a:schemeClr val="accent2">
                  <a:lumMod val="75000"/>
                </a:schemeClr>
              </a:solidFill>
              <a:latin typeface="+mj-lt"/>
            </a:endParaRPr>
          </a:p>
          <a:p>
            <a:pPr marL="285750" indent="-285750" eaLnBrk="1" hangingPunct="1">
              <a:buFont typeface="Wingdings" panose="05000000000000000000" pitchFamily="2" charset="2"/>
              <a:buChar char="v"/>
              <a:defRPr/>
            </a:pPr>
            <a:r>
              <a:rPr lang="es-MX" sz="2400" b="1" dirty="0">
                <a:solidFill>
                  <a:schemeClr val="accent2">
                    <a:lumMod val="75000"/>
                  </a:schemeClr>
                </a:solidFill>
                <a:latin typeface="+mj-lt"/>
              </a:rPr>
              <a:t>Enrique Nieto De La Vara </a:t>
            </a:r>
            <a:r>
              <a:rPr lang="es-MX" sz="2000" b="1" i="1" dirty="0">
                <a:solidFill>
                  <a:schemeClr val="accent2">
                    <a:lumMod val="75000"/>
                  </a:schemeClr>
                </a:solidFill>
                <a:latin typeface="+mj-lt"/>
              </a:rPr>
              <a:t>(Lengua Española IV)</a:t>
            </a:r>
          </a:p>
          <a:p>
            <a:pPr marL="285750" indent="-285750" eaLnBrk="1" hangingPunct="1">
              <a:buFont typeface="Wingdings" panose="05000000000000000000" pitchFamily="2" charset="2"/>
              <a:buChar char="v"/>
              <a:defRPr/>
            </a:pPr>
            <a:endParaRPr lang="es-MX" sz="2000" b="1" i="1" dirty="0">
              <a:solidFill>
                <a:schemeClr val="accent2">
                  <a:lumMod val="75000"/>
                </a:schemeClr>
              </a:solidFill>
              <a:latin typeface="+mj-lt"/>
            </a:endParaRPr>
          </a:p>
          <a:p>
            <a:pPr marL="285750" indent="-285750" eaLnBrk="1" hangingPunct="1">
              <a:buFont typeface="Wingdings" panose="05000000000000000000" pitchFamily="2" charset="2"/>
              <a:buChar char="v"/>
              <a:defRPr/>
            </a:pPr>
            <a:r>
              <a:rPr lang="es-MX" sz="2400" b="1" dirty="0">
                <a:solidFill>
                  <a:schemeClr val="accent2">
                    <a:lumMod val="75000"/>
                  </a:schemeClr>
                </a:solidFill>
                <a:latin typeface="+mj-lt"/>
              </a:rPr>
              <a:t>Gricelda Collado Muñoz </a:t>
            </a:r>
            <a:r>
              <a:rPr lang="es-MX" sz="2000" b="1" i="1" dirty="0">
                <a:solidFill>
                  <a:schemeClr val="accent2">
                    <a:lumMod val="75000"/>
                  </a:schemeClr>
                </a:solidFill>
                <a:latin typeface="+mj-lt"/>
              </a:rPr>
              <a:t>(Laboratorio)</a:t>
            </a:r>
            <a:r>
              <a:rPr lang="es-MX" sz="2400" b="1" dirty="0">
                <a:solidFill>
                  <a:schemeClr val="accent2">
                    <a:lumMod val="75000"/>
                  </a:schemeClr>
                </a:solidFill>
                <a:latin typeface="+mj-lt"/>
              </a:rPr>
              <a:t> </a:t>
            </a:r>
          </a:p>
          <a:p>
            <a:pPr marL="285750" indent="-285750" eaLnBrk="1" hangingPunct="1">
              <a:buFont typeface="Wingdings" panose="05000000000000000000" pitchFamily="2" charset="2"/>
              <a:buChar char="v"/>
              <a:defRPr/>
            </a:pPr>
            <a:endParaRPr lang="es-MX" sz="2400" b="1" dirty="0">
              <a:solidFill>
                <a:schemeClr val="accent2">
                  <a:lumMod val="75000"/>
                </a:schemeClr>
              </a:solidFill>
              <a:latin typeface="+mj-lt"/>
            </a:endParaRPr>
          </a:p>
          <a:p>
            <a:pPr marL="285750" indent="-285750" eaLnBrk="1" hangingPunct="1">
              <a:buFont typeface="Wingdings" panose="05000000000000000000" pitchFamily="2" charset="2"/>
              <a:buChar char="v"/>
              <a:defRPr/>
            </a:pPr>
            <a:r>
              <a:rPr lang="es-MX" sz="2400" b="1" dirty="0">
                <a:solidFill>
                  <a:schemeClr val="accent2">
                    <a:lumMod val="75000"/>
                  </a:schemeClr>
                </a:solidFill>
                <a:latin typeface="+mj-lt"/>
              </a:rPr>
              <a:t>Rocío Gpe. Jiménez Velázquez </a:t>
            </a:r>
            <a:r>
              <a:rPr lang="es-MX" sz="2000" b="1" i="1" dirty="0">
                <a:solidFill>
                  <a:schemeClr val="accent2">
                    <a:lumMod val="75000"/>
                  </a:schemeClr>
                </a:solidFill>
                <a:latin typeface="+mj-lt"/>
              </a:rPr>
              <a:t>(Matemáticas IV)</a:t>
            </a:r>
          </a:p>
          <a:p>
            <a:pPr marL="285750" indent="-285750" eaLnBrk="1" hangingPunct="1">
              <a:buFont typeface="Wingdings" panose="05000000000000000000" pitchFamily="2" charset="2"/>
              <a:buChar char="v"/>
              <a:defRPr/>
            </a:pPr>
            <a:endParaRPr lang="es-MX" sz="2000" b="1" i="1" dirty="0">
              <a:solidFill>
                <a:schemeClr val="accent2">
                  <a:lumMod val="75000"/>
                </a:schemeClr>
              </a:solidFill>
              <a:latin typeface="+mj-lt"/>
            </a:endParaRPr>
          </a:p>
          <a:p>
            <a:pPr marL="285750" indent="-285750" eaLnBrk="1" hangingPunct="1">
              <a:buFont typeface="Wingdings" panose="05000000000000000000" pitchFamily="2" charset="2"/>
              <a:buChar char="v"/>
              <a:defRPr/>
            </a:pPr>
            <a:r>
              <a:rPr lang="es-MX" sz="2400" b="1" dirty="0">
                <a:solidFill>
                  <a:schemeClr val="accent2">
                    <a:lumMod val="75000"/>
                  </a:schemeClr>
                </a:solidFill>
                <a:latin typeface="+mj-lt"/>
              </a:rPr>
              <a:t>Fernanda Latani Meléndez Bravo </a:t>
            </a:r>
            <a:r>
              <a:rPr lang="es-MX" sz="2000" b="1" i="1" dirty="0">
                <a:solidFill>
                  <a:schemeClr val="accent2">
                    <a:lumMod val="75000"/>
                  </a:schemeClr>
                </a:solidFill>
                <a:latin typeface="+mj-lt"/>
              </a:rPr>
              <a:t>(Geografía IV)</a:t>
            </a:r>
          </a:p>
          <a:p>
            <a:pPr algn="ctr" eaLnBrk="1" hangingPunct="1">
              <a:defRPr/>
            </a:pPr>
            <a:endParaRPr lang="es-MX" sz="2400" b="1" dirty="0"/>
          </a:p>
          <a:p>
            <a:pPr algn="ctr" eaLnBrk="1" hangingPunct="1">
              <a:defRPr/>
            </a:pPr>
            <a:r>
              <a:rPr lang="es-MX" dirty="0"/>
              <a:t> </a:t>
            </a:r>
          </a:p>
          <a:p>
            <a:pPr algn="ctr" eaLnBrk="1" hangingPunct="1">
              <a:defRPr/>
            </a:pPr>
            <a:endParaRPr lang="es-MX" dirty="0"/>
          </a:p>
        </p:txBody>
      </p:sp>
      <p:sp>
        <p:nvSpPr>
          <p:cNvPr id="8" name="CuadroTexto 7"/>
          <p:cNvSpPr txBox="1"/>
          <p:nvPr/>
        </p:nvSpPr>
        <p:spPr>
          <a:xfrm>
            <a:off x="1150938" y="1898650"/>
            <a:ext cx="6210300" cy="584200"/>
          </a:xfrm>
          <a:prstGeom prst="rect">
            <a:avLst/>
          </a:prstGeom>
          <a:noFill/>
        </p:spPr>
        <p:txBody>
          <a:bodyPr>
            <a:spAutoFit/>
          </a:bodyPr>
          <a:lstStyle/>
          <a:p>
            <a:pPr algn="ctr" eaLnBrk="1" hangingPunct="1">
              <a:defRPr/>
            </a:pPr>
            <a:r>
              <a:rPr lang="es-MX" sz="3200" b="1" dirty="0">
                <a:solidFill>
                  <a:schemeClr val="tx1">
                    <a:lumMod val="95000"/>
                    <a:lumOff val="5000"/>
                  </a:schemeClr>
                </a:solidFill>
                <a:latin typeface="+mj-lt"/>
                <a:cs typeface="Aharoni" panose="02010803020104030203" pitchFamily="2" charset="-79"/>
              </a:rPr>
              <a:t>Participantes</a:t>
            </a:r>
            <a:r>
              <a:rPr lang="es-MX" sz="2800" b="1" dirty="0">
                <a:solidFill>
                  <a:schemeClr val="tx1">
                    <a:lumMod val="95000"/>
                    <a:lumOff val="5000"/>
                  </a:schemeClr>
                </a:solidFill>
                <a:latin typeface="+mj-lt"/>
                <a:cs typeface="Aharoni" panose="02010803020104030203" pitchFamily="2" charset="-79"/>
              </a:rPr>
              <a:t> </a:t>
            </a:r>
          </a:p>
        </p:txBody>
      </p:sp>
      <p:sp>
        <p:nvSpPr>
          <p:cNvPr id="9" name="Rectangle 2"/>
          <p:cNvSpPr>
            <a:spLocks noChangeArrowheads="1"/>
          </p:cNvSpPr>
          <p:nvPr/>
        </p:nvSpPr>
        <p:spPr bwMode="auto">
          <a:xfrm>
            <a:off x="247650" y="250825"/>
            <a:ext cx="72771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108ED008-CA1A-4EF3-9F88-52E8A7C980C1}" type="slidenum">
              <a:rPr lang="es-ES" altLang="es-MX" smtClean="0"/>
              <a:pPr>
                <a:defRPr/>
              </a:pPr>
              <a:t>20</a:t>
            </a:fld>
            <a:endParaRPr lang="es-ES" altLang="es-MX"/>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161925" y="277813"/>
            <a:ext cx="7289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endParaRPr lang="es-ES" altLang="es-MX" sz="1800" b="1" dirty="0">
              <a:solidFill>
                <a:srgbClr val="000066"/>
              </a:solidFill>
              <a:latin typeface="+mj-lt"/>
            </a:endParaRPr>
          </a:p>
        </p:txBody>
      </p:sp>
      <p:sp>
        <p:nvSpPr>
          <p:cNvPr id="6" name="Marcador de contenido 2"/>
          <p:cNvSpPr txBox="1">
            <a:spLocks/>
          </p:cNvSpPr>
          <p:nvPr/>
        </p:nvSpPr>
        <p:spPr>
          <a:xfrm>
            <a:off x="306387" y="1358724"/>
            <a:ext cx="8837613" cy="6262871"/>
          </a:xfrm>
          <a:prstGeom prst="rect">
            <a:avLst/>
          </a:prstGeom>
        </p:spPr>
        <p:txBody>
          <a:bodyPr/>
          <a:lstStyle>
            <a:lvl1pPr marL="457200" indent="-4572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nSpc>
                <a:spcPct val="90000"/>
              </a:lnSpc>
              <a:buClr>
                <a:srgbClr val="000000"/>
              </a:buClr>
              <a:buFont typeface="Wingdings" panose="05000000000000000000" pitchFamily="2" charset="2"/>
              <a:buChar char="Ø"/>
              <a:defRPr/>
            </a:pPr>
            <a:endParaRPr lang="es-MX" altLang="es-MX" sz="2400" b="1" dirty="0">
              <a:solidFill>
                <a:srgbClr val="262673"/>
              </a:solidFill>
              <a:latin typeface="+mn-lt"/>
              <a:cs typeface="Calibri" panose="020F0502020204030204" pitchFamily="34" charset="0"/>
              <a:sym typeface="Calibri" panose="020F0502020204030204" pitchFamily="34" charset="0"/>
            </a:endParaRPr>
          </a:p>
          <a:p>
            <a:pPr marL="0" indent="0" algn="ctr">
              <a:lnSpc>
                <a:spcPct val="90000"/>
              </a:lnSpc>
              <a:buClr>
                <a:srgbClr val="000000"/>
              </a:buClr>
              <a:buNone/>
              <a:defRPr/>
            </a:pPr>
            <a:r>
              <a:rPr lang="es-MX" altLang="es-MX" sz="3200" b="1" dirty="0">
                <a:solidFill>
                  <a:schemeClr val="tx1"/>
                </a:solidFill>
                <a:latin typeface="+mn-lt"/>
                <a:cs typeface="Calibri" panose="020F0502020204030204" pitchFamily="34" charset="0"/>
                <a:sym typeface="Calibri" panose="020F0502020204030204" pitchFamily="34" charset="0"/>
              </a:rPr>
              <a:t>Índice de Contenidos </a:t>
            </a:r>
          </a:p>
          <a:p>
            <a:pPr>
              <a:lnSpc>
                <a:spcPct val="90000"/>
              </a:lnSpc>
              <a:buClr>
                <a:srgbClr val="000000"/>
              </a:buClr>
              <a:buFont typeface="Wingdings" panose="05000000000000000000" pitchFamily="2" charset="2"/>
              <a:buChar char="Ø"/>
              <a:defRPr/>
            </a:pPr>
            <a:r>
              <a:rPr lang="es-MX" altLang="es-MX" sz="2400" b="1" dirty="0">
                <a:solidFill>
                  <a:srgbClr val="262673"/>
                </a:solidFill>
                <a:latin typeface="+mn-lt"/>
                <a:cs typeface="Calibri" panose="020F0502020204030204" pitchFamily="34" charset="0"/>
                <a:sym typeface="Calibri" panose="020F0502020204030204" pitchFamily="34" charset="0"/>
              </a:rPr>
              <a:t>Producto 4:</a:t>
            </a:r>
          </a:p>
          <a:p>
            <a:pPr marL="0" indent="0" algn="ctr">
              <a:lnSpc>
                <a:spcPct val="90000"/>
              </a:lnSpc>
              <a:buClr>
                <a:srgbClr val="000000"/>
              </a:buClr>
              <a:buNone/>
              <a:defRPr/>
            </a:pPr>
            <a:r>
              <a:rPr lang="es-MX" altLang="es-MX" sz="2400" b="1" dirty="0">
                <a:solidFill>
                  <a:srgbClr val="0D0D0D"/>
                </a:solidFill>
                <a:latin typeface="+mn-lt"/>
                <a:cs typeface="Calibri" panose="020F0502020204030204" pitchFamily="34" charset="0"/>
                <a:sym typeface="Calibri" panose="020F0502020204030204" pitchFamily="34" charset="0"/>
              </a:rPr>
              <a:t>Organizador gráfico preguntas esenciales.</a:t>
            </a:r>
            <a:endParaRPr lang="es-MX" altLang="es-MX" sz="2400" b="1" dirty="0">
              <a:solidFill>
                <a:srgbClr val="262673"/>
              </a:solidFill>
              <a:latin typeface="+mn-lt"/>
              <a:cs typeface="Calibri" panose="020F0502020204030204" pitchFamily="34" charset="0"/>
              <a:sym typeface="Calibri" panose="020F0502020204030204" pitchFamily="34" charset="0"/>
            </a:endParaRPr>
          </a:p>
          <a:p>
            <a:pPr>
              <a:lnSpc>
                <a:spcPct val="90000"/>
              </a:lnSpc>
              <a:buClr>
                <a:srgbClr val="000000"/>
              </a:buClr>
              <a:buFont typeface="Wingdings" panose="05000000000000000000" pitchFamily="2" charset="2"/>
              <a:buChar char="Ø"/>
              <a:defRPr/>
            </a:pPr>
            <a:r>
              <a:rPr lang="es-MX" altLang="es-MX" sz="2400" b="1" dirty="0">
                <a:solidFill>
                  <a:srgbClr val="262673"/>
                </a:solidFill>
                <a:latin typeface="+mn-lt"/>
                <a:cs typeface="Calibri" panose="020F0502020204030204" pitchFamily="34" charset="0"/>
                <a:sym typeface="Calibri" panose="020F0502020204030204" pitchFamily="34" charset="0"/>
              </a:rPr>
              <a:t>Producto 5: </a:t>
            </a:r>
          </a:p>
          <a:p>
            <a:pPr marL="0" indent="0" algn="ctr">
              <a:lnSpc>
                <a:spcPct val="90000"/>
              </a:lnSpc>
              <a:buClr>
                <a:srgbClr val="000000"/>
              </a:buClr>
              <a:buNone/>
              <a:defRPr/>
            </a:pPr>
            <a:r>
              <a:rPr lang="es-MX" altLang="es-MX" sz="2400" b="1" dirty="0">
                <a:solidFill>
                  <a:srgbClr val="0D0D0D"/>
                </a:solidFill>
                <a:latin typeface="+mn-lt"/>
                <a:cs typeface="Calibri" panose="020F0502020204030204" pitchFamily="34" charset="0"/>
                <a:sym typeface="Calibri" panose="020F0502020204030204" pitchFamily="34" charset="0"/>
              </a:rPr>
              <a:t>Organizador gráfico proceso de indagación. </a:t>
            </a:r>
            <a:endParaRPr lang="es-MX" altLang="es-MX" sz="2400" b="1" dirty="0">
              <a:solidFill>
                <a:srgbClr val="262673"/>
              </a:solidFill>
              <a:latin typeface="+mn-lt"/>
              <a:cs typeface="Calibri" panose="020F0502020204030204" pitchFamily="34" charset="0"/>
              <a:sym typeface="Calibri" panose="020F0502020204030204" pitchFamily="34" charset="0"/>
            </a:endParaRPr>
          </a:p>
          <a:p>
            <a:pPr>
              <a:lnSpc>
                <a:spcPct val="90000"/>
              </a:lnSpc>
              <a:buClr>
                <a:srgbClr val="000000"/>
              </a:buClr>
              <a:buFont typeface="Wingdings" panose="05000000000000000000" pitchFamily="2" charset="2"/>
              <a:buChar char="Ø"/>
              <a:defRPr/>
            </a:pPr>
            <a:r>
              <a:rPr lang="es-MX" altLang="es-MX" sz="2400" b="1" dirty="0">
                <a:solidFill>
                  <a:srgbClr val="262673"/>
                </a:solidFill>
                <a:latin typeface="+mn-lt"/>
                <a:cs typeface="Calibri" panose="020F0502020204030204" pitchFamily="34" charset="0"/>
                <a:sym typeface="Calibri" panose="020F0502020204030204" pitchFamily="34" charset="0"/>
              </a:rPr>
              <a:t>Producto 6: </a:t>
            </a:r>
          </a:p>
          <a:p>
            <a:pPr marL="0" indent="0" algn="ctr">
              <a:lnSpc>
                <a:spcPct val="90000"/>
              </a:lnSpc>
              <a:buClr>
                <a:srgbClr val="000000"/>
              </a:buClr>
              <a:buNone/>
              <a:defRPr/>
            </a:pPr>
            <a:r>
              <a:rPr lang="es-MX" altLang="es-MX" sz="2400" b="1" dirty="0">
                <a:solidFill>
                  <a:srgbClr val="0D0D0D"/>
                </a:solidFill>
                <a:latin typeface="+mn-lt"/>
                <a:cs typeface="Calibri" panose="020F0502020204030204" pitchFamily="34" charset="0"/>
                <a:sym typeface="Calibri" panose="020F0502020204030204" pitchFamily="34" charset="0"/>
              </a:rPr>
              <a:t>A.M.E. General.</a:t>
            </a:r>
          </a:p>
          <a:p>
            <a:pPr>
              <a:lnSpc>
                <a:spcPct val="90000"/>
              </a:lnSpc>
              <a:buClr>
                <a:srgbClr val="000000"/>
              </a:buClr>
              <a:buFont typeface="Wingdings" panose="05000000000000000000" pitchFamily="2" charset="2"/>
              <a:buChar char="Ø"/>
              <a:defRPr/>
            </a:pPr>
            <a:r>
              <a:rPr lang="es-MX" altLang="es-MX" sz="2400" b="1" dirty="0">
                <a:solidFill>
                  <a:srgbClr val="262673"/>
                </a:solidFill>
                <a:latin typeface="+mn-lt"/>
                <a:cs typeface="Calibri" panose="020F0502020204030204" pitchFamily="34" charset="0"/>
                <a:sym typeface="Calibri" panose="020F0502020204030204" pitchFamily="34" charset="0"/>
              </a:rPr>
              <a:t>Producto 7: </a:t>
            </a:r>
          </a:p>
          <a:p>
            <a:pPr marL="0" indent="0" algn="ctr">
              <a:lnSpc>
                <a:spcPct val="90000"/>
              </a:lnSpc>
              <a:buClr>
                <a:srgbClr val="000000"/>
              </a:buClr>
              <a:buNone/>
              <a:defRPr/>
            </a:pPr>
            <a:r>
              <a:rPr lang="es-MX" altLang="es-MX" sz="2400" b="1" dirty="0">
                <a:solidFill>
                  <a:schemeClr val="tx1"/>
                </a:solidFill>
                <a:latin typeface="+mn-lt"/>
                <a:cs typeface="Calibri" panose="020F0502020204030204" pitchFamily="34" charset="0"/>
                <a:sym typeface="Calibri" panose="020F0502020204030204" pitchFamily="34" charset="0"/>
              </a:rPr>
              <a:t>E.I.P. Resumen.</a:t>
            </a:r>
          </a:p>
          <a:p>
            <a:pPr>
              <a:lnSpc>
                <a:spcPct val="90000"/>
              </a:lnSpc>
              <a:buClr>
                <a:srgbClr val="000000"/>
              </a:buClr>
              <a:buFont typeface="Wingdings" panose="05000000000000000000" pitchFamily="2" charset="2"/>
              <a:buChar char="Ø"/>
              <a:defRPr/>
            </a:pPr>
            <a:r>
              <a:rPr lang="es-MX" altLang="es-MX" sz="2400" b="1" dirty="0">
                <a:solidFill>
                  <a:srgbClr val="262673"/>
                </a:solidFill>
                <a:latin typeface="+mn-lt"/>
                <a:cs typeface="Calibri" panose="020F0502020204030204" pitchFamily="34" charset="0"/>
                <a:sym typeface="Calibri" panose="020F0502020204030204" pitchFamily="34" charset="0"/>
              </a:rPr>
              <a:t>Producto 8: </a:t>
            </a:r>
          </a:p>
          <a:p>
            <a:pPr marL="0" indent="0" algn="ctr">
              <a:lnSpc>
                <a:spcPct val="90000"/>
              </a:lnSpc>
              <a:buClr>
                <a:srgbClr val="000000"/>
              </a:buClr>
              <a:buNone/>
              <a:defRPr/>
            </a:pPr>
            <a:r>
              <a:rPr lang="es-MX" altLang="es-MX" sz="2400" b="1" dirty="0">
                <a:solidFill>
                  <a:schemeClr val="tx1"/>
                </a:solidFill>
                <a:latin typeface="+mn-lt"/>
                <a:cs typeface="Calibri" panose="020F0502020204030204" pitchFamily="34" charset="0"/>
                <a:sym typeface="Calibri" panose="020F0502020204030204" pitchFamily="34" charset="0"/>
              </a:rPr>
              <a:t>Proyecto interdisciplinario.</a:t>
            </a:r>
            <a:endParaRPr lang="es-MX" altLang="es-MX" sz="3000" b="1" dirty="0">
              <a:solidFill>
                <a:srgbClr val="0D0D0D"/>
              </a:solidFill>
              <a:cs typeface="Calibri" panose="020F0502020204030204" pitchFamily="34" charset="0"/>
              <a:sym typeface="Calibri" panose="020F0502020204030204" pitchFamily="34" charset="0"/>
            </a:endParaRPr>
          </a:p>
          <a:p>
            <a:pPr>
              <a:lnSpc>
                <a:spcPct val="90000"/>
              </a:lnSpc>
              <a:buClr>
                <a:srgbClr val="000000"/>
              </a:buClr>
              <a:buFont typeface="Wingdings" panose="05000000000000000000" pitchFamily="2" charset="2"/>
              <a:buChar char="Ø"/>
              <a:defRPr/>
            </a:pPr>
            <a:r>
              <a:rPr lang="es-MX" altLang="es-MX" sz="2400" b="1" dirty="0">
                <a:solidFill>
                  <a:srgbClr val="262673"/>
                </a:solidFill>
                <a:cs typeface="Calibri" panose="020F0502020204030204" pitchFamily="34" charset="0"/>
                <a:sym typeface="Calibri" panose="020F0502020204030204" pitchFamily="34" charset="0"/>
              </a:rPr>
              <a:t>Producto 9: </a:t>
            </a:r>
          </a:p>
          <a:p>
            <a:pPr algn="ctr">
              <a:lnSpc>
                <a:spcPct val="90000"/>
              </a:lnSpc>
              <a:buClr>
                <a:srgbClr val="000000"/>
              </a:buClr>
              <a:buFontTx/>
              <a:buNone/>
              <a:defRPr/>
            </a:pPr>
            <a:r>
              <a:rPr lang="es-MX" altLang="es-MX" sz="2400" b="1" dirty="0">
                <a:solidFill>
                  <a:srgbClr val="262673"/>
                </a:solidFill>
                <a:cs typeface="Calibri" panose="020F0502020204030204" pitchFamily="34" charset="0"/>
                <a:sym typeface="Calibri" panose="020F0502020204030204" pitchFamily="34" charset="0"/>
              </a:rPr>
              <a:t>	</a:t>
            </a:r>
            <a:r>
              <a:rPr lang="es-MX" altLang="es-MX" sz="2400" b="1" dirty="0">
                <a:solidFill>
                  <a:schemeClr val="tx1"/>
                </a:solidFill>
                <a:cs typeface="Calibri" panose="020F0502020204030204" pitchFamily="34" charset="0"/>
                <a:sym typeface="Calibri" panose="020F0502020204030204" pitchFamily="34" charset="0"/>
              </a:rPr>
              <a:t>Memoria fotográfica.</a:t>
            </a:r>
            <a:endParaRPr lang="es-MX" altLang="es-MX" sz="2400" b="1" dirty="0">
              <a:solidFill>
                <a:srgbClr val="0D0D0D"/>
              </a:solidFill>
              <a:latin typeface="+mj-lt"/>
              <a:cs typeface="Calibri" panose="020F0502020204030204" pitchFamily="34" charset="0"/>
              <a:sym typeface="Calibri" panose="020F0502020204030204" pitchFamily="34" charset="0"/>
            </a:endParaRPr>
          </a:p>
          <a:p>
            <a:pPr>
              <a:defRPr/>
            </a:pPr>
            <a:endParaRPr lang="es-MX" altLang="es-MX" sz="2400" dirty="0"/>
          </a:p>
        </p:txBody>
      </p:sp>
    </p:spTree>
    <p:extLst>
      <p:ext uri="{BB962C8B-B14F-4D97-AF65-F5344CB8AC3E}">
        <p14:creationId xmlns:p14="http://schemas.microsoft.com/office/powerpoint/2010/main" val="3336010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108ED008-CA1A-4EF3-9F88-52E8A7C980C1}" type="slidenum">
              <a:rPr lang="es-ES" altLang="es-MX" smtClean="0"/>
              <a:pPr>
                <a:defRPr/>
              </a:pPr>
              <a:t>21</a:t>
            </a:fld>
            <a:endParaRPr lang="es-ES" altLang="es-MX"/>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161925" y="277813"/>
            <a:ext cx="7289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endParaRPr lang="es-ES" altLang="es-MX" sz="1800" b="1" dirty="0">
              <a:solidFill>
                <a:srgbClr val="000066"/>
              </a:solidFill>
              <a:latin typeface="+mj-lt"/>
            </a:endParaRPr>
          </a:p>
        </p:txBody>
      </p:sp>
      <p:sp>
        <p:nvSpPr>
          <p:cNvPr id="6" name="Marcador de contenido 2"/>
          <p:cNvSpPr txBox="1">
            <a:spLocks/>
          </p:cNvSpPr>
          <p:nvPr/>
        </p:nvSpPr>
        <p:spPr>
          <a:xfrm>
            <a:off x="306387" y="1178700"/>
            <a:ext cx="8837613" cy="6262871"/>
          </a:xfrm>
          <a:prstGeom prst="rect">
            <a:avLst/>
          </a:prstGeom>
        </p:spPr>
        <p:txBody>
          <a:bodyPr/>
          <a:lstStyle>
            <a:lvl1pPr marL="457200" indent="-4572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marL="0" indent="0" algn="ctr">
              <a:lnSpc>
                <a:spcPct val="90000"/>
              </a:lnSpc>
              <a:buClr>
                <a:srgbClr val="000000"/>
              </a:buClr>
              <a:buNone/>
              <a:defRPr/>
            </a:pPr>
            <a:r>
              <a:rPr lang="es-MX" altLang="es-MX" sz="3200" b="1" dirty="0">
                <a:solidFill>
                  <a:schemeClr val="tx1"/>
                </a:solidFill>
                <a:latin typeface="+mn-lt"/>
                <a:cs typeface="Calibri" panose="020F0502020204030204" pitchFamily="34" charset="0"/>
                <a:sym typeface="Calibri" panose="020F0502020204030204" pitchFamily="34" charset="0"/>
              </a:rPr>
              <a:t>Índice de Contenidos </a:t>
            </a:r>
          </a:p>
          <a:p>
            <a:pPr>
              <a:lnSpc>
                <a:spcPct val="90000"/>
              </a:lnSpc>
              <a:buClr>
                <a:srgbClr val="000000"/>
              </a:buClr>
              <a:buFont typeface="Wingdings" panose="05000000000000000000" pitchFamily="2" charset="2"/>
              <a:buChar char="Ø"/>
              <a:defRPr/>
            </a:pPr>
            <a:r>
              <a:rPr lang="es-MX" altLang="es-MX" sz="2400" b="1" dirty="0">
                <a:solidFill>
                  <a:srgbClr val="262673"/>
                </a:solidFill>
                <a:latin typeface="+mn-lt"/>
                <a:cs typeface="Calibri" panose="020F0502020204030204" pitchFamily="34" charset="0"/>
                <a:sym typeface="Calibri" panose="020F0502020204030204" pitchFamily="34" charset="0"/>
              </a:rPr>
              <a:t>Producto 10:</a:t>
            </a:r>
          </a:p>
          <a:p>
            <a:pPr marL="0" indent="0" algn="ctr">
              <a:lnSpc>
                <a:spcPct val="90000"/>
              </a:lnSpc>
              <a:buClr>
                <a:srgbClr val="000000"/>
              </a:buClr>
              <a:buNone/>
              <a:defRPr/>
            </a:pPr>
            <a:r>
              <a:rPr lang="es-MX" sz="2400" b="1" dirty="0"/>
              <a:t>Evaluación. Tipos, herramientas y productos de Aprendizaje</a:t>
            </a:r>
            <a:r>
              <a:rPr lang="es-MX" altLang="es-MX" sz="2400" b="1" dirty="0">
                <a:solidFill>
                  <a:srgbClr val="0D0D0D"/>
                </a:solidFill>
                <a:latin typeface="+mn-lt"/>
                <a:cs typeface="Calibri" panose="020F0502020204030204" pitchFamily="34" charset="0"/>
                <a:sym typeface="Calibri" panose="020F0502020204030204" pitchFamily="34" charset="0"/>
              </a:rPr>
              <a:t>.</a:t>
            </a:r>
            <a:endParaRPr lang="es-MX" altLang="es-MX" sz="2400" b="1" dirty="0">
              <a:solidFill>
                <a:srgbClr val="262673"/>
              </a:solidFill>
              <a:latin typeface="+mn-lt"/>
              <a:cs typeface="Calibri" panose="020F0502020204030204" pitchFamily="34" charset="0"/>
              <a:sym typeface="Calibri" panose="020F0502020204030204" pitchFamily="34" charset="0"/>
            </a:endParaRPr>
          </a:p>
          <a:p>
            <a:pPr>
              <a:lnSpc>
                <a:spcPct val="90000"/>
              </a:lnSpc>
              <a:buClr>
                <a:srgbClr val="000000"/>
              </a:buClr>
              <a:buFont typeface="Wingdings" panose="05000000000000000000" pitchFamily="2" charset="2"/>
              <a:buChar char="Ø"/>
              <a:defRPr/>
            </a:pPr>
            <a:r>
              <a:rPr lang="es-MX" altLang="es-MX" sz="2400" b="1" dirty="0">
                <a:solidFill>
                  <a:srgbClr val="262673"/>
                </a:solidFill>
                <a:latin typeface="+mn-lt"/>
                <a:cs typeface="Calibri" panose="020F0502020204030204" pitchFamily="34" charset="0"/>
                <a:sym typeface="Calibri" panose="020F0502020204030204" pitchFamily="34" charset="0"/>
              </a:rPr>
              <a:t>Producto 11: </a:t>
            </a:r>
          </a:p>
          <a:p>
            <a:pPr marL="0" indent="0" algn="ctr">
              <a:lnSpc>
                <a:spcPct val="90000"/>
              </a:lnSpc>
              <a:buClr>
                <a:srgbClr val="000000"/>
              </a:buClr>
              <a:buNone/>
              <a:defRPr/>
            </a:pPr>
            <a:r>
              <a:rPr lang="es-MX" sz="2400" b="1" dirty="0"/>
              <a:t>Evaluación. Formatos. Prerrequisitos</a:t>
            </a:r>
            <a:r>
              <a:rPr lang="es-MX" altLang="es-MX" sz="2400" b="1" dirty="0">
                <a:solidFill>
                  <a:srgbClr val="0D0D0D"/>
                </a:solidFill>
                <a:latin typeface="+mn-lt"/>
                <a:cs typeface="Calibri" panose="020F0502020204030204" pitchFamily="34" charset="0"/>
                <a:sym typeface="Calibri" panose="020F0502020204030204" pitchFamily="34" charset="0"/>
              </a:rPr>
              <a:t>. </a:t>
            </a:r>
          </a:p>
          <a:p>
            <a:pPr marL="0" indent="0" algn="ctr">
              <a:lnSpc>
                <a:spcPct val="90000"/>
              </a:lnSpc>
              <a:buClr>
                <a:srgbClr val="000000"/>
              </a:buClr>
              <a:buNone/>
              <a:defRPr/>
            </a:pPr>
            <a:endParaRPr lang="es-MX" altLang="es-MX" sz="1050" b="1" dirty="0">
              <a:solidFill>
                <a:srgbClr val="262673"/>
              </a:solidFill>
              <a:latin typeface="+mn-lt"/>
              <a:cs typeface="Calibri" panose="020F0502020204030204" pitchFamily="34" charset="0"/>
              <a:sym typeface="Calibri" panose="020F0502020204030204" pitchFamily="34" charset="0"/>
            </a:endParaRPr>
          </a:p>
          <a:p>
            <a:pPr>
              <a:lnSpc>
                <a:spcPct val="90000"/>
              </a:lnSpc>
              <a:buClr>
                <a:srgbClr val="000000"/>
              </a:buClr>
              <a:buFont typeface="Wingdings" panose="05000000000000000000" pitchFamily="2" charset="2"/>
              <a:buChar char="Ø"/>
              <a:defRPr/>
            </a:pPr>
            <a:r>
              <a:rPr lang="es-MX" altLang="es-MX" sz="2400" b="1" dirty="0">
                <a:solidFill>
                  <a:srgbClr val="262673"/>
                </a:solidFill>
                <a:latin typeface="+mn-lt"/>
                <a:cs typeface="Calibri" panose="020F0502020204030204" pitchFamily="34" charset="0"/>
                <a:sym typeface="Calibri" panose="020F0502020204030204" pitchFamily="34" charset="0"/>
              </a:rPr>
              <a:t>Producto 12: </a:t>
            </a:r>
          </a:p>
          <a:p>
            <a:pPr marL="0" indent="0" algn="ctr">
              <a:lnSpc>
                <a:spcPct val="90000"/>
              </a:lnSpc>
              <a:buClr>
                <a:srgbClr val="000000"/>
              </a:buClr>
              <a:buNone/>
              <a:defRPr/>
            </a:pPr>
            <a:r>
              <a:rPr lang="es-MX" sz="2400" b="1" dirty="0"/>
              <a:t>Evaluación. Formatos. Grupo heterogéneo</a:t>
            </a:r>
            <a:r>
              <a:rPr lang="es-MX" altLang="es-MX" sz="2400" b="1" dirty="0">
                <a:solidFill>
                  <a:srgbClr val="0D0D0D"/>
                </a:solidFill>
                <a:latin typeface="+mn-lt"/>
                <a:cs typeface="Calibri" panose="020F0502020204030204" pitchFamily="34" charset="0"/>
                <a:sym typeface="Calibri" panose="020F0502020204030204" pitchFamily="34" charset="0"/>
              </a:rPr>
              <a:t>.</a:t>
            </a:r>
          </a:p>
          <a:p>
            <a:pPr>
              <a:lnSpc>
                <a:spcPct val="90000"/>
              </a:lnSpc>
              <a:buClr>
                <a:srgbClr val="000000"/>
              </a:buClr>
              <a:buFont typeface="Wingdings" panose="05000000000000000000" pitchFamily="2" charset="2"/>
              <a:buChar char="Ø"/>
              <a:defRPr/>
            </a:pPr>
            <a:r>
              <a:rPr lang="es-MX" altLang="es-MX" sz="2400" b="1" dirty="0">
                <a:solidFill>
                  <a:srgbClr val="262673"/>
                </a:solidFill>
                <a:cs typeface="Calibri" panose="020F0502020204030204" pitchFamily="34" charset="0"/>
                <a:sym typeface="Calibri" panose="020F0502020204030204" pitchFamily="34" charset="0"/>
              </a:rPr>
              <a:t>Producto 13:</a:t>
            </a:r>
          </a:p>
          <a:p>
            <a:pPr marL="0" indent="0" algn="ctr">
              <a:lnSpc>
                <a:spcPct val="90000"/>
              </a:lnSpc>
              <a:buClr>
                <a:srgbClr val="000000"/>
              </a:buClr>
              <a:buNone/>
              <a:defRPr/>
            </a:pPr>
            <a:r>
              <a:rPr lang="es-MX" sz="2400" b="1" dirty="0"/>
              <a:t>Lista. Pasos para Infografía</a:t>
            </a:r>
            <a:r>
              <a:rPr lang="es-MX" altLang="es-MX" sz="2400" b="1" dirty="0">
                <a:solidFill>
                  <a:srgbClr val="0D0D0D"/>
                </a:solidFill>
                <a:cs typeface="Calibri" panose="020F0502020204030204" pitchFamily="34" charset="0"/>
                <a:sym typeface="Calibri" panose="020F0502020204030204" pitchFamily="34" charset="0"/>
              </a:rPr>
              <a:t>.</a:t>
            </a:r>
            <a:endParaRPr lang="es-MX" altLang="es-MX" sz="2400" b="1" dirty="0">
              <a:solidFill>
                <a:srgbClr val="262673"/>
              </a:solidFill>
              <a:cs typeface="Calibri" panose="020F0502020204030204" pitchFamily="34" charset="0"/>
              <a:sym typeface="Calibri" panose="020F0502020204030204" pitchFamily="34" charset="0"/>
            </a:endParaRPr>
          </a:p>
          <a:p>
            <a:pPr>
              <a:lnSpc>
                <a:spcPct val="90000"/>
              </a:lnSpc>
              <a:buClr>
                <a:srgbClr val="000000"/>
              </a:buClr>
              <a:buFont typeface="Wingdings" panose="05000000000000000000" pitchFamily="2" charset="2"/>
              <a:buChar char="Ø"/>
              <a:defRPr/>
            </a:pPr>
            <a:r>
              <a:rPr lang="es-MX" altLang="es-MX" sz="2400" b="1" dirty="0">
                <a:solidFill>
                  <a:srgbClr val="262673"/>
                </a:solidFill>
                <a:cs typeface="Calibri" panose="020F0502020204030204" pitchFamily="34" charset="0"/>
                <a:sym typeface="Calibri" panose="020F0502020204030204" pitchFamily="34" charset="0"/>
              </a:rPr>
              <a:t>Producto 14: </a:t>
            </a:r>
          </a:p>
          <a:p>
            <a:pPr marL="2057400" lvl="5" indent="0">
              <a:lnSpc>
                <a:spcPct val="90000"/>
              </a:lnSpc>
              <a:buClr>
                <a:srgbClr val="000000"/>
              </a:buClr>
              <a:buNone/>
              <a:defRPr/>
            </a:pPr>
            <a:r>
              <a:rPr lang="es-MX" sz="2400" b="1" dirty="0"/>
              <a:t>  Infografía</a:t>
            </a:r>
            <a:r>
              <a:rPr lang="es-MX" altLang="es-MX" sz="2400" b="1" dirty="0">
                <a:solidFill>
                  <a:srgbClr val="0D0D0D"/>
                </a:solidFill>
                <a:cs typeface="Calibri" panose="020F0502020204030204" pitchFamily="34" charset="0"/>
                <a:sym typeface="Calibri" panose="020F0502020204030204" pitchFamily="34" charset="0"/>
              </a:rPr>
              <a:t>. </a:t>
            </a:r>
          </a:p>
          <a:p>
            <a:pPr marL="0" indent="0" algn="ctr">
              <a:lnSpc>
                <a:spcPct val="90000"/>
              </a:lnSpc>
              <a:buClr>
                <a:srgbClr val="000000"/>
              </a:buClr>
              <a:buNone/>
              <a:defRPr/>
            </a:pPr>
            <a:endParaRPr lang="es-MX" altLang="es-MX" sz="1050" b="1" dirty="0">
              <a:solidFill>
                <a:srgbClr val="262673"/>
              </a:solidFill>
              <a:cs typeface="Calibri" panose="020F0502020204030204" pitchFamily="34" charset="0"/>
              <a:sym typeface="Calibri" panose="020F0502020204030204" pitchFamily="34" charset="0"/>
            </a:endParaRPr>
          </a:p>
          <a:p>
            <a:pPr>
              <a:lnSpc>
                <a:spcPct val="90000"/>
              </a:lnSpc>
              <a:buClr>
                <a:srgbClr val="000000"/>
              </a:buClr>
              <a:buFont typeface="Wingdings" panose="05000000000000000000" pitchFamily="2" charset="2"/>
              <a:buChar char="Ø"/>
              <a:defRPr/>
            </a:pPr>
            <a:r>
              <a:rPr lang="es-MX" altLang="es-MX" sz="2400" b="1" dirty="0">
                <a:solidFill>
                  <a:srgbClr val="262673"/>
                </a:solidFill>
                <a:cs typeface="Calibri" panose="020F0502020204030204" pitchFamily="34" charset="0"/>
                <a:sym typeface="Calibri" panose="020F0502020204030204" pitchFamily="34" charset="0"/>
              </a:rPr>
              <a:t>Producto 15: </a:t>
            </a:r>
          </a:p>
          <a:p>
            <a:pPr marL="2057400" lvl="5" indent="0">
              <a:lnSpc>
                <a:spcPct val="90000"/>
              </a:lnSpc>
              <a:buClr>
                <a:srgbClr val="000000"/>
              </a:buClr>
              <a:buNone/>
              <a:defRPr/>
            </a:pPr>
            <a:r>
              <a:rPr lang="es-MX" sz="2400" b="1" dirty="0"/>
              <a:t>  Reflexiones personales</a:t>
            </a:r>
            <a:r>
              <a:rPr lang="es-MX" altLang="es-MX" sz="2400" b="1" dirty="0">
                <a:solidFill>
                  <a:srgbClr val="0D0D0D"/>
                </a:solidFill>
                <a:cs typeface="Calibri" panose="020F0502020204030204" pitchFamily="34" charset="0"/>
                <a:sym typeface="Calibri" panose="020F0502020204030204" pitchFamily="34" charset="0"/>
              </a:rPr>
              <a:t>.</a:t>
            </a:r>
            <a:endParaRPr lang="es-MX" altLang="es-MX" sz="2400" b="1" dirty="0">
              <a:solidFill>
                <a:srgbClr val="0D0D0D"/>
              </a:solidFill>
              <a:latin typeface="+mn-lt"/>
              <a:cs typeface="Calibri" panose="020F0502020204030204" pitchFamily="34" charset="0"/>
              <a:sym typeface="Calibri" panose="020F0502020204030204" pitchFamily="34" charset="0"/>
            </a:endParaRPr>
          </a:p>
          <a:p>
            <a:pPr marL="0" indent="0" algn="ctr">
              <a:lnSpc>
                <a:spcPct val="90000"/>
              </a:lnSpc>
              <a:buClr>
                <a:srgbClr val="000000"/>
              </a:buClr>
              <a:buNone/>
              <a:defRPr/>
            </a:pPr>
            <a:endParaRPr lang="es-MX" altLang="es-MX" sz="2400" b="1" dirty="0">
              <a:solidFill>
                <a:srgbClr val="0D0D0D"/>
              </a:solidFill>
              <a:latin typeface="+mn-lt"/>
              <a:cs typeface="Calibri" panose="020F0502020204030204" pitchFamily="34" charset="0"/>
              <a:sym typeface="Calibri" panose="020F0502020204030204" pitchFamily="34" charset="0"/>
            </a:endParaRPr>
          </a:p>
          <a:p>
            <a:pPr>
              <a:defRPr/>
            </a:pPr>
            <a:endParaRPr lang="es-MX" altLang="es-MX" sz="2400" dirty="0"/>
          </a:p>
        </p:txBody>
      </p:sp>
    </p:spTree>
    <p:extLst>
      <p:ext uri="{BB962C8B-B14F-4D97-AF65-F5344CB8AC3E}">
        <p14:creationId xmlns:p14="http://schemas.microsoft.com/office/powerpoint/2010/main" val="129079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108ED008-CA1A-4EF3-9F88-52E8A7C980C1}" type="slidenum">
              <a:rPr lang="es-ES" altLang="es-MX" smtClean="0"/>
              <a:pPr>
                <a:defRPr/>
              </a:pPr>
              <a:t>22</a:t>
            </a:fld>
            <a:endParaRPr lang="es-ES" altLang="es-MX"/>
          </a:p>
        </p:txBody>
      </p:sp>
      <p:sp>
        <p:nvSpPr>
          <p:cNvPr id="3" name="Marcador de contenido 2"/>
          <p:cNvSpPr txBox="1">
            <a:spLocks/>
          </p:cNvSpPr>
          <p:nvPr/>
        </p:nvSpPr>
        <p:spPr>
          <a:xfrm>
            <a:off x="164963" y="792799"/>
            <a:ext cx="8837613" cy="5696609"/>
          </a:xfrm>
          <a:prstGeom prst="rect">
            <a:avLst/>
          </a:prstGeom>
        </p:spPr>
        <p:txBody>
          <a:bodyPr/>
          <a:lstStyle>
            <a:lvl1pPr marL="457200" indent="-4572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marL="0" indent="0" algn="r">
              <a:lnSpc>
                <a:spcPct val="90000"/>
              </a:lnSpc>
              <a:buClr>
                <a:srgbClr val="000000"/>
              </a:buClr>
              <a:buNone/>
              <a:defRPr/>
            </a:pPr>
            <a:r>
              <a:rPr lang="es-MX" altLang="es-MX" sz="1800" b="1" dirty="0">
                <a:solidFill>
                  <a:schemeClr val="tx1"/>
                </a:solidFill>
                <a:latin typeface="+mn-lt"/>
                <a:cs typeface="Calibri" panose="020F0502020204030204" pitchFamily="34" charset="0"/>
                <a:sym typeface="Calibri" panose="020F0502020204030204" pitchFamily="34" charset="0"/>
              </a:rPr>
              <a:t>Introducción</a:t>
            </a:r>
          </a:p>
          <a:p>
            <a:pPr marL="0" indent="0" algn="just">
              <a:buNone/>
            </a:pPr>
            <a:r>
              <a:rPr lang="es-ES" sz="1800" dirty="0"/>
              <a:t>Los últimos resultados de las diferentes pruebas nacionales demuestran que Oaxaca tiene un alto porcentaje de reprobación en Matemáticas, Ciencias y Lectura. Lo anterior, podríamos entenderlo como la falta del joven en encontrarle sentido a aprender conceptos aislados de sus prácticas cotidianas como ser humano. En este sentido, los estudiantes no se apropian del conocimiento académico debido a que no encuentran la relación con su realidad inmediata. Sin embargo, se ha observado durante diferentes ciclos escolares que los alumnos tienen muchos conocimientos con base en su experiencia aplicando técnicas, conceptos, códigos y lenguaje de las diferentes disciplinas como la Geografía, Matemáticas, Lengua Española y Pensamiento Científico, los cuales no se ven reflejados en sus calificaciones; por ello mediante el desarrollo del presente proyecto se pretende realizar un producto audiovisual donde los alumnos capturen ciertas situaciones de su vida cotidiana en que realicen el análisis y la explicación del uso de técnicas, códigos, conceptos y lenguaje que se ven en el salón de clases con bases teóricas y científicas, para que los alumnos se den cuenta que no son conocimientos exclusivos de especialistas en la materia, sino todo lo contrario, son conocimientos que ellos ya han aplicado y aplican continuamente en su entorno social, beneficiando su aprendizaje haciéndolo más significativo. </a:t>
            </a:r>
          </a:p>
        </p:txBody>
      </p:sp>
    </p:spTree>
    <p:extLst>
      <p:ext uri="{BB962C8B-B14F-4D97-AF65-F5344CB8AC3E}">
        <p14:creationId xmlns:p14="http://schemas.microsoft.com/office/powerpoint/2010/main" val="1443158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108ED008-CA1A-4EF3-9F88-52E8A7C980C1}" type="slidenum">
              <a:rPr lang="es-ES" altLang="es-MX" smtClean="0"/>
              <a:pPr>
                <a:defRPr/>
              </a:pPr>
              <a:t>23</a:t>
            </a:fld>
            <a:endParaRPr lang="es-ES" altLang="es-MX"/>
          </a:p>
        </p:txBody>
      </p:sp>
      <p:sp>
        <p:nvSpPr>
          <p:cNvPr id="3" name="Marcador de contenido 2"/>
          <p:cNvSpPr txBox="1">
            <a:spLocks/>
          </p:cNvSpPr>
          <p:nvPr/>
        </p:nvSpPr>
        <p:spPr>
          <a:xfrm>
            <a:off x="161412" y="118880"/>
            <a:ext cx="8837613" cy="6126345"/>
          </a:xfrm>
          <a:prstGeom prst="rect">
            <a:avLst/>
          </a:prstGeom>
        </p:spPr>
        <p:txBody>
          <a:bodyPr/>
          <a:lstStyle>
            <a:lvl1pPr marL="457200" indent="-4572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marL="0" indent="0" algn="just">
              <a:lnSpc>
                <a:spcPct val="90000"/>
              </a:lnSpc>
              <a:buClr>
                <a:srgbClr val="000000"/>
              </a:buClr>
              <a:buNone/>
              <a:defRPr/>
            </a:pPr>
            <a:endParaRPr lang="es-MX" altLang="es-MX" sz="1800" b="1" dirty="0">
              <a:solidFill>
                <a:schemeClr val="tx1"/>
              </a:solidFill>
              <a:latin typeface="+mn-lt"/>
              <a:cs typeface="Calibri" panose="020F0502020204030204" pitchFamily="34" charset="0"/>
              <a:sym typeface="Calibri" panose="020F0502020204030204" pitchFamily="34" charset="0"/>
            </a:endParaRPr>
          </a:p>
          <a:p>
            <a:pPr marL="0" indent="0" algn="just">
              <a:lnSpc>
                <a:spcPct val="90000"/>
              </a:lnSpc>
              <a:buClr>
                <a:srgbClr val="000000"/>
              </a:buClr>
              <a:buNone/>
              <a:defRPr/>
            </a:pPr>
            <a:endParaRPr lang="es-MX" altLang="es-MX" sz="1800" b="1" dirty="0">
              <a:solidFill>
                <a:schemeClr val="tx1"/>
              </a:solidFill>
              <a:latin typeface="+mn-lt"/>
              <a:cs typeface="Calibri" panose="020F0502020204030204" pitchFamily="34" charset="0"/>
              <a:sym typeface="Calibri" panose="020F0502020204030204" pitchFamily="34" charset="0"/>
            </a:endParaRPr>
          </a:p>
          <a:p>
            <a:pPr marL="0" indent="0" algn="r">
              <a:lnSpc>
                <a:spcPct val="90000"/>
              </a:lnSpc>
              <a:buClr>
                <a:srgbClr val="000000"/>
              </a:buClr>
              <a:buNone/>
              <a:defRPr/>
            </a:pPr>
            <a:r>
              <a:rPr lang="es-MX" altLang="es-MX" sz="1800" b="1" dirty="0">
                <a:solidFill>
                  <a:schemeClr val="tx1"/>
                </a:solidFill>
                <a:latin typeface="+mn-lt"/>
                <a:cs typeface="Calibri" panose="020F0502020204030204" pitchFamily="34" charset="0"/>
                <a:sym typeface="Calibri" panose="020F0502020204030204" pitchFamily="34" charset="0"/>
              </a:rPr>
              <a:t>Objetivo general del proyecto</a:t>
            </a:r>
          </a:p>
          <a:p>
            <a:pPr marL="0" indent="0" algn="just">
              <a:lnSpc>
                <a:spcPct val="90000"/>
              </a:lnSpc>
              <a:buClr>
                <a:srgbClr val="000000"/>
              </a:buClr>
              <a:buNone/>
              <a:defRPr/>
            </a:pPr>
            <a:r>
              <a:rPr lang="es-ES" sz="1800" dirty="0"/>
              <a:t>Explicar el uso de conceptos lingüísticos, matemáticos, geográficos y científicos en el ámbito escolar y social de los alumnos, mediante la creación de un producto audiovisual que demuestre las aplicaciones del lenguaje de dichos conceptos en la vida cotidiana de los alumnos de cuarto grado del Centro Educativo Cruz Azul, para mejorar su apropiación de conocimientos de forma significativa.</a:t>
            </a:r>
          </a:p>
          <a:p>
            <a:pPr marL="0" indent="0" algn="just">
              <a:buNone/>
              <a:defRPr/>
            </a:pPr>
            <a:endParaRPr lang="es-ES" altLang="es-MX" sz="1800" dirty="0"/>
          </a:p>
          <a:p>
            <a:pPr marL="0" indent="0" algn="r">
              <a:buNone/>
              <a:defRPr/>
            </a:pPr>
            <a:r>
              <a:rPr lang="es-MX" altLang="es-MX" sz="1800" b="1" dirty="0">
                <a:solidFill>
                  <a:schemeClr val="tx1"/>
                </a:solidFill>
                <a:cs typeface="Calibri" panose="020F0502020204030204" pitchFamily="34" charset="0"/>
                <a:sym typeface="Calibri" panose="020F0502020204030204" pitchFamily="34" charset="0"/>
              </a:rPr>
              <a:t>Objetivo de cada asignatura </a:t>
            </a:r>
          </a:p>
          <a:p>
            <a:pPr marL="0" indent="0" algn="just">
              <a:buNone/>
              <a:defRPr/>
            </a:pPr>
            <a:endParaRPr lang="es-ES" altLang="es-MX" sz="1800" dirty="0"/>
          </a:p>
          <a:p>
            <a:pPr marL="0" indent="0" algn="just">
              <a:buNone/>
              <a:defRPr/>
            </a:pPr>
            <a:r>
              <a:rPr lang="es-ES" altLang="es-MX" sz="1800" b="1" i="1" dirty="0"/>
              <a:t>Lengua Española:</a:t>
            </a:r>
          </a:p>
          <a:p>
            <a:pPr marL="0" indent="0" algn="just">
              <a:buNone/>
              <a:defRPr/>
            </a:pPr>
            <a:r>
              <a:rPr lang="es-ES" sz="1800" dirty="0"/>
              <a:t>Reconocer la diferencia de los conceptos aplicados en el ámbito escolar y social de los alumnos a través de la creación de glosarios.</a:t>
            </a:r>
            <a:endParaRPr lang="es-ES" altLang="es-MX" sz="1800" dirty="0"/>
          </a:p>
          <a:p>
            <a:pPr marL="0" indent="0" algn="just">
              <a:buNone/>
              <a:defRPr/>
            </a:pPr>
            <a:r>
              <a:rPr lang="es-ES" altLang="es-MX" sz="1800" b="1" i="1" dirty="0"/>
              <a:t>Geografía:</a:t>
            </a:r>
          </a:p>
          <a:p>
            <a:pPr marL="0" indent="0" algn="just">
              <a:buNone/>
              <a:defRPr/>
            </a:pPr>
            <a:r>
              <a:rPr lang="es-ES" sz="1800" dirty="0"/>
              <a:t>Contrastar el uso de las categorías geográficas mediante la observación y análisis del espacio donde se desenvuelven.</a:t>
            </a:r>
            <a:endParaRPr lang="es-ES" altLang="es-MX" sz="1800" dirty="0"/>
          </a:p>
          <a:p>
            <a:pPr marL="0" indent="0" algn="just">
              <a:buNone/>
              <a:defRPr/>
            </a:pPr>
            <a:r>
              <a:rPr lang="es-ES" altLang="es-MX" sz="1800" b="1" i="1" dirty="0"/>
              <a:t>Matemáticas:</a:t>
            </a:r>
          </a:p>
          <a:p>
            <a:pPr marL="0" indent="0" algn="just">
              <a:buNone/>
              <a:defRPr/>
            </a:pPr>
            <a:r>
              <a:rPr lang="es-ES" sz="1800" dirty="0"/>
              <a:t>Analizar las técnicas, códigos y lenguajes matemáticos a través de situaciones  significativas.</a:t>
            </a:r>
            <a:endParaRPr lang="es-ES" altLang="es-MX" sz="1800" dirty="0"/>
          </a:p>
          <a:p>
            <a:pPr marL="0" indent="0" algn="just">
              <a:buNone/>
              <a:defRPr/>
            </a:pPr>
            <a:r>
              <a:rPr lang="es-ES" altLang="es-MX" sz="1800" b="1" i="1" dirty="0"/>
              <a:t>Método científico:</a:t>
            </a:r>
          </a:p>
          <a:p>
            <a:pPr marL="0" indent="0" algn="just">
              <a:buNone/>
              <a:defRPr/>
            </a:pPr>
            <a:r>
              <a:rPr lang="es-MX" altLang="es-MX" sz="1800" dirty="0"/>
              <a:t>Reconocer los beneficios del uso del pensamiento científico mediante el análisis de actividades cotidianas.</a:t>
            </a:r>
          </a:p>
        </p:txBody>
      </p:sp>
    </p:spTree>
    <p:extLst>
      <p:ext uri="{BB962C8B-B14F-4D97-AF65-F5344CB8AC3E}">
        <p14:creationId xmlns:p14="http://schemas.microsoft.com/office/powerpoint/2010/main" val="1700497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108ED008-CA1A-4EF3-9F88-52E8A7C980C1}" type="slidenum">
              <a:rPr lang="es-ES" altLang="es-MX" smtClean="0"/>
              <a:pPr>
                <a:defRPr/>
              </a:pPr>
              <a:t>24</a:t>
            </a:fld>
            <a:endParaRPr lang="es-ES" altLang="es-MX"/>
          </a:p>
        </p:txBody>
      </p:sp>
      <p:sp>
        <p:nvSpPr>
          <p:cNvPr id="3" name="Marcador de contenido 2"/>
          <p:cNvSpPr txBox="1">
            <a:spLocks/>
          </p:cNvSpPr>
          <p:nvPr/>
        </p:nvSpPr>
        <p:spPr>
          <a:xfrm>
            <a:off x="199120" y="548617"/>
            <a:ext cx="8837613" cy="6172858"/>
          </a:xfrm>
          <a:prstGeom prst="rect">
            <a:avLst/>
          </a:prstGeom>
        </p:spPr>
        <p:txBody>
          <a:bodyPr/>
          <a:lstStyle>
            <a:lvl1pPr marL="457200" indent="-4572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marL="0" indent="0" algn="r">
              <a:lnSpc>
                <a:spcPct val="90000"/>
              </a:lnSpc>
              <a:buClr>
                <a:srgbClr val="000000"/>
              </a:buClr>
              <a:buNone/>
              <a:defRPr/>
            </a:pPr>
            <a:r>
              <a:rPr lang="es-MX" altLang="es-MX" sz="1800" b="1" dirty="0">
                <a:solidFill>
                  <a:schemeClr val="tx1"/>
                </a:solidFill>
                <a:latin typeface="+mn-lt"/>
                <a:cs typeface="Calibri" panose="020F0502020204030204" pitchFamily="34" charset="0"/>
                <a:sym typeface="Calibri" panose="020F0502020204030204" pitchFamily="34" charset="0"/>
              </a:rPr>
              <a:t>Pregunta Generadora </a:t>
            </a:r>
          </a:p>
          <a:p>
            <a:pPr marL="0" indent="0" algn="just">
              <a:lnSpc>
                <a:spcPct val="90000"/>
              </a:lnSpc>
              <a:buClr>
                <a:srgbClr val="000000"/>
              </a:buClr>
              <a:buNone/>
              <a:defRPr/>
            </a:pPr>
            <a:r>
              <a:rPr lang="es-MX" altLang="es-MX" sz="1400" b="1" dirty="0">
                <a:solidFill>
                  <a:schemeClr val="tx1"/>
                </a:solidFill>
                <a:latin typeface="+mn-lt"/>
                <a:cs typeface="Calibri" panose="020F0502020204030204" pitchFamily="34" charset="0"/>
                <a:sym typeface="Calibri" panose="020F0502020204030204" pitchFamily="34" charset="0"/>
              </a:rPr>
              <a:t>  </a:t>
            </a:r>
          </a:p>
          <a:p>
            <a:pPr marL="0" indent="0" algn="just">
              <a:buNone/>
            </a:pPr>
            <a:r>
              <a:rPr lang="es-ES" sz="1800" dirty="0"/>
              <a:t>¿Cómo se usan los conceptos lingüísticos, matemáticos, geográficos y científicos en las experiencias cotidianas (ámbito escolar y social) de los alumnos del Centro Educativo Cruz Azul y cómo influyen en las actividades del aula?</a:t>
            </a:r>
          </a:p>
          <a:p>
            <a:pPr marL="0" indent="0" algn="just">
              <a:buNone/>
            </a:pPr>
            <a:endParaRPr lang="es-MX" altLang="es-MX" sz="1800" b="1" dirty="0">
              <a:solidFill>
                <a:schemeClr val="tx1"/>
              </a:solidFill>
              <a:cs typeface="Calibri" panose="020F0502020204030204" pitchFamily="34" charset="0"/>
              <a:sym typeface="Calibri" panose="020F0502020204030204" pitchFamily="34" charset="0"/>
            </a:endParaRPr>
          </a:p>
          <a:p>
            <a:pPr marL="0" indent="0" algn="r">
              <a:buNone/>
            </a:pPr>
            <a:r>
              <a:rPr lang="es-MX" altLang="es-MX" sz="1800" b="1" dirty="0">
                <a:solidFill>
                  <a:schemeClr val="tx1"/>
                </a:solidFill>
                <a:cs typeface="Calibri" panose="020F0502020204030204" pitchFamily="34" charset="0"/>
                <a:sym typeface="Calibri" panose="020F0502020204030204" pitchFamily="34" charset="0"/>
              </a:rPr>
              <a:t>Contenido</a:t>
            </a:r>
          </a:p>
          <a:p>
            <a:pPr marL="0" indent="0" algn="just">
              <a:buNone/>
              <a:defRPr/>
            </a:pPr>
            <a:r>
              <a:rPr lang="es-ES" altLang="es-MX" sz="1800" b="1" i="1" dirty="0"/>
              <a:t>Lengua Española:</a:t>
            </a:r>
          </a:p>
          <a:p>
            <a:pPr marL="0" indent="0">
              <a:buNone/>
            </a:pPr>
            <a:r>
              <a:rPr lang="es-ES" sz="1800" dirty="0"/>
              <a:t>Unidad I</a:t>
            </a:r>
            <a:r>
              <a:rPr lang="es-MX" sz="1800" dirty="0"/>
              <a:t>.- </a:t>
            </a:r>
            <a:r>
              <a:rPr lang="es-ES" sz="1800" dirty="0"/>
              <a:t>La literatura del Siglo de Oro y las funciones del lenguaje.</a:t>
            </a:r>
            <a:endParaRPr lang="es-MX" sz="1800" dirty="0"/>
          </a:p>
          <a:p>
            <a:pPr marL="0" indent="0">
              <a:buNone/>
            </a:pPr>
            <a:r>
              <a:rPr lang="es-ES" altLang="es-MX" sz="1800" dirty="0"/>
              <a:t>Productos o evidencias: </a:t>
            </a:r>
            <a:r>
              <a:rPr lang="es-ES" sz="1800" dirty="0"/>
              <a:t>Entrevistas</a:t>
            </a:r>
            <a:r>
              <a:rPr lang="es-MX" sz="1800" dirty="0"/>
              <a:t>, </a:t>
            </a:r>
            <a:r>
              <a:rPr lang="es-ES" sz="1800" dirty="0"/>
              <a:t>videos</a:t>
            </a:r>
            <a:r>
              <a:rPr lang="es-MX" sz="1800" dirty="0"/>
              <a:t> y </a:t>
            </a:r>
            <a:r>
              <a:rPr lang="es-ES" sz="1800" dirty="0"/>
              <a:t>encuesta.</a:t>
            </a:r>
          </a:p>
          <a:p>
            <a:pPr marL="0" indent="0">
              <a:buNone/>
            </a:pPr>
            <a:r>
              <a:rPr lang="es-ES" altLang="es-MX" sz="1800" dirty="0"/>
              <a:t>Tipos y herramientas de evaluación: </a:t>
            </a:r>
            <a:r>
              <a:rPr lang="es-ES" sz="1800" dirty="0"/>
              <a:t>listas de cotejo y rúbricas.</a:t>
            </a:r>
            <a:endParaRPr lang="es-ES" altLang="es-MX" sz="1800" dirty="0"/>
          </a:p>
          <a:p>
            <a:pPr marL="0" indent="0" algn="just">
              <a:buNone/>
              <a:defRPr/>
            </a:pPr>
            <a:r>
              <a:rPr lang="es-ES" altLang="es-MX" sz="1800" b="1" i="1" dirty="0"/>
              <a:t>Geografía:</a:t>
            </a:r>
          </a:p>
          <a:p>
            <a:pPr marL="0" indent="0">
              <a:buNone/>
            </a:pPr>
            <a:r>
              <a:rPr lang="es-ES" sz="1800" dirty="0"/>
              <a:t>Unidad I</a:t>
            </a:r>
            <a:r>
              <a:rPr lang="es-MX" sz="1800" dirty="0"/>
              <a:t>.- </a:t>
            </a:r>
            <a:r>
              <a:rPr lang="es-ES" sz="1800" dirty="0"/>
              <a:t>Introducción al campo de la Geografía.</a:t>
            </a:r>
            <a:endParaRPr lang="es-MX" sz="1800" dirty="0"/>
          </a:p>
          <a:p>
            <a:pPr marL="0" indent="0">
              <a:buNone/>
            </a:pPr>
            <a:r>
              <a:rPr lang="es-ES" altLang="es-MX" sz="1800" dirty="0"/>
              <a:t>Productos o evidencias: </a:t>
            </a:r>
            <a:r>
              <a:rPr lang="es-ES" sz="1800" dirty="0"/>
              <a:t>Entrevistas</a:t>
            </a:r>
            <a:r>
              <a:rPr lang="es-MX" sz="1800" dirty="0"/>
              <a:t>, </a:t>
            </a:r>
            <a:r>
              <a:rPr lang="es-ES" sz="1800" dirty="0"/>
              <a:t>videos</a:t>
            </a:r>
            <a:r>
              <a:rPr lang="es-MX" sz="1800" dirty="0"/>
              <a:t>, </a:t>
            </a:r>
            <a:r>
              <a:rPr lang="es-ES" sz="1800" dirty="0"/>
              <a:t>encuesta y gráfica.</a:t>
            </a:r>
          </a:p>
          <a:p>
            <a:pPr marL="0" indent="0">
              <a:buNone/>
            </a:pPr>
            <a:r>
              <a:rPr lang="es-ES" altLang="es-MX" sz="1800" dirty="0"/>
              <a:t>Tipos y herramientas de evaluación: </a:t>
            </a:r>
            <a:r>
              <a:rPr lang="es-ES" sz="1800" dirty="0"/>
              <a:t>listas de cotejo y rúbricas.</a:t>
            </a:r>
            <a:endParaRPr lang="es-ES" altLang="es-MX" sz="1800" dirty="0"/>
          </a:p>
          <a:p>
            <a:pPr marL="0" indent="0" algn="just">
              <a:buNone/>
              <a:defRPr/>
            </a:pPr>
            <a:r>
              <a:rPr lang="es-ES" altLang="es-MX" sz="1800" b="1" i="1" dirty="0"/>
              <a:t>Matemáticas:</a:t>
            </a:r>
          </a:p>
          <a:p>
            <a:pPr marL="0" indent="0">
              <a:buNone/>
            </a:pPr>
            <a:r>
              <a:rPr lang="es-ES" sz="1800" dirty="0"/>
              <a:t>Unidad II</a:t>
            </a:r>
            <a:r>
              <a:rPr lang="es-MX" sz="1800" dirty="0"/>
              <a:t>.- </a:t>
            </a:r>
            <a:r>
              <a:rPr lang="es-ES" sz="1800" dirty="0"/>
              <a:t>Expresiones algebraicas para describir y generalizar.</a:t>
            </a:r>
          </a:p>
          <a:p>
            <a:pPr marL="0" indent="0">
              <a:buNone/>
            </a:pPr>
            <a:r>
              <a:rPr lang="es-ES" altLang="es-MX" sz="1800" dirty="0"/>
              <a:t>Productos o evidencias: </a:t>
            </a:r>
            <a:r>
              <a:rPr lang="es-ES" sz="1800" dirty="0"/>
              <a:t>Entrevistas</a:t>
            </a:r>
            <a:r>
              <a:rPr lang="es-MX" sz="1800" dirty="0"/>
              <a:t>, </a:t>
            </a:r>
            <a:r>
              <a:rPr lang="es-ES" sz="1800" dirty="0"/>
              <a:t>videos</a:t>
            </a:r>
            <a:r>
              <a:rPr lang="es-MX" sz="1800" dirty="0"/>
              <a:t>, </a:t>
            </a:r>
            <a:r>
              <a:rPr lang="es-ES" sz="1800" dirty="0"/>
              <a:t>encuestas, gráficas y tablas.</a:t>
            </a:r>
          </a:p>
          <a:p>
            <a:pPr marL="0" indent="0">
              <a:buNone/>
            </a:pPr>
            <a:r>
              <a:rPr lang="es-ES" altLang="es-MX" sz="1800" dirty="0"/>
              <a:t>Tipos y herramientas de evaluación: </a:t>
            </a:r>
            <a:r>
              <a:rPr lang="es-ES" sz="1800" dirty="0"/>
              <a:t>listas de cotejo y rúbricas.</a:t>
            </a:r>
          </a:p>
          <a:p>
            <a:pPr marL="0" indent="0">
              <a:buNone/>
            </a:pPr>
            <a:r>
              <a:rPr lang="es-ES" altLang="es-MX" sz="1800" b="1" i="1" dirty="0"/>
              <a:t>Método Científico: </a:t>
            </a:r>
          </a:p>
          <a:p>
            <a:pPr marL="0" indent="0">
              <a:buNone/>
            </a:pPr>
            <a:r>
              <a:rPr lang="es-ES" sz="1800" dirty="0"/>
              <a:t>Unidad I</a:t>
            </a:r>
            <a:r>
              <a:rPr lang="es-MX" sz="1800" dirty="0"/>
              <a:t>: </a:t>
            </a:r>
            <a:r>
              <a:rPr lang="es-ES" sz="1800" dirty="0"/>
              <a:t>Introducción al Método Científico.</a:t>
            </a:r>
            <a:endParaRPr lang="es-MX" sz="1800" dirty="0"/>
          </a:p>
          <a:p>
            <a:pPr marL="0" indent="0">
              <a:buNone/>
            </a:pPr>
            <a:endParaRPr lang="es-ES" altLang="es-MX" sz="1800" b="1" i="1" dirty="0"/>
          </a:p>
          <a:p>
            <a:pPr marL="0" indent="0">
              <a:buNone/>
            </a:pPr>
            <a:endParaRPr lang="es-MX" sz="1800" dirty="0"/>
          </a:p>
          <a:p>
            <a:pPr marL="0" indent="0" algn="just">
              <a:buNone/>
            </a:pPr>
            <a:endParaRPr lang="es-ES" altLang="es-MX" sz="1800" dirty="0"/>
          </a:p>
          <a:p>
            <a:pPr marL="0" indent="0" algn="just">
              <a:buNone/>
            </a:pPr>
            <a:endParaRPr lang="es-ES" altLang="es-MX" sz="1800" dirty="0"/>
          </a:p>
          <a:p>
            <a:pPr marL="0" indent="0" algn="just">
              <a:buNone/>
            </a:pPr>
            <a:endParaRPr lang="es-ES" altLang="es-MX" sz="1800" dirty="0"/>
          </a:p>
          <a:p>
            <a:pPr marL="0" indent="0" algn="just">
              <a:buNone/>
            </a:pPr>
            <a:endParaRPr lang="es-ES" altLang="es-MX" sz="1800" dirty="0"/>
          </a:p>
          <a:p>
            <a:pPr marL="0" indent="0" algn="just">
              <a:buNone/>
            </a:pPr>
            <a:endParaRPr lang="es-ES" altLang="es-MX" sz="1800" dirty="0"/>
          </a:p>
          <a:p>
            <a:pPr marL="0" indent="0" algn="just">
              <a:buNone/>
            </a:pPr>
            <a:endParaRPr lang="es-MX" altLang="es-MX" sz="1800" dirty="0"/>
          </a:p>
        </p:txBody>
      </p:sp>
    </p:spTree>
    <p:extLst>
      <p:ext uri="{BB962C8B-B14F-4D97-AF65-F5344CB8AC3E}">
        <p14:creationId xmlns:p14="http://schemas.microsoft.com/office/powerpoint/2010/main" val="1846837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108ED008-CA1A-4EF3-9F88-52E8A7C980C1}" type="slidenum">
              <a:rPr lang="es-ES" altLang="es-MX" smtClean="0"/>
              <a:pPr>
                <a:defRPr/>
              </a:pPr>
              <a:t>25</a:t>
            </a:fld>
            <a:endParaRPr lang="es-ES" altLang="es-MX"/>
          </a:p>
        </p:txBody>
      </p:sp>
      <p:sp>
        <p:nvSpPr>
          <p:cNvPr id="4" name="3 CuadroTexto"/>
          <p:cNvSpPr txBox="1"/>
          <p:nvPr/>
        </p:nvSpPr>
        <p:spPr>
          <a:xfrm>
            <a:off x="3642177" y="170752"/>
            <a:ext cx="5160387" cy="369332"/>
          </a:xfrm>
          <a:prstGeom prst="rect">
            <a:avLst/>
          </a:prstGeom>
          <a:noFill/>
        </p:spPr>
        <p:txBody>
          <a:bodyPr wrap="none" rtlCol="0">
            <a:spAutoFit/>
          </a:bodyPr>
          <a:lstStyle/>
          <a:p>
            <a:pPr algn="r"/>
            <a:r>
              <a:rPr lang="es-MX" b="1" dirty="0"/>
              <a:t>Formatos e instrumentos para la planeación</a:t>
            </a:r>
          </a:p>
        </p:txBody>
      </p:sp>
      <p:graphicFrame>
        <p:nvGraphicFramePr>
          <p:cNvPr id="5" name="Objeto 4">
            <a:hlinkClick r:id="" action="ppaction://ole?verb=0" highlightClick="1"/>
            <a:extLst>
              <a:ext uri="{FF2B5EF4-FFF2-40B4-BE49-F238E27FC236}">
                <a16:creationId xmlns:a16="http://schemas.microsoft.com/office/drawing/2014/main" id="{637FE77B-03F7-4D7F-8A08-AAC146E45508}"/>
              </a:ext>
            </a:extLst>
          </p:cNvPr>
          <p:cNvGraphicFramePr>
            <a:graphicFrameLocks noChangeAspect="1"/>
          </p:cNvGraphicFramePr>
          <p:nvPr>
            <p:extLst>
              <p:ext uri="{D42A27DB-BD31-4B8C-83A1-F6EECF244321}">
                <p14:modId xmlns:p14="http://schemas.microsoft.com/office/powerpoint/2010/main" val="2322840430"/>
              </p:ext>
            </p:extLst>
          </p:nvPr>
        </p:nvGraphicFramePr>
        <p:xfrm>
          <a:off x="2861772" y="2646823"/>
          <a:ext cx="1454852" cy="1052213"/>
        </p:xfrm>
        <a:graphic>
          <a:graphicData uri="http://schemas.openxmlformats.org/presentationml/2006/ole">
            <mc:AlternateContent xmlns:mc="http://schemas.openxmlformats.org/markup-compatibility/2006">
              <mc:Choice xmlns:v="urn:schemas-microsoft-com:vml" Requires="v">
                <p:oleObj spid="_x0000_s16748"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2861772" y="2646823"/>
                        <a:ext cx="1454852" cy="1052213"/>
                      </a:xfrm>
                      <a:prstGeom prst="rect">
                        <a:avLst/>
                      </a:prstGeom>
                    </p:spPr>
                  </p:pic>
                </p:oleObj>
              </mc:Fallback>
            </mc:AlternateContent>
          </a:graphicData>
        </a:graphic>
      </p:graphicFrame>
      <p:graphicFrame>
        <p:nvGraphicFramePr>
          <p:cNvPr id="16" name="Objeto 15">
            <a:hlinkClick r:id="" action="ppaction://ole?verb=0" highlightClick="1"/>
            <a:extLst>
              <a:ext uri="{FF2B5EF4-FFF2-40B4-BE49-F238E27FC236}">
                <a16:creationId xmlns:a16="http://schemas.microsoft.com/office/drawing/2014/main" id="{ED3DF171-ABCA-424B-9F69-B29A4D64FAA7}"/>
              </a:ext>
            </a:extLst>
          </p:cNvPr>
          <p:cNvGraphicFramePr>
            <a:graphicFrameLocks noChangeAspect="1"/>
          </p:cNvGraphicFramePr>
          <p:nvPr>
            <p:extLst>
              <p:ext uri="{D42A27DB-BD31-4B8C-83A1-F6EECF244321}">
                <p14:modId xmlns:p14="http://schemas.microsoft.com/office/powerpoint/2010/main" val="1522337292"/>
              </p:ext>
            </p:extLst>
          </p:nvPr>
        </p:nvGraphicFramePr>
        <p:xfrm>
          <a:off x="1236399" y="638628"/>
          <a:ext cx="1445349" cy="1100134"/>
        </p:xfrm>
        <a:graphic>
          <a:graphicData uri="http://schemas.openxmlformats.org/presentationml/2006/ole">
            <mc:AlternateContent xmlns:mc="http://schemas.openxmlformats.org/markup-compatibility/2006">
              <mc:Choice xmlns:v="urn:schemas-microsoft-com:vml" Requires="v">
                <p:oleObj spid="_x0000_s16749" name="Acrobat Document" showAsIcon="1" r:id="rId5" imgW="914400" imgH="806400" progId="AcroExch.Document.DC">
                  <p:embed/>
                </p:oleObj>
              </mc:Choice>
              <mc:Fallback>
                <p:oleObj name="Acrobat Document" showAsIcon="1" r:id="rId5" imgW="914400" imgH="806400" progId="AcroExch.Document.DC">
                  <p:embed/>
                  <p:pic>
                    <p:nvPicPr>
                      <p:cNvPr id="0" name=""/>
                      <p:cNvPicPr/>
                      <p:nvPr/>
                    </p:nvPicPr>
                    <p:blipFill>
                      <a:blip r:embed="rId6"/>
                      <a:stretch>
                        <a:fillRect/>
                      </a:stretch>
                    </p:blipFill>
                    <p:spPr>
                      <a:xfrm>
                        <a:off x="1236399" y="638628"/>
                        <a:ext cx="1445349" cy="1100134"/>
                      </a:xfrm>
                      <a:prstGeom prst="rect">
                        <a:avLst/>
                      </a:prstGeom>
                    </p:spPr>
                  </p:pic>
                </p:oleObj>
              </mc:Fallback>
            </mc:AlternateContent>
          </a:graphicData>
        </a:graphic>
      </p:graphicFrame>
      <p:graphicFrame>
        <p:nvGraphicFramePr>
          <p:cNvPr id="17" name="Objeto 16">
            <a:hlinkClick r:id="" action="ppaction://ole?verb=0" highlightClick="1"/>
            <a:extLst>
              <a:ext uri="{FF2B5EF4-FFF2-40B4-BE49-F238E27FC236}">
                <a16:creationId xmlns:a16="http://schemas.microsoft.com/office/drawing/2014/main" id="{03F91040-1CEF-41BC-A5F7-D0B4D497EB07}"/>
              </a:ext>
            </a:extLst>
          </p:cNvPr>
          <p:cNvGraphicFramePr>
            <a:graphicFrameLocks noChangeAspect="1"/>
          </p:cNvGraphicFramePr>
          <p:nvPr>
            <p:extLst>
              <p:ext uri="{D42A27DB-BD31-4B8C-83A1-F6EECF244321}">
                <p14:modId xmlns:p14="http://schemas.microsoft.com/office/powerpoint/2010/main" val="1576427530"/>
              </p:ext>
            </p:extLst>
          </p:nvPr>
        </p:nvGraphicFramePr>
        <p:xfrm>
          <a:off x="6102204" y="1694513"/>
          <a:ext cx="1736169" cy="1194415"/>
        </p:xfrm>
        <a:graphic>
          <a:graphicData uri="http://schemas.openxmlformats.org/presentationml/2006/ole">
            <mc:AlternateContent xmlns:mc="http://schemas.openxmlformats.org/markup-compatibility/2006">
              <mc:Choice xmlns:v="urn:schemas-microsoft-com:vml" Requires="v">
                <p:oleObj spid="_x0000_s16750" name="Acrobat Document" showAsIcon="1" r:id="rId7" imgW="914400" imgH="806400" progId="AcroExch.Document.DC">
                  <p:embed/>
                </p:oleObj>
              </mc:Choice>
              <mc:Fallback>
                <p:oleObj name="Acrobat Document" showAsIcon="1" r:id="rId7" imgW="914400" imgH="806400" progId="AcroExch.Document.DC">
                  <p:embed/>
                  <p:pic>
                    <p:nvPicPr>
                      <p:cNvPr id="0" name=""/>
                      <p:cNvPicPr/>
                      <p:nvPr/>
                    </p:nvPicPr>
                    <p:blipFill>
                      <a:blip r:embed="rId8"/>
                      <a:stretch>
                        <a:fillRect/>
                      </a:stretch>
                    </p:blipFill>
                    <p:spPr>
                      <a:xfrm>
                        <a:off x="6102204" y="1694513"/>
                        <a:ext cx="1736169" cy="1194415"/>
                      </a:xfrm>
                      <a:prstGeom prst="rect">
                        <a:avLst/>
                      </a:prstGeom>
                    </p:spPr>
                  </p:pic>
                </p:oleObj>
              </mc:Fallback>
            </mc:AlternateContent>
          </a:graphicData>
        </a:graphic>
      </p:graphicFrame>
      <p:graphicFrame>
        <p:nvGraphicFramePr>
          <p:cNvPr id="18" name="Objeto 17">
            <a:hlinkClick r:id="" action="ppaction://ole?verb=0" highlightClick="1"/>
            <a:extLst>
              <a:ext uri="{FF2B5EF4-FFF2-40B4-BE49-F238E27FC236}">
                <a16:creationId xmlns:a16="http://schemas.microsoft.com/office/drawing/2014/main" id="{5FDB8CFD-2BFC-431B-A418-872625441FE7}"/>
              </a:ext>
            </a:extLst>
          </p:cNvPr>
          <p:cNvGraphicFramePr>
            <a:graphicFrameLocks noChangeAspect="1"/>
          </p:cNvGraphicFramePr>
          <p:nvPr>
            <p:extLst>
              <p:ext uri="{D42A27DB-BD31-4B8C-83A1-F6EECF244321}">
                <p14:modId xmlns:p14="http://schemas.microsoft.com/office/powerpoint/2010/main" val="2425888114"/>
              </p:ext>
            </p:extLst>
          </p:nvPr>
        </p:nvGraphicFramePr>
        <p:xfrm>
          <a:off x="6412887" y="663212"/>
          <a:ext cx="1219521" cy="1075550"/>
        </p:xfrm>
        <a:graphic>
          <a:graphicData uri="http://schemas.openxmlformats.org/presentationml/2006/ole">
            <mc:AlternateContent xmlns:mc="http://schemas.openxmlformats.org/markup-compatibility/2006">
              <mc:Choice xmlns:v="urn:schemas-microsoft-com:vml" Requires="v">
                <p:oleObj spid="_x0000_s16751" name="Acrobat Document" showAsIcon="1" r:id="rId9" imgW="914400" imgH="806400" progId="AcroExch.Document.DC">
                  <p:embed/>
                </p:oleObj>
              </mc:Choice>
              <mc:Fallback>
                <p:oleObj name="Acrobat Document" showAsIcon="1" r:id="rId9" imgW="914400" imgH="806400" progId="AcroExch.Document.DC">
                  <p:embed/>
                  <p:pic>
                    <p:nvPicPr>
                      <p:cNvPr id="0" name=""/>
                      <p:cNvPicPr/>
                      <p:nvPr/>
                    </p:nvPicPr>
                    <p:blipFill>
                      <a:blip r:embed="rId10"/>
                      <a:stretch>
                        <a:fillRect/>
                      </a:stretch>
                    </p:blipFill>
                    <p:spPr>
                      <a:xfrm>
                        <a:off x="6412887" y="663212"/>
                        <a:ext cx="1219521" cy="1075550"/>
                      </a:xfrm>
                      <a:prstGeom prst="rect">
                        <a:avLst/>
                      </a:prstGeom>
                    </p:spPr>
                  </p:pic>
                </p:oleObj>
              </mc:Fallback>
            </mc:AlternateContent>
          </a:graphicData>
        </a:graphic>
      </p:graphicFrame>
      <p:graphicFrame>
        <p:nvGraphicFramePr>
          <p:cNvPr id="19" name="Objeto 18">
            <a:hlinkClick r:id="" action="ppaction://ole?verb=0" highlightClick="1"/>
            <a:extLst>
              <a:ext uri="{FF2B5EF4-FFF2-40B4-BE49-F238E27FC236}">
                <a16:creationId xmlns:a16="http://schemas.microsoft.com/office/drawing/2014/main" id="{E7B84152-86E0-4E10-934F-25E03C0D84BB}"/>
              </a:ext>
            </a:extLst>
          </p:cNvPr>
          <p:cNvGraphicFramePr>
            <a:graphicFrameLocks noChangeAspect="1"/>
          </p:cNvGraphicFramePr>
          <p:nvPr>
            <p:extLst>
              <p:ext uri="{D42A27DB-BD31-4B8C-83A1-F6EECF244321}">
                <p14:modId xmlns:p14="http://schemas.microsoft.com/office/powerpoint/2010/main" val="3184511476"/>
              </p:ext>
            </p:extLst>
          </p:nvPr>
        </p:nvGraphicFramePr>
        <p:xfrm>
          <a:off x="3901494" y="658618"/>
          <a:ext cx="1300590" cy="1147048"/>
        </p:xfrm>
        <a:graphic>
          <a:graphicData uri="http://schemas.openxmlformats.org/presentationml/2006/ole">
            <mc:AlternateContent xmlns:mc="http://schemas.openxmlformats.org/markup-compatibility/2006">
              <mc:Choice xmlns:v="urn:schemas-microsoft-com:vml" Requires="v">
                <p:oleObj spid="_x0000_s16752" name="Acrobat Document" showAsIcon="1" r:id="rId11" imgW="914400" imgH="806400" progId="AcroExch.Document.DC">
                  <p:embed/>
                </p:oleObj>
              </mc:Choice>
              <mc:Fallback>
                <p:oleObj name="Acrobat Document" showAsIcon="1" r:id="rId11" imgW="914400" imgH="806400" progId="AcroExch.Document.DC">
                  <p:embed/>
                  <p:pic>
                    <p:nvPicPr>
                      <p:cNvPr id="0" name=""/>
                      <p:cNvPicPr/>
                      <p:nvPr/>
                    </p:nvPicPr>
                    <p:blipFill>
                      <a:blip r:embed="rId12"/>
                      <a:stretch>
                        <a:fillRect/>
                      </a:stretch>
                    </p:blipFill>
                    <p:spPr>
                      <a:xfrm>
                        <a:off x="3901494" y="658618"/>
                        <a:ext cx="1300590" cy="1147048"/>
                      </a:xfrm>
                      <a:prstGeom prst="rect">
                        <a:avLst/>
                      </a:prstGeom>
                    </p:spPr>
                  </p:pic>
                </p:oleObj>
              </mc:Fallback>
            </mc:AlternateContent>
          </a:graphicData>
        </a:graphic>
      </p:graphicFrame>
      <p:graphicFrame>
        <p:nvGraphicFramePr>
          <p:cNvPr id="20" name="Objeto 19">
            <a:hlinkClick r:id="" action="ppaction://ole?verb=0" highlightClick="1"/>
            <a:extLst>
              <a:ext uri="{FF2B5EF4-FFF2-40B4-BE49-F238E27FC236}">
                <a16:creationId xmlns:a16="http://schemas.microsoft.com/office/drawing/2014/main" id="{B9121B60-ED64-40AC-83DC-F48797327036}"/>
              </a:ext>
            </a:extLst>
          </p:cNvPr>
          <p:cNvGraphicFramePr>
            <a:graphicFrameLocks noChangeAspect="1"/>
          </p:cNvGraphicFramePr>
          <p:nvPr>
            <p:extLst>
              <p:ext uri="{D42A27DB-BD31-4B8C-83A1-F6EECF244321}">
                <p14:modId xmlns:p14="http://schemas.microsoft.com/office/powerpoint/2010/main" val="3565338923"/>
              </p:ext>
            </p:extLst>
          </p:nvPr>
        </p:nvGraphicFramePr>
        <p:xfrm>
          <a:off x="1192346" y="1653077"/>
          <a:ext cx="1669426" cy="1161671"/>
        </p:xfrm>
        <a:graphic>
          <a:graphicData uri="http://schemas.openxmlformats.org/presentationml/2006/ole">
            <mc:AlternateContent xmlns:mc="http://schemas.openxmlformats.org/markup-compatibility/2006">
              <mc:Choice xmlns:v="urn:schemas-microsoft-com:vml" Requires="v">
                <p:oleObj spid="_x0000_s16753" name="Acrobat Document" showAsIcon="1" r:id="rId13" imgW="914400" imgH="806400" progId="AcroExch.Document.DC">
                  <p:embed/>
                </p:oleObj>
              </mc:Choice>
              <mc:Fallback>
                <p:oleObj name="Acrobat Document" showAsIcon="1" r:id="rId13" imgW="914400" imgH="806400" progId="AcroExch.Document.DC">
                  <p:embed/>
                  <p:pic>
                    <p:nvPicPr>
                      <p:cNvPr id="0" name=""/>
                      <p:cNvPicPr/>
                      <p:nvPr/>
                    </p:nvPicPr>
                    <p:blipFill>
                      <a:blip r:embed="rId14"/>
                      <a:stretch>
                        <a:fillRect/>
                      </a:stretch>
                    </p:blipFill>
                    <p:spPr>
                      <a:xfrm>
                        <a:off x="1192346" y="1653077"/>
                        <a:ext cx="1669426" cy="1161671"/>
                      </a:xfrm>
                      <a:prstGeom prst="rect">
                        <a:avLst/>
                      </a:prstGeom>
                    </p:spPr>
                  </p:pic>
                </p:oleObj>
              </mc:Fallback>
            </mc:AlternateContent>
          </a:graphicData>
        </a:graphic>
      </p:graphicFrame>
      <p:graphicFrame>
        <p:nvGraphicFramePr>
          <p:cNvPr id="21" name="Objeto 20">
            <a:hlinkClick r:id="" action="ppaction://ole?verb=0" highlightClick="1"/>
            <a:extLst>
              <a:ext uri="{FF2B5EF4-FFF2-40B4-BE49-F238E27FC236}">
                <a16:creationId xmlns:a16="http://schemas.microsoft.com/office/drawing/2014/main" id="{24D38D8D-0377-44C6-9E2B-659ABB9D4650}"/>
              </a:ext>
            </a:extLst>
          </p:cNvPr>
          <p:cNvGraphicFramePr>
            <a:graphicFrameLocks noChangeAspect="1"/>
          </p:cNvGraphicFramePr>
          <p:nvPr>
            <p:extLst>
              <p:ext uri="{D42A27DB-BD31-4B8C-83A1-F6EECF244321}">
                <p14:modId xmlns:p14="http://schemas.microsoft.com/office/powerpoint/2010/main" val="1222990471"/>
              </p:ext>
            </p:extLst>
          </p:nvPr>
        </p:nvGraphicFramePr>
        <p:xfrm>
          <a:off x="3908590" y="1570674"/>
          <a:ext cx="1329315" cy="1172382"/>
        </p:xfrm>
        <a:graphic>
          <a:graphicData uri="http://schemas.openxmlformats.org/presentationml/2006/ole">
            <mc:AlternateContent xmlns:mc="http://schemas.openxmlformats.org/markup-compatibility/2006">
              <mc:Choice xmlns:v="urn:schemas-microsoft-com:vml" Requires="v">
                <p:oleObj spid="_x0000_s16754" name="Acrobat Document" showAsIcon="1" r:id="rId15" imgW="914400" imgH="806400" progId="AcroExch.Document.DC">
                  <p:embed/>
                </p:oleObj>
              </mc:Choice>
              <mc:Fallback>
                <p:oleObj name="Acrobat Document" showAsIcon="1" r:id="rId15" imgW="914400" imgH="806400" progId="AcroExch.Document.DC">
                  <p:embed/>
                  <p:pic>
                    <p:nvPicPr>
                      <p:cNvPr id="0" name=""/>
                      <p:cNvPicPr/>
                      <p:nvPr/>
                    </p:nvPicPr>
                    <p:blipFill>
                      <a:blip r:embed="rId16"/>
                      <a:stretch>
                        <a:fillRect/>
                      </a:stretch>
                    </p:blipFill>
                    <p:spPr>
                      <a:xfrm>
                        <a:off x="3908590" y="1570674"/>
                        <a:ext cx="1329315" cy="1172382"/>
                      </a:xfrm>
                      <a:prstGeom prst="rect">
                        <a:avLst/>
                      </a:prstGeom>
                    </p:spPr>
                  </p:pic>
                </p:oleObj>
              </mc:Fallback>
            </mc:AlternateContent>
          </a:graphicData>
        </a:graphic>
      </p:graphicFrame>
      <p:graphicFrame>
        <p:nvGraphicFramePr>
          <p:cNvPr id="22" name="Objeto 21">
            <a:hlinkClick r:id="" action="ppaction://ole?verb=0" highlightClick="1"/>
            <a:extLst>
              <a:ext uri="{FF2B5EF4-FFF2-40B4-BE49-F238E27FC236}">
                <a16:creationId xmlns:a16="http://schemas.microsoft.com/office/drawing/2014/main" id="{C318EA3F-02AB-4244-AAFA-EE41EF43181B}"/>
              </a:ext>
            </a:extLst>
          </p:cNvPr>
          <p:cNvGraphicFramePr>
            <a:graphicFrameLocks noChangeAspect="1"/>
          </p:cNvGraphicFramePr>
          <p:nvPr>
            <p:extLst>
              <p:ext uri="{D42A27DB-BD31-4B8C-83A1-F6EECF244321}">
                <p14:modId xmlns:p14="http://schemas.microsoft.com/office/powerpoint/2010/main" val="3650402407"/>
              </p:ext>
            </p:extLst>
          </p:nvPr>
        </p:nvGraphicFramePr>
        <p:xfrm>
          <a:off x="5237905" y="2709764"/>
          <a:ext cx="1223755" cy="1079284"/>
        </p:xfrm>
        <a:graphic>
          <a:graphicData uri="http://schemas.openxmlformats.org/presentationml/2006/ole">
            <mc:AlternateContent xmlns:mc="http://schemas.openxmlformats.org/markup-compatibility/2006">
              <mc:Choice xmlns:v="urn:schemas-microsoft-com:vml" Requires="v">
                <p:oleObj spid="_x0000_s16755" name="Acrobat Document" showAsIcon="1" r:id="rId17" imgW="914400" imgH="806400" progId="AcroExch.Document.DC">
                  <p:embed/>
                </p:oleObj>
              </mc:Choice>
              <mc:Fallback>
                <p:oleObj name="Acrobat Document" showAsIcon="1" r:id="rId17" imgW="914400" imgH="806400" progId="AcroExch.Document.DC">
                  <p:embed/>
                  <p:pic>
                    <p:nvPicPr>
                      <p:cNvPr id="0" name=""/>
                      <p:cNvPicPr/>
                      <p:nvPr/>
                    </p:nvPicPr>
                    <p:blipFill>
                      <a:blip r:embed="rId18"/>
                      <a:stretch>
                        <a:fillRect/>
                      </a:stretch>
                    </p:blipFill>
                    <p:spPr>
                      <a:xfrm>
                        <a:off x="5237905" y="2709764"/>
                        <a:ext cx="1223755" cy="1079284"/>
                      </a:xfrm>
                      <a:prstGeom prst="rect">
                        <a:avLst/>
                      </a:prstGeom>
                    </p:spPr>
                  </p:pic>
                </p:oleObj>
              </mc:Fallback>
            </mc:AlternateContent>
          </a:graphicData>
        </a:graphic>
      </p:graphicFrame>
      <p:sp>
        <p:nvSpPr>
          <p:cNvPr id="12" name="2 CuadroTexto">
            <a:extLst>
              <a:ext uri="{FF2B5EF4-FFF2-40B4-BE49-F238E27FC236}">
                <a16:creationId xmlns:a16="http://schemas.microsoft.com/office/drawing/2014/main" id="{DC0B6480-31D0-47C4-8368-D5EC6B11E7EB}"/>
              </a:ext>
            </a:extLst>
          </p:cNvPr>
          <p:cNvSpPr txBox="1"/>
          <p:nvPr/>
        </p:nvSpPr>
        <p:spPr>
          <a:xfrm>
            <a:off x="3950197" y="3637686"/>
            <a:ext cx="4942379" cy="369332"/>
          </a:xfrm>
          <a:prstGeom prst="rect">
            <a:avLst/>
          </a:prstGeom>
          <a:noFill/>
        </p:spPr>
        <p:txBody>
          <a:bodyPr wrap="none" rtlCol="0">
            <a:spAutoFit/>
          </a:bodyPr>
          <a:lstStyle/>
          <a:p>
            <a:r>
              <a:rPr lang="es-MX" b="1" dirty="0"/>
              <a:t>Propuesta de Formato General Institucional</a:t>
            </a:r>
          </a:p>
        </p:txBody>
      </p:sp>
      <p:sp>
        <p:nvSpPr>
          <p:cNvPr id="13" name="3 CuadroTexto">
            <a:extLst>
              <a:ext uri="{FF2B5EF4-FFF2-40B4-BE49-F238E27FC236}">
                <a16:creationId xmlns:a16="http://schemas.microsoft.com/office/drawing/2014/main" id="{632BEB13-0596-4CEA-AE65-4117BA778C3F}"/>
              </a:ext>
            </a:extLst>
          </p:cNvPr>
          <p:cNvSpPr txBox="1"/>
          <p:nvPr/>
        </p:nvSpPr>
        <p:spPr>
          <a:xfrm>
            <a:off x="2861772" y="4907138"/>
            <a:ext cx="6199133" cy="369332"/>
          </a:xfrm>
          <a:prstGeom prst="rect">
            <a:avLst/>
          </a:prstGeom>
          <a:noFill/>
        </p:spPr>
        <p:txBody>
          <a:bodyPr wrap="none" rtlCol="0">
            <a:spAutoFit/>
          </a:bodyPr>
          <a:lstStyle/>
          <a:p>
            <a:r>
              <a:rPr lang="es-MX" b="1" dirty="0"/>
              <a:t>Propuesta de Formato Sesión por Sesión Institucional</a:t>
            </a:r>
          </a:p>
        </p:txBody>
      </p:sp>
      <p:graphicFrame>
        <p:nvGraphicFramePr>
          <p:cNvPr id="14" name="4 Objeto">
            <a:hlinkClick r:id="" action="ppaction://ole?verb=0" highlightClick="1"/>
            <a:extLst>
              <a:ext uri="{FF2B5EF4-FFF2-40B4-BE49-F238E27FC236}">
                <a16:creationId xmlns:a16="http://schemas.microsoft.com/office/drawing/2014/main" id="{10B42A80-CCB5-4D54-9B3B-2B471109E7B9}"/>
              </a:ext>
            </a:extLst>
          </p:cNvPr>
          <p:cNvGraphicFramePr>
            <a:graphicFrameLocks noChangeAspect="1"/>
          </p:cNvGraphicFramePr>
          <p:nvPr>
            <p:extLst>
              <p:ext uri="{D42A27DB-BD31-4B8C-83A1-F6EECF244321}">
                <p14:modId xmlns:p14="http://schemas.microsoft.com/office/powerpoint/2010/main" val="3802229889"/>
              </p:ext>
            </p:extLst>
          </p:nvPr>
        </p:nvGraphicFramePr>
        <p:xfrm>
          <a:off x="1921960" y="4104702"/>
          <a:ext cx="4789327" cy="810108"/>
        </p:xfrm>
        <a:graphic>
          <a:graphicData uri="http://schemas.openxmlformats.org/presentationml/2006/ole">
            <mc:AlternateContent xmlns:mc="http://schemas.openxmlformats.org/markup-compatibility/2006">
              <mc:Choice xmlns:v="urn:schemas-microsoft-com:vml" Requires="v">
                <p:oleObj spid="_x0000_s16756" name="Objeto empaquetador del shell" showAsIcon="1" r:id="rId19" imgW="2174400" imgH="398520" progId="Package">
                  <p:embed/>
                </p:oleObj>
              </mc:Choice>
              <mc:Fallback>
                <p:oleObj name="Objeto empaquetador del shell" showAsIcon="1" r:id="rId19" imgW="2174400" imgH="398520" progId="Package">
                  <p:embed/>
                  <p:pic>
                    <p:nvPicPr>
                      <p:cNvPr id="5" name="4 Objeto">
                        <a:hlinkClick r:id="" action="ppaction://ole?verb=0" highlightClick="1"/>
                      </p:cNvPr>
                      <p:cNvPicPr/>
                      <p:nvPr/>
                    </p:nvPicPr>
                    <p:blipFill>
                      <a:blip r:embed="rId20"/>
                      <a:stretch>
                        <a:fillRect/>
                      </a:stretch>
                    </p:blipFill>
                    <p:spPr>
                      <a:xfrm>
                        <a:off x="1921960" y="4104702"/>
                        <a:ext cx="4789327" cy="810108"/>
                      </a:xfrm>
                      <a:prstGeom prst="rect">
                        <a:avLst/>
                      </a:prstGeom>
                    </p:spPr>
                  </p:pic>
                </p:oleObj>
              </mc:Fallback>
            </mc:AlternateContent>
          </a:graphicData>
        </a:graphic>
      </p:graphicFrame>
      <p:graphicFrame>
        <p:nvGraphicFramePr>
          <p:cNvPr id="15" name="5 Objeto">
            <a:hlinkClick r:id="" action="ppaction://ole?verb=0" highlightClick="1"/>
            <a:extLst>
              <a:ext uri="{FF2B5EF4-FFF2-40B4-BE49-F238E27FC236}">
                <a16:creationId xmlns:a16="http://schemas.microsoft.com/office/drawing/2014/main" id="{BC71A8F8-174F-48F4-AC79-8C4F74223616}"/>
              </a:ext>
            </a:extLst>
          </p:cNvPr>
          <p:cNvGraphicFramePr>
            <a:graphicFrameLocks noChangeAspect="1"/>
          </p:cNvGraphicFramePr>
          <p:nvPr>
            <p:extLst>
              <p:ext uri="{D42A27DB-BD31-4B8C-83A1-F6EECF244321}">
                <p14:modId xmlns:p14="http://schemas.microsoft.com/office/powerpoint/2010/main" val="4006804979"/>
              </p:ext>
            </p:extLst>
          </p:nvPr>
        </p:nvGraphicFramePr>
        <p:xfrm>
          <a:off x="1961652" y="5537222"/>
          <a:ext cx="4789327" cy="862174"/>
        </p:xfrm>
        <a:graphic>
          <a:graphicData uri="http://schemas.openxmlformats.org/presentationml/2006/ole">
            <mc:AlternateContent xmlns:mc="http://schemas.openxmlformats.org/markup-compatibility/2006">
              <mc:Choice xmlns:v="urn:schemas-microsoft-com:vml" Requires="v">
                <p:oleObj spid="_x0000_s16757" name="Objeto empaquetador del shell" showAsIcon="1" r:id="rId21" imgW="2524680" imgH="398520" progId="Package">
                  <p:embed/>
                </p:oleObj>
              </mc:Choice>
              <mc:Fallback>
                <p:oleObj name="Objeto empaquetador del shell" showAsIcon="1" r:id="rId21" imgW="2524680" imgH="398520" progId="Package">
                  <p:embed/>
                  <p:pic>
                    <p:nvPicPr>
                      <p:cNvPr id="6" name="5 Objeto">
                        <a:hlinkClick r:id="" action="ppaction://ole?verb=0" highlightClick="1"/>
                      </p:cNvPr>
                      <p:cNvPicPr/>
                      <p:nvPr/>
                    </p:nvPicPr>
                    <p:blipFill>
                      <a:blip r:embed="rId22"/>
                      <a:stretch>
                        <a:fillRect/>
                      </a:stretch>
                    </p:blipFill>
                    <p:spPr>
                      <a:xfrm>
                        <a:off x="1961652" y="5537222"/>
                        <a:ext cx="4789327" cy="862174"/>
                      </a:xfrm>
                      <a:prstGeom prst="rect">
                        <a:avLst/>
                      </a:prstGeom>
                    </p:spPr>
                  </p:pic>
                </p:oleObj>
              </mc:Fallback>
            </mc:AlternateContent>
          </a:graphicData>
        </a:graphic>
      </p:graphicFrame>
    </p:spTree>
    <p:extLst>
      <p:ext uri="{BB962C8B-B14F-4D97-AF65-F5344CB8AC3E}">
        <p14:creationId xmlns:p14="http://schemas.microsoft.com/office/powerpoint/2010/main" val="204479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95AB5B7-BFC2-481A-92FA-70CA827FBF20}"/>
              </a:ext>
            </a:extLst>
          </p:cNvPr>
          <p:cNvSpPr>
            <a:spLocks noGrp="1"/>
          </p:cNvSpPr>
          <p:nvPr>
            <p:ph type="sldNum" sz="quarter" idx="12"/>
          </p:nvPr>
        </p:nvSpPr>
        <p:spPr/>
        <p:txBody>
          <a:bodyPr/>
          <a:lstStyle/>
          <a:p>
            <a:pPr>
              <a:defRPr/>
            </a:pPr>
            <a:fld id="{108ED008-CA1A-4EF3-9F88-52E8A7C980C1}" type="slidenum">
              <a:rPr lang="es-ES" altLang="es-MX" smtClean="0"/>
              <a:pPr>
                <a:defRPr/>
              </a:pPr>
              <a:t>26</a:t>
            </a:fld>
            <a:endParaRPr lang="es-ES" altLang="es-MX"/>
          </a:p>
        </p:txBody>
      </p:sp>
      <p:sp>
        <p:nvSpPr>
          <p:cNvPr id="3" name="6 CuadroTexto">
            <a:extLst>
              <a:ext uri="{FF2B5EF4-FFF2-40B4-BE49-F238E27FC236}">
                <a16:creationId xmlns:a16="http://schemas.microsoft.com/office/drawing/2014/main" id="{D8D147A7-30CA-4EE9-8293-44D2E30C5B88}"/>
              </a:ext>
            </a:extLst>
          </p:cNvPr>
          <p:cNvSpPr txBox="1"/>
          <p:nvPr/>
        </p:nvSpPr>
        <p:spPr>
          <a:xfrm>
            <a:off x="1511592" y="1718772"/>
            <a:ext cx="6895521" cy="369332"/>
          </a:xfrm>
          <a:prstGeom prst="rect">
            <a:avLst/>
          </a:prstGeom>
          <a:noFill/>
        </p:spPr>
        <p:txBody>
          <a:bodyPr wrap="square" rtlCol="0">
            <a:spAutoFit/>
          </a:bodyPr>
          <a:lstStyle/>
          <a:p>
            <a:r>
              <a:rPr lang="es-MX" b="1" dirty="0"/>
              <a:t>Reflexión sobre el proceso de planteamiento del proyecto </a:t>
            </a:r>
          </a:p>
        </p:txBody>
      </p:sp>
      <p:graphicFrame>
        <p:nvGraphicFramePr>
          <p:cNvPr id="4" name="7 Objeto">
            <a:hlinkClick r:id="" action="ppaction://ole?verb=0" highlightClick="1"/>
            <a:extLst>
              <a:ext uri="{FF2B5EF4-FFF2-40B4-BE49-F238E27FC236}">
                <a16:creationId xmlns:a16="http://schemas.microsoft.com/office/drawing/2014/main" id="{C3199E36-AF26-49EC-A299-B0F90E779441}"/>
              </a:ext>
            </a:extLst>
          </p:cNvPr>
          <p:cNvGraphicFramePr>
            <a:graphicFrameLocks noChangeAspect="1"/>
          </p:cNvGraphicFramePr>
          <p:nvPr>
            <p:extLst>
              <p:ext uri="{D42A27DB-BD31-4B8C-83A1-F6EECF244321}">
                <p14:modId xmlns:p14="http://schemas.microsoft.com/office/powerpoint/2010/main" val="1994164795"/>
              </p:ext>
            </p:extLst>
          </p:nvPr>
        </p:nvGraphicFramePr>
        <p:xfrm>
          <a:off x="3941916" y="2539854"/>
          <a:ext cx="1729432" cy="979158"/>
        </p:xfrm>
        <a:graphic>
          <a:graphicData uri="http://schemas.openxmlformats.org/presentationml/2006/ole">
            <mc:AlternateContent xmlns:mc="http://schemas.openxmlformats.org/markup-compatibility/2006">
              <mc:Choice xmlns:v="urn:schemas-microsoft-com:vml" Requires="v">
                <p:oleObj spid="_x0000_s17435" name="Objeto empaquetador del shell" showAsIcon="1" r:id="rId3" imgW="729720" imgH="398520" progId="Package">
                  <p:embed/>
                </p:oleObj>
              </mc:Choice>
              <mc:Fallback>
                <p:oleObj name="Objeto empaquetador del shell" showAsIcon="1" r:id="rId3" imgW="729720" imgH="398520" progId="Package">
                  <p:embed/>
                  <p:pic>
                    <p:nvPicPr>
                      <p:cNvPr id="8" name="7 Objeto">
                        <a:hlinkClick r:id="" action="ppaction://ole?verb=0" highlightClick="1"/>
                      </p:cNvPr>
                      <p:cNvPicPr/>
                      <p:nvPr/>
                    </p:nvPicPr>
                    <p:blipFill>
                      <a:blip r:embed="rId4"/>
                      <a:stretch>
                        <a:fillRect/>
                      </a:stretch>
                    </p:blipFill>
                    <p:spPr>
                      <a:xfrm>
                        <a:off x="3941916" y="2539854"/>
                        <a:ext cx="1729432" cy="979158"/>
                      </a:xfrm>
                      <a:prstGeom prst="rect">
                        <a:avLst/>
                      </a:prstGeom>
                    </p:spPr>
                  </p:pic>
                </p:oleObj>
              </mc:Fallback>
            </mc:AlternateContent>
          </a:graphicData>
        </a:graphic>
      </p:graphicFrame>
    </p:spTree>
    <p:extLst>
      <p:ext uri="{BB962C8B-B14F-4D97-AF65-F5344CB8AC3E}">
        <p14:creationId xmlns:p14="http://schemas.microsoft.com/office/powerpoint/2010/main" val="826107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108ED008-CA1A-4EF3-9F88-52E8A7C980C1}" type="slidenum">
              <a:rPr lang="es-ES" altLang="es-MX" smtClean="0"/>
              <a:pPr>
                <a:defRPr/>
              </a:pPr>
              <a:t>27</a:t>
            </a:fld>
            <a:endParaRPr lang="es-ES" altLang="es-MX"/>
          </a:p>
        </p:txBody>
      </p:sp>
      <p:graphicFrame>
        <p:nvGraphicFramePr>
          <p:cNvPr id="11" name="Objeto 10">
            <a:hlinkClick r:id="" action="ppaction://ole?verb=0" highlightClick="1"/>
          </p:cNvPr>
          <p:cNvGraphicFramePr>
            <a:graphicFrameLocks noChangeAspect="1"/>
          </p:cNvGraphicFramePr>
          <p:nvPr>
            <p:extLst>
              <p:ext uri="{D42A27DB-BD31-4B8C-83A1-F6EECF244321}">
                <p14:modId xmlns:p14="http://schemas.microsoft.com/office/powerpoint/2010/main" val="2851330090"/>
              </p:ext>
            </p:extLst>
          </p:nvPr>
        </p:nvGraphicFramePr>
        <p:xfrm>
          <a:off x="1274664" y="1415228"/>
          <a:ext cx="5900916" cy="800714"/>
        </p:xfrm>
        <a:graphic>
          <a:graphicData uri="http://schemas.openxmlformats.org/presentationml/2006/ole">
            <mc:AlternateContent xmlns:mc="http://schemas.openxmlformats.org/markup-compatibility/2006">
              <mc:Choice xmlns:v="urn:schemas-microsoft-com:vml" Requires="v">
                <p:oleObj spid="_x0000_s12852" name="Objeto empaquetador del shell" showAsIcon="1" r:id="rId3" imgW="2884680" imgH="398520" progId="Package">
                  <p:embed/>
                </p:oleObj>
              </mc:Choice>
              <mc:Fallback>
                <p:oleObj name="Objeto empaquetador del shell" showAsIcon="1" r:id="rId3" imgW="2884680" imgH="398520" progId="Package">
                  <p:embed/>
                  <p:pic>
                    <p:nvPicPr>
                      <p:cNvPr id="0" name=""/>
                      <p:cNvPicPr/>
                      <p:nvPr/>
                    </p:nvPicPr>
                    <p:blipFill>
                      <a:blip r:embed="rId4"/>
                      <a:stretch>
                        <a:fillRect/>
                      </a:stretch>
                    </p:blipFill>
                    <p:spPr>
                      <a:xfrm>
                        <a:off x="1274664" y="1415228"/>
                        <a:ext cx="5900916" cy="800714"/>
                      </a:xfrm>
                      <a:prstGeom prst="rect">
                        <a:avLst/>
                      </a:prstGeom>
                    </p:spPr>
                  </p:pic>
                </p:oleObj>
              </mc:Fallback>
            </mc:AlternateContent>
          </a:graphicData>
        </a:graphic>
      </p:graphicFrame>
      <p:graphicFrame>
        <p:nvGraphicFramePr>
          <p:cNvPr id="12" name="Objeto 11">
            <a:hlinkClick r:id="" action="ppaction://ole?verb=0" highlightClick="1"/>
          </p:cNvPr>
          <p:cNvGraphicFramePr>
            <a:graphicFrameLocks noChangeAspect="1"/>
          </p:cNvGraphicFramePr>
          <p:nvPr>
            <p:extLst>
              <p:ext uri="{D42A27DB-BD31-4B8C-83A1-F6EECF244321}">
                <p14:modId xmlns:p14="http://schemas.microsoft.com/office/powerpoint/2010/main" val="1218110121"/>
              </p:ext>
            </p:extLst>
          </p:nvPr>
        </p:nvGraphicFramePr>
        <p:xfrm>
          <a:off x="1468885" y="2245173"/>
          <a:ext cx="5581717" cy="780877"/>
        </p:xfrm>
        <a:graphic>
          <a:graphicData uri="http://schemas.openxmlformats.org/presentationml/2006/ole">
            <mc:AlternateContent xmlns:mc="http://schemas.openxmlformats.org/markup-compatibility/2006">
              <mc:Choice xmlns:v="urn:schemas-microsoft-com:vml" Requires="v">
                <p:oleObj spid="_x0000_s12853" name="Objeto empaquetador del shell" showAsIcon="1" r:id="rId5" imgW="3014280" imgH="398520" progId="Package">
                  <p:embed/>
                </p:oleObj>
              </mc:Choice>
              <mc:Fallback>
                <p:oleObj name="Objeto empaquetador del shell" showAsIcon="1" r:id="rId5" imgW="3014280" imgH="398520" progId="Package">
                  <p:embed/>
                  <p:pic>
                    <p:nvPicPr>
                      <p:cNvPr id="0" name=""/>
                      <p:cNvPicPr/>
                      <p:nvPr/>
                    </p:nvPicPr>
                    <p:blipFill>
                      <a:blip r:embed="rId6"/>
                      <a:stretch>
                        <a:fillRect/>
                      </a:stretch>
                    </p:blipFill>
                    <p:spPr>
                      <a:xfrm>
                        <a:off x="1468885" y="2245173"/>
                        <a:ext cx="5581717" cy="780877"/>
                      </a:xfrm>
                      <a:prstGeom prst="rect">
                        <a:avLst/>
                      </a:prstGeom>
                    </p:spPr>
                  </p:pic>
                </p:oleObj>
              </mc:Fallback>
            </mc:AlternateContent>
          </a:graphicData>
        </a:graphic>
      </p:graphicFrame>
      <p:graphicFrame>
        <p:nvGraphicFramePr>
          <p:cNvPr id="13" name="Objeto 12">
            <a:hlinkClick r:id="" action="ppaction://ole?verb=0" highlightClick="1"/>
          </p:cNvPr>
          <p:cNvGraphicFramePr>
            <a:graphicFrameLocks noChangeAspect="1"/>
          </p:cNvGraphicFramePr>
          <p:nvPr>
            <p:extLst>
              <p:ext uri="{D42A27DB-BD31-4B8C-83A1-F6EECF244321}">
                <p14:modId xmlns:p14="http://schemas.microsoft.com/office/powerpoint/2010/main" val="1523927"/>
              </p:ext>
            </p:extLst>
          </p:nvPr>
        </p:nvGraphicFramePr>
        <p:xfrm>
          <a:off x="2550002" y="3116062"/>
          <a:ext cx="3454400" cy="711200"/>
        </p:xfrm>
        <a:graphic>
          <a:graphicData uri="http://schemas.openxmlformats.org/presentationml/2006/ole">
            <mc:AlternateContent xmlns:mc="http://schemas.openxmlformats.org/markup-compatibility/2006">
              <mc:Choice xmlns:v="urn:schemas-microsoft-com:vml" Requires="v">
                <p:oleObj spid="_x0000_s12854" name="Objeto empaquetador del shell" showAsIcon="1" r:id="rId7" imgW="1588680" imgH="398520" progId="Package">
                  <p:embed/>
                </p:oleObj>
              </mc:Choice>
              <mc:Fallback>
                <p:oleObj name="Objeto empaquetador del shell" showAsIcon="1" r:id="rId7" imgW="1588680" imgH="398520" progId="Package">
                  <p:embed/>
                  <p:pic>
                    <p:nvPicPr>
                      <p:cNvPr id="0" name=""/>
                      <p:cNvPicPr/>
                      <p:nvPr/>
                    </p:nvPicPr>
                    <p:blipFill>
                      <a:blip r:embed="rId8"/>
                      <a:stretch>
                        <a:fillRect/>
                      </a:stretch>
                    </p:blipFill>
                    <p:spPr>
                      <a:xfrm>
                        <a:off x="2550002" y="3116062"/>
                        <a:ext cx="3454400" cy="711200"/>
                      </a:xfrm>
                      <a:prstGeom prst="rect">
                        <a:avLst/>
                      </a:prstGeom>
                    </p:spPr>
                  </p:pic>
                </p:oleObj>
              </mc:Fallback>
            </mc:AlternateContent>
          </a:graphicData>
        </a:graphic>
      </p:graphicFrame>
      <p:graphicFrame>
        <p:nvGraphicFramePr>
          <p:cNvPr id="15" name="Objeto 14">
            <a:hlinkClick r:id="" action="ppaction://ole?verb=0" highlightClick="1"/>
          </p:cNvPr>
          <p:cNvGraphicFramePr>
            <a:graphicFrameLocks noChangeAspect="1"/>
          </p:cNvGraphicFramePr>
          <p:nvPr>
            <p:extLst>
              <p:ext uri="{D42A27DB-BD31-4B8C-83A1-F6EECF244321}">
                <p14:modId xmlns:p14="http://schemas.microsoft.com/office/powerpoint/2010/main" val="777176100"/>
              </p:ext>
            </p:extLst>
          </p:nvPr>
        </p:nvGraphicFramePr>
        <p:xfrm>
          <a:off x="2340303" y="3889343"/>
          <a:ext cx="3835415" cy="711199"/>
        </p:xfrm>
        <a:graphic>
          <a:graphicData uri="http://schemas.openxmlformats.org/presentationml/2006/ole">
            <mc:AlternateContent xmlns:mc="http://schemas.openxmlformats.org/markup-compatibility/2006">
              <mc:Choice xmlns:v="urn:schemas-microsoft-com:vml" Requires="v">
                <p:oleObj spid="_x0000_s12855" name="Objeto empaquetador del shell" showAsIcon="1" r:id="rId9" imgW="1703880" imgH="398520" progId="Package">
                  <p:embed/>
                </p:oleObj>
              </mc:Choice>
              <mc:Fallback>
                <p:oleObj name="Objeto empaquetador del shell" showAsIcon="1" r:id="rId9" imgW="1703880" imgH="398520" progId="Package">
                  <p:embed/>
                  <p:pic>
                    <p:nvPicPr>
                      <p:cNvPr id="0" name=""/>
                      <p:cNvPicPr/>
                      <p:nvPr/>
                    </p:nvPicPr>
                    <p:blipFill>
                      <a:blip r:embed="rId10"/>
                      <a:stretch>
                        <a:fillRect/>
                      </a:stretch>
                    </p:blipFill>
                    <p:spPr>
                      <a:xfrm>
                        <a:off x="2340303" y="3889343"/>
                        <a:ext cx="3835415" cy="711199"/>
                      </a:xfrm>
                      <a:prstGeom prst="rect">
                        <a:avLst/>
                      </a:prstGeom>
                    </p:spPr>
                  </p:pic>
                </p:oleObj>
              </mc:Fallback>
            </mc:AlternateContent>
          </a:graphicData>
        </a:graphic>
      </p:graphicFrame>
      <p:graphicFrame>
        <p:nvGraphicFramePr>
          <p:cNvPr id="17" name="Objeto 16">
            <a:hlinkClick r:id="" action="ppaction://ole?verb=0" highlightClick="1"/>
          </p:cNvPr>
          <p:cNvGraphicFramePr>
            <a:graphicFrameLocks noChangeAspect="1"/>
          </p:cNvGraphicFramePr>
          <p:nvPr>
            <p:extLst>
              <p:ext uri="{D42A27DB-BD31-4B8C-83A1-F6EECF244321}">
                <p14:modId xmlns:p14="http://schemas.microsoft.com/office/powerpoint/2010/main" val="3567308083"/>
              </p:ext>
            </p:extLst>
          </p:nvPr>
        </p:nvGraphicFramePr>
        <p:xfrm>
          <a:off x="1514385" y="5567331"/>
          <a:ext cx="5661025" cy="727075"/>
        </p:xfrm>
        <a:graphic>
          <a:graphicData uri="http://schemas.openxmlformats.org/presentationml/2006/ole">
            <mc:AlternateContent xmlns:mc="http://schemas.openxmlformats.org/markup-compatibility/2006">
              <mc:Choice xmlns:v="urn:schemas-microsoft-com:vml" Requires="v">
                <p:oleObj spid="_x0000_s12856" name="Objeto empaquetador del shell" showAsIcon="1" r:id="rId11" imgW="2500920" imgH="398520" progId="Package">
                  <p:embed/>
                </p:oleObj>
              </mc:Choice>
              <mc:Fallback>
                <p:oleObj name="Objeto empaquetador del shell" showAsIcon="1" r:id="rId11" imgW="2500920" imgH="398520" progId="Package">
                  <p:embed/>
                  <p:pic>
                    <p:nvPicPr>
                      <p:cNvPr id="0" name=""/>
                      <p:cNvPicPr/>
                      <p:nvPr/>
                    </p:nvPicPr>
                    <p:blipFill>
                      <a:blip r:embed="rId12"/>
                      <a:stretch>
                        <a:fillRect/>
                      </a:stretch>
                    </p:blipFill>
                    <p:spPr>
                      <a:xfrm>
                        <a:off x="1514385" y="5567331"/>
                        <a:ext cx="5661025" cy="727075"/>
                      </a:xfrm>
                      <a:prstGeom prst="rect">
                        <a:avLst/>
                      </a:prstGeom>
                    </p:spPr>
                  </p:pic>
                </p:oleObj>
              </mc:Fallback>
            </mc:AlternateContent>
          </a:graphicData>
        </a:graphic>
      </p:graphicFrame>
      <p:graphicFrame>
        <p:nvGraphicFramePr>
          <p:cNvPr id="5" name="4 Objeto">
            <a:hlinkClick r:id="" action="ppaction://ole?verb=0" highlightClick="1"/>
          </p:cNvPr>
          <p:cNvGraphicFramePr>
            <a:graphicFrameLocks noChangeAspect="1"/>
          </p:cNvGraphicFramePr>
          <p:nvPr>
            <p:extLst>
              <p:ext uri="{D42A27DB-BD31-4B8C-83A1-F6EECF244321}">
                <p14:modId xmlns:p14="http://schemas.microsoft.com/office/powerpoint/2010/main" val="3953887727"/>
              </p:ext>
            </p:extLst>
          </p:nvPr>
        </p:nvGraphicFramePr>
        <p:xfrm>
          <a:off x="2148220" y="4765129"/>
          <a:ext cx="4410588" cy="766625"/>
        </p:xfrm>
        <a:graphic>
          <a:graphicData uri="http://schemas.openxmlformats.org/presentationml/2006/ole">
            <mc:AlternateContent xmlns:mc="http://schemas.openxmlformats.org/markup-compatibility/2006">
              <mc:Choice xmlns:v="urn:schemas-microsoft-com:vml" Requires="v">
                <p:oleObj spid="_x0000_s12857" name="Objeto empaquetador del shell" showAsIcon="1" r:id="rId13" imgW="2448000" imgH="398520" progId="Package">
                  <p:embed/>
                </p:oleObj>
              </mc:Choice>
              <mc:Fallback>
                <p:oleObj name="Objeto empaquetador del shell" showAsIcon="1" r:id="rId13" imgW="2448000" imgH="398520" progId="Package">
                  <p:embed/>
                  <p:pic>
                    <p:nvPicPr>
                      <p:cNvPr id="0" name=""/>
                      <p:cNvPicPr/>
                      <p:nvPr/>
                    </p:nvPicPr>
                    <p:blipFill>
                      <a:blip r:embed="rId14"/>
                      <a:stretch>
                        <a:fillRect/>
                      </a:stretch>
                    </p:blipFill>
                    <p:spPr>
                      <a:xfrm>
                        <a:off x="2148220" y="4765129"/>
                        <a:ext cx="4410588" cy="766625"/>
                      </a:xfrm>
                      <a:prstGeom prst="rect">
                        <a:avLst/>
                      </a:prstGeom>
                    </p:spPr>
                  </p:pic>
                </p:oleObj>
              </mc:Fallback>
            </mc:AlternateContent>
          </a:graphicData>
        </a:graphic>
      </p:graphicFrame>
      <p:sp>
        <p:nvSpPr>
          <p:cNvPr id="10" name="3 CuadroTexto">
            <a:extLst>
              <a:ext uri="{FF2B5EF4-FFF2-40B4-BE49-F238E27FC236}">
                <a16:creationId xmlns:a16="http://schemas.microsoft.com/office/drawing/2014/main" id="{752F31C8-9407-4EDA-AD6E-AA31213376DB}"/>
              </a:ext>
            </a:extLst>
          </p:cNvPr>
          <p:cNvSpPr txBox="1"/>
          <p:nvPr/>
        </p:nvSpPr>
        <p:spPr>
          <a:xfrm>
            <a:off x="5800674" y="585735"/>
            <a:ext cx="2749471" cy="369332"/>
          </a:xfrm>
          <a:prstGeom prst="rect">
            <a:avLst/>
          </a:prstGeom>
          <a:noFill/>
        </p:spPr>
        <p:txBody>
          <a:bodyPr wrap="none" rtlCol="0">
            <a:spAutoFit/>
          </a:bodyPr>
          <a:lstStyle/>
          <a:p>
            <a:r>
              <a:rPr lang="es-MX" b="1" dirty="0"/>
              <a:t>Evidencias del proceso</a:t>
            </a:r>
          </a:p>
        </p:txBody>
      </p:sp>
    </p:spTree>
    <p:extLst>
      <p:ext uri="{BB962C8B-B14F-4D97-AF65-F5344CB8AC3E}">
        <p14:creationId xmlns:p14="http://schemas.microsoft.com/office/powerpoint/2010/main" val="2639433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108ED008-CA1A-4EF3-9F88-52E8A7C980C1}" type="slidenum">
              <a:rPr lang="es-ES" altLang="es-MX" smtClean="0"/>
              <a:pPr>
                <a:defRPr/>
              </a:pPr>
              <a:t>28</a:t>
            </a:fld>
            <a:endParaRPr lang="es-ES" altLang="es-MX"/>
          </a:p>
        </p:txBody>
      </p:sp>
      <p:sp>
        <p:nvSpPr>
          <p:cNvPr id="9" name="3 CuadroTexto">
            <a:extLst>
              <a:ext uri="{FF2B5EF4-FFF2-40B4-BE49-F238E27FC236}">
                <a16:creationId xmlns:a16="http://schemas.microsoft.com/office/drawing/2014/main" id="{CCDC97A3-66D5-4045-9988-DCC836CD2612}"/>
              </a:ext>
            </a:extLst>
          </p:cNvPr>
          <p:cNvSpPr txBox="1"/>
          <p:nvPr/>
        </p:nvSpPr>
        <p:spPr>
          <a:xfrm>
            <a:off x="251425" y="818652"/>
            <a:ext cx="8659916" cy="369332"/>
          </a:xfrm>
          <a:prstGeom prst="rect">
            <a:avLst/>
          </a:prstGeom>
          <a:noFill/>
        </p:spPr>
        <p:txBody>
          <a:bodyPr wrap="square" rtlCol="0">
            <a:spAutoFit/>
          </a:bodyPr>
          <a:lstStyle/>
          <a:p>
            <a:pPr algn="r"/>
            <a:r>
              <a:rPr lang="es-MX" b="1" dirty="0"/>
              <a:t>PRODUCTO 10. Evaluación. Tipos, herramientas y productos de Aprendizaje</a:t>
            </a:r>
          </a:p>
        </p:txBody>
      </p:sp>
      <p:graphicFrame>
        <p:nvGraphicFramePr>
          <p:cNvPr id="10" name="2 Objeto">
            <a:hlinkClick r:id="" action="ppaction://ole?verb=0" highlightClick="1"/>
            <a:extLst>
              <a:ext uri="{FF2B5EF4-FFF2-40B4-BE49-F238E27FC236}">
                <a16:creationId xmlns:a16="http://schemas.microsoft.com/office/drawing/2014/main" id="{55435A57-6ED8-4E95-B854-BF2A900A4089}"/>
              </a:ext>
            </a:extLst>
          </p:cNvPr>
          <p:cNvGraphicFramePr>
            <a:graphicFrameLocks noChangeAspect="1"/>
          </p:cNvGraphicFramePr>
          <p:nvPr>
            <p:extLst>
              <p:ext uri="{D42A27DB-BD31-4B8C-83A1-F6EECF244321}">
                <p14:modId xmlns:p14="http://schemas.microsoft.com/office/powerpoint/2010/main" val="1217378102"/>
              </p:ext>
            </p:extLst>
          </p:nvPr>
        </p:nvGraphicFramePr>
        <p:xfrm>
          <a:off x="1061532" y="1358724"/>
          <a:ext cx="7682175" cy="761906"/>
        </p:xfrm>
        <a:graphic>
          <a:graphicData uri="http://schemas.openxmlformats.org/presentationml/2006/ole">
            <mc:AlternateContent xmlns:mc="http://schemas.openxmlformats.org/markup-compatibility/2006">
              <mc:Choice xmlns:v="urn:schemas-microsoft-com:vml" Requires="v">
                <p:oleObj spid="_x0000_s15642" name="Objeto empaquetador del shell" showAsIcon="1" r:id="rId3" imgW="3777480" imgH="398520" progId="Package">
                  <p:embed/>
                </p:oleObj>
              </mc:Choice>
              <mc:Fallback>
                <p:oleObj name="Objeto empaquetador del shell" showAsIcon="1" r:id="rId3" imgW="3777480" imgH="398520" progId="Package">
                  <p:embed/>
                  <p:pic>
                    <p:nvPicPr>
                      <p:cNvPr id="3" name="2 Objeto">
                        <a:hlinkClick r:id="" action="ppaction://ole?verb=0" highlightClick="1"/>
                      </p:cNvPr>
                      <p:cNvPicPr>
                        <a:picLocks noChangeAspect="1" noChangeArrowheads="1"/>
                      </p:cNvPicPr>
                      <p:nvPr/>
                    </p:nvPicPr>
                    <p:blipFill>
                      <a:blip r:embed="rId4"/>
                      <a:srcRect/>
                      <a:stretch>
                        <a:fillRect/>
                      </a:stretch>
                    </p:blipFill>
                    <p:spPr bwMode="auto">
                      <a:xfrm>
                        <a:off x="1061532" y="1358724"/>
                        <a:ext cx="7682175" cy="761906"/>
                      </a:xfrm>
                      <a:prstGeom prst="rect">
                        <a:avLst/>
                      </a:prstGeom>
                      <a:noFill/>
                      <a:ln>
                        <a:noFill/>
                      </a:ln>
                      <a:extLst/>
                    </p:spPr>
                  </p:pic>
                </p:oleObj>
              </mc:Fallback>
            </mc:AlternateContent>
          </a:graphicData>
        </a:graphic>
      </p:graphicFrame>
      <p:sp>
        <p:nvSpPr>
          <p:cNvPr id="11" name="6 CuadroTexto">
            <a:extLst>
              <a:ext uri="{FF2B5EF4-FFF2-40B4-BE49-F238E27FC236}">
                <a16:creationId xmlns:a16="http://schemas.microsoft.com/office/drawing/2014/main" id="{55A2BB3B-8DE1-475B-8B42-713A9810D1A5}"/>
              </a:ext>
            </a:extLst>
          </p:cNvPr>
          <p:cNvSpPr txBox="1"/>
          <p:nvPr/>
        </p:nvSpPr>
        <p:spPr>
          <a:xfrm>
            <a:off x="5868123" y="278580"/>
            <a:ext cx="3503753" cy="369332"/>
          </a:xfrm>
          <a:prstGeom prst="rect">
            <a:avLst/>
          </a:prstGeom>
          <a:noFill/>
        </p:spPr>
        <p:txBody>
          <a:bodyPr wrap="square" rtlCol="0">
            <a:spAutoFit/>
          </a:bodyPr>
          <a:lstStyle/>
          <a:p>
            <a:r>
              <a:rPr lang="es-MX" b="1" dirty="0"/>
              <a:t>Evidencias del proceso </a:t>
            </a:r>
          </a:p>
        </p:txBody>
      </p:sp>
      <p:sp>
        <p:nvSpPr>
          <p:cNvPr id="12" name="3 CuadroTexto">
            <a:extLst>
              <a:ext uri="{FF2B5EF4-FFF2-40B4-BE49-F238E27FC236}">
                <a16:creationId xmlns:a16="http://schemas.microsoft.com/office/drawing/2014/main" id="{6EB0C3A8-3751-4DCC-A124-53C4253147F7}"/>
              </a:ext>
            </a:extLst>
          </p:cNvPr>
          <p:cNvSpPr txBox="1"/>
          <p:nvPr/>
        </p:nvSpPr>
        <p:spPr>
          <a:xfrm>
            <a:off x="2953383" y="2159548"/>
            <a:ext cx="6015493" cy="369332"/>
          </a:xfrm>
          <a:prstGeom prst="rect">
            <a:avLst/>
          </a:prstGeom>
          <a:noFill/>
        </p:spPr>
        <p:txBody>
          <a:bodyPr wrap="none" rtlCol="0">
            <a:spAutoFit/>
          </a:bodyPr>
          <a:lstStyle/>
          <a:p>
            <a:r>
              <a:rPr lang="es-MX" b="1" dirty="0"/>
              <a:t>PRODUCTO 11. Evaluación. Formatos. Prerrequisitos</a:t>
            </a:r>
          </a:p>
        </p:txBody>
      </p:sp>
      <p:sp>
        <p:nvSpPr>
          <p:cNvPr id="13" name="4 CuadroTexto">
            <a:extLst>
              <a:ext uri="{FF2B5EF4-FFF2-40B4-BE49-F238E27FC236}">
                <a16:creationId xmlns:a16="http://schemas.microsoft.com/office/drawing/2014/main" id="{7E22D1E3-4F81-4FD2-9D70-525E1C4A2F1F}"/>
              </a:ext>
            </a:extLst>
          </p:cNvPr>
          <p:cNvSpPr txBox="1"/>
          <p:nvPr/>
        </p:nvSpPr>
        <p:spPr>
          <a:xfrm>
            <a:off x="4205774" y="2646362"/>
            <a:ext cx="4660250" cy="369332"/>
          </a:xfrm>
          <a:prstGeom prst="rect">
            <a:avLst/>
          </a:prstGeom>
          <a:noFill/>
        </p:spPr>
        <p:txBody>
          <a:bodyPr wrap="none" rtlCol="0">
            <a:spAutoFit/>
          </a:bodyPr>
          <a:lstStyle/>
          <a:p>
            <a:r>
              <a:rPr lang="es-MX" b="1" i="1" dirty="0"/>
              <a:t>Propuesta de formato sesión por sesión </a:t>
            </a:r>
          </a:p>
        </p:txBody>
      </p:sp>
      <p:sp>
        <p:nvSpPr>
          <p:cNvPr id="14" name="5 CuadroTexto">
            <a:extLst>
              <a:ext uri="{FF2B5EF4-FFF2-40B4-BE49-F238E27FC236}">
                <a16:creationId xmlns:a16="http://schemas.microsoft.com/office/drawing/2014/main" id="{AB79B5CB-BB03-4EDD-A512-6D5F70BB0617}"/>
              </a:ext>
            </a:extLst>
          </p:cNvPr>
          <p:cNvSpPr txBox="1"/>
          <p:nvPr/>
        </p:nvSpPr>
        <p:spPr>
          <a:xfrm>
            <a:off x="5392429" y="4552705"/>
            <a:ext cx="3518912" cy="369332"/>
          </a:xfrm>
          <a:prstGeom prst="rect">
            <a:avLst/>
          </a:prstGeom>
          <a:noFill/>
        </p:spPr>
        <p:txBody>
          <a:bodyPr wrap="none" rtlCol="0">
            <a:spAutoFit/>
          </a:bodyPr>
          <a:lstStyle/>
          <a:p>
            <a:r>
              <a:rPr lang="es-MX" b="1" i="1" dirty="0"/>
              <a:t>Propuesta de formato general </a:t>
            </a:r>
          </a:p>
        </p:txBody>
      </p:sp>
      <p:graphicFrame>
        <p:nvGraphicFramePr>
          <p:cNvPr id="15" name="6 Objeto">
            <a:hlinkClick r:id="" action="ppaction://ole?verb=0" highlightClick="1"/>
            <a:extLst>
              <a:ext uri="{FF2B5EF4-FFF2-40B4-BE49-F238E27FC236}">
                <a16:creationId xmlns:a16="http://schemas.microsoft.com/office/drawing/2014/main" id="{76505843-57F6-4B1C-B477-04F103363BA4}"/>
              </a:ext>
            </a:extLst>
          </p:cNvPr>
          <p:cNvGraphicFramePr>
            <a:graphicFrameLocks noChangeAspect="1"/>
          </p:cNvGraphicFramePr>
          <p:nvPr>
            <p:extLst>
              <p:ext uri="{D42A27DB-BD31-4B8C-83A1-F6EECF244321}">
                <p14:modId xmlns:p14="http://schemas.microsoft.com/office/powerpoint/2010/main" val="3909150434"/>
              </p:ext>
            </p:extLst>
          </p:nvPr>
        </p:nvGraphicFramePr>
        <p:xfrm>
          <a:off x="-341547" y="3033559"/>
          <a:ext cx="3838575" cy="604837"/>
        </p:xfrm>
        <a:graphic>
          <a:graphicData uri="http://schemas.openxmlformats.org/presentationml/2006/ole">
            <mc:AlternateContent xmlns:mc="http://schemas.openxmlformats.org/markup-compatibility/2006">
              <mc:Choice xmlns:v="urn:schemas-microsoft-com:vml" Requires="v">
                <p:oleObj spid="_x0000_s15643" name="Objeto empaquetador del shell" showAsIcon="1" r:id="rId5" imgW="1809720" imgH="398520" progId="Package">
                  <p:embed/>
                </p:oleObj>
              </mc:Choice>
              <mc:Fallback>
                <p:oleObj name="Objeto empaquetador del shell" showAsIcon="1" r:id="rId5" imgW="1809720" imgH="398520" progId="Package">
                  <p:embed/>
                  <p:pic>
                    <p:nvPicPr>
                      <p:cNvPr id="7" name="6 Objeto">
                        <a:hlinkClick r:id="" action="ppaction://ole?verb=0" highlightClick="1"/>
                      </p:cNvPr>
                      <p:cNvPicPr/>
                      <p:nvPr/>
                    </p:nvPicPr>
                    <p:blipFill>
                      <a:blip r:embed="rId6"/>
                      <a:stretch>
                        <a:fillRect/>
                      </a:stretch>
                    </p:blipFill>
                    <p:spPr>
                      <a:xfrm>
                        <a:off x="-341547" y="3033559"/>
                        <a:ext cx="3838575" cy="604837"/>
                      </a:xfrm>
                      <a:prstGeom prst="rect">
                        <a:avLst/>
                      </a:prstGeom>
                    </p:spPr>
                  </p:pic>
                </p:oleObj>
              </mc:Fallback>
            </mc:AlternateContent>
          </a:graphicData>
        </a:graphic>
      </p:graphicFrame>
      <p:graphicFrame>
        <p:nvGraphicFramePr>
          <p:cNvPr id="16" name="7 Objeto">
            <a:hlinkClick r:id="" action="ppaction://ole?verb=0" highlightClick="1"/>
            <a:extLst>
              <a:ext uri="{FF2B5EF4-FFF2-40B4-BE49-F238E27FC236}">
                <a16:creationId xmlns:a16="http://schemas.microsoft.com/office/drawing/2014/main" id="{1A50F07A-67F2-441A-8703-E75AC363CDA9}"/>
              </a:ext>
            </a:extLst>
          </p:cNvPr>
          <p:cNvGraphicFramePr>
            <a:graphicFrameLocks noChangeAspect="1"/>
          </p:cNvGraphicFramePr>
          <p:nvPr>
            <p:extLst>
              <p:ext uri="{D42A27DB-BD31-4B8C-83A1-F6EECF244321}">
                <p14:modId xmlns:p14="http://schemas.microsoft.com/office/powerpoint/2010/main" val="4207860084"/>
              </p:ext>
            </p:extLst>
          </p:nvPr>
        </p:nvGraphicFramePr>
        <p:xfrm>
          <a:off x="1998765" y="3303595"/>
          <a:ext cx="2813050" cy="588963"/>
        </p:xfrm>
        <a:graphic>
          <a:graphicData uri="http://schemas.openxmlformats.org/presentationml/2006/ole">
            <mc:AlternateContent xmlns:mc="http://schemas.openxmlformats.org/markup-compatibility/2006">
              <mc:Choice xmlns:v="urn:schemas-microsoft-com:vml" Requires="v">
                <p:oleObj spid="_x0000_s15644" name="Objeto empaquetador del shell" showAsIcon="1" r:id="rId7" imgW="1785600" imgH="398520" progId="Package">
                  <p:embed/>
                </p:oleObj>
              </mc:Choice>
              <mc:Fallback>
                <p:oleObj name="Objeto empaquetador del shell" showAsIcon="1" r:id="rId7" imgW="1785600" imgH="398520" progId="Package">
                  <p:embed/>
                  <p:pic>
                    <p:nvPicPr>
                      <p:cNvPr id="8" name="7 Objeto">
                        <a:hlinkClick r:id="" action="ppaction://ole?verb=0" highlightClick="1"/>
                      </p:cNvPr>
                      <p:cNvPicPr/>
                      <p:nvPr/>
                    </p:nvPicPr>
                    <p:blipFill>
                      <a:blip r:embed="rId8"/>
                      <a:stretch>
                        <a:fillRect/>
                      </a:stretch>
                    </p:blipFill>
                    <p:spPr>
                      <a:xfrm>
                        <a:off x="1998765" y="3303595"/>
                        <a:ext cx="2813050" cy="588963"/>
                      </a:xfrm>
                      <a:prstGeom prst="rect">
                        <a:avLst/>
                      </a:prstGeom>
                    </p:spPr>
                  </p:pic>
                </p:oleObj>
              </mc:Fallback>
            </mc:AlternateContent>
          </a:graphicData>
        </a:graphic>
      </p:graphicFrame>
      <p:graphicFrame>
        <p:nvGraphicFramePr>
          <p:cNvPr id="17" name="8 Objeto">
            <a:hlinkClick r:id="" action="ppaction://ole?verb=0" highlightClick="1"/>
            <a:extLst>
              <a:ext uri="{FF2B5EF4-FFF2-40B4-BE49-F238E27FC236}">
                <a16:creationId xmlns:a16="http://schemas.microsoft.com/office/drawing/2014/main" id="{A0DB86B2-9FBC-44D8-8CA7-C1E190E822D1}"/>
              </a:ext>
            </a:extLst>
          </p:cNvPr>
          <p:cNvGraphicFramePr>
            <a:graphicFrameLocks noChangeAspect="1"/>
          </p:cNvGraphicFramePr>
          <p:nvPr>
            <p:extLst>
              <p:ext uri="{D42A27DB-BD31-4B8C-83A1-F6EECF244321}">
                <p14:modId xmlns:p14="http://schemas.microsoft.com/office/powerpoint/2010/main" val="468057211"/>
              </p:ext>
            </p:extLst>
          </p:nvPr>
        </p:nvGraphicFramePr>
        <p:xfrm>
          <a:off x="3979029" y="3483619"/>
          <a:ext cx="2854647" cy="637594"/>
        </p:xfrm>
        <a:graphic>
          <a:graphicData uri="http://schemas.openxmlformats.org/presentationml/2006/ole">
            <mc:AlternateContent xmlns:mc="http://schemas.openxmlformats.org/markup-compatibility/2006">
              <mc:Choice xmlns:v="urn:schemas-microsoft-com:vml" Requires="v">
                <p:oleObj spid="_x0000_s15645" name="Objeto empaquetador del shell" showAsIcon="1" r:id="rId9" imgW="1785600" imgH="398520" progId="Package">
                  <p:embed/>
                </p:oleObj>
              </mc:Choice>
              <mc:Fallback>
                <p:oleObj name="Objeto empaquetador del shell" showAsIcon="1" r:id="rId9" imgW="1785600" imgH="398520" progId="Package">
                  <p:embed/>
                  <p:pic>
                    <p:nvPicPr>
                      <p:cNvPr id="9" name="8 Objeto">
                        <a:hlinkClick r:id="" action="ppaction://ole?verb=0" highlightClick="1"/>
                      </p:cNvPr>
                      <p:cNvPicPr/>
                      <p:nvPr/>
                    </p:nvPicPr>
                    <p:blipFill>
                      <a:blip r:embed="rId10"/>
                      <a:stretch>
                        <a:fillRect/>
                      </a:stretch>
                    </p:blipFill>
                    <p:spPr>
                      <a:xfrm>
                        <a:off x="3979029" y="3483619"/>
                        <a:ext cx="2854647" cy="637594"/>
                      </a:xfrm>
                      <a:prstGeom prst="rect">
                        <a:avLst/>
                      </a:prstGeom>
                    </p:spPr>
                  </p:pic>
                </p:oleObj>
              </mc:Fallback>
            </mc:AlternateContent>
          </a:graphicData>
        </a:graphic>
      </p:graphicFrame>
      <p:graphicFrame>
        <p:nvGraphicFramePr>
          <p:cNvPr id="18" name="9 Objeto">
            <a:hlinkClick r:id="" action="ppaction://ole?verb=0" highlightClick="1"/>
            <a:extLst>
              <a:ext uri="{FF2B5EF4-FFF2-40B4-BE49-F238E27FC236}">
                <a16:creationId xmlns:a16="http://schemas.microsoft.com/office/drawing/2014/main" id="{6510A402-5A9C-4A38-8531-B7C7A514EEA8}"/>
              </a:ext>
            </a:extLst>
          </p:cNvPr>
          <p:cNvGraphicFramePr>
            <a:graphicFrameLocks noChangeAspect="1"/>
          </p:cNvGraphicFramePr>
          <p:nvPr>
            <p:extLst>
              <p:ext uri="{D42A27DB-BD31-4B8C-83A1-F6EECF244321}">
                <p14:modId xmlns:p14="http://schemas.microsoft.com/office/powerpoint/2010/main" val="3700899538"/>
              </p:ext>
            </p:extLst>
          </p:nvPr>
        </p:nvGraphicFramePr>
        <p:xfrm>
          <a:off x="5674662" y="3827022"/>
          <a:ext cx="3525063" cy="646729"/>
        </p:xfrm>
        <a:graphic>
          <a:graphicData uri="http://schemas.openxmlformats.org/presentationml/2006/ole">
            <mc:AlternateContent xmlns:mc="http://schemas.openxmlformats.org/markup-compatibility/2006">
              <mc:Choice xmlns:v="urn:schemas-microsoft-com:vml" Requires="v">
                <p:oleObj spid="_x0000_s15646" name="Objeto empaquetador del shell" showAsIcon="1" r:id="rId11" imgW="2462400" imgH="398520" progId="Package">
                  <p:embed/>
                </p:oleObj>
              </mc:Choice>
              <mc:Fallback>
                <p:oleObj name="Objeto empaquetador del shell" showAsIcon="1" r:id="rId11" imgW="2462400" imgH="398520" progId="Package">
                  <p:embed/>
                  <p:pic>
                    <p:nvPicPr>
                      <p:cNvPr id="10" name="9 Objeto">
                        <a:hlinkClick r:id="" action="ppaction://ole?verb=0" highlightClick="1"/>
                      </p:cNvPr>
                      <p:cNvPicPr/>
                      <p:nvPr/>
                    </p:nvPicPr>
                    <p:blipFill>
                      <a:blip r:embed="rId12"/>
                      <a:stretch>
                        <a:fillRect/>
                      </a:stretch>
                    </p:blipFill>
                    <p:spPr>
                      <a:xfrm>
                        <a:off x="5674662" y="3827022"/>
                        <a:ext cx="3525063" cy="646729"/>
                      </a:xfrm>
                      <a:prstGeom prst="rect">
                        <a:avLst/>
                      </a:prstGeom>
                    </p:spPr>
                  </p:pic>
                </p:oleObj>
              </mc:Fallback>
            </mc:AlternateContent>
          </a:graphicData>
        </a:graphic>
      </p:graphicFrame>
      <p:graphicFrame>
        <p:nvGraphicFramePr>
          <p:cNvPr id="19" name="10 Objeto">
            <a:hlinkClick r:id="" action="ppaction://ole?verb=0" highlightClick="1"/>
            <a:extLst>
              <a:ext uri="{FF2B5EF4-FFF2-40B4-BE49-F238E27FC236}">
                <a16:creationId xmlns:a16="http://schemas.microsoft.com/office/drawing/2014/main" id="{8F1B326B-D703-4927-B4B0-35AE18611AE0}"/>
              </a:ext>
            </a:extLst>
          </p:cNvPr>
          <p:cNvGraphicFramePr>
            <a:graphicFrameLocks noChangeAspect="1"/>
          </p:cNvGraphicFramePr>
          <p:nvPr>
            <p:extLst>
              <p:ext uri="{D42A27DB-BD31-4B8C-83A1-F6EECF244321}">
                <p14:modId xmlns:p14="http://schemas.microsoft.com/office/powerpoint/2010/main" val="1845065044"/>
              </p:ext>
            </p:extLst>
          </p:nvPr>
        </p:nvGraphicFramePr>
        <p:xfrm>
          <a:off x="468561" y="4653775"/>
          <a:ext cx="2850705" cy="670843"/>
        </p:xfrm>
        <a:graphic>
          <a:graphicData uri="http://schemas.openxmlformats.org/presentationml/2006/ole">
            <mc:AlternateContent xmlns:mc="http://schemas.openxmlformats.org/markup-compatibility/2006">
              <mc:Choice xmlns:v="urn:schemas-microsoft-com:vml" Requires="v">
                <p:oleObj spid="_x0000_s15647" name="Objeto empaquetador del shell" showAsIcon="1" r:id="rId13" imgW="1694520" imgH="398520" progId="Package">
                  <p:embed/>
                </p:oleObj>
              </mc:Choice>
              <mc:Fallback>
                <p:oleObj name="Objeto empaquetador del shell" showAsIcon="1" r:id="rId13" imgW="1694520" imgH="398520" progId="Package">
                  <p:embed/>
                  <p:pic>
                    <p:nvPicPr>
                      <p:cNvPr id="11" name="10 Objeto">
                        <a:hlinkClick r:id="" action="ppaction://ole?verb=0" highlightClick="1"/>
                      </p:cNvPr>
                      <p:cNvPicPr/>
                      <p:nvPr/>
                    </p:nvPicPr>
                    <p:blipFill>
                      <a:blip r:embed="rId14"/>
                      <a:stretch>
                        <a:fillRect/>
                      </a:stretch>
                    </p:blipFill>
                    <p:spPr>
                      <a:xfrm>
                        <a:off x="468561" y="4653775"/>
                        <a:ext cx="2850705" cy="670843"/>
                      </a:xfrm>
                      <a:prstGeom prst="rect">
                        <a:avLst/>
                      </a:prstGeom>
                    </p:spPr>
                  </p:pic>
                </p:oleObj>
              </mc:Fallback>
            </mc:AlternateContent>
          </a:graphicData>
        </a:graphic>
      </p:graphicFrame>
      <p:graphicFrame>
        <p:nvGraphicFramePr>
          <p:cNvPr id="20" name="11 Objeto">
            <a:hlinkClick r:id="" action="ppaction://ole?verb=0" highlightClick="1"/>
            <a:extLst>
              <a:ext uri="{FF2B5EF4-FFF2-40B4-BE49-F238E27FC236}">
                <a16:creationId xmlns:a16="http://schemas.microsoft.com/office/drawing/2014/main" id="{886F841C-44C1-4760-BE57-10C48BEF45EE}"/>
              </a:ext>
            </a:extLst>
          </p:cNvPr>
          <p:cNvGraphicFramePr>
            <a:graphicFrameLocks noChangeAspect="1"/>
          </p:cNvGraphicFramePr>
          <p:nvPr>
            <p:extLst>
              <p:ext uri="{D42A27DB-BD31-4B8C-83A1-F6EECF244321}">
                <p14:modId xmlns:p14="http://schemas.microsoft.com/office/powerpoint/2010/main" val="1969805865"/>
              </p:ext>
            </p:extLst>
          </p:nvPr>
        </p:nvGraphicFramePr>
        <p:xfrm>
          <a:off x="2299759" y="4937469"/>
          <a:ext cx="2960688" cy="706438"/>
        </p:xfrm>
        <a:graphic>
          <a:graphicData uri="http://schemas.openxmlformats.org/presentationml/2006/ole">
            <mc:AlternateContent xmlns:mc="http://schemas.openxmlformats.org/markup-compatibility/2006">
              <mc:Choice xmlns:v="urn:schemas-microsoft-com:vml" Requires="v">
                <p:oleObj spid="_x0000_s15648" name="Objeto empaquetador del shell" showAsIcon="1" r:id="rId15" imgW="1670400" imgH="398520" progId="Package">
                  <p:embed/>
                </p:oleObj>
              </mc:Choice>
              <mc:Fallback>
                <p:oleObj name="Objeto empaquetador del shell" showAsIcon="1" r:id="rId15" imgW="1670400" imgH="398520" progId="Package">
                  <p:embed/>
                  <p:pic>
                    <p:nvPicPr>
                      <p:cNvPr id="12" name="11 Objeto">
                        <a:hlinkClick r:id="" action="ppaction://ole?verb=0" highlightClick="1"/>
                      </p:cNvPr>
                      <p:cNvPicPr/>
                      <p:nvPr/>
                    </p:nvPicPr>
                    <p:blipFill>
                      <a:blip r:embed="rId16"/>
                      <a:stretch>
                        <a:fillRect/>
                      </a:stretch>
                    </p:blipFill>
                    <p:spPr>
                      <a:xfrm>
                        <a:off x="2299759" y="4937469"/>
                        <a:ext cx="2960688" cy="706438"/>
                      </a:xfrm>
                      <a:prstGeom prst="rect">
                        <a:avLst/>
                      </a:prstGeom>
                    </p:spPr>
                  </p:pic>
                </p:oleObj>
              </mc:Fallback>
            </mc:AlternateContent>
          </a:graphicData>
        </a:graphic>
      </p:graphicFrame>
      <p:graphicFrame>
        <p:nvGraphicFramePr>
          <p:cNvPr id="21" name="12 Objeto">
            <a:hlinkClick r:id="" action="ppaction://ole?verb=0" highlightClick="1"/>
            <a:extLst>
              <a:ext uri="{FF2B5EF4-FFF2-40B4-BE49-F238E27FC236}">
                <a16:creationId xmlns:a16="http://schemas.microsoft.com/office/drawing/2014/main" id="{C0875EDA-DDF5-4B7B-BF1D-E60CBD8337DA}"/>
              </a:ext>
            </a:extLst>
          </p:cNvPr>
          <p:cNvGraphicFramePr>
            <a:graphicFrameLocks noChangeAspect="1"/>
          </p:cNvGraphicFramePr>
          <p:nvPr>
            <p:extLst>
              <p:ext uri="{D42A27DB-BD31-4B8C-83A1-F6EECF244321}">
                <p14:modId xmlns:p14="http://schemas.microsoft.com/office/powerpoint/2010/main" val="3261446240"/>
              </p:ext>
            </p:extLst>
          </p:nvPr>
        </p:nvGraphicFramePr>
        <p:xfrm>
          <a:off x="4231943" y="5233944"/>
          <a:ext cx="2897506" cy="691740"/>
        </p:xfrm>
        <a:graphic>
          <a:graphicData uri="http://schemas.openxmlformats.org/presentationml/2006/ole">
            <mc:AlternateContent xmlns:mc="http://schemas.openxmlformats.org/markup-compatibility/2006">
              <mc:Choice xmlns:v="urn:schemas-microsoft-com:vml" Requires="v">
                <p:oleObj spid="_x0000_s15649" name="Objeto empaquetador del shell" showAsIcon="1" r:id="rId17" imgW="1670400" imgH="398520" progId="Package">
                  <p:embed/>
                </p:oleObj>
              </mc:Choice>
              <mc:Fallback>
                <p:oleObj name="Objeto empaquetador del shell" showAsIcon="1" r:id="rId17" imgW="1670400" imgH="398520" progId="Package">
                  <p:embed/>
                  <p:pic>
                    <p:nvPicPr>
                      <p:cNvPr id="13" name="12 Objeto">
                        <a:hlinkClick r:id="" action="ppaction://ole?verb=0" highlightClick="1"/>
                      </p:cNvPr>
                      <p:cNvPicPr/>
                      <p:nvPr/>
                    </p:nvPicPr>
                    <p:blipFill>
                      <a:blip r:embed="rId18"/>
                      <a:stretch>
                        <a:fillRect/>
                      </a:stretch>
                    </p:blipFill>
                    <p:spPr>
                      <a:xfrm>
                        <a:off x="4231943" y="5233944"/>
                        <a:ext cx="2897506" cy="691740"/>
                      </a:xfrm>
                      <a:prstGeom prst="rect">
                        <a:avLst/>
                      </a:prstGeom>
                    </p:spPr>
                  </p:pic>
                </p:oleObj>
              </mc:Fallback>
            </mc:AlternateContent>
          </a:graphicData>
        </a:graphic>
      </p:graphicFrame>
      <p:graphicFrame>
        <p:nvGraphicFramePr>
          <p:cNvPr id="22" name="13 Objeto">
            <a:hlinkClick r:id="" action="ppaction://ole?verb=0" highlightClick="1"/>
            <a:extLst>
              <a:ext uri="{FF2B5EF4-FFF2-40B4-BE49-F238E27FC236}">
                <a16:creationId xmlns:a16="http://schemas.microsoft.com/office/drawing/2014/main" id="{3B37494E-C8C5-47B1-8836-60F58940368D}"/>
              </a:ext>
            </a:extLst>
          </p:cNvPr>
          <p:cNvGraphicFramePr>
            <a:graphicFrameLocks noChangeAspect="1"/>
          </p:cNvGraphicFramePr>
          <p:nvPr>
            <p:extLst>
              <p:ext uri="{D42A27DB-BD31-4B8C-83A1-F6EECF244321}">
                <p14:modId xmlns:p14="http://schemas.microsoft.com/office/powerpoint/2010/main" val="3002672778"/>
              </p:ext>
            </p:extLst>
          </p:nvPr>
        </p:nvGraphicFramePr>
        <p:xfrm>
          <a:off x="6221575" y="5553895"/>
          <a:ext cx="2978150" cy="704850"/>
        </p:xfrm>
        <a:graphic>
          <a:graphicData uri="http://schemas.openxmlformats.org/presentationml/2006/ole">
            <mc:AlternateContent xmlns:mc="http://schemas.openxmlformats.org/markup-compatibility/2006">
              <mc:Choice xmlns:v="urn:schemas-microsoft-com:vml" Requires="v">
                <p:oleObj spid="_x0000_s15650" name="Objeto empaquetador del shell" showAsIcon="1" r:id="rId19" imgW="1680120" imgH="398520" progId="Package">
                  <p:embed/>
                </p:oleObj>
              </mc:Choice>
              <mc:Fallback>
                <p:oleObj name="Objeto empaquetador del shell" showAsIcon="1" r:id="rId19" imgW="1680120" imgH="398520" progId="Package">
                  <p:embed/>
                  <p:pic>
                    <p:nvPicPr>
                      <p:cNvPr id="14" name="13 Objeto">
                        <a:hlinkClick r:id="" action="ppaction://ole?verb=0" highlightClick="1"/>
                      </p:cNvPr>
                      <p:cNvPicPr/>
                      <p:nvPr/>
                    </p:nvPicPr>
                    <p:blipFill>
                      <a:blip r:embed="rId20"/>
                      <a:stretch>
                        <a:fillRect/>
                      </a:stretch>
                    </p:blipFill>
                    <p:spPr>
                      <a:xfrm>
                        <a:off x="6221575" y="5553895"/>
                        <a:ext cx="2978150" cy="704850"/>
                      </a:xfrm>
                      <a:prstGeom prst="rect">
                        <a:avLst/>
                      </a:prstGeom>
                    </p:spPr>
                  </p:pic>
                </p:oleObj>
              </mc:Fallback>
            </mc:AlternateContent>
          </a:graphicData>
        </a:graphic>
      </p:graphicFrame>
    </p:spTree>
    <p:extLst>
      <p:ext uri="{BB962C8B-B14F-4D97-AF65-F5344CB8AC3E}">
        <p14:creationId xmlns:p14="http://schemas.microsoft.com/office/powerpoint/2010/main" val="638629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108ED008-CA1A-4EF3-9F88-52E8A7C980C1}" type="slidenum">
              <a:rPr lang="es-ES" altLang="es-MX" smtClean="0"/>
              <a:pPr>
                <a:defRPr/>
              </a:pPr>
              <a:t>29</a:t>
            </a:fld>
            <a:endParaRPr lang="es-ES" altLang="es-MX"/>
          </a:p>
        </p:txBody>
      </p:sp>
      <p:sp>
        <p:nvSpPr>
          <p:cNvPr id="15" name="14 CuadroTexto"/>
          <p:cNvSpPr txBox="1"/>
          <p:nvPr/>
        </p:nvSpPr>
        <p:spPr>
          <a:xfrm>
            <a:off x="2586358" y="1268712"/>
            <a:ext cx="6618158" cy="369332"/>
          </a:xfrm>
          <a:prstGeom prst="rect">
            <a:avLst/>
          </a:prstGeom>
          <a:noFill/>
        </p:spPr>
        <p:txBody>
          <a:bodyPr wrap="none" rtlCol="0">
            <a:spAutoFit/>
          </a:bodyPr>
          <a:lstStyle/>
          <a:p>
            <a:r>
              <a:rPr lang="es-MX" b="1" dirty="0"/>
              <a:t>PRODUCTO 12. Evaluación. Formatos. Grupo heterogéneo</a:t>
            </a:r>
          </a:p>
        </p:txBody>
      </p:sp>
      <p:graphicFrame>
        <p:nvGraphicFramePr>
          <p:cNvPr id="16" name="15 Objeto">
            <a:hlinkClick r:id="" action="ppaction://ole?verb=0" highlightClick="1"/>
          </p:cNvPr>
          <p:cNvGraphicFramePr>
            <a:graphicFrameLocks noChangeAspect="1"/>
          </p:cNvGraphicFramePr>
          <p:nvPr>
            <p:extLst>
              <p:ext uri="{D42A27DB-BD31-4B8C-83A1-F6EECF244321}">
                <p14:modId xmlns:p14="http://schemas.microsoft.com/office/powerpoint/2010/main" val="3298382450"/>
              </p:ext>
            </p:extLst>
          </p:nvPr>
        </p:nvGraphicFramePr>
        <p:xfrm>
          <a:off x="2586358" y="2128381"/>
          <a:ext cx="4235942" cy="868243"/>
        </p:xfrm>
        <a:graphic>
          <a:graphicData uri="http://schemas.openxmlformats.org/presentationml/2006/ole">
            <mc:AlternateContent xmlns:mc="http://schemas.openxmlformats.org/markup-compatibility/2006">
              <mc:Choice xmlns:v="urn:schemas-microsoft-com:vml" Requires="v">
                <p:oleObj spid="_x0000_s13705" name="Objeto empaquetador del shell" showAsIcon="1" r:id="rId3" imgW="2030400" imgH="398520" progId="Package">
                  <p:embed/>
                </p:oleObj>
              </mc:Choice>
              <mc:Fallback>
                <p:oleObj name="Objeto empaquetador del shell" showAsIcon="1" r:id="rId3" imgW="2030400" imgH="398520" progId="Package">
                  <p:embed/>
                  <p:pic>
                    <p:nvPicPr>
                      <p:cNvPr id="0" name=""/>
                      <p:cNvPicPr/>
                      <p:nvPr/>
                    </p:nvPicPr>
                    <p:blipFill>
                      <a:blip r:embed="rId4"/>
                      <a:stretch>
                        <a:fillRect/>
                      </a:stretch>
                    </p:blipFill>
                    <p:spPr>
                      <a:xfrm>
                        <a:off x="2586358" y="2128381"/>
                        <a:ext cx="4235942" cy="868243"/>
                      </a:xfrm>
                      <a:prstGeom prst="rect">
                        <a:avLst/>
                      </a:prstGeom>
                    </p:spPr>
                  </p:pic>
                </p:oleObj>
              </mc:Fallback>
            </mc:AlternateContent>
          </a:graphicData>
        </a:graphic>
      </p:graphicFrame>
      <p:graphicFrame>
        <p:nvGraphicFramePr>
          <p:cNvPr id="17" name="16 Objeto">
            <a:hlinkClick r:id="" action="ppaction://ole?verb=0" highlightClick="1"/>
          </p:cNvPr>
          <p:cNvGraphicFramePr>
            <a:graphicFrameLocks noChangeAspect="1"/>
          </p:cNvGraphicFramePr>
          <p:nvPr>
            <p:extLst>
              <p:ext uri="{D42A27DB-BD31-4B8C-83A1-F6EECF244321}">
                <p14:modId xmlns:p14="http://schemas.microsoft.com/office/powerpoint/2010/main" val="3408498929"/>
              </p:ext>
            </p:extLst>
          </p:nvPr>
        </p:nvGraphicFramePr>
        <p:xfrm>
          <a:off x="2555340" y="3040986"/>
          <a:ext cx="4403903" cy="898095"/>
        </p:xfrm>
        <a:graphic>
          <a:graphicData uri="http://schemas.openxmlformats.org/presentationml/2006/ole">
            <mc:AlternateContent xmlns:mc="http://schemas.openxmlformats.org/markup-compatibility/2006">
              <mc:Choice xmlns:v="urn:schemas-microsoft-com:vml" Requires="v">
                <p:oleObj spid="_x0000_s13706" name="Objeto empaquetador del shell" showAsIcon="1" r:id="rId5" imgW="1910520" imgH="398520" progId="Package">
                  <p:embed/>
                </p:oleObj>
              </mc:Choice>
              <mc:Fallback>
                <p:oleObj name="Objeto empaquetador del shell" showAsIcon="1" r:id="rId5" imgW="1910520" imgH="398520" progId="Package">
                  <p:embed/>
                  <p:pic>
                    <p:nvPicPr>
                      <p:cNvPr id="0" name=""/>
                      <p:cNvPicPr/>
                      <p:nvPr/>
                    </p:nvPicPr>
                    <p:blipFill>
                      <a:blip r:embed="rId6"/>
                      <a:stretch>
                        <a:fillRect/>
                      </a:stretch>
                    </p:blipFill>
                    <p:spPr>
                      <a:xfrm>
                        <a:off x="2555340" y="3040986"/>
                        <a:ext cx="4403903" cy="898095"/>
                      </a:xfrm>
                      <a:prstGeom prst="rect">
                        <a:avLst/>
                      </a:prstGeom>
                    </p:spPr>
                  </p:pic>
                </p:oleObj>
              </mc:Fallback>
            </mc:AlternateContent>
          </a:graphicData>
        </a:graphic>
      </p:graphicFrame>
      <p:sp>
        <p:nvSpPr>
          <p:cNvPr id="6" name="6 CuadroTexto">
            <a:extLst>
              <a:ext uri="{FF2B5EF4-FFF2-40B4-BE49-F238E27FC236}">
                <a16:creationId xmlns:a16="http://schemas.microsoft.com/office/drawing/2014/main" id="{B7AFF833-6469-4200-AEF2-6CD29BDC15BE}"/>
              </a:ext>
            </a:extLst>
          </p:cNvPr>
          <p:cNvSpPr txBox="1"/>
          <p:nvPr/>
        </p:nvSpPr>
        <p:spPr>
          <a:xfrm>
            <a:off x="6012192" y="593709"/>
            <a:ext cx="3503753" cy="369332"/>
          </a:xfrm>
          <a:prstGeom prst="rect">
            <a:avLst/>
          </a:prstGeom>
          <a:noFill/>
        </p:spPr>
        <p:txBody>
          <a:bodyPr wrap="square" rtlCol="0">
            <a:spAutoFit/>
          </a:bodyPr>
          <a:lstStyle/>
          <a:p>
            <a:r>
              <a:rPr lang="es-MX" b="1" dirty="0"/>
              <a:t>Evidencias del proceso </a:t>
            </a:r>
          </a:p>
        </p:txBody>
      </p:sp>
    </p:spTree>
    <p:extLst>
      <p:ext uri="{BB962C8B-B14F-4D97-AF65-F5344CB8AC3E}">
        <p14:creationId xmlns:p14="http://schemas.microsoft.com/office/powerpoint/2010/main" val="2916302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32056A5-9824-407D-A49C-468D06A36D8F}"/>
              </a:ext>
            </a:extLst>
          </p:cNvPr>
          <p:cNvSpPr>
            <a:spLocks noGrp="1"/>
          </p:cNvSpPr>
          <p:nvPr>
            <p:ph type="sldNum" sz="quarter" idx="12"/>
          </p:nvPr>
        </p:nvSpPr>
        <p:spPr/>
        <p:txBody>
          <a:bodyPr/>
          <a:lstStyle/>
          <a:p>
            <a:pPr>
              <a:defRPr/>
            </a:pPr>
            <a:fld id="{108ED008-CA1A-4EF3-9F88-52E8A7C980C1}" type="slidenum">
              <a:rPr lang="es-ES" altLang="es-MX" smtClean="0"/>
              <a:pPr>
                <a:defRPr/>
              </a:pPr>
              <a:t>3</a:t>
            </a:fld>
            <a:endParaRPr lang="es-ES" altLang="es-MX"/>
          </a:p>
        </p:txBody>
      </p:sp>
      <p:sp>
        <p:nvSpPr>
          <p:cNvPr id="3" name="CuadroTexto 2">
            <a:extLst>
              <a:ext uri="{FF2B5EF4-FFF2-40B4-BE49-F238E27FC236}">
                <a16:creationId xmlns:a16="http://schemas.microsoft.com/office/drawing/2014/main" id="{EFAD8B20-5AEF-4AB8-95F1-BA1EBA6AFE17}"/>
              </a:ext>
            </a:extLst>
          </p:cNvPr>
          <p:cNvSpPr txBox="1"/>
          <p:nvPr/>
        </p:nvSpPr>
        <p:spPr>
          <a:xfrm>
            <a:off x="351631" y="1538748"/>
            <a:ext cx="8440738" cy="5232202"/>
          </a:xfrm>
          <a:prstGeom prst="rect">
            <a:avLst/>
          </a:prstGeom>
          <a:noFill/>
        </p:spPr>
        <p:txBody>
          <a:bodyPr>
            <a:spAutoFit/>
          </a:bodyPr>
          <a:lstStyle/>
          <a:p>
            <a:pPr eaLnBrk="1" hangingPunct="1">
              <a:defRPr/>
            </a:pPr>
            <a:r>
              <a:rPr lang="es-MX" sz="2400" b="1" dirty="0">
                <a:solidFill>
                  <a:schemeClr val="tx1">
                    <a:lumMod val="95000"/>
                    <a:lumOff val="5000"/>
                  </a:schemeClr>
                </a:solidFill>
                <a:latin typeface="+mj-lt"/>
              </a:rPr>
              <a:t>De la experiencia al aula.</a:t>
            </a:r>
            <a:endParaRPr lang="es-MX" sz="2000" b="1" dirty="0">
              <a:solidFill>
                <a:schemeClr val="accent2">
                  <a:lumMod val="75000"/>
                </a:schemeClr>
              </a:solidFill>
              <a:latin typeface="+mj-lt"/>
            </a:endParaRPr>
          </a:p>
          <a:p>
            <a:pPr eaLnBrk="1" hangingPunct="1">
              <a:defRPr/>
            </a:pPr>
            <a:endParaRPr lang="es-MX" sz="2000" b="1" dirty="0">
              <a:solidFill>
                <a:schemeClr val="accent2">
                  <a:lumMod val="75000"/>
                </a:schemeClr>
              </a:solidFill>
              <a:latin typeface="+mj-lt"/>
            </a:endParaRPr>
          </a:p>
          <a:p>
            <a:pPr algn="just" eaLnBrk="1" hangingPunct="1">
              <a:defRPr/>
            </a:pPr>
            <a:r>
              <a:rPr lang="es-MX" dirty="0"/>
              <a:t>Desde hace algunas generaciones se ha observado que los estudiantes tienen bajo rendimiento en lingüística, matemáticas y ciencias, el cual se ve reflejado en sus calificaciones, uno de los motivos identificados es la falta de relación entre los conceptos y la práctica, debido a que los conocimientos vistos en el aula, ya han sido aplicados de forma empírica en diferentes situaciones de la vida cotidiana, ya sea en el ámbito escolar y/o social, por lo que dicha relación no termina de concretarse. Por ello al </a:t>
            </a:r>
            <a:r>
              <a:rPr lang="es-ES" dirty="0"/>
              <a:t>explicar el uso de dichos conceptos en el ámbito escolar y/o social de los alumnos, haciendo uso de la metodología de investigación bibliográfica y de campo, propiciará que se demuestre la aplicación del lenguaje de dichos conceptos. Lo </a:t>
            </a:r>
            <a:r>
              <a:rPr lang="es-ES" dirty="0" err="1"/>
              <a:t>cu</a:t>
            </a:r>
            <a:r>
              <a:rPr lang="es-MX" dirty="0" err="1"/>
              <a:t>ál</a:t>
            </a:r>
            <a:r>
              <a:rPr lang="es-MX" dirty="0"/>
              <a:t> se evidenciará con la re</a:t>
            </a:r>
            <a:r>
              <a:rPr lang="es-ES" dirty="0" err="1"/>
              <a:t>alización</a:t>
            </a:r>
            <a:r>
              <a:rPr lang="es-ES" dirty="0"/>
              <a:t> de un video donde se identifique y demuestre las aplicaciones de los lenguajes, técnicas y códigos </a:t>
            </a:r>
            <a:r>
              <a:rPr lang="es-MX" dirty="0"/>
              <a:t>en una situación de su experiencia que aplique para un estudio de caso, así como la relación con otras asignaturas, </a:t>
            </a:r>
            <a:r>
              <a:rPr lang="es-ES" dirty="0"/>
              <a:t>mejorando su apropiación de conocimientos de forma significativa.</a:t>
            </a:r>
            <a:endParaRPr lang="es-MX" sz="2400" b="1" dirty="0"/>
          </a:p>
          <a:p>
            <a:pPr algn="ctr" eaLnBrk="1" hangingPunct="1">
              <a:defRPr/>
            </a:pPr>
            <a:r>
              <a:rPr lang="es-MX" sz="1600" dirty="0"/>
              <a:t> </a:t>
            </a:r>
          </a:p>
          <a:p>
            <a:pPr algn="ctr" eaLnBrk="1" hangingPunct="1">
              <a:defRPr/>
            </a:pPr>
            <a:endParaRPr lang="es-MX" sz="1600" dirty="0"/>
          </a:p>
        </p:txBody>
      </p:sp>
      <p:pic>
        <p:nvPicPr>
          <p:cNvPr id="4" name="Picture 2">
            <a:extLst>
              <a:ext uri="{FF2B5EF4-FFF2-40B4-BE49-F238E27FC236}">
                <a16:creationId xmlns:a16="http://schemas.microsoft.com/office/drawing/2014/main" id="{16634D8C-A609-4C15-A84B-27DFFAEDE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9B76F7A-4C27-47A2-9626-76718BE57A11}"/>
              </a:ext>
            </a:extLst>
          </p:cNvPr>
          <p:cNvSpPr>
            <a:spLocks noChangeArrowheads="1"/>
          </p:cNvSpPr>
          <p:nvPr/>
        </p:nvSpPr>
        <p:spPr bwMode="auto">
          <a:xfrm>
            <a:off x="247650" y="250825"/>
            <a:ext cx="72771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Tree>
    <p:extLst>
      <p:ext uri="{BB962C8B-B14F-4D97-AF65-F5344CB8AC3E}">
        <p14:creationId xmlns:p14="http://schemas.microsoft.com/office/powerpoint/2010/main" val="2209391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108ED008-CA1A-4EF3-9F88-52E8A7C980C1}" type="slidenum">
              <a:rPr lang="es-ES" altLang="es-MX" smtClean="0"/>
              <a:pPr>
                <a:defRPr/>
              </a:pPr>
              <a:t>30</a:t>
            </a:fld>
            <a:endParaRPr lang="es-ES" altLang="es-MX"/>
          </a:p>
        </p:txBody>
      </p:sp>
      <p:sp>
        <p:nvSpPr>
          <p:cNvPr id="15" name="14 CuadroTexto"/>
          <p:cNvSpPr txBox="1"/>
          <p:nvPr/>
        </p:nvSpPr>
        <p:spPr>
          <a:xfrm>
            <a:off x="4071270" y="1286616"/>
            <a:ext cx="4963859" cy="369332"/>
          </a:xfrm>
          <a:prstGeom prst="rect">
            <a:avLst/>
          </a:prstGeom>
          <a:noFill/>
        </p:spPr>
        <p:txBody>
          <a:bodyPr wrap="none" rtlCol="0">
            <a:spAutoFit/>
          </a:bodyPr>
          <a:lstStyle/>
          <a:p>
            <a:r>
              <a:rPr lang="es-MX" b="1" dirty="0"/>
              <a:t>PRODUCTO 13. Lista. Pasos para Infografía</a:t>
            </a:r>
          </a:p>
        </p:txBody>
      </p:sp>
      <p:sp>
        <p:nvSpPr>
          <p:cNvPr id="6" name="6 CuadroTexto">
            <a:extLst>
              <a:ext uri="{FF2B5EF4-FFF2-40B4-BE49-F238E27FC236}">
                <a16:creationId xmlns:a16="http://schemas.microsoft.com/office/drawing/2014/main" id="{B7AFF833-6469-4200-AEF2-6CD29BDC15BE}"/>
              </a:ext>
            </a:extLst>
          </p:cNvPr>
          <p:cNvSpPr txBox="1"/>
          <p:nvPr/>
        </p:nvSpPr>
        <p:spPr>
          <a:xfrm>
            <a:off x="6012192" y="593709"/>
            <a:ext cx="3503753" cy="369332"/>
          </a:xfrm>
          <a:prstGeom prst="rect">
            <a:avLst/>
          </a:prstGeom>
          <a:noFill/>
        </p:spPr>
        <p:txBody>
          <a:bodyPr wrap="square" rtlCol="0">
            <a:spAutoFit/>
          </a:bodyPr>
          <a:lstStyle/>
          <a:p>
            <a:r>
              <a:rPr lang="es-MX" b="1" dirty="0"/>
              <a:t>Evidencias del proceso </a:t>
            </a:r>
          </a:p>
        </p:txBody>
      </p:sp>
      <p:graphicFrame>
        <p:nvGraphicFramePr>
          <p:cNvPr id="7" name="Objeto 6">
            <a:extLst>
              <a:ext uri="{FF2B5EF4-FFF2-40B4-BE49-F238E27FC236}">
                <a16:creationId xmlns:a16="http://schemas.microsoft.com/office/drawing/2014/main" id="{07FBCD73-3ADC-4F11-AF31-23B2B34AE837}"/>
              </a:ext>
            </a:extLst>
          </p:cNvPr>
          <p:cNvGraphicFramePr>
            <a:graphicFrameLocks noChangeAspect="1"/>
          </p:cNvGraphicFramePr>
          <p:nvPr>
            <p:extLst>
              <p:ext uri="{D42A27DB-BD31-4B8C-83A1-F6EECF244321}">
                <p14:modId xmlns:p14="http://schemas.microsoft.com/office/powerpoint/2010/main" val="1038305138"/>
              </p:ext>
            </p:extLst>
          </p:nvPr>
        </p:nvGraphicFramePr>
        <p:xfrm>
          <a:off x="2932113" y="2348856"/>
          <a:ext cx="3279775" cy="956319"/>
        </p:xfrm>
        <a:graphic>
          <a:graphicData uri="http://schemas.openxmlformats.org/presentationml/2006/ole">
            <mc:AlternateContent xmlns:mc="http://schemas.openxmlformats.org/markup-compatibility/2006">
              <mc:Choice xmlns:v="urn:schemas-microsoft-com:vml" Requires="v">
                <p:oleObj spid="_x0000_s18446" name="Objeto empaquetador del shell" showAsIcon="1" r:id="rId3" imgW="926280" imgH="398520" progId="Package">
                  <p:embed/>
                </p:oleObj>
              </mc:Choice>
              <mc:Fallback>
                <p:oleObj name="Objeto empaquetador del shell" showAsIcon="1" r:id="rId3" imgW="926280" imgH="398520" progId="Package">
                  <p:embed/>
                  <p:pic>
                    <p:nvPicPr>
                      <p:cNvPr id="0" name=""/>
                      <p:cNvPicPr/>
                      <p:nvPr/>
                    </p:nvPicPr>
                    <p:blipFill>
                      <a:blip r:embed="rId4"/>
                      <a:stretch>
                        <a:fillRect/>
                      </a:stretch>
                    </p:blipFill>
                    <p:spPr>
                      <a:xfrm>
                        <a:off x="2932113" y="2348856"/>
                        <a:ext cx="3279775" cy="956319"/>
                      </a:xfrm>
                      <a:prstGeom prst="rect">
                        <a:avLst/>
                      </a:prstGeom>
                    </p:spPr>
                  </p:pic>
                </p:oleObj>
              </mc:Fallback>
            </mc:AlternateContent>
          </a:graphicData>
        </a:graphic>
      </p:graphicFrame>
    </p:spTree>
    <p:extLst>
      <p:ext uri="{BB962C8B-B14F-4D97-AF65-F5344CB8AC3E}">
        <p14:creationId xmlns:p14="http://schemas.microsoft.com/office/powerpoint/2010/main" val="972919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108ED008-CA1A-4EF3-9F88-52E8A7C980C1}" type="slidenum">
              <a:rPr lang="es-ES" altLang="es-MX" smtClean="0"/>
              <a:pPr>
                <a:defRPr/>
              </a:pPr>
              <a:t>31</a:t>
            </a:fld>
            <a:endParaRPr lang="es-ES" altLang="es-MX"/>
          </a:p>
        </p:txBody>
      </p:sp>
      <p:sp>
        <p:nvSpPr>
          <p:cNvPr id="15" name="14 CuadroTexto"/>
          <p:cNvSpPr txBox="1"/>
          <p:nvPr/>
        </p:nvSpPr>
        <p:spPr>
          <a:xfrm>
            <a:off x="6012192" y="770378"/>
            <a:ext cx="3001784" cy="369332"/>
          </a:xfrm>
          <a:prstGeom prst="rect">
            <a:avLst/>
          </a:prstGeom>
          <a:noFill/>
        </p:spPr>
        <p:txBody>
          <a:bodyPr wrap="none" rtlCol="0">
            <a:spAutoFit/>
          </a:bodyPr>
          <a:lstStyle/>
          <a:p>
            <a:r>
              <a:rPr lang="es-MX" b="1" dirty="0"/>
              <a:t>PRODUCTO 14. Infografía</a:t>
            </a:r>
          </a:p>
        </p:txBody>
      </p:sp>
      <p:pic>
        <p:nvPicPr>
          <p:cNvPr id="4" name="Imagen 3">
            <a:extLst>
              <a:ext uri="{FF2B5EF4-FFF2-40B4-BE49-F238E27FC236}">
                <a16:creationId xmlns:a16="http://schemas.microsoft.com/office/drawing/2014/main" id="{1B08F647-068C-458C-966B-12253CBA9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436" y="341625"/>
            <a:ext cx="4860648" cy="6379849"/>
          </a:xfrm>
          <a:prstGeom prst="rect">
            <a:avLst/>
          </a:prstGeom>
        </p:spPr>
      </p:pic>
      <p:sp>
        <p:nvSpPr>
          <p:cNvPr id="9" name="6 CuadroTexto">
            <a:extLst>
              <a:ext uri="{FF2B5EF4-FFF2-40B4-BE49-F238E27FC236}">
                <a16:creationId xmlns:a16="http://schemas.microsoft.com/office/drawing/2014/main" id="{735D7C9D-5871-421B-A4EE-4BEEF1AA9017}"/>
              </a:ext>
            </a:extLst>
          </p:cNvPr>
          <p:cNvSpPr txBox="1"/>
          <p:nvPr/>
        </p:nvSpPr>
        <p:spPr>
          <a:xfrm>
            <a:off x="6282228" y="136525"/>
            <a:ext cx="3503753" cy="369332"/>
          </a:xfrm>
          <a:prstGeom prst="rect">
            <a:avLst/>
          </a:prstGeom>
          <a:noFill/>
        </p:spPr>
        <p:txBody>
          <a:bodyPr wrap="square" rtlCol="0">
            <a:spAutoFit/>
          </a:bodyPr>
          <a:lstStyle/>
          <a:p>
            <a:r>
              <a:rPr lang="es-MX" b="1" dirty="0"/>
              <a:t>Evidencias del proceso </a:t>
            </a:r>
          </a:p>
        </p:txBody>
      </p:sp>
    </p:spTree>
    <p:extLst>
      <p:ext uri="{BB962C8B-B14F-4D97-AF65-F5344CB8AC3E}">
        <p14:creationId xmlns:p14="http://schemas.microsoft.com/office/powerpoint/2010/main" val="2097062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pPr>
              <a:defRPr/>
            </a:pPr>
            <a:fld id="{108ED008-CA1A-4EF3-9F88-52E8A7C980C1}" type="slidenum">
              <a:rPr lang="es-ES" altLang="es-MX" smtClean="0"/>
              <a:pPr>
                <a:defRPr/>
              </a:pPr>
              <a:t>32</a:t>
            </a:fld>
            <a:endParaRPr lang="es-ES" altLang="es-MX"/>
          </a:p>
        </p:txBody>
      </p:sp>
      <p:sp>
        <p:nvSpPr>
          <p:cNvPr id="15" name="14 CuadroTexto"/>
          <p:cNvSpPr txBox="1"/>
          <p:nvPr/>
        </p:nvSpPr>
        <p:spPr>
          <a:xfrm>
            <a:off x="4572000" y="1268712"/>
            <a:ext cx="4527843" cy="369332"/>
          </a:xfrm>
          <a:prstGeom prst="rect">
            <a:avLst/>
          </a:prstGeom>
          <a:noFill/>
        </p:spPr>
        <p:txBody>
          <a:bodyPr wrap="none" rtlCol="0">
            <a:spAutoFit/>
          </a:bodyPr>
          <a:lstStyle/>
          <a:p>
            <a:r>
              <a:rPr lang="es-MX" b="1" dirty="0"/>
              <a:t>PRODUCTO 15. Reflexiones personales</a:t>
            </a:r>
          </a:p>
        </p:txBody>
      </p:sp>
      <p:sp>
        <p:nvSpPr>
          <p:cNvPr id="6" name="6 CuadroTexto">
            <a:extLst>
              <a:ext uri="{FF2B5EF4-FFF2-40B4-BE49-F238E27FC236}">
                <a16:creationId xmlns:a16="http://schemas.microsoft.com/office/drawing/2014/main" id="{B7AFF833-6469-4200-AEF2-6CD29BDC15BE}"/>
              </a:ext>
            </a:extLst>
          </p:cNvPr>
          <p:cNvSpPr txBox="1"/>
          <p:nvPr/>
        </p:nvSpPr>
        <p:spPr>
          <a:xfrm>
            <a:off x="6012192" y="593709"/>
            <a:ext cx="3503753" cy="369332"/>
          </a:xfrm>
          <a:prstGeom prst="rect">
            <a:avLst/>
          </a:prstGeom>
          <a:noFill/>
        </p:spPr>
        <p:txBody>
          <a:bodyPr wrap="square" rtlCol="0">
            <a:spAutoFit/>
          </a:bodyPr>
          <a:lstStyle/>
          <a:p>
            <a:r>
              <a:rPr lang="es-MX" b="1" dirty="0"/>
              <a:t>Evidencias del proceso </a:t>
            </a:r>
          </a:p>
        </p:txBody>
      </p:sp>
      <p:graphicFrame>
        <p:nvGraphicFramePr>
          <p:cNvPr id="5" name="Objeto 4">
            <a:extLst>
              <a:ext uri="{FF2B5EF4-FFF2-40B4-BE49-F238E27FC236}">
                <a16:creationId xmlns:a16="http://schemas.microsoft.com/office/drawing/2014/main" id="{9DFD786A-D4B0-4231-8A1E-1C2D212956E9}"/>
              </a:ext>
            </a:extLst>
          </p:cNvPr>
          <p:cNvGraphicFramePr>
            <a:graphicFrameLocks noChangeAspect="1"/>
          </p:cNvGraphicFramePr>
          <p:nvPr>
            <p:extLst>
              <p:ext uri="{D42A27DB-BD31-4B8C-83A1-F6EECF244321}">
                <p14:modId xmlns:p14="http://schemas.microsoft.com/office/powerpoint/2010/main" val="3524539949"/>
              </p:ext>
            </p:extLst>
          </p:nvPr>
        </p:nvGraphicFramePr>
        <p:xfrm>
          <a:off x="1084263" y="2620963"/>
          <a:ext cx="2655887" cy="784225"/>
        </p:xfrm>
        <a:graphic>
          <a:graphicData uri="http://schemas.openxmlformats.org/presentationml/2006/ole">
            <mc:AlternateContent xmlns:mc="http://schemas.openxmlformats.org/markup-compatibility/2006">
              <mc:Choice xmlns:v="urn:schemas-microsoft-com:vml" Requires="v">
                <p:oleObj spid="_x0000_s20510" name="Objeto empaquetador del shell" showAsIcon="1" r:id="rId3" imgW="1348920" imgH="398520" progId="Package">
                  <p:embed/>
                </p:oleObj>
              </mc:Choice>
              <mc:Fallback>
                <p:oleObj name="Objeto empaquetador del shell" showAsIcon="1" r:id="rId3" imgW="1348920" imgH="398520" progId="Package">
                  <p:embed/>
                  <p:pic>
                    <p:nvPicPr>
                      <p:cNvPr id="0" name=""/>
                      <p:cNvPicPr/>
                      <p:nvPr/>
                    </p:nvPicPr>
                    <p:blipFill>
                      <a:blip r:embed="rId4"/>
                      <a:stretch>
                        <a:fillRect/>
                      </a:stretch>
                    </p:blipFill>
                    <p:spPr>
                      <a:xfrm>
                        <a:off x="1084263" y="2620963"/>
                        <a:ext cx="2655887" cy="784225"/>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FDDF42F3-3868-41AA-9C74-EDE4F4E85BC2}"/>
              </a:ext>
            </a:extLst>
          </p:cNvPr>
          <p:cNvGraphicFramePr>
            <a:graphicFrameLocks noChangeAspect="1"/>
          </p:cNvGraphicFramePr>
          <p:nvPr>
            <p:extLst>
              <p:ext uri="{D42A27DB-BD31-4B8C-83A1-F6EECF244321}">
                <p14:modId xmlns:p14="http://schemas.microsoft.com/office/powerpoint/2010/main" val="3584977046"/>
              </p:ext>
            </p:extLst>
          </p:nvPr>
        </p:nvGraphicFramePr>
        <p:xfrm>
          <a:off x="5519738" y="2600325"/>
          <a:ext cx="2481262" cy="744538"/>
        </p:xfrm>
        <a:graphic>
          <a:graphicData uri="http://schemas.openxmlformats.org/presentationml/2006/ole">
            <mc:AlternateContent xmlns:mc="http://schemas.openxmlformats.org/markup-compatibility/2006">
              <mc:Choice xmlns:v="urn:schemas-microsoft-com:vml" Requires="v">
                <p:oleObj spid="_x0000_s20511" name="Objeto empaquetador del shell" showAsIcon="1" r:id="rId5" imgW="1324800" imgH="398520" progId="Package">
                  <p:embed/>
                </p:oleObj>
              </mc:Choice>
              <mc:Fallback>
                <p:oleObj name="Objeto empaquetador del shell" showAsIcon="1" r:id="rId5" imgW="1324800" imgH="398520" progId="Package">
                  <p:embed/>
                  <p:pic>
                    <p:nvPicPr>
                      <p:cNvPr id="0" name=""/>
                      <p:cNvPicPr/>
                      <p:nvPr/>
                    </p:nvPicPr>
                    <p:blipFill>
                      <a:blip r:embed="rId6"/>
                      <a:stretch>
                        <a:fillRect/>
                      </a:stretch>
                    </p:blipFill>
                    <p:spPr>
                      <a:xfrm>
                        <a:off x="5519738" y="2600325"/>
                        <a:ext cx="2481262" cy="744538"/>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4E0FD5BC-C59D-428E-A848-ADA03123DD5C}"/>
              </a:ext>
            </a:extLst>
          </p:cNvPr>
          <p:cNvGraphicFramePr>
            <a:graphicFrameLocks noChangeAspect="1"/>
          </p:cNvGraphicFramePr>
          <p:nvPr>
            <p:extLst>
              <p:ext uri="{D42A27DB-BD31-4B8C-83A1-F6EECF244321}">
                <p14:modId xmlns:p14="http://schemas.microsoft.com/office/powerpoint/2010/main" val="4012415033"/>
              </p:ext>
            </p:extLst>
          </p:nvPr>
        </p:nvGraphicFramePr>
        <p:xfrm>
          <a:off x="1101725" y="4652963"/>
          <a:ext cx="2454275" cy="738187"/>
        </p:xfrm>
        <a:graphic>
          <a:graphicData uri="http://schemas.openxmlformats.org/presentationml/2006/ole">
            <mc:AlternateContent xmlns:mc="http://schemas.openxmlformats.org/markup-compatibility/2006">
              <mc:Choice xmlns:v="urn:schemas-microsoft-com:vml" Requires="v">
                <p:oleObj spid="_x0000_s20512" name="Objeto empaquetador del shell" showAsIcon="1" r:id="rId7" imgW="1324800" imgH="398520" progId="Package">
                  <p:embed/>
                </p:oleObj>
              </mc:Choice>
              <mc:Fallback>
                <p:oleObj name="Objeto empaquetador del shell" showAsIcon="1" r:id="rId7" imgW="1324800" imgH="398520" progId="Package">
                  <p:embed/>
                  <p:pic>
                    <p:nvPicPr>
                      <p:cNvPr id="0" name=""/>
                      <p:cNvPicPr/>
                      <p:nvPr/>
                    </p:nvPicPr>
                    <p:blipFill>
                      <a:blip r:embed="rId8"/>
                      <a:stretch>
                        <a:fillRect/>
                      </a:stretch>
                    </p:blipFill>
                    <p:spPr>
                      <a:xfrm>
                        <a:off x="1101725" y="4652963"/>
                        <a:ext cx="2454275" cy="738187"/>
                      </a:xfrm>
                      <a:prstGeom prst="rect">
                        <a:avLst/>
                      </a:prstGeom>
                    </p:spPr>
                  </p:pic>
                </p:oleObj>
              </mc:Fallback>
            </mc:AlternateContent>
          </a:graphicData>
        </a:graphic>
      </p:graphicFrame>
      <p:graphicFrame>
        <p:nvGraphicFramePr>
          <p:cNvPr id="9" name="Objeto 8">
            <a:extLst>
              <a:ext uri="{FF2B5EF4-FFF2-40B4-BE49-F238E27FC236}">
                <a16:creationId xmlns:a16="http://schemas.microsoft.com/office/drawing/2014/main" id="{80C5BE25-4B5E-458F-BA25-E3B0CBA7B9F9}"/>
              </a:ext>
            </a:extLst>
          </p:cNvPr>
          <p:cNvGraphicFramePr>
            <a:graphicFrameLocks noChangeAspect="1"/>
          </p:cNvGraphicFramePr>
          <p:nvPr>
            <p:extLst>
              <p:ext uri="{D42A27DB-BD31-4B8C-83A1-F6EECF244321}">
                <p14:modId xmlns:p14="http://schemas.microsoft.com/office/powerpoint/2010/main" val="776999858"/>
              </p:ext>
            </p:extLst>
          </p:nvPr>
        </p:nvGraphicFramePr>
        <p:xfrm>
          <a:off x="5326063" y="4498975"/>
          <a:ext cx="2668587" cy="800100"/>
        </p:xfrm>
        <a:graphic>
          <a:graphicData uri="http://schemas.openxmlformats.org/presentationml/2006/ole">
            <mc:AlternateContent xmlns:mc="http://schemas.openxmlformats.org/markup-compatibility/2006">
              <mc:Choice xmlns:v="urn:schemas-microsoft-com:vml" Requires="v">
                <p:oleObj spid="_x0000_s20513" name="Objeto empaquetador del shell" showAsIcon="1" r:id="rId9" imgW="1329480" imgH="398520" progId="Package">
                  <p:embed/>
                </p:oleObj>
              </mc:Choice>
              <mc:Fallback>
                <p:oleObj name="Objeto empaquetador del shell" showAsIcon="1" r:id="rId9" imgW="1329480" imgH="398520" progId="Package">
                  <p:embed/>
                  <p:pic>
                    <p:nvPicPr>
                      <p:cNvPr id="0" name=""/>
                      <p:cNvPicPr/>
                      <p:nvPr/>
                    </p:nvPicPr>
                    <p:blipFill>
                      <a:blip r:embed="rId10"/>
                      <a:stretch>
                        <a:fillRect/>
                      </a:stretch>
                    </p:blipFill>
                    <p:spPr>
                      <a:xfrm>
                        <a:off x="5326063" y="4498975"/>
                        <a:ext cx="2668587" cy="800100"/>
                      </a:xfrm>
                      <a:prstGeom prst="rect">
                        <a:avLst/>
                      </a:prstGeom>
                    </p:spPr>
                  </p:pic>
                </p:oleObj>
              </mc:Fallback>
            </mc:AlternateContent>
          </a:graphicData>
        </a:graphic>
      </p:graphicFrame>
    </p:spTree>
    <p:extLst>
      <p:ext uri="{BB962C8B-B14F-4D97-AF65-F5344CB8AC3E}">
        <p14:creationId xmlns:p14="http://schemas.microsoft.com/office/powerpoint/2010/main" val="287893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ChangeArrowheads="1"/>
          </p:cNvSpPr>
          <p:nvPr/>
        </p:nvSpPr>
        <p:spPr bwMode="auto">
          <a:xfrm>
            <a:off x="247650" y="87313"/>
            <a:ext cx="72771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
        <p:nvSpPr>
          <p:cNvPr id="6" name="Título 1"/>
          <p:cNvSpPr txBox="1">
            <a:spLocks/>
          </p:cNvSpPr>
          <p:nvPr/>
        </p:nvSpPr>
        <p:spPr>
          <a:xfrm>
            <a:off x="247650" y="1487488"/>
            <a:ext cx="8596313" cy="749300"/>
          </a:xfrm>
          <a:prstGeom prst="rect">
            <a:avLst/>
          </a:prstGeom>
        </p:spPr>
        <p:txBody>
          <a:bodyPr/>
          <a:lstStyle>
            <a:lvl1pPr algn="l" rtl="0" eaLnBrk="0" fontAlgn="base" hangingPunct="0">
              <a:spcBef>
                <a:spcPct val="0"/>
              </a:spcBef>
              <a:spcAft>
                <a:spcPct val="0"/>
              </a:spcAft>
              <a:defRPr sz="2400">
                <a:solidFill>
                  <a:schemeClr val="accent2"/>
                </a:solidFill>
                <a:latin typeface="+mj-lt"/>
                <a:ea typeface="ＭＳ Ｐゴシック" charset="0"/>
                <a:cs typeface="+mj-cs"/>
              </a:defRPr>
            </a:lvl1pPr>
            <a:lvl2pPr algn="l" rtl="0" eaLnBrk="0" fontAlgn="base" hangingPunct="0">
              <a:spcBef>
                <a:spcPct val="0"/>
              </a:spcBef>
              <a:spcAft>
                <a:spcPct val="0"/>
              </a:spcAft>
              <a:defRPr sz="2400">
                <a:solidFill>
                  <a:schemeClr val="accent2"/>
                </a:solidFill>
                <a:latin typeface="Verdana" pitchFamily="34" charset="0"/>
                <a:ea typeface="ＭＳ Ｐゴシック" charset="0"/>
              </a:defRPr>
            </a:lvl2pPr>
            <a:lvl3pPr algn="l" rtl="0" eaLnBrk="0" fontAlgn="base" hangingPunct="0">
              <a:spcBef>
                <a:spcPct val="0"/>
              </a:spcBef>
              <a:spcAft>
                <a:spcPct val="0"/>
              </a:spcAft>
              <a:defRPr sz="2400">
                <a:solidFill>
                  <a:schemeClr val="accent2"/>
                </a:solidFill>
                <a:latin typeface="Verdana" pitchFamily="34" charset="0"/>
                <a:ea typeface="ＭＳ Ｐゴシック" charset="0"/>
              </a:defRPr>
            </a:lvl3pPr>
            <a:lvl4pPr algn="l" rtl="0" eaLnBrk="0" fontAlgn="base" hangingPunct="0">
              <a:spcBef>
                <a:spcPct val="0"/>
              </a:spcBef>
              <a:spcAft>
                <a:spcPct val="0"/>
              </a:spcAft>
              <a:defRPr sz="2400">
                <a:solidFill>
                  <a:schemeClr val="accent2"/>
                </a:solidFill>
                <a:latin typeface="Verdana" pitchFamily="34" charset="0"/>
                <a:ea typeface="ＭＳ Ｐゴシック" charset="0"/>
              </a:defRPr>
            </a:lvl4pPr>
            <a:lvl5pPr algn="l" rtl="0" eaLnBrk="0" fontAlgn="base" hangingPunct="0">
              <a:spcBef>
                <a:spcPct val="0"/>
              </a:spcBef>
              <a:spcAft>
                <a:spcPct val="0"/>
              </a:spcAft>
              <a:defRPr sz="2400">
                <a:solidFill>
                  <a:schemeClr val="accent2"/>
                </a:solidFill>
                <a:latin typeface="Verdana" pitchFamily="34" charset="0"/>
                <a:ea typeface="ＭＳ Ｐゴシック" charset="0"/>
              </a:defRPr>
            </a:lvl5pPr>
            <a:lvl6pPr marL="457200" algn="l" rtl="0" fontAlgn="base">
              <a:spcBef>
                <a:spcPct val="0"/>
              </a:spcBef>
              <a:spcAft>
                <a:spcPct val="0"/>
              </a:spcAft>
              <a:defRPr sz="2400">
                <a:solidFill>
                  <a:schemeClr val="accent2"/>
                </a:solidFill>
                <a:latin typeface="Verdana" pitchFamily="34" charset="0"/>
              </a:defRPr>
            </a:lvl6pPr>
            <a:lvl7pPr marL="914400" algn="l" rtl="0" fontAlgn="base">
              <a:spcBef>
                <a:spcPct val="0"/>
              </a:spcBef>
              <a:spcAft>
                <a:spcPct val="0"/>
              </a:spcAft>
              <a:defRPr sz="2400">
                <a:solidFill>
                  <a:schemeClr val="accent2"/>
                </a:solidFill>
                <a:latin typeface="Verdana" pitchFamily="34" charset="0"/>
              </a:defRPr>
            </a:lvl7pPr>
            <a:lvl8pPr marL="1371600" algn="l" rtl="0" fontAlgn="base">
              <a:spcBef>
                <a:spcPct val="0"/>
              </a:spcBef>
              <a:spcAft>
                <a:spcPct val="0"/>
              </a:spcAft>
              <a:defRPr sz="2400">
                <a:solidFill>
                  <a:schemeClr val="accent2"/>
                </a:solidFill>
                <a:latin typeface="Verdana" pitchFamily="34" charset="0"/>
              </a:defRPr>
            </a:lvl8pPr>
            <a:lvl9pPr marL="1828800" algn="l" rtl="0" fontAlgn="base">
              <a:spcBef>
                <a:spcPct val="0"/>
              </a:spcBef>
              <a:spcAft>
                <a:spcPct val="0"/>
              </a:spcAft>
              <a:defRPr sz="2400">
                <a:solidFill>
                  <a:schemeClr val="accent2"/>
                </a:solidFill>
                <a:latin typeface="Verdana" pitchFamily="34" charset="0"/>
              </a:defRPr>
            </a:lvl9pPr>
          </a:lstStyle>
          <a:p>
            <a:pPr algn="ctr">
              <a:defRPr/>
            </a:pPr>
            <a:r>
              <a:rPr lang="es-MX" sz="2800" b="1" i="1" kern="0" dirty="0">
                <a:solidFill>
                  <a:schemeClr val="tx1">
                    <a:lumMod val="95000"/>
                    <a:lumOff val="5000"/>
                  </a:schemeClr>
                </a:solidFill>
              </a:rPr>
              <a:t>Índice de Contenidos </a:t>
            </a:r>
          </a:p>
        </p:txBody>
      </p:sp>
      <p:sp>
        <p:nvSpPr>
          <p:cNvPr id="7" name="Marcador de contenido 2"/>
          <p:cNvSpPr txBox="1">
            <a:spLocks/>
          </p:cNvSpPr>
          <p:nvPr/>
        </p:nvSpPr>
        <p:spPr>
          <a:xfrm>
            <a:off x="247650" y="2438400"/>
            <a:ext cx="8837613" cy="4141788"/>
          </a:xfrm>
          <a:prstGeom prst="rect">
            <a:avLst/>
          </a:prstGeom>
        </p:spPr>
        <p:txBody>
          <a:bodyPr/>
          <a:lstStyle>
            <a:lvl1pPr marL="457200" indent="-457200">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nSpc>
                <a:spcPct val="90000"/>
              </a:lnSpc>
              <a:buClr>
                <a:srgbClr val="000000"/>
              </a:buClr>
              <a:buFont typeface="Wingdings" panose="05000000000000000000" pitchFamily="2" charset="2"/>
              <a:buChar char="Ø"/>
              <a:defRPr/>
            </a:pPr>
            <a:r>
              <a:rPr lang="es-MX" altLang="es-MX" sz="3000" b="1" dirty="0">
                <a:solidFill>
                  <a:srgbClr val="262673"/>
                </a:solidFill>
                <a:latin typeface="+mj-lt"/>
                <a:cs typeface="Calibri" panose="020F0502020204030204" pitchFamily="34" charset="0"/>
                <a:sym typeface="Calibri" panose="020F0502020204030204" pitchFamily="34" charset="0"/>
              </a:rPr>
              <a:t>Producto 1: </a:t>
            </a:r>
          </a:p>
          <a:p>
            <a:pPr algn="ctr">
              <a:lnSpc>
                <a:spcPct val="90000"/>
              </a:lnSpc>
              <a:buClr>
                <a:srgbClr val="000000"/>
              </a:buClr>
              <a:buFontTx/>
              <a:buNone/>
              <a:defRPr/>
            </a:pPr>
            <a:r>
              <a:rPr lang="es-MX" altLang="es-MX" sz="3000" b="1" dirty="0">
                <a:solidFill>
                  <a:srgbClr val="262673"/>
                </a:solidFill>
                <a:latin typeface="+mj-lt"/>
                <a:cs typeface="Calibri" panose="020F0502020204030204" pitchFamily="34" charset="0"/>
                <a:sym typeface="Calibri" panose="020F0502020204030204" pitchFamily="34" charset="0"/>
              </a:rPr>
              <a:t>		</a:t>
            </a:r>
            <a:r>
              <a:rPr lang="es-MX" altLang="es-MX" sz="3000" b="1" dirty="0">
                <a:solidFill>
                  <a:srgbClr val="0D0D0D"/>
                </a:solidFill>
                <a:latin typeface="+mj-lt"/>
                <a:cs typeface="Calibri" panose="020F0502020204030204" pitchFamily="34" charset="0"/>
                <a:sym typeface="Calibri" panose="020F0502020204030204" pitchFamily="34" charset="0"/>
              </a:rPr>
              <a:t>C.A.I.A.C Conclusiones generales</a:t>
            </a:r>
          </a:p>
          <a:p>
            <a:pPr>
              <a:lnSpc>
                <a:spcPct val="90000"/>
              </a:lnSpc>
              <a:buClr>
                <a:srgbClr val="000000"/>
              </a:buClr>
              <a:buFont typeface="Wingdings" panose="05000000000000000000" pitchFamily="2" charset="2"/>
              <a:buChar char="Ø"/>
              <a:defRPr/>
            </a:pPr>
            <a:endParaRPr lang="es-MX" altLang="es-MX" sz="3000" b="1" dirty="0">
              <a:solidFill>
                <a:srgbClr val="262673"/>
              </a:solidFill>
              <a:latin typeface="+mj-lt"/>
              <a:cs typeface="Calibri" panose="020F0502020204030204" pitchFamily="34" charset="0"/>
              <a:sym typeface="Calibri" panose="020F0502020204030204" pitchFamily="34" charset="0"/>
            </a:endParaRPr>
          </a:p>
          <a:p>
            <a:pPr>
              <a:lnSpc>
                <a:spcPct val="90000"/>
              </a:lnSpc>
              <a:buClr>
                <a:srgbClr val="000000"/>
              </a:buClr>
              <a:buFont typeface="Wingdings" panose="05000000000000000000" pitchFamily="2" charset="2"/>
              <a:buChar char="Ø"/>
              <a:defRPr/>
            </a:pPr>
            <a:r>
              <a:rPr lang="es-MX" altLang="es-MX" sz="3000" b="1" dirty="0">
                <a:solidFill>
                  <a:srgbClr val="262673"/>
                </a:solidFill>
                <a:latin typeface="+mj-lt"/>
                <a:cs typeface="Calibri" panose="020F0502020204030204" pitchFamily="34" charset="0"/>
                <a:sym typeface="Calibri" panose="020F0502020204030204" pitchFamily="34" charset="0"/>
              </a:rPr>
              <a:t>Producto 2: </a:t>
            </a:r>
          </a:p>
          <a:p>
            <a:pPr>
              <a:lnSpc>
                <a:spcPct val="90000"/>
              </a:lnSpc>
              <a:buClr>
                <a:srgbClr val="000000"/>
              </a:buClr>
              <a:buFontTx/>
              <a:buNone/>
              <a:defRPr/>
            </a:pPr>
            <a:r>
              <a:rPr lang="es-MX" altLang="es-MX" sz="3000" b="1" dirty="0">
                <a:solidFill>
                  <a:srgbClr val="262673"/>
                </a:solidFill>
                <a:latin typeface="+mj-lt"/>
                <a:cs typeface="Calibri" panose="020F0502020204030204" pitchFamily="34" charset="0"/>
                <a:sym typeface="Calibri" panose="020F0502020204030204" pitchFamily="34" charset="0"/>
              </a:rPr>
              <a:t>			</a:t>
            </a:r>
            <a:r>
              <a:rPr lang="es-MX" altLang="es-MX" sz="3000" b="1" dirty="0">
                <a:solidFill>
                  <a:srgbClr val="0D0D0D"/>
                </a:solidFill>
                <a:latin typeface="+mj-lt"/>
                <a:cs typeface="Calibri" panose="020F0502020204030204" pitchFamily="34" charset="0"/>
                <a:sym typeface="Calibri" panose="020F0502020204030204" pitchFamily="34" charset="0"/>
              </a:rPr>
              <a:t>Memoria fotográfica</a:t>
            </a:r>
          </a:p>
          <a:p>
            <a:pPr>
              <a:lnSpc>
                <a:spcPct val="90000"/>
              </a:lnSpc>
              <a:buClr>
                <a:srgbClr val="000000"/>
              </a:buClr>
              <a:buFont typeface="Wingdings" panose="05000000000000000000" pitchFamily="2" charset="2"/>
              <a:buChar char="Ø"/>
              <a:defRPr/>
            </a:pPr>
            <a:endParaRPr lang="es-MX" altLang="es-MX" sz="3000" b="1" dirty="0">
              <a:solidFill>
                <a:srgbClr val="262673"/>
              </a:solidFill>
              <a:latin typeface="+mj-lt"/>
              <a:cs typeface="Calibri" panose="020F0502020204030204" pitchFamily="34" charset="0"/>
              <a:sym typeface="Calibri" panose="020F0502020204030204" pitchFamily="34" charset="0"/>
            </a:endParaRPr>
          </a:p>
          <a:p>
            <a:pPr>
              <a:lnSpc>
                <a:spcPct val="90000"/>
              </a:lnSpc>
              <a:buClr>
                <a:srgbClr val="000000"/>
              </a:buClr>
              <a:buFont typeface="Wingdings" panose="05000000000000000000" pitchFamily="2" charset="2"/>
              <a:buChar char="Ø"/>
              <a:defRPr/>
            </a:pPr>
            <a:r>
              <a:rPr lang="es-MX" altLang="es-MX" sz="3000" b="1" dirty="0">
                <a:solidFill>
                  <a:srgbClr val="262673"/>
                </a:solidFill>
                <a:latin typeface="+mj-lt"/>
                <a:cs typeface="Calibri" panose="020F0502020204030204" pitchFamily="34" charset="0"/>
                <a:sym typeface="Calibri" panose="020F0502020204030204" pitchFamily="34" charset="0"/>
              </a:rPr>
              <a:t>Producto 3: </a:t>
            </a:r>
          </a:p>
          <a:p>
            <a:pPr>
              <a:lnSpc>
                <a:spcPct val="90000"/>
              </a:lnSpc>
              <a:buClr>
                <a:srgbClr val="000000"/>
              </a:buClr>
              <a:buFontTx/>
              <a:buNone/>
              <a:defRPr/>
            </a:pPr>
            <a:r>
              <a:rPr lang="es-MX" altLang="es-MX" sz="3000" b="1" dirty="0">
                <a:solidFill>
                  <a:srgbClr val="262673"/>
                </a:solidFill>
                <a:latin typeface="+mj-lt"/>
                <a:cs typeface="Calibri" panose="020F0502020204030204" pitchFamily="34" charset="0"/>
                <a:sym typeface="Calibri" panose="020F0502020204030204" pitchFamily="34" charset="0"/>
              </a:rPr>
              <a:t>			</a:t>
            </a:r>
            <a:r>
              <a:rPr lang="es-MX" altLang="es-MX" sz="3000" b="1" dirty="0">
                <a:solidFill>
                  <a:srgbClr val="0D0D0D"/>
                </a:solidFill>
                <a:latin typeface="+mj-lt"/>
                <a:cs typeface="Calibri" panose="020F0502020204030204" pitchFamily="34" charset="0"/>
                <a:sym typeface="Calibri" panose="020F0502020204030204" pitchFamily="34" charset="0"/>
              </a:rPr>
              <a:t>Organizador gráfico</a:t>
            </a:r>
          </a:p>
          <a:p>
            <a:pPr>
              <a:defRPr/>
            </a:pPr>
            <a:endParaRPr lang="es-MX" altLang="es-MX"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buFontTx/>
              <a:buNone/>
            </a:pPr>
            <a:fld id="{EEA9B307-7FC8-4EB9-8DA1-968A42706AA9}" type="slidenum">
              <a:rPr lang="es-ES" altLang="es-MX" sz="1400" smtClean="0">
                <a:solidFill>
                  <a:schemeClr val="tx1"/>
                </a:solidFill>
              </a:rPr>
              <a:pPr>
                <a:buFontTx/>
                <a:buNone/>
              </a:pPr>
              <a:t>5</a:t>
            </a:fld>
            <a:endParaRPr lang="es-ES" altLang="es-MX" sz="1400">
              <a:solidFill>
                <a:schemeClr val="tx1"/>
              </a:solidFill>
            </a:endParaRP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ChangeArrowheads="1"/>
          </p:cNvSpPr>
          <p:nvPr/>
        </p:nvSpPr>
        <p:spPr bwMode="auto">
          <a:xfrm>
            <a:off x="161925" y="277813"/>
            <a:ext cx="7289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
        <p:nvSpPr>
          <p:cNvPr id="7" name="Marcador de contenido 2"/>
          <p:cNvSpPr txBox="1">
            <a:spLocks/>
          </p:cNvSpPr>
          <p:nvPr/>
        </p:nvSpPr>
        <p:spPr>
          <a:xfrm>
            <a:off x="1331789" y="2480955"/>
            <a:ext cx="7470775" cy="2208213"/>
          </a:xfrm>
          <a:prstGeom prst="rect">
            <a:avLst/>
          </a:prstGeom>
          <a:solidFill>
            <a:srgbClr val="92D050"/>
          </a:solidFill>
          <a:ln w="3810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a:lnSpc>
                <a:spcPct val="90000"/>
              </a:lnSpc>
              <a:buClr>
                <a:srgbClr val="000000"/>
              </a:buClr>
              <a:buFontTx/>
              <a:buNone/>
              <a:defRPr/>
            </a:pPr>
            <a:r>
              <a:rPr lang="es-MX" altLang="es-MX" sz="4000" b="1" dirty="0">
                <a:solidFill>
                  <a:srgbClr val="0D0D0D"/>
                </a:solidFill>
                <a:latin typeface="+mj-lt"/>
                <a:cs typeface="Calibri" panose="020F0502020204030204" pitchFamily="34" charset="0"/>
                <a:sym typeface="Calibri" panose="020F0502020204030204" pitchFamily="34" charset="0"/>
              </a:rPr>
              <a:t>Producto 1</a:t>
            </a:r>
          </a:p>
          <a:p>
            <a:pPr algn="ctr">
              <a:lnSpc>
                <a:spcPct val="90000"/>
              </a:lnSpc>
              <a:buClr>
                <a:srgbClr val="000000"/>
              </a:buClr>
              <a:buFontTx/>
              <a:buNone/>
              <a:defRPr/>
            </a:pPr>
            <a:r>
              <a:rPr lang="es-MX" altLang="es-MX" sz="4000" b="1" dirty="0">
                <a:solidFill>
                  <a:srgbClr val="0D0D0D"/>
                </a:solidFill>
                <a:latin typeface="+mj-lt"/>
                <a:cs typeface="Calibri" panose="020F0502020204030204" pitchFamily="34" charset="0"/>
                <a:sym typeface="Calibri" panose="020F0502020204030204" pitchFamily="34" charset="0"/>
              </a:rPr>
              <a:t> C.A.I.A.C Conclusiones generales</a:t>
            </a:r>
          </a:p>
          <a:p>
            <a:pPr algn="ctr">
              <a:lnSpc>
                <a:spcPct val="90000"/>
              </a:lnSpc>
              <a:buClr>
                <a:srgbClr val="000000"/>
              </a:buClr>
              <a:buFontTx/>
              <a:buNone/>
              <a:defRPr/>
            </a:pPr>
            <a:endParaRPr lang="es-MX" altLang="es-MX" sz="3600" b="1" dirty="0">
              <a:solidFill>
                <a:srgbClr val="262673"/>
              </a:solidFill>
              <a:latin typeface="Calibri" panose="020F0502020204030204" pitchFamily="34" charset="0"/>
              <a:cs typeface="Calibri" panose="020F0502020204030204" pitchFamily="34" charset="0"/>
              <a:sym typeface="Calibri" panose="020F0502020204030204" pitchFamily="34" charset="0"/>
            </a:endParaRPr>
          </a:p>
          <a:p>
            <a:pPr algn="ctr">
              <a:defRPr/>
            </a:pPr>
            <a:endParaRPr lang="es-MX" altLang="es-MX"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ChangeArrowheads="1"/>
          </p:cNvSpPr>
          <p:nvPr/>
        </p:nvSpPr>
        <p:spPr bwMode="auto">
          <a:xfrm>
            <a:off x="223838" y="188913"/>
            <a:ext cx="68199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
        <p:nvSpPr>
          <p:cNvPr id="7" name="Marcador de contenido 2"/>
          <p:cNvSpPr txBox="1">
            <a:spLocks/>
          </p:cNvSpPr>
          <p:nvPr/>
        </p:nvSpPr>
        <p:spPr>
          <a:xfrm>
            <a:off x="247650" y="2438400"/>
            <a:ext cx="8837613" cy="4141788"/>
          </a:xfrm>
          <a:prstGeom prst="rect">
            <a:avLst/>
          </a:prstGeom>
        </p:spPr>
        <p:txBody>
          <a:bodyPr/>
          <a:lstStyle>
            <a:lvl1pPr marL="342900" indent="-342900" algn="l" rtl="0" eaLnBrk="0" fontAlgn="base" hangingPunct="0">
              <a:spcBef>
                <a:spcPct val="0"/>
              </a:spcBef>
              <a:spcAft>
                <a:spcPct val="0"/>
              </a:spcAft>
              <a:buAutoNum type="arabicPeriod"/>
              <a:defRPr sz="2000">
                <a:solidFill>
                  <a:srgbClr val="00000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4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endParaRPr lang="es-MX" kern="0" dirty="0"/>
          </a:p>
        </p:txBody>
      </p:sp>
      <p:pic>
        <p:nvPicPr>
          <p:cNvPr id="8197"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73325"/>
            <a:ext cx="9109075"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38" y="1611313"/>
            <a:ext cx="88058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ChangeArrowheads="1"/>
          </p:cNvSpPr>
          <p:nvPr/>
        </p:nvSpPr>
        <p:spPr bwMode="auto">
          <a:xfrm>
            <a:off x="247650" y="188913"/>
            <a:ext cx="71151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
        <p:nvSpPr>
          <p:cNvPr id="7" name="Marcador de contenido 2"/>
          <p:cNvSpPr txBox="1">
            <a:spLocks/>
          </p:cNvSpPr>
          <p:nvPr/>
        </p:nvSpPr>
        <p:spPr>
          <a:xfrm>
            <a:off x="247650" y="2438400"/>
            <a:ext cx="8837613" cy="4141788"/>
          </a:xfrm>
          <a:prstGeom prst="rect">
            <a:avLst/>
          </a:prstGeom>
        </p:spPr>
        <p:txBody>
          <a:bodyPr/>
          <a:lstStyle>
            <a:lvl1pPr marL="342900" indent="-342900" algn="l" rtl="0" eaLnBrk="0" fontAlgn="base" hangingPunct="0">
              <a:spcBef>
                <a:spcPct val="0"/>
              </a:spcBef>
              <a:spcAft>
                <a:spcPct val="0"/>
              </a:spcAft>
              <a:buAutoNum type="arabicPeriod"/>
              <a:defRPr sz="2000">
                <a:solidFill>
                  <a:srgbClr val="00000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4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endParaRPr lang="es-MX" kern="0" dirty="0"/>
          </a:p>
        </p:txBody>
      </p:sp>
      <p:pic>
        <p:nvPicPr>
          <p:cNvPr id="9221"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8" y="1611313"/>
            <a:ext cx="88058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97138"/>
            <a:ext cx="9144000"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ChangeArrowheads="1"/>
          </p:cNvSpPr>
          <p:nvPr/>
        </p:nvSpPr>
        <p:spPr bwMode="auto">
          <a:xfrm>
            <a:off x="247650" y="188913"/>
            <a:ext cx="67960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
        <p:nvSpPr>
          <p:cNvPr id="7" name="Marcador de contenido 2"/>
          <p:cNvSpPr txBox="1">
            <a:spLocks/>
          </p:cNvSpPr>
          <p:nvPr/>
        </p:nvSpPr>
        <p:spPr>
          <a:xfrm>
            <a:off x="247650" y="2438400"/>
            <a:ext cx="8837613" cy="4141788"/>
          </a:xfrm>
          <a:prstGeom prst="rect">
            <a:avLst/>
          </a:prstGeom>
        </p:spPr>
        <p:txBody>
          <a:bodyPr/>
          <a:lstStyle>
            <a:lvl1pPr marL="342900" indent="-342900" algn="l" rtl="0" eaLnBrk="0" fontAlgn="base" hangingPunct="0">
              <a:spcBef>
                <a:spcPct val="0"/>
              </a:spcBef>
              <a:spcAft>
                <a:spcPct val="0"/>
              </a:spcAft>
              <a:buAutoNum type="arabicPeriod"/>
              <a:defRPr sz="2000">
                <a:solidFill>
                  <a:srgbClr val="00000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4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endParaRPr lang="es-MX" kern="0" dirty="0"/>
          </a:p>
        </p:txBody>
      </p:sp>
      <p:pic>
        <p:nvPicPr>
          <p:cNvPr id="10245"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8" y="1611313"/>
            <a:ext cx="88058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88" y="2582863"/>
            <a:ext cx="9051925"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188913"/>
            <a:ext cx="115252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ChangeArrowheads="1"/>
          </p:cNvSpPr>
          <p:nvPr/>
        </p:nvSpPr>
        <p:spPr bwMode="auto">
          <a:xfrm>
            <a:off x="247650" y="188913"/>
            <a:ext cx="67960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AutoNum type="arabicPeriod"/>
              <a:defRPr sz="20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defRPr/>
            </a:pPr>
            <a:r>
              <a:rPr lang="es-ES_tradnl" altLang="es-MX" sz="2400" b="1" dirty="0">
                <a:solidFill>
                  <a:srgbClr val="000066"/>
                </a:solidFill>
                <a:latin typeface="+mj-lt"/>
              </a:rPr>
              <a:t>CENTRO EDUCATIVO CRUZ AZUL, A. C.</a:t>
            </a:r>
            <a:br>
              <a:rPr lang="es-ES_tradnl" altLang="es-MX" sz="2400" b="1" dirty="0">
                <a:solidFill>
                  <a:srgbClr val="000066"/>
                </a:solidFill>
                <a:latin typeface="+mj-lt"/>
              </a:rPr>
            </a:br>
            <a:r>
              <a:rPr lang="es-ES_tradnl" altLang="es-MX" sz="2400" b="1" dirty="0">
                <a:solidFill>
                  <a:srgbClr val="000066"/>
                </a:solidFill>
                <a:latin typeface="+mj-lt"/>
              </a:rPr>
              <a:t>BACHILLERATO CRUZ AZUL</a:t>
            </a:r>
            <a:br>
              <a:rPr lang="es-ES_tradnl" altLang="es-MX" sz="2400" b="1" dirty="0">
                <a:solidFill>
                  <a:srgbClr val="000066"/>
                </a:solidFill>
                <a:latin typeface="+mj-lt"/>
              </a:rPr>
            </a:br>
            <a:r>
              <a:rPr lang="es-ES_tradnl" altLang="es-MX" sz="1800" b="1" dirty="0">
                <a:solidFill>
                  <a:srgbClr val="000066"/>
                </a:solidFill>
                <a:latin typeface="+mj-lt"/>
              </a:rPr>
              <a:t>CLAVE: 6914</a:t>
            </a:r>
            <a:endParaRPr lang="es-ES" altLang="es-MX" sz="1800" b="1" dirty="0">
              <a:solidFill>
                <a:srgbClr val="000066"/>
              </a:solidFill>
              <a:latin typeface="+mj-lt"/>
            </a:endParaRPr>
          </a:p>
        </p:txBody>
      </p:sp>
      <p:sp>
        <p:nvSpPr>
          <p:cNvPr id="7" name="Marcador de contenido 2"/>
          <p:cNvSpPr txBox="1">
            <a:spLocks/>
          </p:cNvSpPr>
          <p:nvPr/>
        </p:nvSpPr>
        <p:spPr>
          <a:xfrm>
            <a:off x="247650" y="2438400"/>
            <a:ext cx="8837613" cy="4141788"/>
          </a:xfrm>
          <a:prstGeom prst="rect">
            <a:avLst/>
          </a:prstGeom>
        </p:spPr>
        <p:txBody>
          <a:bodyPr/>
          <a:lstStyle>
            <a:lvl1pPr marL="342900" indent="-342900" algn="l" rtl="0" eaLnBrk="0" fontAlgn="base" hangingPunct="0">
              <a:spcBef>
                <a:spcPct val="0"/>
              </a:spcBef>
              <a:spcAft>
                <a:spcPct val="0"/>
              </a:spcAft>
              <a:buAutoNum type="arabicPeriod"/>
              <a:defRPr sz="2000">
                <a:solidFill>
                  <a:srgbClr val="00000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4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endParaRPr lang="es-MX" kern="0" dirty="0"/>
          </a:p>
        </p:txBody>
      </p:sp>
      <p:pic>
        <p:nvPicPr>
          <p:cNvPr id="11269"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838" y="1611313"/>
            <a:ext cx="88058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n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663" y="2740025"/>
            <a:ext cx="89916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71" name="Objeto 2"/>
          <p:cNvGraphicFramePr>
            <a:graphicFrameLocks noChangeAspect="1"/>
          </p:cNvGraphicFramePr>
          <p:nvPr/>
        </p:nvGraphicFramePr>
        <p:xfrm>
          <a:off x="4546600" y="5632450"/>
          <a:ext cx="3933825" cy="828675"/>
        </p:xfrm>
        <a:graphic>
          <a:graphicData uri="http://schemas.openxmlformats.org/presentationml/2006/ole">
            <mc:AlternateContent xmlns:mc="http://schemas.openxmlformats.org/markup-compatibility/2006">
              <mc:Choice xmlns:v="urn:schemas-microsoft-com:vml" Requires="v">
                <p:oleObj spid="_x0000_s11394" name="Imagen de mapa de bits" r:id="rId7" imgW="0" imgH="0" progId="Paint.Picture">
                  <p:embed/>
                </p:oleObj>
              </mc:Choice>
              <mc:Fallback>
                <p:oleObj name="Imagen de mapa de bits" r:id="rId7" imgW="0" imgH="0" progId="Paint.Picture">
                  <p:embed/>
                  <p:pic>
                    <p:nvPicPr>
                      <p:cNvPr id="0" name="Objeto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6600" y="5632450"/>
                        <a:ext cx="39338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CCFF"/>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99CCFF"/>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11261</TotalTime>
  <Words>1240</Words>
  <Application>Microsoft Office PowerPoint</Application>
  <PresentationFormat>Presentación en pantalla (4:3)</PresentationFormat>
  <Paragraphs>174</Paragraphs>
  <Slides>32</Slides>
  <Notes>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4</vt:i4>
      </vt:variant>
      <vt:variant>
        <vt:lpstr>Títulos de diapositiva</vt:lpstr>
      </vt:variant>
      <vt:variant>
        <vt:i4>32</vt:i4>
      </vt:variant>
    </vt:vector>
  </HeadingPairs>
  <TitlesOfParts>
    <vt:vector size="44" baseType="lpstr">
      <vt:lpstr>Malgun Gothic</vt:lpstr>
      <vt:lpstr>ＭＳ Ｐゴシック</vt:lpstr>
      <vt:lpstr>Aharoni</vt:lpstr>
      <vt:lpstr>Arial</vt:lpstr>
      <vt:lpstr>Calibri</vt:lpstr>
      <vt:lpstr>Verdana</vt:lpstr>
      <vt:lpstr>Wingdings</vt:lpstr>
      <vt:lpstr>Diseño predeterminado</vt:lpstr>
      <vt:lpstr>Imagen de mapa de bits</vt:lpstr>
      <vt:lpstr>Acrobat Document</vt:lpstr>
      <vt:lpstr>Objeto empaquetador del shell</vt:lpstr>
      <vt:lpstr>Paquete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CECA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Misión CECA</dc:title>
  <dc:creator>GEMMAGA</dc:creator>
  <cp:lastModifiedBy>Fernanda Latani</cp:lastModifiedBy>
  <cp:revision>707</cp:revision>
  <dcterms:created xsi:type="dcterms:W3CDTF">2008-04-09T13:59:13Z</dcterms:created>
  <dcterms:modified xsi:type="dcterms:W3CDTF">2018-06-27T21:44:53Z</dcterms:modified>
</cp:coreProperties>
</file>