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Lst>
  <p:sldSz cy="6858000" cx="12192000"/>
  <p:notesSz cx="6858000" cy="9144000"/>
  <p:embeddedFontLst>
    <p:embeddedFont>
      <p:font typeface="Century Gothic"/>
      <p:regular r:id="rId60"/>
      <p:bold r:id="rId61"/>
      <p:italic r:id="rId62"/>
      <p:bold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64" roundtripDataSignature="AMtx7midTFCBHft9NlJA83eWhZfhgAz9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8F1A0F4-5917-40DB-91BC-A7409A416833}">
  <a:tblStyle styleId="{C8F1A0F4-5917-40DB-91BC-A7409A416833}" styleName="Table_0">
    <a:wholeTbl>
      <a:tcTxStyle b="off" i="off">
        <a:font>
          <a:latin typeface="Century Gothic"/>
          <a:ea typeface="Century Gothic"/>
          <a:cs typeface="Century Gothic"/>
        </a:font>
        <a:schemeClr val="lt1"/>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tcBdr>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tcBdr>
      </a:tcStyle>
    </a:band1H>
    <a:band2H>
      <a:tcTxStyle/>
    </a:band2H>
    <a:band1V>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cBdr>
      </a:tcStyle>
    </a:band1V>
    <a:band2V>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1"/>
              </a:solidFill>
              <a:prstDash val="solid"/>
              <a:round/>
              <a:headEnd len="sm" w="sm" type="none"/>
              <a:tailEnd len="sm" w="sm" type="none"/>
            </a:ln>
          </a:top>
        </a:tcBdr>
      </a:tcStyle>
    </a:lastRow>
    <a:seCell>
      <a:tcTxStyle/>
    </a:seCell>
    <a:swCell>
      <a:tcTxStyle/>
    </a:swCell>
    <a:firstRow>
      <a:tcTxStyle b="on" i="off">
        <a:font>
          <a:latin typeface="Century Gothic"/>
          <a:ea typeface="Century Gothic"/>
          <a:cs typeface="Century Gothic"/>
        </a:font>
        <a:schemeClr val="dk1"/>
      </a:tcTxStyle>
      <a:tcStyle>
        <a:fill>
          <a:solidFill>
            <a:schemeClr val="accent1"/>
          </a:solidFill>
        </a:fill>
      </a:tcStyle>
    </a:firstRow>
    <a:neCell>
      <a:tcTxStyle/>
    </a:neCell>
    <a:nwCell>
      <a:tcTxStyle/>
    </a:nwCell>
  </a:tblStyle>
  <a:tblStyle styleId="{B61C1EF1-56F3-467B-A38A-20ABEDD5BA42}"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E1591509-96ED-491C-9436-61408537B2FD}" styleName="Table_2">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59B62456-BD4A-46A2-883F-12D9B568F9EA}" styleName="Table_3">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CenturyGothic-italic.fntdata"/><Relationship Id="rId61" Type="http://schemas.openxmlformats.org/officeDocument/2006/relationships/font" Target="fonts/CenturyGothic-bold.fntdata"/><Relationship Id="rId20" Type="http://schemas.openxmlformats.org/officeDocument/2006/relationships/slide" Target="slides/slide14.xml"/><Relationship Id="rId64" Type="http://customschemas.google.com/relationships/presentationmetadata" Target="metadata"/><Relationship Id="rId63" Type="http://schemas.openxmlformats.org/officeDocument/2006/relationships/font" Target="fonts/CenturyGothic-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CenturyGothic-regular.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MX"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220c03caba_0_1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g2220c03caba_0_1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g2220c03caba_0_1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MX"/>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5b6db9e5d1_1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g5b6db9e5d1_1_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 name="Google Shape;224;g5b6db9e5d1_1_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MX"/>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MX"/>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22c3d70bdd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g222c3d70bdd_0_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g222c3d70bdd_0_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MX"/>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3db8803099_0_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g23db8803099_0_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g23db8803099_0_5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MX"/>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3db8803099_0_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g23db8803099_0_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0" name="Google Shape;260;g23db8803099_0_6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MX"/>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8" name="Google Shape;26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5b6db9e5d1_1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g5b6db9e5d1_1_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 name="Google Shape;288;g5b6db9e5d1_1_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MX"/>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220c03caba_0_4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g2220c03caba_0_4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g2220c03caba_0_4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5" name="Google Shape;29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3db8803099_0_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 name="Google Shape;304;g23db8803099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3db8803099_0_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3" name="Google Shape;313;g23db8803099_0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5a8d59613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g5a8d59613a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g5a8d59613a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MX"/>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5a8d59613a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g5a8d59613a_0_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0" name="Google Shape;330;g5a8d59613a_0_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MX"/>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5a8d59613a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g5a8d59613a_0_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7" name="Google Shape;337;g5a8d59613a_0_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MX"/>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5b6db9e5d1_1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g5b6db9e5d1_1_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4" name="Google Shape;344;g5b6db9e5d1_1_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MX"/>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3db8803099_0_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1" name="Google Shape;351;g23db8803099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3db8803099_0_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0" name="Google Shape;360;g23db8803099_0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8" name="Google Shape;36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220c03caba_0_4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g2220c03caba_0_4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5" name="Google Shape;37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5b6db9e5d1_1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g5b6db9e5d1_1_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2" name="Google Shape;382;g5b6db9e5d1_1_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MX"/>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42d9bd136e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242d9bd136e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g242d9bd136e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s-MX"/>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42d9bd136e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242d9bd136e_0_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g242d9bd136e_0_1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s-MX"/>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4158bc6ced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7" name="Google Shape;407;g24158bc6ce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4158bc6ced_0_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4" name="Google Shape;414;g24158bc6ced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4158bc6ced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0" name="Google Shape;420;g24158bc6ced_0_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1" name="Google Shape;421;g24158bc6ced_0_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MX"/>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8" name="Google Shape;428;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5" name="Google Shape;435;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5b6db9e5d1_1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g5b6db9e5d1_1_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2" name="Google Shape;442;g5b6db9e5d1_1_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MX"/>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220c03caba_0_4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g2220c03caba_0_4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9" name="Google Shape;449;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6" name="Google Shape;456;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5b6db9e5d1_1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2" name="Google Shape;462;g5b6db9e5d1_1_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3" name="Google Shape;463;g5b6db9e5d1_1_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MX"/>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23db8803099_0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0" name="Google Shape;470;g23db8803099_0_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1" name="Google Shape;471;g23db8803099_0_5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MX"/>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3db8803099_0_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9" name="Google Shape;479;g23db8803099_0_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0" name="Google Shape;480;g23db8803099_0_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MX"/>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7" name="Google Shape;487;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4" name="Google Shape;49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0" name="Google Shape;500;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5b6db9e5d1_1_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6" name="Google Shape;506;g5b6db9e5d1_1_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7" name="Google Shape;507;g5b6db9e5d1_1_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MX"/>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23e271cf08c_1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4" name="Google Shape;514;g23e271cf08c_1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5" name="Google Shape;515;g23e271cf08c_1_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MX"/>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23e271cf08c_1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4" name="Google Shape;524;g23e271cf08c_1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5" name="Google Shape;525;g23e271cf08c_1_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MX"/>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4" name="Google Shape;534;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242a47e6107_0_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1" name="Google Shape;541;g242a47e6107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227e4ea0d5e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227e4ea0d5e_0_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9" name="Google Shape;549;g227e4ea0d5e_0_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s-MX"/>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MX"/>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leyenda">
  <p:cSld name="Título y leyenda">
    <p:spTree>
      <p:nvGrpSpPr>
        <p:cNvPr id="21" name="Shape 21"/>
        <p:cNvGrpSpPr/>
        <p:nvPr/>
      </p:nvGrpSpPr>
      <p:grpSpPr>
        <a:xfrm>
          <a:off x="0" y="0"/>
          <a:ext cx="0" cy="0"/>
          <a:chOff x="0" y="0"/>
          <a:chExt cx="0" cy="0"/>
        </a:xfrm>
      </p:grpSpPr>
      <p:sp>
        <p:nvSpPr>
          <p:cNvPr id="22" name="Google Shape;22;g2220c03caba_0_474"/>
          <p:cNvSpPr txBox="1"/>
          <p:nvPr>
            <p:ph type="title"/>
          </p:nvPr>
        </p:nvSpPr>
        <p:spPr>
          <a:xfrm>
            <a:off x="685800" y="753532"/>
            <a:ext cx="10820400" cy="28026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lt1"/>
              </a:buClr>
              <a:buSzPts val="3200"/>
              <a:buFont typeface="Century Gothic"/>
              <a:buNone/>
              <a:defRPr sz="32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 name="Google Shape;23;g2220c03caba_0_474"/>
          <p:cNvSpPr txBox="1"/>
          <p:nvPr>
            <p:ph idx="1" type="body"/>
          </p:nvPr>
        </p:nvSpPr>
        <p:spPr>
          <a:xfrm>
            <a:off x="1024467" y="3649133"/>
            <a:ext cx="10130400" cy="999000"/>
          </a:xfrm>
          <a:prstGeom prst="rect">
            <a:avLst/>
          </a:prstGeom>
          <a:noFill/>
          <a:ln>
            <a:noFill/>
          </a:ln>
        </p:spPr>
        <p:txBody>
          <a:bodyPr anchorCtr="0" anchor="ctr" bIns="45700" lIns="91425" spcFirstLastPara="1" rIns="91425" wrap="square" tIns="45700">
            <a:normAutofit/>
          </a:bodyPr>
          <a:lstStyle>
            <a:lvl1pPr indent="-228600" lvl="0" marL="457200" rtl="0" algn="l">
              <a:spcBef>
                <a:spcPts val="320"/>
              </a:spcBef>
              <a:spcAft>
                <a:spcPts val="0"/>
              </a:spcAft>
              <a:buSzPts val="1280"/>
              <a:buNone/>
              <a:defRPr sz="1600"/>
            </a:lvl1pPr>
            <a:lvl2pPr indent="-228600" lvl="1" marL="914400" rtl="0" algn="l">
              <a:spcBef>
                <a:spcPts val="600"/>
              </a:spcBef>
              <a:spcAft>
                <a:spcPts val="0"/>
              </a:spcAft>
              <a:buSzPts val="1120"/>
              <a:buNone/>
              <a:defRPr sz="1400"/>
            </a:lvl2pPr>
            <a:lvl3pPr indent="-228600" lvl="2" marL="1371600" rtl="0" algn="l">
              <a:spcBef>
                <a:spcPts val="600"/>
              </a:spcBef>
              <a:spcAft>
                <a:spcPts val="0"/>
              </a:spcAft>
              <a:buSzPts val="960"/>
              <a:buNone/>
              <a:defRPr sz="1200"/>
            </a:lvl3pPr>
            <a:lvl4pPr indent="-228600" lvl="3" marL="1828800" rtl="0" algn="l">
              <a:spcBef>
                <a:spcPts val="600"/>
              </a:spcBef>
              <a:spcAft>
                <a:spcPts val="0"/>
              </a:spcAft>
              <a:buSzPts val="800"/>
              <a:buNone/>
              <a:defRPr sz="1000"/>
            </a:lvl4pPr>
            <a:lvl5pPr indent="-228600" lvl="4" marL="2286000" rtl="0" algn="l">
              <a:spcBef>
                <a:spcPts val="600"/>
              </a:spcBef>
              <a:spcAft>
                <a:spcPts val="0"/>
              </a:spcAft>
              <a:buSzPts val="800"/>
              <a:buNone/>
              <a:defRPr sz="1000"/>
            </a:lvl5pPr>
            <a:lvl6pPr indent="-228600" lvl="5" marL="2743200" rtl="0" algn="l">
              <a:spcBef>
                <a:spcPts val="600"/>
              </a:spcBef>
              <a:spcAft>
                <a:spcPts val="0"/>
              </a:spcAft>
              <a:buSzPts val="800"/>
              <a:buNone/>
              <a:defRPr sz="1000"/>
            </a:lvl6pPr>
            <a:lvl7pPr indent="-228600" lvl="6" marL="3200400" rtl="0" algn="l">
              <a:spcBef>
                <a:spcPts val="600"/>
              </a:spcBef>
              <a:spcAft>
                <a:spcPts val="0"/>
              </a:spcAft>
              <a:buSzPts val="800"/>
              <a:buNone/>
              <a:defRPr sz="1000"/>
            </a:lvl7pPr>
            <a:lvl8pPr indent="-228600" lvl="7" marL="3657600" rtl="0" algn="l">
              <a:spcBef>
                <a:spcPts val="600"/>
              </a:spcBef>
              <a:spcAft>
                <a:spcPts val="0"/>
              </a:spcAft>
              <a:buSzPts val="800"/>
              <a:buNone/>
              <a:defRPr sz="1000"/>
            </a:lvl8pPr>
            <a:lvl9pPr indent="-228600" lvl="8" marL="4114800" rtl="0" algn="l">
              <a:spcBef>
                <a:spcPts val="600"/>
              </a:spcBef>
              <a:spcAft>
                <a:spcPts val="600"/>
              </a:spcAft>
              <a:buSzPts val="800"/>
              <a:buNone/>
              <a:defRPr sz="1000"/>
            </a:lvl9pPr>
          </a:lstStyle>
          <a:p/>
        </p:txBody>
      </p:sp>
      <p:sp>
        <p:nvSpPr>
          <p:cNvPr id="24" name="Google Shape;24;g2220c03caba_0_474"/>
          <p:cNvSpPr txBox="1"/>
          <p:nvPr>
            <p:ph idx="10" type="dt"/>
          </p:nvPr>
        </p:nvSpPr>
        <p:spPr>
          <a:xfrm>
            <a:off x="7814452" y="381000"/>
            <a:ext cx="2910900" cy="3651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 name="Google Shape;25;g2220c03caba_0_474"/>
          <p:cNvSpPr txBox="1"/>
          <p:nvPr>
            <p:ph idx="11" type="ftr"/>
          </p:nvPr>
        </p:nvSpPr>
        <p:spPr>
          <a:xfrm>
            <a:off x="685800" y="379941"/>
            <a:ext cx="6991500" cy="3651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 name="Google Shape;26;g2220c03caba_0_474"/>
          <p:cNvSpPr txBox="1"/>
          <p:nvPr>
            <p:ph idx="12" type="sldNum"/>
          </p:nvPr>
        </p:nvSpPr>
        <p:spPr>
          <a:xfrm>
            <a:off x="10862452" y="381000"/>
            <a:ext cx="643800" cy="3651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82" name="Shape 82"/>
        <p:cNvGrpSpPr/>
        <p:nvPr/>
      </p:nvGrpSpPr>
      <p:grpSpPr>
        <a:xfrm>
          <a:off x="0" y="0"/>
          <a:ext cx="0" cy="0"/>
          <a:chOff x="0" y="0"/>
          <a:chExt cx="0" cy="0"/>
        </a:xfrm>
      </p:grpSpPr>
      <p:sp>
        <p:nvSpPr>
          <p:cNvPr id="83" name="Google Shape;83;g2220c03caba_0_535"/>
          <p:cNvSpPr txBox="1"/>
          <p:nvPr>
            <p:ph type="title"/>
          </p:nvPr>
        </p:nvSpPr>
        <p:spPr>
          <a:xfrm>
            <a:off x="4722812" y="1447800"/>
            <a:ext cx="6019800" cy="11430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lt1"/>
              </a:buClr>
              <a:buSzPts val="2800"/>
              <a:buFont typeface="Century Gothic"/>
              <a:buNone/>
              <a:defRPr b="0" sz="28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4" name="Google Shape;84;g2220c03caba_0_535"/>
          <p:cNvSpPr/>
          <p:nvPr>
            <p:ph idx="2" type="pic"/>
          </p:nvPr>
        </p:nvSpPr>
        <p:spPr>
          <a:xfrm>
            <a:off x="989012" y="914400"/>
            <a:ext cx="3281100" cy="4572000"/>
          </a:xfrm>
          <a:prstGeom prst="snip2DiagRect">
            <a:avLst>
              <a:gd fmla="val 10815" name="adj1"/>
              <a:gd fmla="val 0" name="adj2"/>
            </a:avLst>
          </a:prstGeom>
          <a:noFill/>
          <a:ln cap="flat" cmpd="sng" w="15875">
            <a:solidFill>
              <a:schemeClr val="lt1">
                <a:alpha val="40000"/>
              </a:schemeClr>
            </a:solidFill>
            <a:prstDash val="solid"/>
            <a:round/>
            <a:headEnd len="sm" w="sm" type="none"/>
            <a:tailEnd len="sm" w="sm" type="none"/>
          </a:ln>
        </p:spPr>
      </p:sp>
      <p:sp>
        <p:nvSpPr>
          <p:cNvPr id="85" name="Google Shape;85;g2220c03caba_0_535"/>
          <p:cNvSpPr txBox="1"/>
          <p:nvPr>
            <p:ph idx="1" type="body"/>
          </p:nvPr>
        </p:nvSpPr>
        <p:spPr>
          <a:xfrm>
            <a:off x="4722812" y="2777066"/>
            <a:ext cx="6021300" cy="2049000"/>
          </a:xfrm>
          <a:prstGeom prst="rect">
            <a:avLst/>
          </a:prstGeom>
          <a:noFill/>
          <a:ln>
            <a:noFill/>
          </a:ln>
        </p:spPr>
        <p:txBody>
          <a:bodyPr anchorCtr="0" anchor="t" bIns="45700" lIns="91425" spcFirstLastPara="1" rIns="91425" wrap="square" tIns="45700">
            <a:normAutofit/>
          </a:bodyPr>
          <a:lstStyle>
            <a:lvl1pPr indent="-228600" lvl="0" marL="457200" rtl="0" algn="l">
              <a:spcBef>
                <a:spcPts val="360"/>
              </a:spcBef>
              <a:spcAft>
                <a:spcPts val="0"/>
              </a:spcAft>
              <a:buSzPts val="1440"/>
              <a:buNone/>
              <a:defRPr sz="1800"/>
            </a:lvl1pPr>
            <a:lvl2pPr indent="-228600" lvl="1" marL="914400" rtl="0" algn="l">
              <a:spcBef>
                <a:spcPts val="600"/>
              </a:spcBef>
              <a:spcAft>
                <a:spcPts val="0"/>
              </a:spcAft>
              <a:buSzPts val="960"/>
              <a:buNone/>
              <a:defRPr sz="1200"/>
            </a:lvl2pPr>
            <a:lvl3pPr indent="-228600" lvl="2" marL="1371600" rtl="0" algn="l">
              <a:spcBef>
                <a:spcPts val="600"/>
              </a:spcBef>
              <a:spcAft>
                <a:spcPts val="0"/>
              </a:spcAft>
              <a:buSzPts val="800"/>
              <a:buNone/>
              <a:defRPr sz="1000"/>
            </a:lvl3pPr>
            <a:lvl4pPr indent="-228600" lvl="3" marL="1828800" rtl="0" algn="l">
              <a:spcBef>
                <a:spcPts val="600"/>
              </a:spcBef>
              <a:spcAft>
                <a:spcPts val="0"/>
              </a:spcAft>
              <a:buSzPts val="720"/>
              <a:buNone/>
              <a:defRPr sz="900"/>
            </a:lvl4pPr>
            <a:lvl5pPr indent="-228600" lvl="4" marL="2286000" rtl="0" algn="l">
              <a:spcBef>
                <a:spcPts val="600"/>
              </a:spcBef>
              <a:spcAft>
                <a:spcPts val="0"/>
              </a:spcAft>
              <a:buSzPts val="720"/>
              <a:buNone/>
              <a:defRPr sz="900"/>
            </a:lvl5pPr>
            <a:lvl6pPr indent="-228600" lvl="5" marL="2743200" rtl="0" algn="l">
              <a:spcBef>
                <a:spcPts val="600"/>
              </a:spcBef>
              <a:spcAft>
                <a:spcPts val="0"/>
              </a:spcAft>
              <a:buSzPts val="720"/>
              <a:buNone/>
              <a:defRPr sz="900"/>
            </a:lvl6pPr>
            <a:lvl7pPr indent="-228600" lvl="6" marL="3200400" rtl="0" algn="l">
              <a:spcBef>
                <a:spcPts val="600"/>
              </a:spcBef>
              <a:spcAft>
                <a:spcPts val="0"/>
              </a:spcAft>
              <a:buSzPts val="720"/>
              <a:buNone/>
              <a:defRPr sz="900"/>
            </a:lvl7pPr>
            <a:lvl8pPr indent="-228600" lvl="7" marL="3657600" rtl="0" algn="l">
              <a:spcBef>
                <a:spcPts val="600"/>
              </a:spcBef>
              <a:spcAft>
                <a:spcPts val="0"/>
              </a:spcAft>
              <a:buSzPts val="720"/>
              <a:buNone/>
              <a:defRPr sz="900"/>
            </a:lvl8pPr>
            <a:lvl9pPr indent="-228600" lvl="8" marL="4114800" rtl="0" algn="l">
              <a:spcBef>
                <a:spcPts val="600"/>
              </a:spcBef>
              <a:spcAft>
                <a:spcPts val="600"/>
              </a:spcAft>
              <a:buSzPts val="720"/>
              <a:buNone/>
              <a:defRPr sz="900"/>
            </a:lvl9pPr>
          </a:lstStyle>
          <a:p/>
        </p:txBody>
      </p:sp>
      <p:sp>
        <p:nvSpPr>
          <p:cNvPr id="86" name="Google Shape;86;g2220c03caba_0_535"/>
          <p:cNvSpPr txBox="1"/>
          <p:nvPr>
            <p:ph idx="10" type="dt"/>
          </p:nvPr>
        </p:nvSpPr>
        <p:spPr>
          <a:xfrm>
            <a:off x="9904412" y="6172200"/>
            <a:ext cx="1600200" cy="3651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7" name="Google Shape;87;g2220c03caba_0_535"/>
          <p:cNvSpPr txBox="1"/>
          <p:nvPr>
            <p:ph idx="11" type="ftr"/>
          </p:nvPr>
        </p:nvSpPr>
        <p:spPr>
          <a:xfrm>
            <a:off x="684212" y="6172200"/>
            <a:ext cx="7543800" cy="3651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8" name="Google Shape;88;g2220c03caba_0_535"/>
          <p:cNvSpPr txBox="1"/>
          <p:nvPr>
            <p:ph idx="12" type="sldNum"/>
          </p:nvPr>
        </p:nvSpPr>
        <p:spPr>
          <a:xfrm>
            <a:off x="10363200" y="5578475"/>
            <a:ext cx="1142100" cy="6699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panorámica con descripción">
  <p:cSld name="Imagen panorámica con descripción">
    <p:spTree>
      <p:nvGrpSpPr>
        <p:cNvPr id="89" name="Shape 89"/>
        <p:cNvGrpSpPr/>
        <p:nvPr/>
      </p:nvGrpSpPr>
      <p:grpSpPr>
        <a:xfrm>
          <a:off x="0" y="0"/>
          <a:ext cx="0" cy="0"/>
          <a:chOff x="0" y="0"/>
          <a:chExt cx="0" cy="0"/>
        </a:xfrm>
      </p:grpSpPr>
      <p:sp>
        <p:nvSpPr>
          <p:cNvPr id="90" name="Google Shape;90;g2220c03caba_0_542"/>
          <p:cNvSpPr txBox="1"/>
          <p:nvPr>
            <p:ph type="title"/>
          </p:nvPr>
        </p:nvSpPr>
        <p:spPr>
          <a:xfrm>
            <a:off x="684212" y="4487332"/>
            <a:ext cx="8534400" cy="15072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lt1"/>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1" name="Google Shape;91;g2220c03caba_0_542"/>
          <p:cNvSpPr/>
          <p:nvPr>
            <p:ph idx="2" type="pic"/>
          </p:nvPr>
        </p:nvSpPr>
        <p:spPr>
          <a:xfrm>
            <a:off x="685800" y="533400"/>
            <a:ext cx="10818900" cy="3124200"/>
          </a:xfrm>
          <a:prstGeom prst="snip2DiagRect">
            <a:avLst>
              <a:gd fmla="val 10815" name="adj1"/>
              <a:gd fmla="val 0" name="adj2"/>
            </a:avLst>
          </a:prstGeom>
          <a:noFill/>
          <a:ln cap="flat" cmpd="sng" w="15875">
            <a:solidFill>
              <a:schemeClr val="lt1">
                <a:alpha val="40000"/>
              </a:schemeClr>
            </a:solidFill>
            <a:prstDash val="solid"/>
            <a:round/>
            <a:headEnd len="sm" w="sm" type="none"/>
            <a:tailEnd len="sm" w="sm" type="none"/>
          </a:ln>
        </p:spPr>
      </p:sp>
      <p:sp>
        <p:nvSpPr>
          <p:cNvPr id="92" name="Google Shape;92;g2220c03caba_0_542"/>
          <p:cNvSpPr txBox="1"/>
          <p:nvPr>
            <p:ph idx="1" type="body"/>
          </p:nvPr>
        </p:nvSpPr>
        <p:spPr>
          <a:xfrm>
            <a:off x="914402" y="3843867"/>
            <a:ext cx="8304300" cy="457200"/>
          </a:xfrm>
          <a:prstGeom prst="rect">
            <a:avLst/>
          </a:prstGeom>
          <a:noFill/>
          <a:ln>
            <a:noFill/>
          </a:ln>
        </p:spPr>
        <p:txBody>
          <a:bodyPr anchorCtr="0" anchor="t" bIns="45700" lIns="91425" spcFirstLastPara="1" rIns="91425" wrap="square" tIns="45700">
            <a:normAutofit/>
          </a:bodyPr>
          <a:lstStyle>
            <a:lvl1pPr indent="-228600" lvl="0" marL="457200" rtl="0" algn="l">
              <a:spcBef>
                <a:spcPts val="320"/>
              </a:spcBef>
              <a:spcAft>
                <a:spcPts val="0"/>
              </a:spcAft>
              <a:buSzPts val="1280"/>
              <a:buFont typeface="Century Gothic"/>
              <a:buNone/>
              <a:defRPr sz="1600"/>
            </a:lvl1pPr>
            <a:lvl2pPr indent="-228600" lvl="1" marL="914400" rtl="0" algn="l">
              <a:spcBef>
                <a:spcPts val="600"/>
              </a:spcBef>
              <a:spcAft>
                <a:spcPts val="0"/>
              </a:spcAft>
              <a:buSzPts val="1440"/>
              <a:buFont typeface="Century Gothic"/>
              <a:buNone/>
              <a:defRPr/>
            </a:lvl2pPr>
            <a:lvl3pPr indent="-228600" lvl="2" marL="1371600" rtl="0" algn="l">
              <a:spcBef>
                <a:spcPts val="600"/>
              </a:spcBef>
              <a:spcAft>
                <a:spcPts val="0"/>
              </a:spcAft>
              <a:buSzPts val="1280"/>
              <a:buFont typeface="Century Gothic"/>
              <a:buNone/>
              <a:defRPr/>
            </a:lvl3pPr>
            <a:lvl4pPr indent="-228600" lvl="3" marL="1828800" rtl="0" algn="l">
              <a:spcBef>
                <a:spcPts val="600"/>
              </a:spcBef>
              <a:spcAft>
                <a:spcPts val="0"/>
              </a:spcAft>
              <a:buSzPts val="1120"/>
              <a:buFont typeface="Century Gothic"/>
              <a:buNone/>
              <a:defRPr/>
            </a:lvl4pPr>
            <a:lvl5pPr indent="-228600" lvl="4" marL="2286000" rtl="0" algn="l">
              <a:spcBef>
                <a:spcPts val="600"/>
              </a:spcBef>
              <a:spcAft>
                <a:spcPts val="0"/>
              </a:spcAft>
              <a:buSzPts val="1120"/>
              <a:buFont typeface="Century Gothic"/>
              <a:buNone/>
              <a:defRPr/>
            </a:lvl5pPr>
            <a:lvl6pPr indent="-320039" lvl="5" marL="2743200" rtl="0" algn="l">
              <a:spcBef>
                <a:spcPts val="600"/>
              </a:spcBef>
              <a:spcAft>
                <a:spcPts val="0"/>
              </a:spcAft>
              <a:buSzPts val="1440"/>
              <a:buChar char="▶"/>
              <a:defRPr/>
            </a:lvl6pPr>
            <a:lvl7pPr indent="-320039" lvl="6" marL="3200400" rtl="0" algn="l">
              <a:spcBef>
                <a:spcPts val="600"/>
              </a:spcBef>
              <a:spcAft>
                <a:spcPts val="0"/>
              </a:spcAft>
              <a:buSzPts val="1440"/>
              <a:buChar char="▶"/>
              <a:defRPr/>
            </a:lvl7pPr>
            <a:lvl8pPr indent="-320040" lvl="7" marL="3657600" rtl="0" algn="l">
              <a:spcBef>
                <a:spcPts val="600"/>
              </a:spcBef>
              <a:spcAft>
                <a:spcPts val="0"/>
              </a:spcAft>
              <a:buSzPts val="1440"/>
              <a:buChar char="▶"/>
              <a:defRPr/>
            </a:lvl8pPr>
            <a:lvl9pPr indent="-320040" lvl="8" marL="4114800" rtl="0" algn="l">
              <a:spcBef>
                <a:spcPts val="600"/>
              </a:spcBef>
              <a:spcAft>
                <a:spcPts val="600"/>
              </a:spcAft>
              <a:buSzPts val="1440"/>
              <a:buChar char="▶"/>
              <a:defRPr/>
            </a:lvl9pPr>
          </a:lstStyle>
          <a:p/>
        </p:txBody>
      </p:sp>
      <p:sp>
        <p:nvSpPr>
          <p:cNvPr id="93" name="Google Shape;93;g2220c03caba_0_542"/>
          <p:cNvSpPr txBox="1"/>
          <p:nvPr>
            <p:ph idx="10" type="dt"/>
          </p:nvPr>
        </p:nvSpPr>
        <p:spPr>
          <a:xfrm>
            <a:off x="9904412" y="6172200"/>
            <a:ext cx="1600200" cy="3651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4" name="Google Shape;94;g2220c03caba_0_542"/>
          <p:cNvSpPr txBox="1"/>
          <p:nvPr>
            <p:ph idx="11" type="ftr"/>
          </p:nvPr>
        </p:nvSpPr>
        <p:spPr>
          <a:xfrm>
            <a:off x="684212" y="6172200"/>
            <a:ext cx="7543800" cy="3651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5" name="Google Shape;95;g2220c03caba_0_542"/>
          <p:cNvSpPr txBox="1"/>
          <p:nvPr>
            <p:ph idx="12" type="sldNum"/>
          </p:nvPr>
        </p:nvSpPr>
        <p:spPr>
          <a:xfrm>
            <a:off x="10363200" y="5578475"/>
            <a:ext cx="1142100" cy="6699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descripción">
  <p:cSld name="Título y descripción">
    <p:spTree>
      <p:nvGrpSpPr>
        <p:cNvPr id="96" name="Shape 96"/>
        <p:cNvGrpSpPr/>
        <p:nvPr/>
      </p:nvGrpSpPr>
      <p:grpSpPr>
        <a:xfrm>
          <a:off x="0" y="0"/>
          <a:ext cx="0" cy="0"/>
          <a:chOff x="0" y="0"/>
          <a:chExt cx="0" cy="0"/>
        </a:xfrm>
      </p:grpSpPr>
      <p:sp>
        <p:nvSpPr>
          <p:cNvPr id="97" name="Google Shape;97;g2220c03caba_0_549"/>
          <p:cNvSpPr txBox="1"/>
          <p:nvPr>
            <p:ph type="title"/>
          </p:nvPr>
        </p:nvSpPr>
        <p:spPr>
          <a:xfrm>
            <a:off x="684213" y="685800"/>
            <a:ext cx="10058400" cy="27432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lt1"/>
              </a:buClr>
              <a:buSzPts val="3200"/>
              <a:buFont typeface="Century Gothic"/>
              <a:buNone/>
              <a:defRPr b="0" sz="32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8" name="Google Shape;98;g2220c03caba_0_549"/>
          <p:cNvSpPr txBox="1"/>
          <p:nvPr>
            <p:ph idx="1" type="body"/>
          </p:nvPr>
        </p:nvSpPr>
        <p:spPr>
          <a:xfrm>
            <a:off x="684212" y="4114800"/>
            <a:ext cx="8535900" cy="1879500"/>
          </a:xfrm>
          <a:prstGeom prst="rect">
            <a:avLst/>
          </a:prstGeom>
          <a:noFill/>
          <a:ln>
            <a:noFill/>
          </a:ln>
        </p:spPr>
        <p:txBody>
          <a:bodyPr anchorCtr="0" anchor="ctr" bIns="45700" lIns="91425" spcFirstLastPara="1" rIns="91425" wrap="square" tIns="45700">
            <a:normAutofit/>
          </a:bodyPr>
          <a:lstStyle>
            <a:lvl1pPr indent="-228600" lvl="0" marL="457200" rtl="0" algn="l">
              <a:spcBef>
                <a:spcPts val="400"/>
              </a:spcBef>
              <a:spcAft>
                <a:spcPts val="0"/>
              </a:spcAft>
              <a:buSzPts val="1600"/>
              <a:buNone/>
              <a:defRPr sz="2000">
                <a:solidFill>
                  <a:srgbClr val="0F486F"/>
                </a:solidFill>
              </a:defRPr>
            </a:lvl1pPr>
            <a:lvl2pPr indent="-228600" lvl="1" marL="914400" rtl="0" algn="l">
              <a:spcBef>
                <a:spcPts val="600"/>
              </a:spcBef>
              <a:spcAft>
                <a:spcPts val="0"/>
              </a:spcAft>
              <a:buSzPts val="1440"/>
              <a:buNone/>
              <a:defRPr sz="1800">
                <a:solidFill>
                  <a:schemeClr val="lt1"/>
                </a:solidFill>
              </a:defRPr>
            </a:lvl2pPr>
            <a:lvl3pPr indent="-228600" lvl="2" marL="1371600" rtl="0" algn="l">
              <a:spcBef>
                <a:spcPts val="600"/>
              </a:spcBef>
              <a:spcAft>
                <a:spcPts val="0"/>
              </a:spcAft>
              <a:buSzPts val="1280"/>
              <a:buNone/>
              <a:defRPr sz="1600">
                <a:solidFill>
                  <a:schemeClr val="lt1"/>
                </a:solidFill>
              </a:defRPr>
            </a:lvl3pPr>
            <a:lvl4pPr indent="-228600" lvl="3" marL="1828800" rtl="0" algn="l">
              <a:spcBef>
                <a:spcPts val="600"/>
              </a:spcBef>
              <a:spcAft>
                <a:spcPts val="0"/>
              </a:spcAft>
              <a:buSzPts val="1120"/>
              <a:buNone/>
              <a:defRPr sz="1400">
                <a:solidFill>
                  <a:schemeClr val="lt1"/>
                </a:solidFill>
              </a:defRPr>
            </a:lvl4pPr>
            <a:lvl5pPr indent="-228600" lvl="4" marL="2286000" rtl="0" algn="l">
              <a:spcBef>
                <a:spcPts val="600"/>
              </a:spcBef>
              <a:spcAft>
                <a:spcPts val="0"/>
              </a:spcAft>
              <a:buSzPts val="1120"/>
              <a:buNone/>
              <a:defRPr sz="1400">
                <a:solidFill>
                  <a:schemeClr val="lt1"/>
                </a:solidFill>
              </a:defRPr>
            </a:lvl5pPr>
            <a:lvl6pPr indent="-228600" lvl="5" marL="2743200" rtl="0" algn="l">
              <a:spcBef>
                <a:spcPts val="600"/>
              </a:spcBef>
              <a:spcAft>
                <a:spcPts val="0"/>
              </a:spcAft>
              <a:buSzPts val="1120"/>
              <a:buNone/>
              <a:defRPr sz="1400">
                <a:solidFill>
                  <a:schemeClr val="lt1"/>
                </a:solidFill>
              </a:defRPr>
            </a:lvl6pPr>
            <a:lvl7pPr indent="-228600" lvl="6" marL="3200400" rtl="0" algn="l">
              <a:spcBef>
                <a:spcPts val="600"/>
              </a:spcBef>
              <a:spcAft>
                <a:spcPts val="0"/>
              </a:spcAft>
              <a:buSzPts val="1120"/>
              <a:buNone/>
              <a:defRPr sz="1400">
                <a:solidFill>
                  <a:schemeClr val="lt1"/>
                </a:solidFill>
              </a:defRPr>
            </a:lvl7pPr>
            <a:lvl8pPr indent="-228600" lvl="7" marL="3657600" rtl="0" algn="l">
              <a:spcBef>
                <a:spcPts val="600"/>
              </a:spcBef>
              <a:spcAft>
                <a:spcPts val="0"/>
              </a:spcAft>
              <a:buSzPts val="1120"/>
              <a:buNone/>
              <a:defRPr sz="1400">
                <a:solidFill>
                  <a:schemeClr val="lt1"/>
                </a:solidFill>
              </a:defRPr>
            </a:lvl8pPr>
            <a:lvl9pPr indent="-228600" lvl="8" marL="4114800" rtl="0" algn="l">
              <a:spcBef>
                <a:spcPts val="600"/>
              </a:spcBef>
              <a:spcAft>
                <a:spcPts val="600"/>
              </a:spcAft>
              <a:buSzPts val="1120"/>
              <a:buNone/>
              <a:defRPr sz="1400">
                <a:solidFill>
                  <a:schemeClr val="lt1"/>
                </a:solidFill>
              </a:defRPr>
            </a:lvl9pPr>
          </a:lstStyle>
          <a:p/>
        </p:txBody>
      </p:sp>
      <p:sp>
        <p:nvSpPr>
          <p:cNvPr id="99" name="Google Shape;99;g2220c03caba_0_549"/>
          <p:cNvSpPr txBox="1"/>
          <p:nvPr>
            <p:ph idx="10" type="dt"/>
          </p:nvPr>
        </p:nvSpPr>
        <p:spPr>
          <a:xfrm>
            <a:off x="9904412" y="6172200"/>
            <a:ext cx="1600200" cy="3651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0" name="Google Shape;100;g2220c03caba_0_549"/>
          <p:cNvSpPr txBox="1"/>
          <p:nvPr>
            <p:ph idx="11" type="ftr"/>
          </p:nvPr>
        </p:nvSpPr>
        <p:spPr>
          <a:xfrm>
            <a:off x="684212" y="6172200"/>
            <a:ext cx="7543800" cy="3651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1" name="Google Shape;101;g2220c03caba_0_549"/>
          <p:cNvSpPr txBox="1"/>
          <p:nvPr>
            <p:ph idx="12" type="sldNum"/>
          </p:nvPr>
        </p:nvSpPr>
        <p:spPr>
          <a:xfrm>
            <a:off x="10363200" y="5578475"/>
            <a:ext cx="1142100" cy="6699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 con descripción">
  <p:cSld name="Cita con descripción">
    <p:spTree>
      <p:nvGrpSpPr>
        <p:cNvPr id="102" name="Shape 102"/>
        <p:cNvGrpSpPr/>
        <p:nvPr/>
      </p:nvGrpSpPr>
      <p:grpSpPr>
        <a:xfrm>
          <a:off x="0" y="0"/>
          <a:ext cx="0" cy="0"/>
          <a:chOff x="0" y="0"/>
          <a:chExt cx="0" cy="0"/>
        </a:xfrm>
      </p:grpSpPr>
      <p:sp>
        <p:nvSpPr>
          <p:cNvPr id="103" name="Google Shape;103;g2220c03caba_0_555"/>
          <p:cNvSpPr txBox="1"/>
          <p:nvPr>
            <p:ph type="title"/>
          </p:nvPr>
        </p:nvSpPr>
        <p:spPr>
          <a:xfrm>
            <a:off x="1141411" y="685800"/>
            <a:ext cx="9144000" cy="27432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lt1"/>
              </a:buClr>
              <a:buSzPts val="3200"/>
              <a:buFont typeface="Century Gothic"/>
              <a:buNone/>
              <a:defRPr b="0" sz="3200" cap="none">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4" name="Google Shape;104;g2220c03caba_0_555"/>
          <p:cNvSpPr txBox="1"/>
          <p:nvPr>
            <p:ph idx="1" type="body"/>
          </p:nvPr>
        </p:nvSpPr>
        <p:spPr>
          <a:xfrm>
            <a:off x="1446212" y="3429000"/>
            <a:ext cx="8534400" cy="381000"/>
          </a:xfrm>
          <a:prstGeom prst="rect">
            <a:avLst/>
          </a:prstGeom>
          <a:noFill/>
          <a:ln>
            <a:noFill/>
          </a:ln>
        </p:spPr>
        <p:txBody>
          <a:bodyPr anchorCtr="0" anchor="ctr" bIns="45700" lIns="91425" spcFirstLastPara="1" rIns="91425" wrap="square" tIns="45700">
            <a:normAutofit/>
          </a:bodyPr>
          <a:lstStyle>
            <a:lvl1pPr indent="-228600" lvl="0" marL="457200" rtl="0" algn="l">
              <a:spcBef>
                <a:spcPts val="400"/>
              </a:spcBef>
              <a:spcAft>
                <a:spcPts val="0"/>
              </a:spcAft>
              <a:buSzPts val="1600"/>
              <a:buFont typeface="Century Gothic"/>
              <a:buNone/>
              <a:defRPr/>
            </a:lvl1pPr>
            <a:lvl2pPr indent="-228600" lvl="1" marL="914400" rtl="0" algn="l">
              <a:spcBef>
                <a:spcPts val="600"/>
              </a:spcBef>
              <a:spcAft>
                <a:spcPts val="0"/>
              </a:spcAft>
              <a:buSzPts val="1440"/>
              <a:buFont typeface="Century Gothic"/>
              <a:buNone/>
              <a:defRPr/>
            </a:lvl2pPr>
            <a:lvl3pPr indent="-228600" lvl="2" marL="1371600" rtl="0" algn="l">
              <a:spcBef>
                <a:spcPts val="600"/>
              </a:spcBef>
              <a:spcAft>
                <a:spcPts val="0"/>
              </a:spcAft>
              <a:buSzPts val="1280"/>
              <a:buFont typeface="Century Gothic"/>
              <a:buNone/>
              <a:defRPr/>
            </a:lvl3pPr>
            <a:lvl4pPr indent="-228600" lvl="3" marL="1828800" rtl="0" algn="l">
              <a:spcBef>
                <a:spcPts val="600"/>
              </a:spcBef>
              <a:spcAft>
                <a:spcPts val="0"/>
              </a:spcAft>
              <a:buSzPts val="1120"/>
              <a:buFont typeface="Century Gothic"/>
              <a:buNone/>
              <a:defRPr/>
            </a:lvl4pPr>
            <a:lvl5pPr indent="-228600" lvl="4" marL="2286000" rtl="0" algn="l">
              <a:spcBef>
                <a:spcPts val="600"/>
              </a:spcBef>
              <a:spcAft>
                <a:spcPts val="0"/>
              </a:spcAft>
              <a:buSzPts val="1120"/>
              <a:buFont typeface="Century Gothic"/>
              <a:buNone/>
              <a:defRPr/>
            </a:lvl5pPr>
            <a:lvl6pPr indent="-320039" lvl="5" marL="2743200" rtl="0" algn="l">
              <a:spcBef>
                <a:spcPts val="600"/>
              </a:spcBef>
              <a:spcAft>
                <a:spcPts val="0"/>
              </a:spcAft>
              <a:buSzPts val="1440"/>
              <a:buChar char="▶"/>
              <a:defRPr/>
            </a:lvl6pPr>
            <a:lvl7pPr indent="-320039" lvl="6" marL="3200400" rtl="0" algn="l">
              <a:spcBef>
                <a:spcPts val="600"/>
              </a:spcBef>
              <a:spcAft>
                <a:spcPts val="0"/>
              </a:spcAft>
              <a:buSzPts val="1440"/>
              <a:buChar char="▶"/>
              <a:defRPr/>
            </a:lvl7pPr>
            <a:lvl8pPr indent="-320040" lvl="7" marL="3657600" rtl="0" algn="l">
              <a:spcBef>
                <a:spcPts val="600"/>
              </a:spcBef>
              <a:spcAft>
                <a:spcPts val="0"/>
              </a:spcAft>
              <a:buSzPts val="1440"/>
              <a:buChar char="▶"/>
              <a:defRPr/>
            </a:lvl8pPr>
            <a:lvl9pPr indent="-320040" lvl="8" marL="4114800" rtl="0" algn="l">
              <a:spcBef>
                <a:spcPts val="600"/>
              </a:spcBef>
              <a:spcAft>
                <a:spcPts val="600"/>
              </a:spcAft>
              <a:buSzPts val="1440"/>
              <a:buChar char="▶"/>
              <a:defRPr/>
            </a:lvl9pPr>
          </a:lstStyle>
          <a:p/>
        </p:txBody>
      </p:sp>
      <p:sp>
        <p:nvSpPr>
          <p:cNvPr id="105" name="Google Shape;105;g2220c03caba_0_555"/>
          <p:cNvSpPr txBox="1"/>
          <p:nvPr>
            <p:ph idx="2" type="body"/>
          </p:nvPr>
        </p:nvSpPr>
        <p:spPr>
          <a:xfrm>
            <a:off x="684213" y="4301067"/>
            <a:ext cx="8534400" cy="1684800"/>
          </a:xfrm>
          <a:prstGeom prst="rect">
            <a:avLst/>
          </a:prstGeom>
          <a:noFill/>
          <a:ln>
            <a:noFill/>
          </a:ln>
        </p:spPr>
        <p:txBody>
          <a:bodyPr anchorCtr="0" anchor="ctr" bIns="45700" lIns="91425" spcFirstLastPara="1" rIns="91425" wrap="square" tIns="45700">
            <a:normAutofit/>
          </a:bodyPr>
          <a:lstStyle>
            <a:lvl1pPr indent="-228600" lvl="0" marL="457200" rtl="0" algn="l">
              <a:spcBef>
                <a:spcPts val="400"/>
              </a:spcBef>
              <a:spcAft>
                <a:spcPts val="0"/>
              </a:spcAft>
              <a:buSzPts val="1600"/>
              <a:buNone/>
              <a:defRPr sz="2000">
                <a:solidFill>
                  <a:srgbClr val="0F486F"/>
                </a:solidFill>
              </a:defRPr>
            </a:lvl1pPr>
            <a:lvl2pPr indent="-228600" lvl="1" marL="914400" rtl="0" algn="l">
              <a:spcBef>
                <a:spcPts val="600"/>
              </a:spcBef>
              <a:spcAft>
                <a:spcPts val="0"/>
              </a:spcAft>
              <a:buSzPts val="1440"/>
              <a:buNone/>
              <a:defRPr sz="1800">
                <a:solidFill>
                  <a:schemeClr val="lt1"/>
                </a:solidFill>
              </a:defRPr>
            </a:lvl2pPr>
            <a:lvl3pPr indent="-228600" lvl="2" marL="1371600" rtl="0" algn="l">
              <a:spcBef>
                <a:spcPts val="600"/>
              </a:spcBef>
              <a:spcAft>
                <a:spcPts val="0"/>
              </a:spcAft>
              <a:buSzPts val="1280"/>
              <a:buNone/>
              <a:defRPr sz="1600">
                <a:solidFill>
                  <a:schemeClr val="lt1"/>
                </a:solidFill>
              </a:defRPr>
            </a:lvl3pPr>
            <a:lvl4pPr indent="-228600" lvl="3" marL="1828800" rtl="0" algn="l">
              <a:spcBef>
                <a:spcPts val="600"/>
              </a:spcBef>
              <a:spcAft>
                <a:spcPts val="0"/>
              </a:spcAft>
              <a:buSzPts val="1120"/>
              <a:buNone/>
              <a:defRPr sz="1400">
                <a:solidFill>
                  <a:schemeClr val="lt1"/>
                </a:solidFill>
              </a:defRPr>
            </a:lvl4pPr>
            <a:lvl5pPr indent="-228600" lvl="4" marL="2286000" rtl="0" algn="l">
              <a:spcBef>
                <a:spcPts val="600"/>
              </a:spcBef>
              <a:spcAft>
                <a:spcPts val="0"/>
              </a:spcAft>
              <a:buSzPts val="1120"/>
              <a:buNone/>
              <a:defRPr sz="1400">
                <a:solidFill>
                  <a:schemeClr val="lt1"/>
                </a:solidFill>
              </a:defRPr>
            </a:lvl5pPr>
            <a:lvl6pPr indent="-228600" lvl="5" marL="2743200" rtl="0" algn="l">
              <a:spcBef>
                <a:spcPts val="600"/>
              </a:spcBef>
              <a:spcAft>
                <a:spcPts val="0"/>
              </a:spcAft>
              <a:buSzPts val="1120"/>
              <a:buNone/>
              <a:defRPr sz="1400">
                <a:solidFill>
                  <a:schemeClr val="lt1"/>
                </a:solidFill>
              </a:defRPr>
            </a:lvl6pPr>
            <a:lvl7pPr indent="-228600" lvl="6" marL="3200400" rtl="0" algn="l">
              <a:spcBef>
                <a:spcPts val="600"/>
              </a:spcBef>
              <a:spcAft>
                <a:spcPts val="0"/>
              </a:spcAft>
              <a:buSzPts val="1120"/>
              <a:buNone/>
              <a:defRPr sz="1400">
                <a:solidFill>
                  <a:schemeClr val="lt1"/>
                </a:solidFill>
              </a:defRPr>
            </a:lvl7pPr>
            <a:lvl8pPr indent="-228600" lvl="7" marL="3657600" rtl="0" algn="l">
              <a:spcBef>
                <a:spcPts val="600"/>
              </a:spcBef>
              <a:spcAft>
                <a:spcPts val="0"/>
              </a:spcAft>
              <a:buSzPts val="1120"/>
              <a:buNone/>
              <a:defRPr sz="1400">
                <a:solidFill>
                  <a:schemeClr val="lt1"/>
                </a:solidFill>
              </a:defRPr>
            </a:lvl8pPr>
            <a:lvl9pPr indent="-228600" lvl="8" marL="4114800" rtl="0" algn="l">
              <a:spcBef>
                <a:spcPts val="600"/>
              </a:spcBef>
              <a:spcAft>
                <a:spcPts val="600"/>
              </a:spcAft>
              <a:buSzPts val="1120"/>
              <a:buNone/>
              <a:defRPr sz="1400">
                <a:solidFill>
                  <a:schemeClr val="lt1"/>
                </a:solidFill>
              </a:defRPr>
            </a:lvl9pPr>
          </a:lstStyle>
          <a:p/>
        </p:txBody>
      </p:sp>
      <p:sp>
        <p:nvSpPr>
          <p:cNvPr id="106" name="Google Shape;106;g2220c03caba_0_555"/>
          <p:cNvSpPr txBox="1"/>
          <p:nvPr>
            <p:ph idx="10" type="dt"/>
          </p:nvPr>
        </p:nvSpPr>
        <p:spPr>
          <a:xfrm>
            <a:off x="9904412" y="6172200"/>
            <a:ext cx="1600200" cy="3651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7" name="Google Shape;107;g2220c03caba_0_555"/>
          <p:cNvSpPr txBox="1"/>
          <p:nvPr>
            <p:ph idx="11" type="ftr"/>
          </p:nvPr>
        </p:nvSpPr>
        <p:spPr>
          <a:xfrm>
            <a:off x="684212" y="6172200"/>
            <a:ext cx="7543800" cy="3651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8" name="Google Shape;108;g2220c03caba_0_555"/>
          <p:cNvSpPr txBox="1"/>
          <p:nvPr>
            <p:ph idx="12" type="sldNum"/>
          </p:nvPr>
        </p:nvSpPr>
        <p:spPr>
          <a:xfrm>
            <a:off x="10363200" y="5578475"/>
            <a:ext cx="1142100" cy="6699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
        <p:nvSpPr>
          <p:cNvPr id="109" name="Google Shape;109;g2220c03caba_0_555"/>
          <p:cNvSpPr txBox="1"/>
          <p:nvPr/>
        </p:nvSpPr>
        <p:spPr>
          <a:xfrm>
            <a:off x="531812" y="812222"/>
            <a:ext cx="609600" cy="584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s-MX" sz="8000">
                <a:solidFill>
                  <a:schemeClr val="lt1"/>
                </a:solidFill>
                <a:latin typeface="Century Gothic"/>
                <a:ea typeface="Century Gothic"/>
                <a:cs typeface="Century Gothic"/>
                <a:sym typeface="Century Gothic"/>
              </a:rPr>
              <a:t>“</a:t>
            </a:r>
            <a:endParaRPr/>
          </a:p>
        </p:txBody>
      </p:sp>
      <p:sp>
        <p:nvSpPr>
          <p:cNvPr id="110" name="Google Shape;110;g2220c03caba_0_555"/>
          <p:cNvSpPr txBox="1"/>
          <p:nvPr/>
        </p:nvSpPr>
        <p:spPr>
          <a:xfrm>
            <a:off x="10285412" y="2768601"/>
            <a:ext cx="609600" cy="5847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s-MX" sz="8000">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rjeta de nombre">
  <p:cSld name="Tarjeta de nombre">
    <p:spTree>
      <p:nvGrpSpPr>
        <p:cNvPr id="111" name="Shape 111"/>
        <p:cNvGrpSpPr/>
        <p:nvPr/>
      </p:nvGrpSpPr>
      <p:grpSpPr>
        <a:xfrm>
          <a:off x="0" y="0"/>
          <a:ext cx="0" cy="0"/>
          <a:chOff x="0" y="0"/>
          <a:chExt cx="0" cy="0"/>
        </a:xfrm>
      </p:grpSpPr>
      <p:sp>
        <p:nvSpPr>
          <p:cNvPr id="112" name="Google Shape;112;g2220c03caba_0_564"/>
          <p:cNvSpPr txBox="1"/>
          <p:nvPr>
            <p:ph type="title"/>
          </p:nvPr>
        </p:nvSpPr>
        <p:spPr>
          <a:xfrm>
            <a:off x="684212" y="3429000"/>
            <a:ext cx="8534400" cy="16974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lt1"/>
              </a:buClr>
              <a:buSzPts val="3200"/>
              <a:buFont typeface="Century Gothic"/>
              <a:buNone/>
              <a:defRPr b="0" sz="32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3" name="Google Shape;113;g2220c03caba_0_564"/>
          <p:cNvSpPr txBox="1"/>
          <p:nvPr>
            <p:ph idx="1" type="body"/>
          </p:nvPr>
        </p:nvSpPr>
        <p:spPr>
          <a:xfrm>
            <a:off x="684211" y="5132981"/>
            <a:ext cx="8535900" cy="860400"/>
          </a:xfrm>
          <a:prstGeom prst="rect">
            <a:avLst/>
          </a:prstGeom>
          <a:noFill/>
          <a:ln>
            <a:noFill/>
          </a:ln>
        </p:spPr>
        <p:txBody>
          <a:bodyPr anchorCtr="0" anchor="t" bIns="45700" lIns="91425" spcFirstLastPara="1" rIns="91425" wrap="square" tIns="45700">
            <a:normAutofit/>
          </a:bodyPr>
          <a:lstStyle>
            <a:lvl1pPr indent="-228600" lvl="0" marL="457200" rtl="0" algn="l">
              <a:spcBef>
                <a:spcPts val="400"/>
              </a:spcBef>
              <a:spcAft>
                <a:spcPts val="0"/>
              </a:spcAft>
              <a:buSzPts val="1600"/>
              <a:buNone/>
              <a:defRPr sz="2000">
                <a:solidFill>
                  <a:srgbClr val="0F486F"/>
                </a:solidFill>
              </a:defRPr>
            </a:lvl1pPr>
            <a:lvl2pPr indent="-228600" lvl="1" marL="914400" rtl="0" algn="l">
              <a:spcBef>
                <a:spcPts val="600"/>
              </a:spcBef>
              <a:spcAft>
                <a:spcPts val="0"/>
              </a:spcAft>
              <a:buSzPts val="1440"/>
              <a:buNone/>
              <a:defRPr sz="1800">
                <a:solidFill>
                  <a:schemeClr val="lt1"/>
                </a:solidFill>
              </a:defRPr>
            </a:lvl2pPr>
            <a:lvl3pPr indent="-228600" lvl="2" marL="1371600" rtl="0" algn="l">
              <a:spcBef>
                <a:spcPts val="600"/>
              </a:spcBef>
              <a:spcAft>
                <a:spcPts val="0"/>
              </a:spcAft>
              <a:buSzPts val="1280"/>
              <a:buNone/>
              <a:defRPr sz="1600">
                <a:solidFill>
                  <a:schemeClr val="lt1"/>
                </a:solidFill>
              </a:defRPr>
            </a:lvl3pPr>
            <a:lvl4pPr indent="-228600" lvl="3" marL="1828800" rtl="0" algn="l">
              <a:spcBef>
                <a:spcPts val="600"/>
              </a:spcBef>
              <a:spcAft>
                <a:spcPts val="0"/>
              </a:spcAft>
              <a:buSzPts val="1120"/>
              <a:buNone/>
              <a:defRPr sz="1400">
                <a:solidFill>
                  <a:schemeClr val="lt1"/>
                </a:solidFill>
              </a:defRPr>
            </a:lvl4pPr>
            <a:lvl5pPr indent="-228600" lvl="4" marL="2286000" rtl="0" algn="l">
              <a:spcBef>
                <a:spcPts val="600"/>
              </a:spcBef>
              <a:spcAft>
                <a:spcPts val="0"/>
              </a:spcAft>
              <a:buSzPts val="1120"/>
              <a:buNone/>
              <a:defRPr sz="1400">
                <a:solidFill>
                  <a:schemeClr val="lt1"/>
                </a:solidFill>
              </a:defRPr>
            </a:lvl5pPr>
            <a:lvl6pPr indent="-228600" lvl="5" marL="2743200" rtl="0" algn="l">
              <a:spcBef>
                <a:spcPts val="600"/>
              </a:spcBef>
              <a:spcAft>
                <a:spcPts val="0"/>
              </a:spcAft>
              <a:buSzPts val="1120"/>
              <a:buNone/>
              <a:defRPr sz="1400">
                <a:solidFill>
                  <a:schemeClr val="lt1"/>
                </a:solidFill>
              </a:defRPr>
            </a:lvl6pPr>
            <a:lvl7pPr indent="-228600" lvl="6" marL="3200400" rtl="0" algn="l">
              <a:spcBef>
                <a:spcPts val="600"/>
              </a:spcBef>
              <a:spcAft>
                <a:spcPts val="0"/>
              </a:spcAft>
              <a:buSzPts val="1120"/>
              <a:buNone/>
              <a:defRPr sz="1400">
                <a:solidFill>
                  <a:schemeClr val="lt1"/>
                </a:solidFill>
              </a:defRPr>
            </a:lvl7pPr>
            <a:lvl8pPr indent="-228600" lvl="7" marL="3657600" rtl="0" algn="l">
              <a:spcBef>
                <a:spcPts val="600"/>
              </a:spcBef>
              <a:spcAft>
                <a:spcPts val="0"/>
              </a:spcAft>
              <a:buSzPts val="1120"/>
              <a:buNone/>
              <a:defRPr sz="1400">
                <a:solidFill>
                  <a:schemeClr val="lt1"/>
                </a:solidFill>
              </a:defRPr>
            </a:lvl8pPr>
            <a:lvl9pPr indent="-228600" lvl="8" marL="4114800" rtl="0" algn="l">
              <a:spcBef>
                <a:spcPts val="600"/>
              </a:spcBef>
              <a:spcAft>
                <a:spcPts val="600"/>
              </a:spcAft>
              <a:buSzPts val="1120"/>
              <a:buNone/>
              <a:defRPr sz="1400">
                <a:solidFill>
                  <a:schemeClr val="lt1"/>
                </a:solidFill>
              </a:defRPr>
            </a:lvl9pPr>
          </a:lstStyle>
          <a:p/>
        </p:txBody>
      </p:sp>
      <p:sp>
        <p:nvSpPr>
          <p:cNvPr id="114" name="Google Shape;114;g2220c03caba_0_564"/>
          <p:cNvSpPr txBox="1"/>
          <p:nvPr>
            <p:ph idx="10" type="dt"/>
          </p:nvPr>
        </p:nvSpPr>
        <p:spPr>
          <a:xfrm>
            <a:off x="9904412" y="6172200"/>
            <a:ext cx="1600200" cy="3651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5" name="Google Shape;115;g2220c03caba_0_564"/>
          <p:cNvSpPr txBox="1"/>
          <p:nvPr>
            <p:ph idx="11" type="ftr"/>
          </p:nvPr>
        </p:nvSpPr>
        <p:spPr>
          <a:xfrm>
            <a:off x="684212" y="6172200"/>
            <a:ext cx="7543800" cy="3651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6" name="Google Shape;116;g2220c03caba_0_564"/>
          <p:cNvSpPr txBox="1"/>
          <p:nvPr>
            <p:ph idx="12" type="sldNum"/>
          </p:nvPr>
        </p:nvSpPr>
        <p:spPr>
          <a:xfrm>
            <a:off x="10363200" y="5578475"/>
            <a:ext cx="1142100" cy="6699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r la tarjeta de nombre">
  <p:cSld name="Citar la tarjeta de nombre">
    <p:spTree>
      <p:nvGrpSpPr>
        <p:cNvPr id="117" name="Shape 117"/>
        <p:cNvGrpSpPr/>
        <p:nvPr/>
      </p:nvGrpSpPr>
      <p:grpSpPr>
        <a:xfrm>
          <a:off x="0" y="0"/>
          <a:ext cx="0" cy="0"/>
          <a:chOff x="0" y="0"/>
          <a:chExt cx="0" cy="0"/>
        </a:xfrm>
      </p:grpSpPr>
      <p:sp>
        <p:nvSpPr>
          <p:cNvPr id="118" name="Google Shape;118;g2220c03caba_0_570"/>
          <p:cNvSpPr txBox="1"/>
          <p:nvPr>
            <p:ph type="title"/>
          </p:nvPr>
        </p:nvSpPr>
        <p:spPr>
          <a:xfrm>
            <a:off x="1141413" y="685800"/>
            <a:ext cx="9144000" cy="27432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lt1"/>
              </a:buClr>
              <a:buSzPts val="3200"/>
              <a:buFont typeface="Century Gothic"/>
              <a:buNone/>
              <a:defRPr b="0" sz="3200" cap="none">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9" name="Google Shape;119;g2220c03caba_0_570"/>
          <p:cNvSpPr txBox="1"/>
          <p:nvPr>
            <p:ph idx="1" type="body"/>
          </p:nvPr>
        </p:nvSpPr>
        <p:spPr>
          <a:xfrm>
            <a:off x="684212" y="3928534"/>
            <a:ext cx="8534400" cy="10500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SzPts val="1920"/>
              <a:buNone/>
              <a:defRPr b="0" sz="2400" cap="none">
                <a:solidFill>
                  <a:schemeClr val="lt1"/>
                </a:solidFill>
              </a:defRPr>
            </a:lvl1pPr>
            <a:lvl2pPr indent="-320040" lvl="1" marL="914400" rtl="0" algn="l">
              <a:spcBef>
                <a:spcPts val="600"/>
              </a:spcBef>
              <a:spcAft>
                <a:spcPts val="0"/>
              </a:spcAft>
              <a:buSzPts val="1440"/>
              <a:buChar char="▶"/>
              <a:defRPr/>
            </a:lvl2pPr>
            <a:lvl3pPr indent="-320039" lvl="2" marL="1371600" rtl="0" algn="l">
              <a:spcBef>
                <a:spcPts val="600"/>
              </a:spcBef>
              <a:spcAft>
                <a:spcPts val="0"/>
              </a:spcAft>
              <a:buSzPts val="1440"/>
              <a:buChar char="▶"/>
              <a:defRPr/>
            </a:lvl3pPr>
            <a:lvl4pPr indent="-320039" lvl="3" marL="1828800" rtl="0" algn="l">
              <a:spcBef>
                <a:spcPts val="600"/>
              </a:spcBef>
              <a:spcAft>
                <a:spcPts val="0"/>
              </a:spcAft>
              <a:buSzPts val="1440"/>
              <a:buChar char="▶"/>
              <a:defRPr/>
            </a:lvl4pPr>
            <a:lvl5pPr indent="-320039" lvl="4" marL="2286000" rtl="0" algn="l">
              <a:spcBef>
                <a:spcPts val="600"/>
              </a:spcBef>
              <a:spcAft>
                <a:spcPts val="0"/>
              </a:spcAft>
              <a:buSzPts val="1440"/>
              <a:buChar char="▶"/>
              <a:defRPr/>
            </a:lvl5pPr>
            <a:lvl6pPr indent="-320039" lvl="5" marL="2743200" rtl="0" algn="l">
              <a:spcBef>
                <a:spcPts val="600"/>
              </a:spcBef>
              <a:spcAft>
                <a:spcPts val="0"/>
              </a:spcAft>
              <a:buSzPts val="1440"/>
              <a:buChar char="▶"/>
              <a:defRPr/>
            </a:lvl6pPr>
            <a:lvl7pPr indent="-320039" lvl="6" marL="3200400" rtl="0" algn="l">
              <a:spcBef>
                <a:spcPts val="600"/>
              </a:spcBef>
              <a:spcAft>
                <a:spcPts val="0"/>
              </a:spcAft>
              <a:buSzPts val="1440"/>
              <a:buChar char="▶"/>
              <a:defRPr/>
            </a:lvl7pPr>
            <a:lvl8pPr indent="-320040" lvl="7" marL="3657600" rtl="0" algn="l">
              <a:spcBef>
                <a:spcPts val="600"/>
              </a:spcBef>
              <a:spcAft>
                <a:spcPts val="0"/>
              </a:spcAft>
              <a:buSzPts val="1440"/>
              <a:buChar char="▶"/>
              <a:defRPr/>
            </a:lvl8pPr>
            <a:lvl9pPr indent="-320040" lvl="8" marL="4114800" rtl="0" algn="l">
              <a:spcBef>
                <a:spcPts val="600"/>
              </a:spcBef>
              <a:spcAft>
                <a:spcPts val="600"/>
              </a:spcAft>
              <a:buSzPts val="1440"/>
              <a:buChar char="▶"/>
              <a:defRPr/>
            </a:lvl9pPr>
          </a:lstStyle>
          <a:p/>
        </p:txBody>
      </p:sp>
      <p:sp>
        <p:nvSpPr>
          <p:cNvPr id="120" name="Google Shape;120;g2220c03caba_0_570"/>
          <p:cNvSpPr txBox="1"/>
          <p:nvPr>
            <p:ph idx="2" type="body"/>
          </p:nvPr>
        </p:nvSpPr>
        <p:spPr>
          <a:xfrm>
            <a:off x="684211" y="4978400"/>
            <a:ext cx="8534400" cy="1016100"/>
          </a:xfrm>
          <a:prstGeom prst="rect">
            <a:avLst/>
          </a:prstGeom>
          <a:noFill/>
          <a:ln>
            <a:noFill/>
          </a:ln>
        </p:spPr>
        <p:txBody>
          <a:bodyPr anchorCtr="0" anchor="t" bIns="45700" lIns="91425" spcFirstLastPara="1" rIns="91425" wrap="square" tIns="45700">
            <a:normAutofit/>
          </a:bodyPr>
          <a:lstStyle>
            <a:lvl1pPr indent="-228600" lvl="0" marL="457200" rtl="0" algn="l">
              <a:spcBef>
                <a:spcPts val="360"/>
              </a:spcBef>
              <a:spcAft>
                <a:spcPts val="0"/>
              </a:spcAft>
              <a:buSzPts val="1440"/>
              <a:buNone/>
              <a:defRPr sz="1800">
                <a:solidFill>
                  <a:srgbClr val="0F486F"/>
                </a:solidFill>
              </a:defRPr>
            </a:lvl1pPr>
            <a:lvl2pPr indent="-228600" lvl="1" marL="914400" rtl="0" algn="l">
              <a:spcBef>
                <a:spcPts val="600"/>
              </a:spcBef>
              <a:spcAft>
                <a:spcPts val="0"/>
              </a:spcAft>
              <a:buSzPts val="1440"/>
              <a:buNone/>
              <a:defRPr sz="1800">
                <a:solidFill>
                  <a:schemeClr val="lt1"/>
                </a:solidFill>
              </a:defRPr>
            </a:lvl2pPr>
            <a:lvl3pPr indent="-228600" lvl="2" marL="1371600" rtl="0" algn="l">
              <a:spcBef>
                <a:spcPts val="600"/>
              </a:spcBef>
              <a:spcAft>
                <a:spcPts val="0"/>
              </a:spcAft>
              <a:buSzPts val="1280"/>
              <a:buNone/>
              <a:defRPr sz="1600">
                <a:solidFill>
                  <a:schemeClr val="lt1"/>
                </a:solidFill>
              </a:defRPr>
            </a:lvl3pPr>
            <a:lvl4pPr indent="-228600" lvl="3" marL="1828800" rtl="0" algn="l">
              <a:spcBef>
                <a:spcPts val="600"/>
              </a:spcBef>
              <a:spcAft>
                <a:spcPts val="0"/>
              </a:spcAft>
              <a:buSzPts val="1120"/>
              <a:buNone/>
              <a:defRPr sz="1400">
                <a:solidFill>
                  <a:schemeClr val="lt1"/>
                </a:solidFill>
              </a:defRPr>
            </a:lvl4pPr>
            <a:lvl5pPr indent="-228600" lvl="4" marL="2286000" rtl="0" algn="l">
              <a:spcBef>
                <a:spcPts val="600"/>
              </a:spcBef>
              <a:spcAft>
                <a:spcPts val="0"/>
              </a:spcAft>
              <a:buSzPts val="1120"/>
              <a:buNone/>
              <a:defRPr sz="1400">
                <a:solidFill>
                  <a:schemeClr val="lt1"/>
                </a:solidFill>
              </a:defRPr>
            </a:lvl5pPr>
            <a:lvl6pPr indent="-228600" lvl="5" marL="2743200" rtl="0" algn="l">
              <a:spcBef>
                <a:spcPts val="600"/>
              </a:spcBef>
              <a:spcAft>
                <a:spcPts val="0"/>
              </a:spcAft>
              <a:buSzPts val="1120"/>
              <a:buNone/>
              <a:defRPr sz="1400">
                <a:solidFill>
                  <a:schemeClr val="lt1"/>
                </a:solidFill>
              </a:defRPr>
            </a:lvl6pPr>
            <a:lvl7pPr indent="-228600" lvl="6" marL="3200400" rtl="0" algn="l">
              <a:spcBef>
                <a:spcPts val="600"/>
              </a:spcBef>
              <a:spcAft>
                <a:spcPts val="0"/>
              </a:spcAft>
              <a:buSzPts val="1120"/>
              <a:buNone/>
              <a:defRPr sz="1400">
                <a:solidFill>
                  <a:schemeClr val="lt1"/>
                </a:solidFill>
              </a:defRPr>
            </a:lvl7pPr>
            <a:lvl8pPr indent="-228600" lvl="7" marL="3657600" rtl="0" algn="l">
              <a:spcBef>
                <a:spcPts val="600"/>
              </a:spcBef>
              <a:spcAft>
                <a:spcPts val="0"/>
              </a:spcAft>
              <a:buSzPts val="1120"/>
              <a:buNone/>
              <a:defRPr sz="1400">
                <a:solidFill>
                  <a:schemeClr val="lt1"/>
                </a:solidFill>
              </a:defRPr>
            </a:lvl8pPr>
            <a:lvl9pPr indent="-228600" lvl="8" marL="4114800" rtl="0" algn="l">
              <a:spcBef>
                <a:spcPts val="600"/>
              </a:spcBef>
              <a:spcAft>
                <a:spcPts val="600"/>
              </a:spcAft>
              <a:buSzPts val="1120"/>
              <a:buNone/>
              <a:defRPr sz="1400">
                <a:solidFill>
                  <a:schemeClr val="lt1"/>
                </a:solidFill>
              </a:defRPr>
            </a:lvl9pPr>
          </a:lstStyle>
          <a:p/>
        </p:txBody>
      </p:sp>
      <p:sp>
        <p:nvSpPr>
          <p:cNvPr id="121" name="Google Shape;121;g2220c03caba_0_570"/>
          <p:cNvSpPr txBox="1"/>
          <p:nvPr>
            <p:ph idx="10" type="dt"/>
          </p:nvPr>
        </p:nvSpPr>
        <p:spPr>
          <a:xfrm>
            <a:off x="9904412" y="6172200"/>
            <a:ext cx="1600200" cy="3651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2" name="Google Shape;122;g2220c03caba_0_570"/>
          <p:cNvSpPr txBox="1"/>
          <p:nvPr>
            <p:ph idx="11" type="ftr"/>
          </p:nvPr>
        </p:nvSpPr>
        <p:spPr>
          <a:xfrm>
            <a:off x="684212" y="6172200"/>
            <a:ext cx="7543800" cy="3651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3" name="Google Shape;123;g2220c03caba_0_570"/>
          <p:cNvSpPr txBox="1"/>
          <p:nvPr>
            <p:ph idx="12" type="sldNum"/>
          </p:nvPr>
        </p:nvSpPr>
        <p:spPr>
          <a:xfrm>
            <a:off x="10363200" y="5578475"/>
            <a:ext cx="1142100" cy="6699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
        <p:nvSpPr>
          <p:cNvPr id="124" name="Google Shape;124;g2220c03caba_0_570"/>
          <p:cNvSpPr txBox="1"/>
          <p:nvPr/>
        </p:nvSpPr>
        <p:spPr>
          <a:xfrm>
            <a:off x="531812" y="812222"/>
            <a:ext cx="609600" cy="584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s-MX" sz="8000">
                <a:solidFill>
                  <a:schemeClr val="lt1"/>
                </a:solidFill>
                <a:latin typeface="Century Gothic"/>
                <a:ea typeface="Century Gothic"/>
                <a:cs typeface="Century Gothic"/>
                <a:sym typeface="Century Gothic"/>
              </a:rPr>
              <a:t>“</a:t>
            </a:r>
            <a:endParaRPr/>
          </a:p>
        </p:txBody>
      </p:sp>
      <p:sp>
        <p:nvSpPr>
          <p:cNvPr id="125" name="Google Shape;125;g2220c03caba_0_570"/>
          <p:cNvSpPr txBox="1"/>
          <p:nvPr/>
        </p:nvSpPr>
        <p:spPr>
          <a:xfrm>
            <a:off x="10285412" y="2768601"/>
            <a:ext cx="609600" cy="5847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s-MX" sz="8000">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dadero o falso">
  <p:cSld name="Verdadero o falso">
    <p:spTree>
      <p:nvGrpSpPr>
        <p:cNvPr id="126" name="Shape 126"/>
        <p:cNvGrpSpPr/>
        <p:nvPr/>
      </p:nvGrpSpPr>
      <p:grpSpPr>
        <a:xfrm>
          <a:off x="0" y="0"/>
          <a:ext cx="0" cy="0"/>
          <a:chOff x="0" y="0"/>
          <a:chExt cx="0" cy="0"/>
        </a:xfrm>
      </p:grpSpPr>
      <p:sp>
        <p:nvSpPr>
          <p:cNvPr id="127" name="Google Shape;127;g2220c03caba_0_579"/>
          <p:cNvSpPr txBox="1"/>
          <p:nvPr>
            <p:ph type="title"/>
          </p:nvPr>
        </p:nvSpPr>
        <p:spPr>
          <a:xfrm>
            <a:off x="684213" y="685800"/>
            <a:ext cx="10058400" cy="27432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lt1"/>
              </a:buClr>
              <a:buSzPts val="3600"/>
              <a:buFont typeface="Century Gothic"/>
              <a:buNone/>
              <a:defRPr b="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8" name="Google Shape;128;g2220c03caba_0_579"/>
          <p:cNvSpPr txBox="1"/>
          <p:nvPr>
            <p:ph idx="1" type="body"/>
          </p:nvPr>
        </p:nvSpPr>
        <p:spPr>
          <a:xfrm>
            <a:off x="684212" y="3928534"/>
            <a:ext cx="8534400" cy="8382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SzPts val="1920"/>
              <a:buNone/>
              <a:defRPr b="0" sz="2400" cap="none">
                <a:solidFill>
                  <a:schemeClr val="lt1"/>
                </a:solidFill>
              </a:defRPr>
            </a:lvl1pPr>
            <a:lvl2pPr indent="-320040" lvl="1" marL="914400" rtl="0" algn="l">
              <a:spcBef>
                <a:spcPts val="600"/>
              </a:spcBef>
              <a:spcAft>
                <a:spcPts val="0"/>
              </a:spcAft>
              <a:buSzPts val="1440"/>
              <a:buChar char="▶"/>
              <a:defRPr/>
            </a:lvl2pPr>
            <a:lvl3pPr indent="-320039" lvl="2" marL="1371600" rtl="0" algn="l">
              <a:spcBef>
                <a:spcPts val="600"/>
              </a:spcBef>
              <a:spcAft>
                <a:spcPts val="0"/>
              </a:spcAft>
              <a:buSzPts val="1440"/>
              <a:buChar char="▶"/>
              <a:defRPr/>
            </a:lvl3pPr>
            <a:lvl4pPr indent="-320039" lvl="3" marL="1828800" rtl="0" algn="l">
              <a:spcBef>
                <a:spcPts val="600"/>
              </a:spcBef>
              <a:spcAft>
                <a:spcPts val="0"/>
              </a:spcAft>
              <a:buSzPts val="1440"/>
              <a:buChar char="▶"/>
              <a:defRPr/>
            </a:lvl4pPr>
            <a:lvl5pPr indent="-320039" lvl="4" marL="2286000" rtl="0" algn="l">
              <a:spcBef>
                <a:spcPts val="600"/>
              </a:spcBef>
              <a:spcAft>
                <a:spcPts val="0"/>
              </a:spcAft>
              <a:buSzPts val="1440"/>
              <a:buChar char="▶"/>
              <a:defRPr/>
            </a:lvl5pPr>
            <a:lvl6pPr indent="-320039" lvl="5" marL="2743200" rtl="0" algn="l">
              <a:spcBef>
                <a:spcPts val="600"/>
              </a:spcBef>
              <a:spcAft>
                <a:spcPts val="0"/>
              </a:spcAft>
              <a:buSzPts val="1440"/>
              <a:buChar char="▶"/>
              <a:defRPr/>
            </a:lvl6pPr>
            <a:lvl7pPr indent="-320039" lvl="6" marL="3200400" rtl="0" algn="l">
              <a:spcBef>
                <a:spcPts val="600"/>
              </a:spcBef>
              <a:spcAft>
                <a:spcPts val="0"/>
              </a:spcAft>
              <a:buSzPts val="1440"/>
              <a:buChar char="▶"/>
              <a:defRPr/>
            </a:lvl7pPr>
            <a:lvl8pPr indent="-320040" lvl="7" marL="3657600" rtl="0" algn="l">
              <a:spcBef>
                <a:spcPts val="600"/>
              </a:spcBef>
              <a:spcAft>
                <a:spcPts val="0"/>
              </a:spcAft>
              <a:buSzPts val="1440"/>
              <a:buChar char="▶"/>
              <a:defRPr/>
            </a:lvl8pPr>
            <a:lvl9pPr indent="-320040" lvl="8" marL="4114800" rtl="0" algn="l">
              <a:spcBef>
                <a:spcPts val="600"/>
              </a:spcBef>
              <a:spcAft>
                <a:spcPts val="600"/>
              </a:spcAft>
              <a:buSzPts val="1440"/>
              <a:buChar char="▶"/>
              <a:defRPr/>
            </a:lvl9pPr>
          </a:lstStyle>
          <a:p/>
        </p:txBody>
      </p:sp>
      <p:sp>
        <p:nvSpPr>
          <p:cNvPr id="129" name="Google Shape;129;g2220c03caba_0_579"/>
          <p:cNvSpPr txBox="1"/>
          <p:nvPr>
            <p:ph idx="2" type="body"/>
          </p:nvPr>
        </p:nvSpPr>
        <p:spPr>
          <a:xfrm>
            <a:off x="684211" y="4766732"/>
            <a:ext cx="8534400" cy="1227600"/>
          </a:xfrm>
          <a:prstGeom prst="rect">
            <a:avLst/>
          </a:prstGeom>
          <a:noFill/>
          <a:ln>
            <a:noFill/>
          </a:ln>
        </p:spPr>
        <p:txBody>
          <a:bodyPr anchorCtr="0" anchor="t" bIns="45700" lIns="91425" spcFirstLastPara="1" rIns="91425" wrap="square" tIns="45700">
            <a:normAutofit/>
          </a:bodyPr>
          <a:lstStyle>
            <a:lvl1pPr indent="-228600" lvl="0" marL="457200" rtl="0" algn="l">
              <a:spcBef>
                <a:spcPts val="360"/>
              </a:spcBef>
              <a:spcAft>
                <a:spcPts val="0"/>
              </a:spcAft>
              <a:buSzPts val="1440"/>
              <a:buNone/>
              <a:defRPr sz="1800">
                <a:solidFill>
                  <a:srgbClr val="0F486F"/>
                </a:solidFill>
              </a:defRPr>
            </a:lvl1pPr>
            <a:lvl2pPr indent="-228600" lvl="1" marL="914400" rtl="0" algn="l">
              <a:spcBef>
                <a:spcPts val="600"/>
              </a:spcBef>
              <a:spcAft>
                <a:spcPts val="0"/>
              </a:spcAft>
              <a:buSzPts val="1440"/>
              <a:buNone/>
              <a:defRPr sz="1800">
                <a:solidFill>
                  <a:schemeClr val="lt1"/>
                </a:solidFill>
              </a:defRPr>
            </a:lvl2pPr>
            <a:lvl3pPr indent="-228600" lvl="2" marL="1371600" rtl="0" algn="l">
              <a:spcBef>
                <a:spcPts val="600"/>
              </a:spcBef>
              <a:spcAft>
                <a:spcPts val="0"/>
              </a:spcAft>
              <a:buSzPts val="1280"/>
              <a:buNone/>
              <a:defRPr sz="1600">
                <a:solidFill>
                  <a:schemeClr val="lt1"/>
                </a:solidFill>
              </a:defRPr>
            </a:lvl3pPr>
            <a:lvl4pPr indent="-228600" lvl="3" marL="1828800" rtl="0" algn="l">
              <a:spcBef>
                <a:spcPts val="600"/>
              </a:spcBef>
              <a:spcAft>
                <a:spcPts val="0"/>
              </a:spcAft>
              <a:buSzPts val="1120"/>
              <a:buNone/>
              <a:defRPr sz="1400">
                <a:solidFill>
                  <a:schemeClr val="lt1"/>
                </a:solidFill>
              </a:defRPr>
            </a:lvl4pPr>
            <a:lvl5pPr indent="-228600" lvl="4" marL="2286000" rtl="0" algn="l">
              <a:spcBef>
                <a:spcPts val="600"/>
              </a:spcBef>
              <a:spcAft>
                <a:spcPts val="0"/>
              </a:spcAft>
              <a:buSzPts val="1120"/>
              <a:buNone/>
              <a:defRPr sz="1400">
                <a:solidFill>
                  <a:schemeClr val="lt1"/>
                </a:solidFill>
              </a:defRPr>
            </a:lvl5pPr>
            <a:lvl6pPr indent="-228600" lvl="5" marL="2743200" rtl="0" algn="l">
              <a:spcBef>
                <a:spcPts val="600"/>
              </a:spcBef>
              <a:spcAft>
                <a:spcPts val="0"/>
              </a:spcAft>
              <a:buSzPts val="1120"/>
              <a:buNone/>
              <a:defRPr sz="1400">
                <a:solidFill>
                  <a:schemeClr val="lt1"/>
                </a:solidFill>
              </a:defRPr>
            </a:lvl6pPr>
            <a:lvl7pPr indent="-228600" lvl="6" marL="3200400" rtl="0" algn="l">
              <a:spcBef>
                <a:spcPts val="600"/>
              </a:spcBef>
              <a:spcAft>
                <a:spcPts val="0"/>
              </a:spcAft>
              <a:buSzPts val="1120"/>
              <a:buNone/>
              <a:defRPr sz="1400">
                <a:solidFill>
                  <a:schemeClr val="lt1"/>
                </a:solidFill>
              </a:defRPr>
            </a:lvl7pPr>
            <a:lvl8pPr indent="-228600" lvl="7" marL="3657600" rtl="0" algn="l">
              <a:spcBef>
                <a:spcPts val="600"/>
              </a:spcBef>
              <a:spcAft>
                <a:spcPts val="0"/>
              </a:spcAft>
              <a:buSzPts val="1120"/>
              <a:buNone/>
              <a:defRPr sz="1400">
                <a:solidFill>
                  <a:schemeClr val="lt1"/>
                </a:solidFill>
              </a:defRPr>
            </a:lvl8pPr>
            <a:lvl9pPr indent="-228600" lvl="8" marL="4114800" rtl="0" algn="l">
              <a:spcBef>
                <a:spcPts val="600"/>
              </a:spcBef>
              <a:spcAft>
                <a:spcPts val="600"/>
              </a:spcAft>
              <a:buSzPts val="1120"/>
              <a:buNone/>
              <a:defRPr sz="1400">
                <a:solidFill>
                  <a:schemeClr val="lt1"/>
                </a:solidFill>
              </a:defRPr>
            </a:lvl9pPr>
          </a:lstStyle>
          <a:p/>
        </p:txBody>
      </p:sp>
      <p:sp>
        <p:nvSpPr>
          <p:cNvPr id="130" name="Google Shape;130;g2220c03caba_0_579"/>
          <p:cNvSpPr txBox="1"/>
          <p:nvPr>
            <p:ph idx="10" type="dt"/>
          </p:nvPr>
        </p:nvSpPr>
        <p:spPr>
          <a:xfrm>
            <a:off x="9904412" y="6172200"/>
            <a:ext cx="1600200" cy="3651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1" name="Google Shape;131;g2220c03caba_0_579"/>
          <p:cNvSpPr txBox="1"/>
          <p:nvPr>
            <p:ph idx="11" type="ftr"/>
          </p:nvPr>
        </p:nvSpPr>
        <p:spPr>
          <a:xfrm>
            <a:off x="684212" y="6172200"/>
            <a:ext cx="7543800" cy="3651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2" name="Google Shape;132;g2220c03caba_0_579"/>
          <p:cNvSpPr txBox="1"/>
          <p:nvPr>
            <p:ph idx="12" type="sldNum"/>
          </p:nvPr>
        </p:nvSpPr>
        <p:spPr>
          <a:xfrm>
            <a:off x="10363200" y="5578475"/>
            <a:ext cx="1142100" cy="6699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33" name="Shape 133"/>
        <p:cNvGrpSpPr/>
        <p:nvPr/>
      </p:nvGrpSpPr>
      <p:grpSpPr>
        <a:xfrm>
          <a:off x="0" y="0"/>
          <a:ext cx="0" cy="0"/>
          <a:chOff x="0" y="0"/>
          <a:chExt cx="0" cy="0"/>
        </a:xfrm>
      </p:grpSpPr>
      <p:sp>
        <p:nvSpPr>
          <p:cNvPr id="134" name="Google Shape;134;g2220c03caba_0_586"/>
          <p:cNvSpPr txBox="1"/>
          <p:nvPr>
            <p:ph type="title"/>
          </p:nvPr>
        </p:nvSpPr>
        <p:spPr>
          <a:xfrm>
            <a:off x="684212" y="4487332"/>
            <a:ext cx="8534400" cy="15072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lt1"/>
              </a:buClr>
              <a:buSzPts val="3600"/>
              <a:buFont typeface="Century Gothic"/>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5" name="Google Shape;135;g2220c03caba_0_586"/>
          <p:cNvSpPr txBox="1"/>
          <p:nvPr>
            <p:ph idx="1" type="body"/>
          </p:nvPr>
        </p:nvSpPr>
        <p:spPr>
          <a:xfrm rot="5400000">
            <a:off x="3143762" y="-1773750"/>
            <a:ext cx="3615300" cy="8534400"/>
          </a:xfrm>
          <a:prstGeom prst="rect">
            <a:avLst/>
          </a:prstGeom>
          <a:noFill/>
          <a:ln>
            <a:noFill/>
          </a:ln>
        </p:spPr>
        <p:txBody>
          <a:bodyPr anchorCtr="0" anchor="t" bIns="45700" lIns="91425" spcFirstLastPara="1" rIns="91425" wrap="square" tIns="45700">
            <a:normAutofit/>
          </a:bodyPr>
          <a:lstStyle>
            <a:lvl1pPr indent="-320040" lvl="0" marL="457200" rtl="0" algn="l">
              <a:spcBef>
                <a:spcPts val="360"/>
              </a:spcBef>
              <a:spcAft>
                <a:spcPts val="0"/>
              </a:spcAft>
              <a:buSzPts val="1440"/>
              <a:buChar char="▶"/>
              <a:defRPr/>
            </a:lvl1pPr>
            <a:lvl2pPr indent="-320040" lvl="1" marL="914400" rtl="0" algn="l">
              <a:spcBef>
                <a:spcPts val="600"/>
              </a:spcBef>
              <a:spcAft>
                <a:spcPts val="0"/>
              </a:spcAft>
              <a:buSzPts val="1440"/>
              <a:buChar char="▶"/>
              <a:defRPr/>
            </a:lvl2pPr>
            <a:lvl3pPr indent="-320039" lvl="2" marL="1371600" rtl="0" algn="l">
              <a:spcBef>
                <a:spcPts val="600"/>
              </a:spcBef>
              <a:spcAft>
                <a:spcPts val="0"/>
              </a:spcAft>
              <a:buSzPts val="1440"/>
              <a:buChar char="▶"/>
              <a:defRPr/>
            </a:lvl3pPr>
            <a:lvl4pPr indent="-320039" lvl="3" marL="1828800" rtl="0" algn="l">
              <a:spcBef>
                <a:spcPts val="600"/>
              </a:spcBef>
              <a:spcAft>
                <a:spcPts val="0"/>
              </a:spcAft>
              <a:buSzPts val="1440"/>
              <a:buChar char="▶"/>
              <a:defRPr/>
            </a:lvl4pPr>
            <a:lvl5pPr indent="-320039" lvl="4" marL="2286000" rtl="0" algn="l">
              <a:spcBef>
                <a:spcPts val="600"/>
              </a:spcBef>
              <a:spcAft>
                <a:spcPts val="0"/>
              </a:spcAft>
              <a:buSzPts val="1440"/>
              <a:buChar char="▶"/>
              <a:defRPr/>
            </a:lvl5pPr>
            <a:lvl6pPr indent="-320039" lvl="5" marL="2743200" rtl="0" algn="l">
              <a:spcBef>
                <a:spcPts val="600"/>
              </a:spcBef>
              <a:spcAft>
                <a:spcPts val="0"/>
              </a:spcAft>
              <a:buSzPts val="1440"/>
              <a:buChar char="▶"/>
              <a:defRPr/>
            </a:lvl6pPr>
            <a:lvl7pPr indent="-320039" lvl="6" marL="3200400" rtl="0" algn="l">
              <a:spcBef>
                <a:spcPts val="600"/>
              </a:spcBef>
              <a:spcAft>
                <a:spcPts val="0"/>
              </a:spcAft>
              <a:buSzPts val="1440"/>
              <a:buChar char="▶"/>
              <a:defRPr/>
            </a:lvl7pPr>
            <a:lvl8pPr indent="-320040" lvl="7" marL="3657600" rtl="0" algn="l">
              <a:spcBef>
                <a:spcPts val="600"/>
              </a:spcBef>
              <a:spcAft>
                <a:spcPts val="0"/>
              </a:spcAft>
              <a:buSzPts val="1440"/>
              <a:buChar char="▶"/>
              <a:defRPr/>
            </a:lvl8pPr>
            <a:lvl9pPr indent="-320040" lvl="8" marL="4114800" rtl="0" algn="l">
              <a:spcBef>
                <a:spcPts val="600"/>
              </a:spcBef>
              <a:spcAft>
                <a:spcPts val="600"/>
              </a:spcAft>
              <a:buSzPts val="1440"/>
              <a:buChar char="▶"/>
              <a:defRPr/>
            </a:lvl9pPr>
          </a:lstStyle>
          <a:p/>
        </p:txBody>
      </p:sp>
      <p:sp>
        <p:nvSpPr>
          <p:cNvPr id="136" name="Google Shape;136;g2220c03caba_0_586"/>
          <p:cNvSpPr txBox="1"/>
          <p:nvPr>
            <p:ph idx="10" type="dt"/>
          </p:nvPr>
        </p:nvSpPr>
        <p:spPr>
          <a:xfrm>
            <a:off x="9904412" y="6172200"/>
            <a:ext cx="1600200" cy="3651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7" name="Google Shape;137;g2220c03caba_0_586"/>
          <p:cNvSpPr txBox="1"/>
          <p:nvPr>
            <p:ph idx="11" type="ftr"/>
          </p:nvPr>
        </p:nvSpPr>
        <p:spPr>
          <a:xfrm>
            <a:off x="684212" y="6172200"/>
            <a:ext cx="7543800" cy="3651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8" name="Google Shape;138;g2220c03caba_0_586"/>
          <p:cNvSpPr txBox="1"/>
          <p:nvPr>
            <p:ph idx="12" type="sldNum"/>
          </p:nvPr>
        </p:nvSpPr>
        <p:spPr>
          <a:xfrm>
            <a:off x="10363200" y="5578475"/>
            <a:ext cx="1142100" cy="6699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39" name="Shape 139"/>
        <p:cNvGrpSpPr/>
        <p:nvPr/>
      </p:nvGrpSpPr>
      <p:grpSpPr>
        <a:xfrm>
          <a:off x="0" y="0"/>
          <a:ext cx="0" cy="0"/>
          <a:chOff x="0" y="0"/>
          <a:chExt cx="0" cy="0"/>
        </a:xfrm>
      </p:grpSpPr>
      <p:sp>
        <p:nvSpPr>
          <p:cNvPr id="140" name="Google Shape;140;g2220c03caba_0_592"/>
          <p:cNvSpPr txBox="1"/>
          <p:nvPr>
            <p:ph type="title"/>
          </p:nvPr>
        </p:nvSpPr>
        <p:spPr>
          <a:xfrm rot="5400000">
            <a:off x="7427912" y="1943100"/>
            <a:ext cx="4572000" cy="20574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lt1"/>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1" name="Google Shape;141;g2220c03caba_0_592"/>
          <p:cNvSpPr txBox="1"/>
          <p:nvPr>
            <p:ph idx="1" type="body"/>
          </p:nvPr>
        </p:nvSpPr>
        <p:spPr>
          <a:xfrm rot="5400000">
            <a:off x="1943200" y="-571500"/>
            <a:ext cx="5308500" cy="7823100"/>
          </a:xfrm>
          <a:prstGeom prst="rect">
            <a:avLst/>
          </a:prstGeom>
          <a:noFill/>
          <a:ln>
            <a:noFill/>
          </a:ln>
        </p:spPr>
        <p:txBody>
          <a:bodyPr anchorCtr="0" anchor="t" bIns="45700" lIns="91425" spcFirstLastPara="1" rIns="91425" wrap="square" tIns="45700">
            <a:normAutofit/>
          </a:bodyPr>
          <a:lstStyle>
            <a:lvl1pPr indent="-320040" lvl="0" marL="457200" rtl="0" algn="l">
              <a:spcBef>
                <a:spcPts val="360"/>
              </a:spcBef>
              <a:spcAft>
                <a:spcPts val="0"/>
              </a:spcAft>
              <a:buSzPts val="1440"/>
              <a:buChar char="▶"/>
              <a:defRPr/>
            </a:lvl1pPr>
            <a:lvl2pPr indent="-320040" lvl="1" marL="914400" rtl="0" algn="l">
              <a:spcBef>
                <a:spcPts val="600"/>
              </a:spcBef>
              <a:spcAft>
                <a:spcPts val="0"/>
              </a:spcAft>
              <a:buSzPts val="1440"/>
              <a:buChar char="▶"/>
              <a:defRPr/>
            </a:lvl2pPr>
            <a:lvl3pPr indent="-320039" lvl="2" marL="1371600" rtl="0" algn="l">
              <a:spcBef>
                <a:spcPts val="600"/>
              </a:spcBef>
              <a:spcAft>
                <a:spcPts val="0"/>
              </a:spcAft>
              <a:buSzPts val="1440"/>
              <a:buChar char="▶"/>
              <a:defRPr/>
            </a:lvl3pPr>
            <a:lvl4pPr indent="-320039" lvl="3" marL="1828800" rtl="0" algn="l">
              <a:spcBef>
                <a:spcPts val="600"/>
              </a:spcBef>
              <a:spcAft>
                <a:spcPts val="0"/>
              </a:spcAft>
              <a:buSzPts val="1440"/>
              <a:buChar char="▶"/>
              <a:defRPr/>
            </a:lvl4pPr>
            <a:lvl5pPr indent="-320039" lvl="4" marL="2286000" rtl="0" algn="l">
              <a:spcBef>
                <a:spcPts val="600"/>
              </a:spcBef>
              <a:spcAft>
                <a:spcPts val="0"/>
              </a:spcAft>
              <a:buSzPts val="1440"/>
              <a:buChar char="▶"/>
              <a:defRPr/>
            </a:lvl5pPr>
            <a:lvl6pPr indent="-320039" lvl="5" marL="2743200" rtl="0" algn="l">
              <a:spcBef>
                <a:spcPts val="600"/>
              </a:spcBef>
              <a:spcAft>
                <a:spcPts val="0"/>
              </a:spcAft>
              <a:buSzPts val="1440"/>
              <a:buChar char="▶"/>
              <a:defRPr/>
            </a:lvl6pPr>
            <a:lvl7pPr indent="-320039" lvl="6" marL="3200400" rtl="0" algn="l">
              <a:spcBef>
                <a:spcPts val="600"/>
              </a:spcBef>
              <a:spcAft>
                <a:spcPts val="0"/>
              </a:spcAft>
              <a:buSzPts val="1440"/>
              <a:buChar char="▶"/>
              <a:defRPr/>
            </a:lvl7pPr>
            <a:lvl8pPr indent="-320040" lvl="7" marL="3657600" rtl="0" algn="l">
              <a:spcBef>
                <a:spcPts val="600"/>
              </a:spcBef>
              <a:spcAft>
                <a:spcPts val="0"/>
              </a:spcAft>
              <a:buSzPts val="1440"/>
              <a:buChar char="▶"/>
              <a:defRPr/>
            </a:lvl8pPr>
            <a:lvl9pPr indent="-320040" lvl="8" marL="4114800" rtl="0" algn="l">
              <a:spcBef>
                <a:spcPts val="600"/>
              </a:spcBef>
              <a:spcAft>
                <a:spcPts val="600"/>
              </a:spcAft>
              <a:buSzPts val="1440"/>
              <a:buChar char="▶"/>
              <a:defRPr/>
            </a:lvl9pPr>
          </a:lstStyle>
          <a:p/>
        </p:txBody>
      </p:sp>
      <p:sp>
        <p:nvSpPr>
          <p:cNvPr id="142" name="Google Shape;142;g2220c03caba_0_592"/>
          <p:cNvSpPr txBox="1"/>
          <p:nvPr>
            <p:ph idx="10" type="dt"/>
          </p:nvPr>
        </p:nvSpPr>
        <p:spPr>
          <a:xfrm>
            <a:off x="9904412" y="6172200"/>
            <a:ext cx="1600200" cy="3651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3" name="Google Shape;143;g2220c03caba_0_592"/>
          <p:cNvSpPr txBox="1"/>
          <p:nvPr>
            <p:ph idx="11" type="ftr"/>
          </p:nvPr>
        </p:nvSpPr>
        <p:spPr>
          <a:xfrm>
            <a:off x="684212" y="6172200"/>
            <a:ext cx="7543800" cy="3651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4" name="Google Shape;144;g2220c03caba_0_592"/>
          <p:cNvSpPr txBox="1"/>
          <p:nvPr>
            <p:ph idx="12" type="sldNum"/>
          </p:nvPr>
        </p:nvSpPr>
        <p:spPr>
          <a:xfrm>
            <a:off x="10363200" y="5578475"/>
            <a:ext cx="1142100" cy="6699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27" name="Shape 27"/>
        <p:cNvGrpSpPr/>
        <p:nvPr/>
      </p:nvGrpSpPr>
      <p:grpSpPr>
        <a:xfrm>
          <a:off x="0" y="0"/>
          <a:ext cx="0" cy="0"/>
          <a:chOff x="0" y="0"/>
          <a:chExt cx="0" cy="0"/>
        </a:xfrm>
      </p:grpSpPr>
      <p:sp>
        <p:nvSpPr>
          <p:cNvPr id="28" name="Google Shape;28;g2220c03caba_0_480"/>
          <p:cNvSpPr txBox="1"/>
          <p:nvPr>
            <p:ph idx="10" type="dt"/>
          </p:nvPr>
        </p:nvSpPr>
        <p:spPr>
          <a:xfrm>
            <a:off x="9904412" y="6172200"/>
            <a:ext cx="1600200" cy="3651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9" name="Google Shape;29;g2220c03caba_0_480"/>
          <p:cNvSpPr txBox="1"/>
          <p:nvPr>
            <p:ph idx="11" type="ftr"/>
          </p:nvPr>
        </p:nvSpPr>
        <p:spPr>
          <a:xfrm>
            <a:off x="684212" y="6172200"/>
            <a:ext cx="7543800" cy="3651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0" name="Google Shape;30;g2220c03caba_0_480"/>
          <p:cNvSpPr txBox="1"/>
          <p:nvPr>
            <p:ph idx="12" type="sldNum"/>
          </p:nvPr>
        </p:nvSpPr>
        <p:spPr>
          <a:xfrm>
            <a:off x="10363200" y="5578475"/>
            <a:ext cx="1142100" cy="6699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31" name="Shape 31"/>
        <p:cNvGrpSpPr/>
        <p:nvPr/>
      </p:nvGrpSpPr>
      <p:grpSpPr>
        <a:xfrm>
          <a:off x="0" y="0"/>
          <a:ext cx="0" cy="0"/>
          <a:chOff x="0" y="0"/>
          <a:chExt cx="0" cy="0"/>
        </a:xfrm>
      </p:grpSpPr>
      <p:sp>
        <p:nvSpPr>
          <p:cNvPr id="32" name="Google Shape;32;g2220c03caba_0_484"/>
          <p:cNvSpPr txBox="1"/>
          <p:nvPr>
            <p:ph type="ctrTitle"/>
          </p:nvPr>
        </p:nvSpPr>
        <p:spPr>
          <a:xfrm>
            <a:off x="684212" y="685799"/>
            <a:ext cx="8001000" cy="29718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lt1"/>
              </a:buClr>
              <a:buSzPts val="4800"/>
              <a:buFont typeface="Century Gothic"/>
              <a:buNone/>
              <a:defRPr sz="48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3" name="Google Shape;33;g2220c03caba_0_484"/>
          <p:cNvSpPr txBox="1"/>
          <p:nvPr>
            <p:ph idx="1" type="subTitle"/>
          </p:nvPr>
        </p:nvSpPr>
        <p:spPr>
          <a:xfrm>
            <a:off x="684212" y="3843867"/>
            <a:ext cx="6400800" cy="1947300"/>
          </a:xfrm>
          <a:prstGeom prst="rect">
            <a:avLst/>
          </a:prstGeom>
          <a:noFill/>
          <a:ln>
            <a:noFill/>
          </a:ln>
        </p:spPr>
        <p:txBody>
          <a:bodyPr anchorCtr="0" anchor="t" bIns="45700" lIns="91425" spcFirstLastPara="1" rIns="91425" wrap="square" tIns="45700">
            <a:normAutofit/>
          </a:bodyPr>
          <a:lstStyle>
            <a:lvl1pPr lvl="0" rtl="0" algn="l">
              <a:spcBef>
                <a:spcPts val="420"/>
              </a:spcBef>
              <a:spcAft>
                <a:spcPts val="0"/>
              </a:spcAft>
              <a:buSzPts val="1680"/>
              <a:buNone/>
              <a:defRPr sz="2100">
                <a:solidFill>
                  <a:srgbClr val="0F486F"/>
                </a:solidFill>
              </a:defRPr>
            </a:lvl1pPr>
            <a:lvl2pPr lvl="1" rtl="0" algn="ctr">
              <a:spcBef>
                <a:spcPts val="600"/>
              </a:spcBef>
              <a:spcAft>
                <a:spcPts val="0"/>
              </a:spcAft>
              <a:buSzPts val="1440"/>
              <a:buNone/>
              <a:defRPr>
                <a:solidFill>
                  <a:schemeClr val="lt1"/>
                </a:solidFill>
              </a:defRPr>
            </a:lvl2pPr>
            <a:lvl3pPr lvl="2" rtl="0" algn="ctr">
              <a:spcBef>
                <a:spcPts val="600"/>
              </a:spcBef>
              <a:spcAft>
                <a:spcPts val="0"/>
              </a:spcAft>
              <a:buSzPts val="1280"/>
              <a:buNone/>
              <a:defRPr>
                <a:solidFill>
                  <a:schemeClr val="lt1"/>
                </a:solidFill>
              </a:defRPr>
            </a:lvl3pPr>
            <a:lvl4pPr lvl="3" rtl="0" algn="ctr">
              <a:spcBef>
                <a:spcPts val="600"/>
              </a:spcBef>
              <a:spcAft>
                <a:spcPts val="0"/>
              </a:spcAft>
              <a:buSzPts val="1120"/>
              <a:buNone/>
              <a:defRPr>
                <a:solidFill>
                  <a:schemeClr val="lt1"/>
                </a:solidFill>
              </a:defRPr>
            </a:lvl4pPr>
            <a:lvl5pPr lvl="4" rtl="0" algn="ctr">
              <a:spcBef>
                <a:spcPts val="600"/>
              </a:spcBef>
              <a:spcAft>
                <a:spcPts val="0"/>
              </a:spcAft>
              <a:buSzPts val="1120"/>
              <a:buNone/>
              <a:defRPr>
                <a:solidFill>
                  <a:schemeClr val="lt1"/>
                </a:solidFill>
              </a:defRPr>
            </a:lvl5pPr>
            <a:lvl6pPr lvl="5" rtl="0" algn="ctr">
              <a:spcBef>
                <a:spcPts val="600"/>
              </a:spcBef>
              <a:spcAft>
                <a:spcPts val="0"/>
              </a:spcAft>
              <a:buSzPts val="1120"/>
              <a:buNone/>
              <a:defRPr>
                <a:solidFill>
                  <a:schemeClr val="lt1"/>
                </a:solidFill>
              </a:defRPr>
            </a:lvl6pPr>
            <a:lvl7pPr lvl="6" rtl="0" algn="ctr">
              <a:spcBef>
                <a:spcPts val="600"/>
              </a:spcBef>
              <a:spcAft>
                <a:spcPts val="0"/>
              </a:spcAft>
              <a:buSzPts val="1120"/>
              <a:buNone/>
              <a:defRPr>
                <a:solidFill>
                  <a:schemeClr val="lt1"/>
                </a:solidFill>
              </a:defRPr>
            </a:lvl7pPr>
            <a:lvl8pPr lvl="7" rtl="0" algn="ctr">
              <a:spcBef>
                <a:spcPts val="600"/>
              </a:spcBef>
              <a:spcAft>
                <a:spcPts val="0"/>
              </a:spcAft>
              <a:buSzPts val="1120"/>
              <a:buNone/>
              <a:defRPr>
                <a:solidFill>
                  <a:schemeClr val="lt1"/>
                </a:solidFill>
              </a:defRPr>
            </a:lvl8pPr>
            <a:lvl9pPr lvl="8" rtl="0" algn="ctr">
              <a:spcBef>
                <a:spcPts val="600"/>
              </a:spcBef>
              <a:spcAft>
                <a:spcPts val="600"/>
              </a:spcAft>
              <a:buSzPts val="1120"/>
              <a:buNone/>
              <a:defRPr>
                <a:solidFill>
                  <a:schemeClr val="lt1"/>
                </a:solidFill>
              </a:defRPr>
            </a:lvl9pPr>
          </a:lstStyle>
          <a:p/>
        </p:txBody>
      </p:sp>
      <p:sp>
        <p:nvSpPr>
          <p:cNvPr id="34" name="Google Shape;34;g2220c03caba_0_484"/>
          <p:cNvSpPr txBox="1"/>
          <p:nvPr>
            <p:ph idx="10" type="dt"/>
          </p:nvPr>
        </p:nvSpPr>
        <p:spPr>
          <a:xfrm>
            <a:off x="9904412" y="6172200"/>
            <a:ext cx="1600200" cy="3651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5" name="Google Shape;35;g2220c03caba_0_484"/>
          <p:cNvSpPr txBox="1"/>
          <p:nvPr>
            <p:ph idx="11" type="ftr"/>
          </p:nvPr>
        </p:nvSpPr>
        <p:spPr>
          <a:xfrm>
            <a:off x="684212" y="6172200"/>
            <a:ext cx="7543800" cy="3651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6" name="Google Shape;36;g2220c03caba_0_484"/>
          <p:cNvSpPr txBox="1"/>
          <p:nvPr>
            <p:ph idx="12" type="sldNum"/>
          </p:nvPr>
        </p:nvSpPr>
        <p:spPr>
          <a:xfrm>
            <a:off x="10363200" y="5578475"/>
            <a:ext cx="1142100" cy="6699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cxnSp>
        <p:nvCxnSpPr>
          <p:cNvPr id="37" name="Google Shape;37;g2220c03caba_0_484"/>
          <p:cNvCxnSpPr/>
          <p:nvPr/>
        </p:nvCxnSpPr>
        <p:spPr>
          <a:xfrm flipH="1">
            <a:off x="8228012" y="8467"/>
            <a:ext cx="3810000" cy="3810000"/>
          </a:xfrm>
          <a:prstGeom prst="straightConnector1">
            <a:avLst/>
          </a:prstGeom>
          <a:noFill/>
          <a:ln cap="flat" cmpd="sng" w="12700">
            <a:solidFill>
              <a:schemeClr val="lt1"/>
            </a:solidFill>
            <a:prstDash val="solid"/>
            <a:round/>
            <a:headEnd len="sm" w="sm" type="none"/>
            <a:tailEnd len="sm" w="sm" type="none"/>
          </a:ln>
        </p:spPr>
      </p:cxnSp>
      <p:cxnSp>
        <p:nvCxnSpPr>
          <p:cNvPr id="38" name="Google Shape;38;g2220c03caba_0_484"/>
          <p:cNvCxnSpPr/>
          <p:nvPr/>
        </p:nvCxnSpPr>
        <p:spPr>
          <a:xfrm flipH="1">
            <a:off x="6108125" y="91545"/>
            <a:ext cx="6080700" cy="6080700"/>
          </a:xfrm>
          <a:prstGeom prst="straightConnector1">
            <a:avLst/>
          </a:prstGeom>
          <a:noFill/>
          <a:ln cap="flat" cmpd="sng" w="12700">
            <a:solidFill>
              <a:schemeClr val="lt1"/>
            </a:solidFill>
            <a:prstDash val="solid"/>
            <a:round/>
            <a:headEnd len="sm" w="sm" type="none"/>
            <a:tailEnd len="sm" w="sm" type="none"/>
          </a:ln>
        </p:spPr>
      </p:cxnSp>
      <p:cxnSp>
        <p:nvCxnSpPr>
          <p:cNvPr id="39" name="Google Shape;39;g2220c03caba_0_484"/>
          <p:cNvCxnSpPr/>
          <p:nvPr/>
        </p:nvCxnSpPr>
        <p:spPr>
          <a:xfrm flipH="1">
            <a:off x="7235825" y="228600"/>
            <a:ext cx="4953000" cy="4953000"/>
          </a:xfrm>
          <a:prstGeom prst="straightConnector1">
            <a:avLst/>
          </a:prstGeom>
          <a:noFill/>
          <a:ln cap="flat" cmpd="sng" w="12700">
            <a:solidFill>
              <a:schemeClr val="lt1"/>
            </a:solidFill>
            <a:prstDash val="solid"/>
            <a:round/>
            <a:headEnd len="sm" w="sm" type="none"/>
            <a:tailEnd len="sm" w="sm" type="none"/>
          </a:ln>
        </p:spPr>
      </p:cxnSp>
      <p:cxnSp>
        <p:nvCxnSpPr>
          <p:cNvPr id="40" name="Google Shape;40;g2220c03caba_0_484"/>
          <p:cNvCxnSpPr/>
          <p:nvPr/>
        </p:nvCxnSpPr>
        <p:spPr>
          <a:xfrm flipH="1">
            <a:off x="7335726" y="32278"/>
            <a:ext cx="4853100" cy="4853100"/>
          </a:xfrm>
          <a:prstGeom prst="straightConnector1">
            <a:avLst/>
          </a:prstGeom>
          <a:noFill/>
          <a:ln cap="flat" cmpd="sng" w="31750">
            <a:solidFill>
              <a:schemeClr val="lt1"/>
            </a:solidFill>
            <a:prstDash val="solid"/>
            <a:round/>
            <a:headEnd len="sm" w="sm" type="none"/>
            <a:tailEnd len="sm" w="sm" type="none"/>
          </a:ln>
        </p:spPr>
      </p:cxnSp>
      <p:cxnSp>
        <p:nvCxnSpPr>
          <p:cNvPr id="41" name="Google Shape;41;g2220c03caba_0_484"/>
          <p:cNvCxnSpPr/>
          <p:nvPr/>
        </p:nvCxnSpPr>
        <p:spPr>
          <a:xfrm flipH="1">
            <a:off x="7845425" y="609601"/>
            <a:ext cx="4343400" cy="4343400"/>
          </a:xfrm>
          <a:prstGeom prst="straightConnector1">
            <a:avLst/>
          </a:prstGeom>
          <a:noFill/>
          <a:ln cap="flat" cmpd="sng" w="31750">
            <a:solidFill>
              <a:schemeClr val="l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42" name="Shape 42"/>
        <p:cNvGrpSpPr/>
        <p:nvPr/>
      </p:nvGrpSpPr>
      <p:grpSpPr>
        <a:xfrm>
          <a:off x="0" y="0"/>
          <a:ext cx="0" cy="0"/>
          <a:chOff x="0" y="0"/>
          <a:chExt cx="0" cy="0"/>
        </a:xfrm>
      </p:grpSpPr>
      <p:sp>
        <p:nvSpPr>
          <p:cNvPr id="43" name="Google Shape;43;g2220c03caba_0_495"/>
          <p:cNvSpPr txBox="1"/>
          <p:nvPr>
            <p:ph type="title"/>
          </p:nvPr>
        </p:nvSpPr>
        <p:spPr>
          <a:xfrm>
            <a:off x="684212" y="4487332"/>
            <a:ext cx="8534400" cy="15072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lt1"/>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4" name="Google Shape;44;g2220c03caba_0_495"/>
          <p:cNvSpPr txBox="1"/>
          <p:nvPr>
            <p:ph idx="1" type="body"/>
          </p:nvPr>
        </p:nvSpPr>
        <p:spPr>
          <a:xfrm>
            <a:off x="684212" y="685800"/>
            <a:ext cx="8534400" cy="3615300"/>
          </a:xfrm>
          <a:prstGeom prst="rect">
            <a:avLst/>
          </a:prstGeom>
          <a:noFill/>
          <a:ln>
            <a:noFill/>
          </a:ln>
        </p:spPr>
        <p:txBody>
          <a:bodyPr anchorCtr="0" anchor="ctr" bIns="45700" lIns="91425" spcFirstLastPara="1" rIns="91425" wrap="square" tIns="45700">
            <a:normAutofit/>
          </a:bodyPr>
          <a:lstStyle>
            <a:lvl1pPr indent="-320040" lvl="0" marL="457200" rtl="0" algn="l">
              <a:spcBef>
                <a:spcPts val="360"/>
              </a:spcBef>
              <a:spcAft>
                <a:spcPts val="0"/>
              </a:spcAft>
              <a:buSzPts val="1440"/>
              <a:buChar char="▶"/>
              <a:defRPr/>
            </a:lvl1pPr>
            <a:lvl2pPr indent="-320040" lvl="1" marL="914400" rtl="0" algn="l">
              <a:spcBef>
                <a:spcPts val="600"/>
              </a:spcBef>
              <a:spcAft>
                <a:spcPts val="0"/>
              </a:spcAft>
              <a:buSzPts val="1440"/>
              <a:buChar char="▶"/>
              <a:defRPr/>
            </a:lvl2pPr>
            <a:lvl3pPr indent="-320039" lvl="2" marL="1371600" rtl="0" algn="l">
              <a:spcBef>
                <a:spcPts val="600"/>
              </a:spcBef>
              <a:spcAft>
                <a:spcPts val="0"/>
              </a:spcAft>
              <a:buSzPts val="1440"/>
              <a:buChar char="▶"/>
              <a:defRPr/>
            </a:lvl3pPr>
            <a:lvl4pPr indent="-320039" lvl="3" marL="1828800" rtl="0" algn="l">
              <a:spcBef>
                <a:spcPts val="600"/>
              </a:spcBef>
              <a:spcAft>
                <a:spcPts val="0"/>
              </a:spcAft>
              <a:buSzPts val="1440"/>
              <a:buChar char="▶"/>
              <a:defRPr/>
            </a:lvl4pPr>
            <a:lvl5pPr indent="-320039" lvl="4" marL="2286000" rtl="0" algn="l">
              <a:spcBef>
                <a:spcPts val="600"/>
              </a:spcBef>
              <a:spcAft>
                <a:spcPts val="0"/>
              </a:spcAft>
              <a:buSzPts val="1440"/>
              <a:buChar char="▶"/>
              <a:defRPr/>
            </a:lvl5pPr>
            <a:lvl6pPr indent="-320039" lvl="5" marL="2743200" rtl="0" algn="l">
              <a:spcBef>
                <a:spcPts val="600"/>
              </a:spcBef>
              <a:spcAft>
                <a:spcPts val="0"/>
              </a:spcAft>
              <a:buSzPts val="1440"/>
              <a:buChar char="▶"/>
              <a:defRPr/>
            </a:lvl6pPr>
            <a:lvl7pPr indent="-320039" lvl="6" marL="3200400" rtl="0" algn="l">
              <a:spcBef>
                <a:spcPts val="600"/>
              </a:spcBef>
              <a:spcAft>
                <a:spcPts val="0"/>
              </a:spcAft>
              <a:buSzPts val="1440"/>
              <a:buChar char="▶"/>
              <a:defRPr/>
            </a:lvl7pPr>
            <a:lvl8pPr indent="-320040" lvl="7" marL="3657600" rtl="0" algn="l">
              <a:spcBef>
                <a:spcPts val="600"/>
              </a:spcBef>
              <a:spcAft>
                <a:spcPts val="0"/>
              </a:spcAft>
              <a:buSzPts val="1440"/>
              <a:buChar char="▶"/>
              <a:defRPr/>
            </a:lvl8pPr>
            <a:lvl9pPr indent="-320040" lvl="8" marL="4114800" rtl="0" algn="l">
              <a:spcBef>
                <a:spcPts val="600"/>
              </a:spcBef>
              <a:spcAft>
                <a:spcPts val="600"/>
              </a:spcAft>
              <a:buSzPts val="1440"/>
              <a:buChar char="▶"/>
              <a:defRPr/>
            </a:lvl9pPr>
          </a:lstStyle>
          <a:p/>
        </p:txBody>
      </p:sp>
      <p:sp>
        <p:nvSpPr>
          <p:cNvPr id="45" name="Google Shape;45;g2220c03caba_0_495"/>
          <p:cNvSpPr txBox="1"/>
          <p:nvPr>
            <p:ph idx="10" type="dt"/>
          </p:nvPr>
        </p:nvSpPr>
        <p:spPr>
          <a:xfrm>
            <a:off x="9904412" y="6172200"/>
            <a:ext cx="1600200" cy="3651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6" name="Google Shape;46;g2220c03caba_0_495"/>
          <p:cNvSpPr txBox="1"/>
          <p:nvPr>
            <p:ph idx="11" type="ftr"/>
          </p:nvPr>
        </p:nvSpPr>
        <p:spPr>
          <a:xfrm>
            <a:off x="684212" y="6172200"/>
            <a:ext cx="7543800" cy="3651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7" name="Google Shape;47;g2220c03caba_0_495"/>
          <p:cNvSpPr txBox="1"/>
          <p:nvPr>
            <p:ph idx="12" type="sldNum"/>
          </p:nvPr>
        </p:nvSpPr>
        <p:spPr>
          <a:xfrm>
            <a:off x="10363200" y="5578475"/>
            <a:ext cx="1142100" cy="6699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48" name="Shape 48"/>
        <p:cNvGrpSpPr/>
        <p:nvPr/>
      </p:nvGrpSpPr>
      <p:grpSpPr>
        <a:xfrm>
          <a:off x="0" y="0"/>
          <a:ext cx="0" cy="0"/>
          <a:chOff x="0" y="0"/>
          <a:chExt cx="0" cy="0"/>
        </a:xfrm>
      </p:grpSpPr>
      <p:sp>
        <p:nvSpPr>
          <p:cNvPr id="49" name="Google Shape;49;g2220c03caba_0_501"/>
          <p:cNvSpPr txBox="1"/>
          <p:nvPr>
            <p:ph type="title"/>
          </p:nvPr>
        </p:nvSpPr>
        <p:spPr>
          <a:xfrm>
            <a:off x="684211" y="2006600"/>
            <a:ext cx="8534400" cy="22815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lt1"/>
              </a:buClr>
              <a:buSzPts val="3600"/>
              <a:buFont typeface="Century Gothic"/>
              <a:buNone/>
              <a:defRPr b="0" sz="36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0" name="Google Shape;50;g2220c03caba_0_501"/>
          <p:cNvSpPr txBox="1"/>
          <p:nvPr>
            <p:ph idx="1" type="body"/>
          </p:nvPr>
        </p:nvSpPr>
        <p:spPr>
          <a:xfrm>
            <a:off x="684213" y="4495800"/>
            <a:ext cx="8534400" cy="1498500"/>
          </a:xfrm>
          <a:prstGeom prst="rect">
            <a:avLst/>
          </a:prstGeom>
          <a:noFill/>
          <a:ln>
            <a:noFill/>
          </a:ln>
        </p:spPr>
        <p:txBody>
          <a:bodyPr anchorCtr="0" anchor="t" bIns="45700" lIns="91425" spcFirstLastPara="1" rIns="91425" wrap="square" tIns="45700">
            <a:normAutofit/>
          </a:bodyPr>
          <a:lstStyle>
            <a:lvl1pPr indent="-228600" lvl="0" marL="457200" rtl="0" algn="l">
              <a:spcBef>
                <a:spcPts val="360"/>
              </a:spcBef>
              <a:spcAft>
                <a:spcPts val="0"/>
              </a:spcAft>
              <a:buSzPts val="1440"/>
              <a:buNone/>
              <a:defRPr sz="1800">
                <a:solidFill>
                  <a:srgbClr val="0F486F"/>
                </a:solidFill>
              </a:defRPr>
            </a:lvl1pPr>
            <a:lvl2pPr indent="-228600" lvl="1" marL="914400" rtl="0" algn="l">
              <a:spcBef>
                <a:spcPts val="600"/>
              </a:spcBef>
              <a:spcAft>
                <a:spcPts val="0"/>
              </a:spcAft>
              <a:buSzPts val="1440"/>
              <a:buNone/>
              <a:defRPr sz="1800">
                <a:solidFill>
                  <a:schemeClr val="lt1"/>
                </a:solidFill>
              </a:defRPr>
            </a:lvl2pPr>
            <a:lvl3pPr indent="-228600" lvl="2" marL="1371600" rtl="0" algn="l">
              <a:spcBef>
                <a:spcPts val="600"/>
              </a:spcBef>
              <a:spcAft>
                <a:spcPts val="0"/>
              </a:spcAft>
              <a:buSzPts val="1280"/>
              <a:buNone/>
              <a:defRPr sz="1600">
                <a:solidFill>
                  <a:schemeClr val="lt1"/>
                </a:solidFill>
              </a:defRPr>
            </a:lvl3pPr>
            <a:lvl4pPr indent="-228600" lvl="3" marL="1828800" rtl="0" algn="l">
              <a:spcBef>
                <a:spcPts val="600"/>
              </a:spcBef>
              <a:spcAft>
                <a:spcPts val="0"/>
              </a:spcAft>
              <a:buSzPts val="1120"/>
              <a:buNone/>
              <a:defRPr sz="1400">
                <a:solidFill>
                  <a:schemeClr val="lt1"/>
                </a:solidFill>
              </a:defRPr>
            </a:lvl4pPr>
            <a:lvl5pPr indent="-228600" lvl="4" marL="2286000" rtl="0" algn="l">
              <a:spcBef>
                <a:spcPts val="600"/>
              </a:spcBef>
              <a:spcAft>
                <a:spcPts val="0"/>
              </a:spcAft>
              <a:buSzPts val="1120"/>
              <a:buNone/>
              <a:defRPr sz="1400">
                <a:solidFill>
                  <a:schemeClr val="lt1"/>
                </a:solidFill>
              </a:defRPr>
            </a:lvl5pPr>
            <a:lvl6pPr indent="-228600" lvl="5" marL="2743200" rtl="0" algn="l">
              <a:spcBef>
                <a:spcPts val="600"/>
              </a:spcBef>
              <a:spcAft>
                <a:spcPts val="0"/>
              </a:spcAft>
              <a:buSzPts val="1120"/>
              <a:buNone/>
              <a:defRPr sz="1400">
                <a:solidFill>
                  <a:schemeClr val="lt1"/>
                </a:solidFill>
              </a:defRPr>
            </a:lvl6pPr>
            <a:lvl7pPr indent="-228600" lvl="6" marL="3200400" rtl="0" algn="l">
              <a:spcBef>
                <a:spcPts val="600"/>
              </a:spcBef>
              <a:spcAft>
                <a:spcPts val="0"/>
              </a:spcAft>
              <a:buSzPts val="1120"/>
              <a:buNone/>
              <a:defRPr sz="1400">
                <a:solidFill>
                  <a:schemeClr val="lt1"/>
                </a:solidFill>
              </a:defRPr>
            </a:lvl7pPr>
            <a:lvl8pPr indent="-228600" lvl="7" marL="3657600" rtl="0" algn="l">
              <a:spcBef>
                <a:spcPts val="600"/>
              </a:spcBef>
              <a:spcAft>
                <a:spcPts val="0"/>
              </a:spcAft>
              <a:buSzPts val="1120"/>
              <a:buNone/>
              <a:defRPr sz="1400">
                <a:solidFill>
                  <a:schemeClr val="lt1"/>
                </a:solidFill>
              </a:defRPr>
            </a:lvl8pPr>
            <a:lvl9pPr indent="-228600" lvl="8" marL="4114800" rtl="0" algn="l">
              <a:spcBef>
                <a:spcPts val="600"/>
              </a:spcBef>
              <a:spcAft>
                <a:spcPts val="600"/>
              </a:spcAft>
              <a:buSzPts val="1120"/>
              <a:buNone/>
              <a:defRPr sz="1400">
                <a:solidFill>
                  <a:schemeClr val="lt1"/>
                </a:solidFill>
              </a:defRPr>
            </a:lvl9pPr>
          </a:lstStyle>
          <a:p/>
        </p:txBody>
      </p:sp>
      <p:sp>
        <p:nvSpPr>
          <p:cNvPr id="51" name="Google Shape;51;g2220c03caba_0_501"/>
          <p:cNvSpPr txBox="1"/>
          <p:nvPr>
            <p:ph idx="10" type="dt"/>
          </p:nvPr>
        </p:nvSpPr>
        <p:spPr>
          <a:xfrm>
            <a:off x="9904412" y="6172200"/>
            <a:ext cx="1600200" cy="3651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2" name="Google Shape;52;g2220c03caba_0_501"/>
          <p:cNvSpPr txBox="1"/>
          <p:nvPr>
            <p:ph idx="11" type="ftr"/>
          </p:nvPr>
        </p:nvSpPr>
        <p:spPr>
          <a:xfrm>
            <a:off x="684212" y="6172200"/>
            <a:ext cx="7543800" cy="3651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3" name="Google Shape;53;g2220c03caba_0_501"/>
          <p:cNvSpPr txBox="1"/>
          <p:nvPr>
            <p:ph idx="12" type="sldNum"/>
          </p:nvPr>
        </p:nvSpPr>
        <p:spPr>
          <a:xfrm>
            <a:off x="10363200" y="5578475"/>
            <a:ext cx="1142100" cy="6699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54" name="Shape 54"/>
        <p:cNvGrpSpPr/>
        <p:nvPr/>
      </p:nvGrpSpPr>
      <p:grpSpPr>
        <a:xfrm>
          <a:off x="0" y="0"/>
          <a:ext cx="0" cy="0"/>
          <a:chOff x="0" y="0"/>
          <a:chExt cx="0" cy="0"/>
        </a:xfrm>
      </p:grpSpPr>
      <p:sp>
        <p:nvSpPr>
          <p:cNvPr id="55" name="Google Shape;55;g2220c03caba_0_507"/>
          <p:cNvSpPr txBox="1"/>
          <p:nvPr>
            <p:ph type="title"/>
          </p:nvPr>
        </p:nvSpPr>
        <p:spPr>
          <a:xfrm>
            <a:off x="684212" y="4487332"/>
            <a:ext cx="8534400" cy="15072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lt1"/>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 name="Google Shape;56;g2220c03caba_0_507"/>
          <p:cNvSpPr txBox="1"/>
          <p:nvPr>
            <p:ph idx="1" type="body"/>
          </p:nvPr>
        </p:nvSpPr>
        <p:spPr>
          <a:xfrm>
            <a:off x="684211" y="685800"/>
            <a:ext cx="4937700" cy="3615300"/>
          </a:xfrm>
          <a:prstGeom prst="rect">
            <a:avLst/>
          </a:prstGeom>
          <a:noFill/>
          <a:ln>
            <a:noFill/>
          </a:ln>
        </p:spPr>
        <p:txBody>
          <a:bodyPr anchorCtr="0" anchor="ctr" bIns="45700" lIns="91425" spcFirstLastPara="1" rIns="91425" wrap="square" tIns="45700">
            <a:normAutofit/>
          </a:bodyPr>
          <a:lstStyle>
            <a:lvl1pPr indent="-320040" lvl="0" marL="457200" rtl="0" algn="l">
              <a:spcBef>
                <a:spcPts val="360"/>
              </a:spcBef>
              <a:spcAft>
                <a:spcPts val="0"/>
              </a:spcAft>
              <a:buSzPts val="1440"/>
              <a:buChar char="▶"/>
              <a:defRPr/>
            </a:lvl1pPr>
            <a:lvl2pPr indent="-320040" lvl="1" marL="914400" rtl="0" algn="l">
              <a:spcBef>
                <a:spcPts val="600"/>
              </a:spcBef>
              <a:spcAft>
                <a:spcPts val="0"/>
              </a:spcAft>
              <a:buSzPts val="1440"/>
              <a:buChar char="▶"/>
              <a:defRPr/>
            </a:lvl2pPr>
            <a:lvl3pPr indent="-320039" lvl="2" marL="1371600" rtl="0" algn="l">
              <a:spcBef>
                <a:spcPts val="600"/>
              </a:spcBef>
              <a:spcAft>
                <a:spcPts val="0"/>
              </a:spcAft>
              <a:buSzPts val="1440"/>
              <a:buChar char="▶"/>
              <a:defRPr/>
            </a:lvl3pPr>
            <a:lvl4pPr indent="-320039" lvl="3" marL="1828800" rtl="0" algn="l">
              <a:spcBef>
                <a:spcPts val="600"/>
              </a:spcBef>
              <a:spcAft>
                <a:spcPts val="0"/>
              </a:spcAft>
              <a:buSzPts val="1440"/>
              <a:buChar char="▶"/>
              <a:defRPr/>
            </a:lvl4pPr>
            <a:lvl5pPr indent="-320039" lvl="4" marL="2286000" rtl="0" algn="l">
              <a:spcBef>
                <a:spcPts val="600"/>
              </a:spcBef>
              <a:spcAft>
                <a:spcPts val="0"/>
              </a:spcAft>
              <a:buSzPts val="1440"/>
              <a:buChar char="▶"/>
              <a:defRPr/>
            </a:lvl5pPr>
            <a:lvl6pPr indent="-320039" lvl="5" marL="2743200" rtl="0" algn="l">
              <a:spcBef>
                <a:spcPts val="600"/>
              </a:spcBef>
              <a:spcAft>
                <a:spcPts val="0"/>
              </a:spcAft>
              <a:buSzPts val="1440"/>
              <a:buChar char="▶"/>
              <a:defRPr/>
            </a:lvl6pPr>
            <a:lvl7pPr indent="-320039" lvl="6" marL="3200400" rtl="0" algn="l">
              <a:spcBef>
                <a:spcPts val="600"/>
              </a:spcBef>
              <a:spcAft>
                <a:spcPts val="0"/>
              </a:spcAft>
              <a:buSzPts val="1440"/>
              <a:buChar char="▶"/>
              <a:defRPr/>
            </a:lvl7pPr>
            <a:lvl8pPr indent="-320040" lvl="7" marL="3657600" rtl="0" algn="l">
              <a:spcBef>
                <a:spcPts val="600"/>
              </a:spcBef>
              <a:spcAft>
                <a:spcPts val="0"/>
              </a:spcAft>
              <a:buSzPts val="1440"/>
              <a:buChar char="▶"/>
              <a:defRPr/>
            </a:lvl8pPr>
            <a:lvl9pPr indent="-320040" lvl="8" marL="4114800" rtl="0" algn="l">
              <a:spcBef>
                <a:spcPts val="600"/>
              </a:spcBef>
              <a:spcAft>
                <a:spcPts val="600"/>
              </a:spcAft>
              <a:buSzPts val="1440"/>
              <a:buChar char="▶"/>
              <a:defRPr/>
            </a:lvl9pPr>
          </a:lstStyle>
          <a:p/>
        </p:txBody>
      </p:sp>
      <p:sp>
        <p:nvSpPr>
          <p:cNvPr id="57" name="Google Shape;57;g2220c03caba_0_507"/>
          <p:cNvSpPr txBox="1"/>
          <p:nvPr>
            <p:ph idx="2" type="body"/>
          </p:nvPr>
        </p:nvSpPr>
        <p:spPr>
          <a:xfrm>
            <a:off x="5808133" y="685801"/>
            <a:ext cx="4934400" cy="3615300"/>
          </a:xfrm>
          <a:prstGeom prst="rect">
            <a:avLst/>
          </a:prstGeom>
          <a:noFill/>
          <a:ln>
            <a:noFill/>
          </a:ln>
        </p:spPr>
        <p:txBody>
          <a:bodyPr anchorCtr="0" anchor="ctr" bIns="45700" lIns="91425" spcFirstLastPara="1" rIns="91425" wrap="square" tIns="45700">
            <a:normAutofit/>
          </a:bodyPr>
          <a:lstStyle>
            <a:lvl1pPr indent="-320040" lvl="0" marL="457200" rtl="0" algn="l">
              <a:spcBef>
                <a:spcPts val="360"/>
              </a:spcBef>
              <a:spcAft>
                <a:spcPts val="0"/>
              </a:spcAft>
              <a:buSzPts val="1440"/>
              <a:buChar char="▶"/>
              <a:defRPr/>
            </a:lvl1pPr>
            <a:lvl2pPr indent="-320040" lvl="1" marL="914400" rtl="0" algn="l">
              <a:spcBef>
                <a:spcPts val="600"/>
              </a:spcBef>
              <a:spcAft>
                <a:spcPts val="0"/>
              </a:spcAft>
              <a:buSzPts val="1440"/>
              <a:buChar char="▶"/>
              <a:defRPr/>
            </a:lvl2pPr>
            <a:lvl3pPr indent="-320039" lvl="2" marL="1371600" rtl="0" algn="l">
              <a:spcBef>
                <a:spcPts val="600"/>
              </a:spcBef>
              <a:spcAft>
                <a:spcPts val="0"/>
              </a:spcAft>
              <a:buSzPts val="1440"/>
              <a:buChar char="▶"/>
              <a:defRPr/>
            </a:lvl3pPr>
            <a:lvl4pPr indent="-320039" lvl="3" marL="1828800" rtl="0" algn="l">
              <a:spcBef>
                <a:spcPts val="600"/>
              </a:spcBef>
              <a:spcAft>
                <a:spcPts val="0"/>
              </a:spcAft>
              <a:buSzPts val="1440"/>
              <a:buChar char="▶"/>
              <a:defRPr/>
            </a:lvl4pPr>
            <a:lvl5pPr indent="-320039" lvl="4" marL="2286000" rtl="0" algn="l">
              <a:spcBef>
                <a:spcPts val="600"/>
              </a:spcBef>
              <a:spcAft>
                <a:spcPts val="0"/>
              </a:spcAft>
              <a:buSzPts val="1440"/>
              <a:buChar char="▶"/>
              <a:defRPr/>
            </a:lvl5pPr>
            <a:lvl6pPr indent="-320039" lvl="5" marL="2743200" rtl="0" algn="l">
              <a:spcBef>
                <a:spcPts val="600"/>
              </a:spcBef>
              <a:spcAft>
                <a:spcPts val="0"/>
              </a:spcAft>
              <a:buSzPts val="1440"/>
              <a:buChar char="▶"/>
              <a:defRPr/>
            </a:lvl6pPr>
            <a:lvl7pPr indent="-320039" lvl="6" marL="3200400" rtl="0" algn="l">
              <a:spcBef>
                <a:spcPts val="600"/>
              </a:spcBef>
              <a:spcAft>
                <a:spcPts val="0"/>
              </a:spcAft>
              <a:buSzPts val="1440"/>
              <a:buChar char="▶"/>
              <a:defRPr/>
            </a:lvl7pPr>
            <a:lvl8pPr indent="-320040" lvl="7" marL="3657600" rtl="0" algn="l">
              <a:spcBef>
                <a:spcPts val="600"/>
              </a:spcBef>
              <a:spcAft>
                <a:spcPts val="0"/>
              </a:spcAft>
              <a:buSzPts val="1440"/>
              <a:buChar char="▶"/>
              <a:defRPr/>
            </a:lvl8pPr>
            <a:lvl9pPr indent="-320040" lvl="8" marL="4114800" rtl="0" algn="l">
              <a:spcBef>
                <a:spcPts val="600"/>
              </a:spcBef>
              <a:spcAft>
                <a:spcPts val="600"/>
              </a:spcAft>
              <a:buSzPts val="1440"/>
              <a:buChar char="▶"/>
              <a:defRPr/>
            </a:lvl9pPr>
          </a:lstStyle>
          <a:p/>
        </p:txBody>
      </p:sp>
      <p:sp>
        <p:nvSpPr>
          <p:cNvPr id="58" name="Google Shape;58;g2220c03caba_0_507"/>
          <p:cNvSpPr txBox="1"/>
          <p:nvPr>
            <p:ph idx="10" type="dt"/>
          </p:nvPr>
        </p:nvSpPr>
        <p:spPr>
          <a:xfrm>
            <a:off x="9904412" y="6172200"/>
            <a:ext cx="1600200" cy="3651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9" name="Google Shape;59;g2220c03caba_0_507"/>
          <p:cNvSpPr txBox="1"/>
          <p:nvPr>
            <p:ph idx="11" type="ftr"/>
          </p:nvPr>
        </p:nvSpPr>
        <p:spPr>
          <a:xfrm>
            <a:off x="684212" y="6172200"/>
            <a:ext cx="7543800" cy="3651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 name="Google Shape;60;g2220c03caba_0_507"/>
          <p:cNvSpPr txBox="1"/>
          <p:nvPr>
            <p:ph idx="12" type="sldNum"/>
          </p:nvPr>
        </p:nvSpPr>
        <p:spPr>
          <a:xfrm>
            <a:off x="10363200" y="5578475"/>
            <a:ext cx="1142100" cy="6699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61" name="Shape 61"/>
        <p:cNvGrpSpPr/>
        <p:nvPr/>
      </p:nvGrpSpPr>
      <p:grpSpPr>
        <a:xfrm>
          <a:off x="0" y="0"/>
          <a:ext cx="0" cy="0"/>
          <a:chOff x="0" y="0"/>
          <a:chExt cx="0" cy="0"/>
        </a:xfrm>
      </p:grpSpPr>
      <p:sp>
        <p:nvSpPr>
          <p:cNvPr id="62" name="Google Shape;62;g2220c03caba_0_514"/>
          <p:cNvSpPr txBox="1"/>
          <p:nvPr>
            <p:ph type="title"/>
          </p:nvPr>
        </p:nvSpPr>
        <p:spPr>
          <a:xfrm>
            <a:off x="684212" y="4487332"/>
            <a:ext cx="8534400" cy="15072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lt1"/>
              </a:buClr>
              <a:buSzPts val="3600"/>
              <a:buFont typeface="Century Gothic"/>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3" name="Google Shape;63;g2220c03caba_0_514"/>
          <p:cNvSpPr txBox="1"/>
          <p:nvPr>
            <p:ph idx="1" type="body"/>
          </p:nvPr>
        </p:nvSpPr>
        <p:spPr>
          <a:xfrm>
            <a:off x="972080" y="685800"/>
            <a:ext cx="4649700" cy="576300"/>
          </a:xfrm>
          <a:prstGeom prst="rect">
            <a:avLst/>
          </a:prstGeom>
          <a:noFill/>
          <a:ln>
            <a:noFill/>
          </a:ln>
        </p:spPr>
        <p:txBody>
          <a:bodyPr anchorCtr="0" anchor="b" bIns="45700" lIns="91425" spcFirstLastPara="1" rIns="91425" wrap="square" tIns="45700">
            <a:noAutofit/>
          </a:bodyPr>
          <a:lstStyle>
            <a:lvl1pPr indent="-228600" lvl="0" marL="457200" rtl="0" algn="l">
              <a:spcBef>
                <a:spcPts val="560"/>
              </a:spcBef>
              <a:spcAft>
                <a:spcPts val="0"/>
              </a:spcAft>
              <a:buSzPts val="2240"/>
              <a:buNone/>
              <a:defRPr b="0" sz="2800">
                <a:solidFill>
                  <a:schemeClr val="lt1"/>
                </a:solidFill>
              </a:defRPr>
            </a:lvl1pPr>
            <a:lvl2pPr indent="-228600" lvl="1" marL="914400" rtl="0" algn="l">
              <a:spcBef>
                <a:spcPts val="600"/>
              </a:spcBef>
              <a:spcAft>
                <a:spcPts val="0"/>
              </a:spcAft>
              <a:buSzPts val="1600"/>
              <a:buNone/>
              <a:defRPr b="1" sz="2000"/>
            </a:lvl2pPr>
            <a:lvl3pPr indent="-228600" lvl="2" marL="1371600" rtl="0" algn="l">
              <a:spcBef>
                <a:spcPts val="600"/>
              </a:spcBef>
              <a:spcAft>
                <a:spcPts val="0"/>
              </a:spcAft>
              <a:buSzPts val="1440"/>
              <a:buNone/>
              <a:defRPr b="1" sz="1800"/>
            </a:lvl3pPr>
            <a:lvl4pPr indent="-228600" lvl="3" marL="1828800" rtl="0" algn="l">
              <a:spcBef>
                <a:spcPts val="600"/>
              </a:spcBef>
              <a:spcAft>
                <a:spcPts val="0"/>
              </a:spcAft>
              <a:buSzPts val="1280"/>
              <a:buNone/>
              <a:defRPr b="1" sz="1600"/>
            </a:lvl4pPr>
            <a:lvl5pPr indent="-228600" lvl="4" marL="2286000" rtl="0" algn="l">
              <a:spcBef>
                <a:spcPts val="600"/>
              </a:spcBef>
              <a:spcAft>
                <a:spcPts val="0"/>
              </a:spcAft>
              <a:buSzPts val="1280"/>
              <a:buNone/>
              <a:defRPr b="1" sz="1600"/>
            </a:lvl5pPr>
            <a:lvl6pPr indent="-228600" lvl="5" marL="2743200" rtl="0" algn="l">
              <a:spcBef>
                <a:spcPts val="600"/>
              </a:spcBef>
              <a:spcAft>
                <a:spcPts val="0"/>
              </a:spcAft>
              <a:buSzPts val="1280"/>
              <a:buNone/>
              <a:defRPr b="1" sz="1600"/>
            </a:lvl6pPr>
            <a:lvl7pPr indent="-228600" lvl="6" marL="3200400" rtl="0" algn="l">
              <a:spcBef>
                <a:spcPts val="600"/>
              </a:spcBef>
              <a:spcAft>
                <a:spcPts val="0"/>
              </a:spcAft>
              <a:buSzPts val="1280"/>
              <a:buNone/>
              <a:defRPr b="1" sz="1600"/>
            </a:lvl7pPr>
            <a:lvl8pPr indent="-228600" lvl="7" marL="3657600" rtl="0" algn="l">
              <a:spcBef>
                <a:spcPts val="600"/>
              </a:spcBef>
              <a:spcAft>
                <a:spcPts val="0"/>
              </a:spcAft>
              <a:buSzPts val="1280"/>
              <a:buNone/>
              <a:defRPr b="1" sz="1600"/>
            </a:lvl8pPr>
            <a:lvl9pPr indent="-228600" lvl="8" marL="4114800" rtl="0" algn="l">
              <a:spcBef>
                <a:spcPts val="600"/>
              </a:spcBef>
              <a:spcAft>
                <a:spcPts val="600"/>
              </a:spcAft>
              <a:buSzPts val="1280"/>
              <a:buNone/>
              <a:defRPr b="1" sz="1600"/>
            </a:lvl9pPr>
          </a:lstStyle>
          <a:p/>
        </p:txBody>
      </p:sp>
      <p:sp>
        <p:nvSpPr>
          <p:cNvPr id="64" name="Google Shape;64;g2220c03caba_0_514"/>
          <p:cNvSpPr txBox="1"/>
          <p:nvPr>
            <p:ph idx="2" type="body"/>
          </p:nvPr>
        </p:nvSpPr>
        <p:spPr>
          <a:xfrm>
            <a:off x="684211" y="1270529"/>
            <a:ext cx="4937700" cy="3030600"/>
          </a:xfrm>
          <a:prstGeom prst="rect">
            <a:avLst/>
          </a:prstGeom>
          <a:noFill/>
          <a:ln>
            <a:noFill/>
          </a:ln>
        </p:spPr>
        <p:txBody>
          <a:bodyPr anchorCtr="0" anchor="t" bIns="45700" lIns="91425" spcFirstLastPara="1" rIns="91425" wrap="square" tIns="45700">
            <a:normAutofit/>
          </a:bodyPr>
          <a:lstStyle>
            <a:lvl1pPr indent="-320040" lvl="0" marL="457200" rtl="0" algn="l">
              <a:spcBef>
                <a:spcPts val="360"/>
              </a:spcBef>
              <a:spcAft>
                <a:spcPts val="0"/>
              </a:spcAft>
              <a:buSzPts val="1440"/>
              <a:buChar char="▶"/>
              <a:defRPr/>
            </a:lvl1pPr>
            <a:lvl2pPr indent="-320040" lvl="1" marL="914400" rtl="0" algn="l">
              <a:spcBef>
                <a:spcPts val="600"/>
              </a:spcBef>
              <a:spcAft>
                <a:spcPts val="0"/>
              </a:spcAft>
              <a:buSzPts val="1440"/>
              <a:buChar char="▶"/>
              <a:defRPr/>
            </a:lvl2pPr>
            <a:lvl3pPr indent="-320039" lvl="2" marL="1371600" rtl="0" algn="l">
              <a:spcBef>
                <a:spcPts val="600"/>
              </a:spcBef>
              <a:spcAft>
                <a:spcPts val="0"/>
              </a:spcAft>
              <a:buSzPts val="1440"/>
              <a:buChar char="▶"/>
              <a:defRPr/>
            </a:lvl3pPr>
            <a:lvl4pPr indent="-320039" lvl="3" marL="1828800" rtl="0" algn="l">
              <a:spcBef>
                <a:spcPts val="600"/>
              </a:spcBef>
              <a:spcAft>
                <a:spcPts val="0"/>
              </a:spcAft>
              <a:buSzPts val="1440"/>
              <a:buChar char="▶"/>
              <a:defRPr/>
            </a:lvl4pPr>
            <a:lvl5pPr indent="-320039" lvl="4" marL="2286000" rtl="0" algn="l">
              <a:spcBef>
                <a:spcPts val="600"/>
              </a:spcBef>
              <a:spcAft>
                <a:spcPts val="0"/>
              </a:spcAft>
              <a:buSzPts val="1440"/>
              <a:buChar char="▶"/>
              <a:defRPr/>
            </a:lvl5pPr>
            <a:lvl6pPr indent="-320039" lvl="5" marL="2743200" rtl="0" algn="l">
              <a:spcBef>
                <a:spcPts val="600"/>
              </a:spcBef>
              <a:spcAft>
                <a:spcPts val="0"/>
              </a:spcAft>
              <a:buSzPts val="1440"/>
              <a:buChar char="▶"/>
              <a:defRPr/>
            </a:lvl6pPr>
            <a:lvl7pPr indent="-320039" lvl="6" marL="3200400" rtl="0" algn="l">
              <a:spcBef>
                <a:spcPts val="600"/>
              </a:spcBef>
              <a:spcAft>
                <a:spcPts val="0"/>
              </a:spcAft>
              <a:buSzPts val="1440"/>
              <a:buChar char="▶"/>
              <a:defRPr/>
            </a:lvl7pPr>
            <a:lvl8pPr indent="-320040" lvl="7" marL="3657600" rtl="0" algn="l">
              <a:spcBef>
                <a:spcPts val="600"/>
              </a:spcBef>
              <a:spcAft>
                <a:spcPts val="0"/>
              </a:spcAft>
              <a:buSzPts val="1440"/>
              <a:buChar char="▶"/>
              <a:defRPr/>
            </a:lvl8pPr>
            <a:lvl9pPr indent="-320040" lvl="8" marL="4114800" rtl="0" algn="l">
              <a:spcBef>
                <a:spcPts val="600"/>
              </a:spcBef>
              <a:spcAft>
                <a:spcPts val="600"/>
              </a:spcAft>
              <a:buSzPts val="1440"/>
              <a:buChar char="▶"/>
              <a:defRPr/>
            </a:lvl9pPr>
          </a:lstStyle>
          <a:p/>
        </p:txBody>
      </p:sp>
      <p:sp>
        <p:nvSpPr>
          <p:cNvPr id="65" name="Google Shape;65;g2220c03caba_0_514"/>
          <p:cNvSpPr txBox="1"/>
          <p:nvPr>
            <p:ph idx="3" type="body"/>
          </p:nvPr>
        </p:nvSpPr>
        <p:spPr>
          <a:xfrm>
            <a:off x="6079066" y="685800"/>
            <a:ext cx="4665000" cy="576300"/>
          </a:xfrm>
          <a:prstGeom prst="rect">
            <a:avLst/>
          </a:prstGeom>
          <a:noFill/>
          <a:ln>
            <a:noFill/>
          </a:ln>
        </p:spPr>
        <p:txBody>
          <a:bodyPr anchorCtr="0" anchor="b" bIns="45700" lIns="91425" spcFirstLastPara="1" rIns="91425" wrap="square" tIns="45700">
            <a:noAutofit/>
          </a:bodyPr>
          <a:lstStyle>
            <a:lvl1pPr indent="-228600" lvl="0" marL="457200" rtl="0" algn="l">
              <a:spcBef>
                <a:spcPts val="560"/>
              </a:spcBef>
              <a:spcAft>
                <a:spcPts val="0"/>
              </a:spcAft>
              <a:buSzPts val="2240"/>
              <a:buNone/>
              <a:defRPr b="0" sz="2800">
                <a:solidFill>
                  <a:schemeClr val="lt1"/>
                </a:solidFill>
              </a:defRPr>
            </a:lvl1pPr>
            <a:lvl2pPr indent="-228600" lvl="1" marL="914400" rtl="0" algn="l">
              <a:spcBef>
                <a:spcPts val="600"/>
              </a:spcBef>
              <a:spcAft>
                <a:spcPts val="0"/>
              </a:spcAft>
              <a:buSzPts val="1600"/>
              <a:buNone/>
              <a:defRPr b="1" sz="2000"/>
            </a:lvl2pPr>
            <a:lvl3pPr indent="-228600" lvl="2" marL="1371600" rtl="0" algn="l">
              <a:spcBef>
                <a:spcPts val="600"/>
              </a:spcBef>
              <a:spcAft>
                <a:spcPts val="0"/>
              </a:spcAft>
              <a:buSzPts val="1440"/>
              <a:buNone/>
              <a:defRPr b="1" sz="1800"/>
            </a:lvl3pPr>
            <a:lvl4pPr indent="-228600" lvl="3" marL="1828800" rtl="0" algn="l">
              <a:spcBef>
                <a:spcPts val="600"/>
              </a:spcBef>
              <a:spcAft>
                <a:spcPts val="0"/>
              </a:spcAft>
              <a:buSzPts val="1280"/>
              <a:buNone/>
              <a:defRPr b="1" sz="1600"/>
            </a:lvl4pPr>
            <a:lvl5pPr indent="-228600" lvl="4" marL="2286000" rtl="0" algn="l">
              <a:spcBef>
                <a:spcPts val="600"/>
              </a:spcBef>
              <a:spcAft>
                <a:spcPts val="0"/>
              </a:spcAft>
              <a:buSzPts val="1280"/>
              <a:buNone/>
              <a:defRPr b="1" sz="1600"/>
            </a:lvl5pPr>
            <a:lvl6pPr indent="-228600" lvl="5" marL="2743200" rtl="0" algn="l">
              <a:spcBef>
                <a:spcPts val="600"/>
              </a:spcBef>
              <a:spcAft>
                <a:spcPts val="0"/>
              </a:spcAft>
              <a:buSzPts val="1280"/>
              <a:buNone/>
              <a:defRPr b="1" sz="1600"/>
            </a:lvl6pPr>
            <a:lvl7pPr indent="-228600" lvl="6" marL="3200400" rtl="0" algn="l">
              <a:spcBef>
                <a:spcPts val="600"/>
              </a:spcBef>
              <a:spcAft>
                <a:spcPts val="0"/>
              </a:spcAft>
              <a:buSzPts val="1280"/>
              <a:buNone/>
              <a:defRPr b="1" sz="1600"/>
            </a:lvl7pPr>
            <a:lvl8pPr indent="-228600" lvl="7" marL="3657600" rtl="0" algn="l">
              <a:spcBef>
                <a:spcPts val="600"/>
              </a:spcBef>
              <a:spcAft>
                <a:spcPts val="0"/>
              </a:spcAft>
              <a:buSzPts val="1280"/>
              <a:buNone/>
              <a:defRPr b="1" sz="1600"/>
            </a:lvl8pPr>
            <a:lvl9pPr indent="-228600" lvl="8" marL="4114800" rtl="0" algn="l">
              <a:spcBef>
                <a:spcPts val="600"/>
              </a:spcBef>
              <a:spcAft>
                <a:spcPts val="600"/>
              </a:spcAft>
              <a:buSzPts val="1280"/>
              <a:buNone/>
              <a:defRPr b="1" sz="1600"/>
            </a:lvl9pPr>
          </a:lstStyle>
          <a:p/>
        </p:txBody>
      </p:sp>
      <p:sp>
        <p:nvSpPr>
          <p:cNvPr id="66" name="Google Shape;66;g2220c03caba_0_514"/>
          <p:cNvSpPr txBox="1"/>
          <p:nvPr>
            <p:ph idx="4" type="body"/>
          </p:nvPr>
        </p:nvSpPr>
        <p:spPr>
          <a:xfrm>
            <a:off x="5806545" y="1262062"/>
            <a:ext cx="4929300" cy="3030600"/>
          </a:xfrm>
          <a:prstGeom prst="rect">
            <a:avLst/>
          </a:prstGeom>
          <a:noFill/>
          <a:ln>
            <a:noFill/>
          </a:ln>
        </p:spPr>
        <p:txBody>
          <a:bodyPr anchorCtr="0" anchor="t" bIns="45700" lIns="91425" spcFirstLastPara="1" rIns="91425" wrap="square" tIns="45700">
            <a:normAutofit/>
          </a:bodyPr>
          <a:lstStyle>
            <a:lvl1pPr indent="-320040" lvl="0" marL="457200" rtl="0" algn="l">
              <a:spcBef>
                <a:spcPts val="360"/>
              </a:spcBef>
              <a:spcAft>
                <a:spcPts val="0"/>
              </a:spcAft>
              <a:buSzPts val="1440"/>
              <a:buChar char="▶"/>
              <a:defRPr/>
            </a:lvl1pPr>
            <a:lvl2pPr indent="-320040" lvl="1" marL="914400" rtl="0" algn="l">
              <a:spcBef>
                <a:spcPts val="600"/>
              </a:spcBef>
              <a:spcAft>
                <a:spcPts val="0"/>
              </a:spcAft>
              <a:buSzPts val="1440"/>
              <a:buChar char="▶"/>
              <a:defRPr/>
            </a:lvl2pPr>
            <a:lvl3pPr indent="-320039" lvl="2" marL="1371600" rtl="0" algn="l">
              <a:spcBef>
                <a:spcPts val="600"/>
              </a:spcBef>
              <a:spcAft>
                <a:spcPts val="0"/>
              </a:spcAft>
              <a:buSzPts val="1440"/>
              <a:buChar char="▶"/>
              <a:defRPr/>
            </a:lvl3pPr>
            <a:lvl4pPr indent="-320039" lvl="3" marL="1828800" rtl="0" algn="l">
              <a:spcBef>
                <a:spcPts val="600"/>
              </a:spcBef>
              <a:spcAft>
                <a:spcPts val="0"/>
              </a:spcAft>
              <a:buSzPts val="1440"/>
              <a:buChar char="▶"/>
              <a:defRPr/>
            </a:lvl4pPr>
            <a:lvl5pPr indent="-320039" lvl="4" marL="2286000" rtl="0" algn="l">
              <a:spcBef>
                <a:spcPts val="600"/>
              </a:spcBef>
              <a:spcAft>
                <a:spcPts val="0"/>
              </a:spcAft>
              <a:buSzPts val="1440"/>
              <a:buChar char="▶"/>
              <a:defRPr/>
            </a:lvl5pPr>
            <a:lvl6pPr indent="-320039" lvl="5" marL="2743200" rtl="0" algn="l">
              <a:spcBef>
                <a:spcPts val="600"/>
              </a:spcBef>
              <a:spcAft>
                <a:spcPts val="0"/>
              </a:spcAft>
              <a:buSzPts val="1440"/>
              <a:buChar char="▶"/>
              <a:defRPr/>
            </a:lvl6pPr>
            <a:lvl7pPr indent="-320039" lvl="6" marL="3200400" rtl="0" algn="l">
              <a:spcBef>
                <a:spcPts val="600"/>
              </a:spcBef>
              <a:spcAft>
                <a:spcPts val="0"/>
              </a:spcAft>
              <a:buSzPts val="1440"/>
              <a:buChar char="▶"/>
              <a:defRPr/>
            </a:lvl7pPr>
            <a:lvl8pPr indent="-320040" lvl="7" marL="3657600" rtl="0" algn="l">
              <a:spcBef>
                <a:spcPts val="600"/>
              </a:spcBef>
              <a:spcAft>
                <a:spcPts val="0"/>
              </a:spcAft>
              <a:buSzPts val="1440"/>
              <a:buChar char="▶"/>
              <a:defRPr/>
            </a:lvl8pPr>
            <a:lvl9pPr indent="-320040" lvl="8" marL="4114800" rtl="0" algn="l">
              <a:spcBef>
                <a:spcPts val="600"/>
              </a:spcBef>
              <a:spcAft>
                <a:spcPts val="600"/>
              </a:spcAft>
              <a:buSzPts val="1440"/>
              <a:buChar char="▶"/>
              <a:defRPr/>
            </a:lvl9pPr>
          </a:lstStyle>
          <a:p/>
        </p:txBody>
      </p:sp>
      <p:sp>
        <p:nvSpPr>
          <p:cNvPr id="67" name="Google Shape;67;g2220c03caba_0_514"/>
          <p:cNvSpPr txBox="1"/>
          <p:nvPr>
            <p:ph idx="10" type="dt"/>
          </p:nvPr>
        </p:nvSpPr>
        <p:spPr>
          <a:xfrm>
            <a:off x="9904412" y="6172200"/>
            <a:ext cx="1600200" cy="3651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8" name="Google Shape;68;g2220c03caba_0_514"/>
          <p:cNvSpPr txBox="1"/>
          <p:nvPr>
            <p:ph idx="11" type="ftr"/>
          </p:nvPr>
        </p:nvSpPr>
        <p:spPr>
          <a:xfrm>
            <a:off x="684212" y="6172200"/>
            <a:ext cx="7543800" cy="3651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9" name="Google Shape;69;g2220c03caba_0_514"/>
          <p:cNvSpPr txBox="1"/>
          <p:nvPr>
            <p:ph idx="12" type="sldNum"/>
          </p:nvPr>
        </p:nvSpPr>
        <p:spPr>
          <a:xfrm>
            <a:off x="10363200" y="5578475"/>
            <a:ext cx="1142100" cy="6699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70" name="Shape 70"/>
        <p:cNvGrpSpPr/>
        <p:nvPr/>
      </p:nvGrpSpPr>
      <p:grpSpPr>
        <a:xfrm>
          <a:off x="0" y="0"/>
          <a:ext cx="0" cy="0"/>
          <a:chOff x="0" y="0"/>
          <a:chExt cx="0" cy="0"/>
        </a:xfrm>
      </p:grpSpPr>
      <p:sp>
        <p:nvSpPr>
          <p:cNvPr id="71" name="Google Shape;71;g2220c03caba_0_523"/>
          <p:cNvSpPr txBox="1"/>
          <p:nvPr>
            <p:ph type="title"/>
          </p:nvPr>
        </p:nvSpPr>
        <p:spPr>
          <a:xfrm>
            <a:off x="684212" y="4487332"/>
            <a:ext cx="8534400" cy="15072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lt1"/>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2" name="Google Shape;72;g2220c03caba_0_523"/>
          <p:cNvSpPr txBox="1"/>
          <p:nvPr>
            <p:ph idx="10" type="dt"/>
          </p:nvPr>
        </p:nvSpPr>
        <p:spPr>
          <a:xfrm>
            <a:off x="9904412" y="6172200"/>
            <a:ext cx="1600200" cy="3651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3" name="Google Shape;73;g2220c03caba_0_523"/>
          <p:cNvSpPr txBox="1"/>
          <p:nvPr>
            <p:ph idx="11" type="ftr"/>
          </p:nvPr>
        </p:nvSpPr>
        <p:spPr>
          <a:xfrm>
            <a:off x="684212" y="6172200"/>
            <a:ext cx="7543800" cy="3651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4" name="Google Shape;74;g2220c03caba_0_523"/>
          <p:cNvSpPr txBox="1"/>
          <p:nvPr>
            <p:ph idx="12" type="sldNum"/>
          </p:nvPr>
        </p:nvSpPr>
        <p:spPr>
          <a:xfrm>
            <a:off x="10363200" y="5578475"/>
            <a:ext cx="1142100" cy="6699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75" name="Shape 75"/>
        <p:cNvGrpSpPr/>
        <p:nvPr/>
      </p:nvGrpSpPr>
      <p:grpSpPr>
        <a:xfrm>
          <a:off x="0" y="0"/>
          <a:ext cx="0" cy="0"/>
          <a:chOff x="0" y="0"/>
          <a:chExt cx="0" cy="0"/>
        </a:xfrm>
      </p:grpSpPr>
      <p:sp>
        <p:nvSpPr>
          <p:cNvPr id="76" name="Google Shape;76;g2220c03caba_0_528"/>
          <p:cNvSpPr txBox="1"/>
          <p:nvPr>
            <p:ph type="title"/>
          </p:nvPr>
        </p:nvSpPr>
        <p:spPr>
          <a:xfrm>
            <a:off x="7085012" y="685800"/>
            <a:ext cx="3657600" cy="13716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lt1"/>
              </a:buClr>
              <a:buSzPts val="2400"/>
              <a:buFont typeface="Century Gothic"/>
              <a:buNone/>
              <a:defRPr b="0" sz="24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7" name="Google Shape;77;g2220c03caba_0_528"/>
          <p:cNvSpPr txBox="1"/>
          <p:nvPr>
            <p:ph idx="1" type="body"/>
          </p:nvPr>
        </p:nvSpPr>
        <p:spPr>
          <a:xfrm>
            <a:off x="684212" y="685800"/>
            <a:ext cx="5943600" cy="5308500"/>
          </a:xfrm>
          <a:prstGeom prst="rect">
            <a:avLst/>
          </a:prstGeom>
          <a:noFill/>
          <a:ln>
            <a:noFill/>
          </a:ln>
        </p:spPr>
        <p:txBody>
          <a:bodyPr anchorCtr="0" anchor="ctr" bIns="45700" lIns="91425" spcFirstLastPara="1" rIns="91425" wrap="square" tIns="45700">
            <a:normAutofit/>
          </a:bodyPr>
          <a:lstStyle>
            <a:lvl1pPr indent="-320040" lvl="0" marL="457200" rtl="0" algn="l">
              <a:spcBef>
                <a:spcPts val="360"/>
              </a:spcBef>
              <a:spcAft>
                <a:spcPts val="0"/>
              </a:spcAft>
              <a:buSzPts val="1440"/>
              <a:buChar char="▶"/>
              <a:defRPr/>
            </a:lvl1pPr>
            <a:lvl2pPr indent="-320040" lvl="1" marL="914400" rtl="0" algn="l">
              <a:spcBef>
                <a:spcPts val="600"/>
              </a:spcBef>
              <a:spcAft>
                <a:spcPts val="0"/>
              </a:spcAft>
              <a:buSzPts val="1440"/>
              <a:buChar char="▶"/>
              <a:defRPr/>
            </a:lvl2pPr>
            <a:lvl3pPr indent="-320039" lvl="2" marL="1371600" rtl="0" algn="l">
              <a:spcBef>
                <a:spcPts val="600"/>
              </a:spcBef>
              <a:spcAft>
                <a:spcPts val="0"/>
              </a:spcAft>
              <a:buSzPts val="1440"/>
              <a:buChar char="▶"/>
              <a:defRPr/>
            </a:lvl3pPr>
            <a:lvl4pPr indent="-320039" lvl="3" marL="1828800" rtl="0" algn="l">
              <a:spcBef>
                <a:spcPts val="600"/>
              </a:spcBef>
              <a:spcAft>
                <a:spcPts val="0"/>
              </a:spcAft>
              <a:buSzPts val="1440"/>
              <a:buChar char="▶"/>
              <a:defRPr/>
            </a:lvl4pPr>
            <a:lvl5pPr indent="-320039" lvl="4" marL="2286000" rtl="0" algn="l">
              <a:spcBef>
                <a:spcPts val="600"/>
              </a:spcBef>
              <a:spcAft>
                <a:spcPts val="0"/>
              </a:spcAft>
              <a:buSzPts val="1440"/>
              <a:buChar char="▶"/>
              <a:defRPr/>
            </a:lvl5pPr>
            <a:lvl6pPr indent="-320039" lvl="5" marL="2743200" rtl="0" algn="l">
              <a:spcBef>
                <a:spcPts val="600"/>
              </a:spcBef>
              <a:spcAft>
                <a:spcPts val="0"/>
              </a:spcAft>
              <a:buSzPts val="1440"/>
              <a:buChar char="▶"/>
              <a:defRPr/>
            </a:lvl6pPr>
            <a:lvl7pPr indent="-320039" lvl="6" marL="3200400" rtl="0" algn="l">
              <a:spcBef>
                <a:spcPts val="600"/>
              </a:spcBef>
              <a:spcAft>
                <a:spcPts val="0"/>
              </a:spcAft>
              <a:buSzPts val="1440"/>
              <a:buChar char="▶"/>
              <a:defRPr/>
            </a:lvl7pPr>
            <a:lvl8pPr indent="-320040" lvl="7" marL="3657600" rtl="0" algn="l">
              <a:spcBef>
                <a:spcPts val="600"/>
              </a:spcBef>
              <a:spcAft>
                <a:spcPts val="0"/>
              </a:spcAft>
              <a:buSzPts val="1440"/>
              <a:buChar char="▶"/>
              <a:defRPr/>
            </a:lvl8pPr>
            <a:lvl9pPr indent="-320040" lvl="8" marL="4114800" rtl="0" algn="l">
              <a:spcBef>
                <a:spcPts val="600"/>
              </a:spcBef>
              <a:spcAft>
                <a:spcPts val="600"/>
              </a:spcAft>
              <a:buSzPts val="1440"/>
              <a:buChar char="▶"/>
              <a:defRPr/>
            </a:lvl9pPr>
          </a:lstStyle>
          <a:p/>
        </p:txBody>
      </p:sp>
      <p:sp>
        <p:nvSpPr>
          <p:cNvPr id="78" name="Google Shape;78;g2220c03caba_0_528"/>
          <p:cNvSpPr txBox="1"/>
          <p:nvPr>
            <p:ph idx="2" type="body"/>
          </p:nvPr>
        </p:nvSpPr>
        <p:spPr>
          <a:xfrm>
            <a:off x="7085012" y="2209799"/>
            <a:ext cx="3657600" cy="2091300"/>
          </a:xfrm>
          <a:prstGeom prst="rect">
            <a:avLst/>
          </a:prstGeom>
          <a:noFill/>
          <a:ln>
            <a:noFill/>
          </a:ln>
        </p:spPr>
        <p:txBody>
          <a:bodyPr anchorCtr="0" anchor="t" bIns="45700" lIns="91425" spcFirstLastPara="1" rIns="91425" wrap="square" tIns="45700">
            <a:normAutofit/>
          </a:bodyPr>
          <a:lstStyle>
            <a:lvl1pPr indent="-228600" lvl="0" marL="457200" rtl="0" algn="l">
              <a:spcBef>
                <a:spcPts val="320"/>
              </a:spcBef>
              <a:spcAft>
                <a:spcPts val="0"/>
              </a:spcAft>
              <a:buSzPts val="1280"/>
              <a:buNone/>
              <a:defRPr sz="1600"/>
            </a:lvl1pPr>
            <a:lvl2pPr indent="-228600" lvl="1" marL="914400" rtl="0" algn="l">
              <a:spcBef>
                <a:spcPts val="600"/>
              </a:spcBef>
              <a:spcAft>
                <a:spcPts val="0"/>
              </a:spcAft>
              <a:buSzPts val="960"/>
              <a:buNone/>
              <a:defRPr sz="1200"/>
            </a:lvl2pPr>
            <a:lvl3pPr indent="-228600" lvl="2" marL="1371600" rtl="0" algn="l">
              <a:spcBef>
                <a:spcPts val="600"/>
              </a:spcBef>
              <a:spcAft>
                <a:spcPts val="0"/>
              </a:spcAft>
              <a:buSzPts val="800"/>
              <a:buNone/>
              <a:defRPr sz="1000"/>
            </a:lvl3pPr>
            <a:lvl4pPr indent="-228600" lvl="3" marL="1828800" rtl="0" algn="l">
              <a:spcBef>
                <a:spcPts val="600"/>
              </a:spcBef>
              <a:spcAft>
                <a:spcPts val="0"/>
              </a:spcAft>
              <a:buSzPts val="720"/>
              <a:buNone/>
              <a:defRPr sz="900"/>
            </a:lvl4pPr>
            <a:lvl5pPr indent="-228600" lvl="4" marL="2286000" rtl="0" algn="l">
              <a:spcBef>
                <a:spcPts val="600"/>
              </a:spcBef>
              <a:spcAft>
                <a:spcPts val="0"/>
              </a:spcAft>
              <a:buSzPts val="720"/>
              <a:buNone/>
              <a:defRPr sz="900"/>
            </a:lvl5pPr>
            <a:lvl6pPr indent="-228600" lvl="5" marL="2743200" rtl="0" algn="l">
              <a:spcBef>
                <a:spcPts val="600"/>
              </a:spcBef>
              <a:spcAft>
                <a:spcPts val="0"/>
              </a:spcAft>
              <a:buSzPts val="720"/>
              <a:buNone/>
              <a:defRPr sz="900"/>
            </a:lvl6pPr>
            <a:lvl7pPr indent="-228600" lvl="6" marL="3200400" rtl="0" algn="l">
              <a:spcBef>
                <a:spcPts val="600"/>
              </a:spcBef>
              <a:spcAft>
                <a:spcPts val="0"/>
              </a:spcAft>
              <a:buSzPts val="720"/>
              <a:buNone/>
              <a:defRPr sz="900"/>
            </a:lvl7pPr>
            <a:lvl8pPr indent="-228600" lvl="7" marL="3657600" rtl="0" algn="l">
              <a:spcBef>
                <a:spcPts val="600"/>
              </a:spcBef>
              <a:spcAft>
                <a:spcPts val="0"/>
              </a:spcAft>
              <a:buSzPts val="720"/>
              <a:buNone/>
              <a:defRPr sz="900"/>
            </a:lvl8pPr>
            <a:lvl9pPr indent="-228600" lvl="8" marL="4114800" rtl="0" algn="l">
              <a:spcBef>
                <a:spcPts val="600"/>
              </a:spcBef>
              <a:spcAft>
                <a:spcPts val="600"/>
              </a:spcAft>
              <a:buSzPts val="720"/>
              <a:buNone/>
              <a:defRPr sz="900"/>
            </a:lvl9pPr>
          </a:lstStyle>
          <a:p/>
        </p:txBody>
      </p:sp>
      <p:sp>
        <p:nvSpPr>
          <p:cNvPr id="79" name="Google Shape;79;g2220c03caba_0_528"/>
          <p:cNvSpPr txBox="1"/>
          <p:nvPr>
            <p:ph idx="10" type="dt"/>
          </p:nvPr>
        </p:nvSpPr>
        <p:spPr>
          <a:xfrm>
            <a:off x="9904412" y="6172200"/>
            <a:ext cx="1600200" cy="3651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0" name="Google Shape;80;g2220c03caba_0_528"/>
          <p:cNvSpPr txBox="1"/>
          <p:nvPr>
            <p:ph idx="11" type="ftr"/>
          </p:nvPr>
        </p:nvSpPr>
        <p:spPr>
          <a:xfrm>
            <a:off x="684212" y="6172200"/>
            <a:ext cx="7543800" cy="3651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1" name="Google Shape;81;g2220c03caba_0_528"/>
          <p:cNvSpPr txBox="1"/>
          <p:nvPr>
            <p:ph idx="12" type="sldNum"/>
          </p:nvPr>
        </p:nvSpPr>
        <p:spPr>
          <a:xfrm>
            <a:off x="10363200" y="5578475"/>
            <a:ext cx="1142100" cy="6699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2D2EF"/>
            </a:gs>
            <a:gs pos="15000">
              <a:srgbClr val="62D2EF"/>
            </a:gs>
            <a:gs pos="100000">
              <a:schemeClr val="lt1"/>
            </a:gs>
          </a:gsLst>
          <a:path path="circle">
            <a:fillToRect b="100%" r="100%"/>
          </a:path>
          <a:tileRect l="-100%" t="-100%"/>
        </a:gradFill>
      </p:bgPr>
    </p:bg>
    <p:spTree>
      <p:nvGrpSpPr>
        <p:cNvPr id="9" name="Shape 9"/>
        <p:cNvGrpSpPr/>
        <p:nvPr/>
      </p:nvGrpSpPr>
      <p:grpSpPr>
        <a:xfrm>
          <a:off x="0" y="0"/>
          <a:ext cx="0" cy="0"/>
          <a:chOff x="0" y="0"/>
          <a:chExt cx="0" cy="0"/>
        </a:xfrm>
      </p:grpSpPr>
      <p:grpSp>
        <p:nvGrpSpPr>
          <p:cNvPr id="10" name="Google Shape;10;g2220c03caba_0_462"/>
          <p:cNvGrpSpPr/>
          <p:nvPr/>
        </p:nvGrpSpPr>
        <p:grpSpPr>
          <a:xfrm>
            <a:off x="9206826" y="2963333"/>
            <a:ext cx="2982001" cy="3209011"/>
            <a:chOff x="9206826" y="2963333"/>
            <a:chExt cx="2982001" cy="3209011"/>
          </a:xfrm>
        </p:grpSpPr>
        <p:cxnSp>
          <p:nvCxnSpPr>
            <p:cNvPr id="11" name="Google Shape;11;g2220c03caba_0_462"/>
            <p:cNvCxnSpPr/>
            <p:nvPr/>
          </p:nvCxnSpPr>
          <p:spPr>
            <a:xfrm flipH="1">
              <a:off x="11275926" y="2963333"/>
              <a:ext cx="912900" cy="912900"/>
            </a:xfrm>
            <a:prstGeom prst="straightConnector1">
              <a:avLst/>
            </a:prstGeom>
            <a:noFill/>
            <a:ln cap="flat" cmpd="sng" w="9525">
              <a:solidFill>
                <a:schemeClr val="lt1"/>
              </a:solidFill>
              <a:prstDash val="solid"/>
              <a:round/>
              <a:headEnd len="sm" w="sm" type="none"/>
              <a:tailEnd len="sm" w="sm" type="none"/>
            </a:ln>
          </p:spPr>
        </p:cxnSp>
        <p:cxnSp>
          <p:nvCxnSpPr>
            <p:cNvPr id="12" name="Google Shape;12;g2220c03caba_0_462"/>
            <p:cNvCxnSpPr/>
            <p:nvPr/>
          </p:nvCxnSpPr>
          <p:spPr>
            <a:xfrm flipH="1">
              <a:off x="9206826" y="3190344"/>
              <a:ext cx="2982000" cy="2982000"/>
            </a:xfrm>
            <a:prstGeom prst="straightConnector1">
              <a:avLst/>
            </a:prstGeom>
            <a:noFill/>
            <a:ln cap="flat" cmpd="sng" w="9525">
              <a:solidFill>
                <a:schemeClr val="lt1"/>
              </a:solidFill>
              <a:prstDash val="solid"/>
              <a:round/>
              <a:headEnd len="sm" w="sm" type="none"/>
              <a:tailEnd len="sm" w="sm" type="none"/>
            </a:ln>
          </p:spPr>
        </p:cxnSp>
        <p:cxnSp>
          <p:nvCxnSpPr>
            <p:cNvPr id="13" name="Google Shape;13;g2220c03caba_0_462"/>
            <p:cNvCxnSpPr/>
            <p:nvPr/>
          </p:nvCxnSpPr>
          <p:spPr>
            <a:xfrm flipH="1">
              <a:off x="10292226" y="3285067"/>
              <a:ext cx="1896600" cy="1896600"/>
            </a:xfrm>
            <a:prstGeom prst="straightConnector1">
              <a:avLst/>
            </a:prstGeom>
            <a:noFill/>
            <a:ln cap="flat" cmpd="sng" w="9525">
              <a:solidFill>
                <a:schemeClr val="lt1"/>
              </a:solidFill>
              <a:prstDash val="solid"/>
              <a:round/>
              <a:headEnd len="sm" w="sm" type="none"/>
              <a:tailEnd len="sm" w="sm" type="none"/>
            </a:ln>
          </p:spPr>
        </p:cxnSp>
        <p:cxnSp>
          <p:nvCxnSpPr>
            <p:cNvPr id="14" name="Google Shape;14;g2220c03caba_0_462"/>
            <p:cNvCxnSpPr/>
            <p:nvPr/>
          </p:nvCxnSpPr>
          <p:spPr>
            <a:xfrm flipH="1">
              <a:off x="10443125" y="3131080"/>
              <a:ext cx="1745700" cy="1745700"/>
            </a:xfrm>
            <a:prstGeom prst="straightConnector1">
              <a:avLst/>
            </a:prstGeom>
            <a:noFill/>
            <a:ln cap="flat" cmpd="sng" w="28575">
              <a:solidFill>
                <a:schemeClr val="lt1"/>
              </a:solidFill>
              <a:prstDash val="solid"/>
              <a:round/>
              <a:headEnd len="sm" w="sm" type="none"/>
              <a:tailEnd len="sm" w="sm" type="none"/>
            </a:ln>
          </p:spPr>
        </p:cxnSp>
        <p:cxnSp>
          <p:nvCxnSpPr>
            <p:cNvPr id="15" name="Google Shape;15;g2220c03caba_0_462"/>
            <p:cNvCxnSpPr/>
            <p:nvPr/>
          </p:nvCxnSpPr>
          <p:spPr>
            <a:xfrm flipH="1">
              <a:off x="10918927" y="3683001"/>
              <a:ext cx="1269900" cy="1269900"/>
            </a:xfrm>
            <a:prstGeom prst="straightConnector1">
              <a:avLst/>
            </a:prstGeom>
            <a:noFill/>
            <a:ln cap="flat" cmpd="sng" w="28575">
              <a:solidFill>
                <a:schemeClr val="lt1"/>
              </a:solidFill>
              <a:prstDash val="solid"/>
              <a:round/>
              <a:headEnd len="sm" w="sm" type="none"/>
              <a:tailEnd len="sm" w="sm" type="none"/>
            </a:ln>
          </p:spPr>
        </p:cxnSp>
      </p:grpSp>
      <p:sp>
        <p:nvSpPr>
          <p:cNvPr id="16" name="Google Shape;16;g2220c03caba_0_462"/>
          <p:cNvSpPr txBox="1"/>
          <p:nvPr>
            <p:ph type="title"/>
          </p:nvPr>
        </p:nvSpPr>
        <p:spPr>
          <a:xfrm>
            <a:off x="684212" y="4487332"/>
            <a:ext cx="8534400" cy="15072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lt1"/>
              </a:buClr>
              <a:buSzPts val="3600"/>
              <a:buFont typeface="Century Gothic"/>
              <a:buNone/>
              <a:defRPr b="0" i="0" sz="36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7" name="Google Shape;17;g2220c03caba_0_462"/>
          <p:cNvSpPr txBox="1"/>
          <p:nvPr>
            <p:ph idx="1" type="body"/>
          </p:nvPr>
        </p:nvSpPr>
        <p:spPr>
          <a:xfrm>
            <a:off x="684212" y="685800"/>
            <a:ext cx="8534400" cy="3615300"/>
          </a:xfrm>
          <a:prstGeom prst="rect">
            <a:avLst/>
          </a:prstGeom>
          <a:noFill/>
          <a:ln>
            <a:noFill/>
          </a:ln>
        </p:spPr>
        <p:txBody>
          <a:bodyPr anchorCtr="0" anchor="ctr" bIns="45700" lIns="91425" spcFirstLastPara="1" rIns="91425" wrap="square" tIns="45700">
            <a:normAutofit/>
          </a:bodyPr>
          <a:lstStyle>
            <a:lvl1pPr indent="-330200" lvl="0" marL="457200" marR="0" rtl="0" algn="l">
              <a:spcBef>
                <a:spcPts val="400"/>
              </a:spcBef>
              <a:spcAft>
                <a:spcPts val="0"/>
              </a:spcAft>
              <a:buClr>
                <a:schemeClr val="lt1"/>
              </a:buClr>
              <a:buSzPts val="1600"/>
              <a:buFont typeface="Noto Sans Symbols"/>
              <a:buChar char="▶"/>
              <a:defRPr b="0" i="0" sz="2000" u="none" cap="none" strike="noStrike">
                <a:solidFill>
                  <a:srgbClr val="0F486F"/>
                </a:solidFill>
                <a:latin typeface="Century Gothic"/>
                <a:ea typeface="Century Gothic"/>
                <a:cs typeface="Century Gothic"/>
                <a:sym typeface="Century Gothic"/>
              </a:defRPr>
            </a:lvl1pPr>
            <a:lvl2pPr indent="-320040" lvl="1" marL="914400" marR="0" rtl="0" algn="l">
              <a:spcBef>
                <a:spcPts val="600"/>
              </a:spcBef>
              <a:spcAft>
                <a:spcPts val="0"/>
              </a:spcAft>
              <a:buClr>
                <a:schemeClr val="lt1"/>
              </a:buClr>
              <a:buSzPts val="1440"/>
              <a:buFont typeface="Noto Sans Symbols"/>
              <a:buChar char="▶"/>
              <a:defRPr b="0" i="0" sz="1800" u="none" cap="none" strike="noStrike">
                <a:solidFill>
                  <a:srgbClr val="0F486F"/>
                </a:solidFill>
                <a:latin typeface="Century Gothic"/>
                <a:ea typeface="Century Gothic"/>
                <a:cs typeface="Century Gothic"/>
                <a:sym typeface="Century Gothic"/>
              </a:defRPr>
            </a:lvl2pPr>
            <a:lvl3pPr indent="-309880" lvl="2" marL="1371600" marR="0" rtl="0" algn="l">
              <a:spcBef>
                <a:spcPts val="600"/>
              </a:spcBef>
              <a:spcAft>
                <a:spcPts val="0"/>
              </a:spcAft>
              <a:buClr>
                <a:schemeClr val="lt1"/>
              </a:buClr>
              <a:buSzPts val="1280"/>
              <a:buFont typeface="Noto Sans Symbols"/>
              <a:buChar char="▶"/>
              <a:defRPr b="0" i="0" sz="1600" u="none" cap="none" strike="noStrike">
                <a:solidFill>
                  <a:srgbClr val="0F486F"/>
                </a:solidFill>
                <a:latin typeface="Century Gothic"/>
                <a:ea typeface="Century Gothic"/>
                <a:cs typeface="Century Gothic"/>
                <a:sym typeface="Century Gothic"/>
              </a:defRPr>
            </a:lvl3pPr>
            <a:lvl4pPr indent="-299719" lvl="3" marL="18288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4pPr>
            <a:lvl5pPr indent="-299720" lvl="4" marL="22860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5pPr>
            <a:lvl6pPr indent="-299720" lvl="5" marL="27432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6pPr>
            <a:lvl7pPr indent="-299720" lvl="6" marL="32004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7pPr>
            <a:lvl8pPr indent="-299720" lvl="7" marL="36576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8pPr>
            <a:lvl9pPr indent="-299720" lvl="8" marL="4114800" marR="0" rtl="0" algn="l">
              <a:spcBef>
                <a:spcPts val="600"/>
              </a:spcBef>
              <a:spcAft>
                <a:spcPts val="60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9pPr>
          </a:lstStyle>
          <a:p/>
        </p:txBody>
      </p:sp>
      <p:sp>
        <p:nvSpPr>
          <p:cNvPr id="18" name="Google Shape;18;g2220c03caba_0_462"/>
          <p:cNvSpPr txBox="1"/>
          <p:nvPr>
            <p:ph idx="10" type="dt"/>
          </p:nvPr>
        </p:nvSpPr>
        <p:spPr>
          <a:xfrm>
            <a:off x="9904412" y="6172200"/>
            <a:ext cx="1600200" cy="3651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09304A"/>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9" name="Google Shape;19;g2220c03caba_0_462"/>
          <p:cNvSpPr txBox="1"/>
          <p:nvPr>
            <p:ph idx="11" type="ftr"/>
          </p:nvPr>
        </p:nvSpPr>
        <p:spPr>
          <a:xfrm>
            <a:off x="684212" y="6172200"/>
            <a:ext cx="7543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09304A"/>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20" name="Google Shape;20;g2220c03caba_0_462"/>
          <p:cNvSpPr txBox="1"/>
          <p:nvPr>
            <p:ph idx="12" type="sldNum"/>
          </p:nvPr>
        </p:nvSpPr>
        <p:spPr>
          <a:xfrm>
            <a:off x="10363200" y="5578475"/>
            <a:ext cx="1142100" cy="6699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3200" u="none" cap="none" strike="noStrike">
                <a:solidFill>
                  <a:srgbClr val="09304A"/>
                </a:solidFill>
                <a:latin typeface="Century Gothic"/>
                <a:ea typeface="Century Gothic"/>
                <a:cs typeface="Century Gothic"/>
                <a:sym typeface="Century Gothic"/>
              </a:defRPr>
            </a:lvl1pPr>
            <a:lvl2pPr indent="0" lvl="1" marL="0" marR="0" rtl="0" algn="r">
              <a:spcBef>
                <a:spcPts val="0"/>
              </a:spcBef>
              <a:buNone/>
              <a:defRPr b="0" i="0" sz="3200" u="none" cap="none" strike="noStrike">
                <a:solidFill>
                  <a:srgbClr val="09304A"/>
                </a:solidFill>
                <a:latin typeface="Century Gothic"/>
                <a:ea typeface="Century Gothic"/>
                <a:cs typeface="Century Gothic"/>
                <a:sym typeface="Century Gothic"/>
              </a:defRPr>
            </a:lvl2pPr>
            <a:lvl3pPr indent="0" lvl="2" marL="0" marR="0" rtl="0" algn="r">
              <a:spcBef>
                <a:spcPts val="0"/>
              </a:spcBef>
              <a:buNone/>
              <a:defRPr b="0" i="0" sz="3200" u="none" cap="none" strike="noStrike">
                <a:solidFill>
                  <a:srgbClr val="09304A"/>
                </a:solidFill>
                <a:latin typeface="Century Gothic"/>
                <a:ea typeface="Century Gothic"/>
                <a:cs typeface="Century Gothic"/>
                <a:sym typeface="Century Gothic"/>
              </a:defRPr>
            </a:lvl3pPr>
            <a:lvl4pPr indent="0" lvl="3" marL="0" marR="0" rtl="0" algn="r">
              <a:spcBef>
                <a:spcPts val="0"/>
              </a:spcBef>
              <a:buNone/>
              <a:defRPr b="0" i="0" sz="3200" u="none" cap="none" strike="noStrike">
                <a:solidFill>
                  <a:srgbClr val="09304A"/>
                </a:solidFill>
                <a:latin typeface="Century Gothic"/>
                <a:ea typeface="Century Gothic"/>
                <a:cs typeface="Century Gothic"/>
                <a:sym typeface="Century Gothic"/>
              </a:defRPr>
            </a:lvl4pPr>
            <a:lvl5pPr indent="0" lvl="4" marL="0" marR="0" rtl="0" algn="r">
              <a:spcBef>
                <a:spcPts val="0"/>
              </a:spcBef>
              <a:buNone/>
              <a:defRPr b="0" i="0" sz="3200" u="none" cap="none" strike="noStrike">
                <a:solidFill>
                  <a:srgbClr val="09304A"/>
                </a:solidFill>
                <a:latin typeface="Century Gothic"/>
                <a:ea typeface="Century Gothic"/>
                <a:cs typeface="Century Gothic"/>
                <a:sym typeface="Century Gothic"/>
              </a:defRPr>
            </a:lvl5pPr>
            <a:lvl6pPr indent="0" lvl="5" marL="0" marR="0" rtl="0" algn="r">
              <a:spcBef>
                <a:spcPts val="0"/>
              </a:spcBef>
              <a:buNone/>
              <a:defRPr b="0" i="0" sz="3200" u="none" cap="none" strike="noStrike">
                <a:solidFill>
                  <a:srgbClr val="09304A"/>
                </a:solidFill>
                <a:latin typeface="Century Gothic"/>
                <a:ea typeface="Century Gothic"/>
                <a:cs typeface="Century Gothic"/>
                <a:sym typeface="Century Gothic"/>
              </a:defRPr>
            </a:lvl6pPr>
            <a:lvl7pPr indent="0" lvl="6" marL="0" marR="0" rtl="0" algn="r">
              <a:spcBef>
                <a:spcPts val="0"/>
              </a:spcBef>
              <a:buNone/>
              <a:defRPr b="0" i="0" sz="3200" u="none" cap="none" strike="noStrike">
                <a:solidFill>
                  <a:srgbClr val="09304A"/>
                </a:solidFill>
                <a:latin typeface="Century Gothic"/>
                <a:ea typeface="Century Gothic"/>
                <a:cs typeface="Century Gothic"/>
                <a:sym typeface="Century Gothic"/>
              </a:defRPr>
            </a:lvl7pPr>
            <a:lvl8pPr indent="0" lvl="7" marL="0" marR="0" rtl="0" algn="r">
              <a:spcBef>
                <a:spcPts val="0"/>
              </a:spcBef>
              <a:buNone/>
              <a:defRPr b="0" i="0" sz="3200" u="none" cap="none" strike="noStrike">
                <a:solidFill>
                  <a:srgbClr val="09304A"/>
                </a:solidFill>
                <a:latin typeface="Century Gothic"/>
                <a:ea typeface="Century Gothic"/>
                <a:cs typeface="Century Gothic"/>
                <a:sym typeface="Century Gothic"/>
              </a:defRPr>
            </a:lvl8pPr>
            <a:lvl9pPr indent="0" lvl="8" marL="0" marR="0" rtl="0" algn="r">
              <a:spcBef>
                <a:spcPts val="0"/>
              </a:spcBef>
              <a:buNone/>
              <a:defRPr b="0" i="0" sz="3200" u="none" cap="none" strike="noStrike">
                <a:solidFill>
                  <a:srgbClr val="09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hyperlink" Target="https://drive.google.com/file/d/16C672wJY1wNPL8H2BUufT-rJU0NtZmMq/view?usp=sharing" TargetMode="External"/><Relationship Id="rId5" Type="http://schemas.openxmlformats.org/officeDocument/2006/relationships/image" Target="../media/image9.png"/><Relationship Id="rId6"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jpg"/><Relationship Id="rId4" Type="http://schemas.openxmlformats.org/officeDocument/2006/relationships/hyperlink" Target="https://doi.org/10.11144/Javeriana.ayd24-46.isel" TargetMode="External"/><Relationship Id="rId5"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jpg"/><Relationship Id="rId4" Type="http://schemas.openxmlformats.org/officeDocument/2006/relationships/image" Target="../media/image15.jpg"/><Relationship Id="rId5"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jpg"/><Relationship Id="rId4" Type="http://schemas.openxmlformats.org/officeDocument/2006/relationships/hyperlink" Target="https://drive.google.com/file/d/1urkKSmsyrBqZBLfq08diQxFce2_yFe87/view?usp=sharing" TargetMode="External"/><Relationship Id="rId5" Type="http://schemas.openxmlformats.org/officeDocument/2006/relationships/image" Target="../media/image6.png"/><Relationship Id="rId6"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jpg"/><Relationship Id="rId4" Type="http://schemas.openxmlformats.org/officeDocument/2006/relationships/image" Target="../media/image21.png"/><Relationship Id="rId5"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jp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drive.google.com/file/d/1qhIFE4tXeyabtslwfri_OpzQiJzyXloF/view?usp=drive_web&amp;authuser=2" TargetMode="External"/><Relationship Id="rId4" Type="http://schemas.openxmlformats.org/officeDocument/2006/relationships/hyperlink" Target="https://drive.google.com/file/d/1qhIFE4tXeyabtslwfri_OpzQiJzyXloF/view?usp=drive_web&amp;authuser=2" TargetMode="External"/><Relationship Id="rId5" Type="http://schemas.openxmlformats.org/officeDocument/2006/relationships/image" Target="../media/image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jpg"/><Relationship Id="rId4" Type="http://schemas.openxmlformats.org/officeDocument/2006/relationships/image" Target="../media/image12.png"/><Relationship Id="rId5"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jp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newscenter.lbl.gov/2021/04/15/experts-predictions-for-future-wind-energy-costs-drop-significantly/" TargetMode="Externa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8.jpg"/><Relationship Id="rId4" Type="http://schemas.openxmlformats.org/officeDocument/2006/relationships/image" Target="../media/image27.png"/><Relationship Id="rId5"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s://www.google.com.mx/books/edition/Termotecnia/Q00jez70tvMC?hl=es&amp;gbpv=1" TargetMode="External"/><Relationship Id="rId4" Type="http://schemas.openxmlformats.org/officeDocument/2006/relationships/hyperlink" Target="https://www.google.com.mx/books/edition/Gu%C3%ADa_pr%C3%A1ctica_de_elementos_finitos_en/dpY4DwAAQBAJ?hl=es&amp;gbpv=1" TargetMode="External"/><Relationship Id="rId5" Type="http://schemas.openxmlformats.org/officeDocument/2006/relationships/image" Target="../media/image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jpg"/><Relationship Id="rId4" Type="http://schemas.openxmlformats.org/officeDocument/2006/relationships/image" Target="../media/image16.png"/><Relationship Id="rId5" Type="http://schemas.openxmlformats.org/officeDocument/2006/relationships/image" Target="../media/image2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jpg"/><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jpg"/><Relationship Id="rId4" Type="http://schemas.openxmlformats.org/officeDocument/2006/relationships/image" Target="../media/image26.png"/><Relationship Id="rId5"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jpg"/><Relationship Id="rId4" Type="http://schemas.openxmlformats.org/officeDocument/2006/relationships/image" Target="../media/image18.png"/><Relationship Id="rId5" Type="http://schemas.openxmlformats.org/officeDocument/2006/relationships/image" Target="../media/image17.png"/><Relationship Id="rId6" Type="http://schemas.openxmlformats.org/officeDocument/2006/relationships/image" Target="../media/image1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2.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2.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youtube.com/watch?v=0vE6QkvcV-s" TargetMode="Externa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cinefiliamalversa.blogspot.com/search/?q=la+jaula+de+oro" TargetMode="Externa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descr="CFE.jpg" id="150" name="Google Shape;150;g2220c03caba_0_149"/>
          <p:cNvPicPr preferRelativeResize="0"/>
          <p:nvPr/>
        </p:nvPicPr>
        <p:blipFill rotWithShape="1">
          <a:blip r:embed="rId3">
            <a:alphaModFix/>
          </a:blip>
          <a:srcRect b="0" l="0" r="0" t="0"/>
          <a:stretch/>
        </p:blipFill>
        <p:spPr>
          <a:xfrm>
            <a:off x="2425244" y="1515220"/>
            <a:ext cx="3618000" cy="4430100"/>
          </a:xfrm>
          <a:prstGeom prst="ellipse">
            <a:avLst/>
          </a:prstGeom>
          <a:noFill/>
          <a:ln>
            <a:noFill/>
          </a:ln>
        </p:spPr>
      </p:pic>
      <p:sp>
        <p:nvSpPr>
          <p:cNvPr id="151" name="Google Shape;151;g2220c03caba_0_149"/>
          <p:cNvSpPr txBox="1"/>
          <p:nvPr>
            <p:ph idx="1" type="body"/>
          </p:nvPr>
        </p:nvSpPr>
        <p:spPr>
          <a:xfrm>
            <a:off x="-831073" y="357293"/>
            <a:ext cx="10130400" cy="999000"/>
          </a:xfrm>
          <a:prstGeom prst="rect">
            <a:avLst/>
          </a:prstGeom>
          <a:noFill/>
          <a:ln>
            <a:noFill/>
          </a:ln>
        </p:spPr>
        <p:txBody>
          <a:bodyPr anchorCtr="0" anchor="ctr" bIns="45700" lIns="91425" spcFirstLastPara="1" rIns="91425" wrap="square" tIns="45700">
            <a:normAutofit lnSpcReduction="10000"/>
          </a:bodyPr>
          <a:lstStyle/>
          <a:p>
            <a:pPr indent="0" lvl="0" marL="0" rtl="0" algn="ctr">
              <a:spcBef>
                <a:spcPts val="0"/>
              </a:spcBef>
              <a:spcAft>
                <a:spcPts val="0"/>
              </a:spcAft>
              <a:buSzPts val="3200"/>
              <a:buNone/>
            </a:pPr>
            <a:r>
              <a:rPr b="1" lang="es-MX" sz="4000" u="sng" cap="none">
                <a:latin typeface="Arial"/>
                <a:ea typeface="Arial"/>
                <a:cs typeface="Arial"/>
                <a:sym typeface="Arial"/>
              </a:rPr>
              <a:t>Colegio Franco Español </a:t>
            </a:r>
            <a:br>
              <a:rPr b="1" lang="es-MX" sz="4000" u="sng" cap="none">
                <a:latin typeface="Arial"/>
                <a:ea typeface="Arial"/>
                <a:cs typeface="Arial"/>
                <a:sym typeface="Arial"/>
              </a:rPr>
            </a:br>
            <a:r>
              <a:rPr b="1" lang="es-MX" sz="2400" cap="none">
                <a:latin typeface="Arial"/>
                <a:ea typeface="Arial"/>
                <a:cs typeface="Arial"/>
                <a:sym typeface="Arial"/>
              </a:rPr>
              <a:t>Clave 1008</a:t>
            </a:r>
            <a:endParaRPr b="1">
              <a:latin typeface="Arial"/>
              <a:ea typeface="Arial"/>
              <a:cs typeface="Arial"/>
              <a:sym typeface="Arial"/>
            </a:endParaRPr>
          </a:p>
        </p:txBody>
      </p:sp>
      <p:sp>
        <p:nvSpPr>
          <p:cNvPr id="152" name="Google Shape;152;g2220c03caba_0_149"/>
          <p:cNvSpPr txBox="1"/>
          <p:nvPr/>
        </p:nvSpPr>
        <p:spPr>
          <a:xfrm>
            <a:off x="8439902" y="5809061"/>
            <a:ext cx="4099200" cy="1048800"/>
          </a:xfrm>
          <a:prstGeom prst="rect">
            <a:avLst/>
          </a:prstGeom>
          <a:noFill/>
          <a:ln>
            <a:noFill/>
          </a:ln>
        </p:spPr>
        <p:txBody>
          <a:bodyPr anchorCtr="0" anchor="t" bIns="45700" lIns="91425" spcFirstLastPara="1" rIns="91425" wrap="square" tIns="45700">
            <a:normAutofit fontScale="40000" lnSpcReduction="20000"/>
          </a:bodyPr>
          <a:lstStyle/>
          <a:p>
            <a:pPr indent="0" lvl="0" marL="0" marR="0" rtl="0" algn="ctr">
              <a:lnSpc>
                <a:spcPct val="115000"/>
              </a:lnSpc>
              <a:spcBef>
                <a:spcPts val="0"/>
              </a:spcBef>
              <a:spcAft>
                <a:spcPts val="0"/>
              </a:spcAft>
              <a:buClr>
                <a:srgbClr val="0F486F"/>
              </a:buClr>
              <a:buSzPct val="44444"/>
              <a:buFont typeface="Arial"/>
              <a:buNone/>
            </a:pPr>
            <a:r>
              <a:rPr b="0" i="0" lang="es-MX" sz="4500" u="none" cap="none" strike="noStrike">
                <a:solidFill>
                  <a:srgbClr val="0F486F"/>
                </a:solidFill>
                <a:latin typeface="Arial"/>
                <a:ea typeface="Arial"/>
                <a:cs typeface="Arial"/>
                <a:sym typeface="Arial"/>
              </a:rPr>
              <a:t>Equipo </a:t>
            </a:r>
            <a:r>
              <a:rPr b="0" i="0" lang="es-MX" sz="4500" u="none" cap="none" strike="noStrike">
                <a:solidFill>
                  <a:srgbClr val="0F486F"/>
                </a:solidFill>
                <a:latin typeface="Arial"/>
                <a:ea typeface="Arial"/>
                <a:cs typeface="Arial"/>
                <a:sym typeface="Arial"/>
              </a:rPr>
              <a:t>1</a:t>
            </a:r>
            <a:br>
              <a:rPr b="0" i="0" lang="es-MX" sz="4500" u="none" cap="none" strike="noStrike">
                <a:solidFill>
                  <a:srgbClr val="0F486F"/>
                </a:solidFill>
                <a:latin typeface="Arial"/>
                <a:ea typeface="Arial"/>
                <a:cs typeface="Arial"/>
                <a:sym typeface="Arial"/>
              </a:rPr>
            </a:br>
            <a:r>
              <a:rPr b="0" i="0" lang="es-MX" sz="4500" u="none" cap="none" strike="noStrike">
                <a:solidFill>
                  <a:srgbClr val="0F486F"/>
                </a:solidFill>
                <a:latin typeface="Arial"/>
                <a:ea typeface="Arial"/>
                <a:cs typeface="Arial"/>
                <a:sym typeface="Arial"/>
              </a:rPr>
              <a:t>6to. Grado</a:t>
            </a:r>
            <a:endParaRPr b="0" i="0" sz="4500" u="none" cap="none" strike="noStrike">
              <a:solidFill>
                <a:srgbClr val="0F486F"/>
              </a:solidFill>
              <a:latin typeface="Arial"/>
              <a:ea typeface="Arial"/>
              <a:cs typeface="Arial"/>
              <a:sym typeface="Arial"/>
            </a:endParaRPr>
          </a:p>
          <a:p>
            <a:pPr indent="0" lvl="0" marL="0" marR="0" rtl="0" algn="l">
              <a:lnSpc>
                <a:spcPct val="90000"/>
              </a:lnSpc>
              <a:spcBef>
                <a:spcPts val="1000"/>
              </a:spcBef>
              <a:spcAft>
                <a:spcPts val="0"/>
              </a:spcAft>
              <a:buClr>
                <a:schemeClr val="lt1"/>
              </a:buClr>
              <a:buSzPct val="100000"/>
              <a:buFont typeface="Arial"/>
              <a:buNone/>
            </a:pPr>
            <a:r>
              <a:t/>
            </a:r>
            <a:endParaRPr b="0" i="0" sz="2000" u="none" cap="none" strike="noStrike">
              <a:solidFill>
                <a:schemeClr val="lt1"/>
              </a:solidFill>
              <a:latin typeface="Century Gothic"/>
              <a:ea typeface="Century Gothic"/>
              <a:cs typeface="Century Gothic"/>
              <a:sym typeface="Century Gothic"/>
            </a:endParaRPr>
          </a:p>
          <a:p>
            <a:pPr indent="0" lvl="0" marL="0" marR="0" rtl="0" algn="l">
              <a:lnSpc>
                <a:spcPct val="90000"/>
              </a:lnSpc>
              <a:spcBef>
                <a:spcPts val="1000"/>
              </a:spcBef>
              <a:spcAft>
                <a:spcPts val="0"/>
              </a:spcAft>
              <a:buClr>
                <a:schemeClr val="lt1"/>
              </a:buClr>
              <a:buSzPct val="100000"/>
              <a:buFont typeface="Arial"/>
              <a:buNone/>
            </a:pPr>
            <a:r>
              <a:t/>
            </a:r>
            <a:endParaRPr b="0" i="0" sz="2000" u="none" cap="none" strike="noStrike">
              <a:solidFill>
                <a:schemeClr val="lt1"/>
              </a:solidFill>
              <a:latin typeface="Century Gothic"/>
              <a:ea typeface="Century Gothic"/>
              <a:cs typeface="Century Gothic"/>
              <a:sym typeface="Century Gothic"/>
            </a:endParaRPr>
          </a:p>
        </p:txBody>
      </p:sp>
      <p:sp>
        <p:nvSpPr>
          <p:cNvPr id="153" name="Google Shape;153;g2220c03caba_0_149"/>
          <p:cNvSpPr txBox="1"/>
          <p:nvPr>
            <p:ph type="title"/>
          </p:nvPr>
        </p:nvSpPr>
        <p:spPr>
          <a:xfrm>
            <a:off x="7104112" y="260648"/>
            <a:ext cx="4821300" cy="576000"/>
          </a:xfrm>
          <a:prstGeom prst="rect">
            <a:avLst/>
          </a:prstGeom>
          <a:noFill/>
          <a:ln>
            <a:noFill/>
          </a:ln>
        </p:spPr>
        <p:txBody>
          <a:bodyPr anchorCtr="0" anchor="ctr" bIns="45700" lIns="91425" spcFirstLastPara="1" rIns="91425" wrap="square" tIns="45700">
            <a:normAutofit fontScale="90000"/>
          </a:bodyPr>
          <a:lstStyle/>
          <a:p>
            <a:pPr indent="0" lvl="0" marL="0" rtl="0" algn="r">
              <a:lnSpc>
                <a:spcPct val="100000"/>
              </a:lnSpc>
              <a:spcBef>
                <a:spcPts val="0"/>
              </a:spcBef>
              <a:spcAft>
                <a:spcPts val="0"/>
              </a:spcAft>
              <a:buClr>
                <a:schemeClr val="dk1"/>
              </a:buClr>
              <a:buSzPct val="111111"/>
              <a:buFont typeface="Arial"/>
              <a:buNone/>
            </a:pPr>
            <a:r>
              <a:rPr b="1" lang="es-MX" sz="1800">
                <a:solidFill>
                  <a:schemeClr val="dk1"/>
                </a:solidFill>
                <a:latin typeface="Arial"/>
                <a:ea typeface="Arial"/>
                <a:cs typeface="Arial"/>
                <a:sym typeface="Arial"/>
              </a:rPr>
              <a:t>Apartado 1</a:t>
            </a:r>
            <a:br>
              <a:rPr b="1" lang="es-MX" sz="1620">
                <a:solidFill>
                  <a:schemeClr val="dk1"/>
                </a:solidFill>
                <a:latin typeface="Arial"/>
                <a:ea typeface="Arial"/>
                <a:cs typeface="Arial"/>
                <a:sym typeface="Arial"/>
              </a:rPr>
            </a:br>
            <a:endParaRPr b="1" sz="162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DBF4"/>
            </a:gs>
            <a:gs pos="100000">
              <a:srgbClr val="70A4D5"/>
            </a:gs>
          </a:gsLst>
          <a:path path="circle">
            <a:fillToRect b="100%" r="100%"/>
          </a:path>
          <a:tileRect l="-100%" t="-100%"/>
        </a:gradFill>
      </p:bgPr>
    </p:bg>
    <p:spTree>
      <p:nvGrpSpPr>
        <p:cNvPr id="218" name="Shape 218"/>
        <p:cNvGrpSpPr/>
        <p:nvPr/>
      </p:nvGrpSpPr>
      <p:grpSpPr>
        <a:xfrm>
          <a:off x="0" y="0"/>
          <a:ext cx="0" cy="0"/>
          <a:chOff x="0" y="0"/>
          <a:chExt cx="0" cy="0"/>
        </a:xfrm>
      </p:grpSpPr>
      <p:graphicFrame>
        <p:nvGraphicFramePr>
          <p:cNvPr id="219" name="Google Shape;219;p10"/>
          <p:cNvGraphicFramePr/>
          <p:nvPr/>
        </p:nvGraphicFramePr>
        <p:xfrm>
          <a:off x="84087" y="122823"/>
          <a:ext cx="3000000" cy="3000000"/>
        </p:xfrm>
        <a:graphic>
          <a:graphicData uri="http://schemas.openxmlformats.org/drawingml/2006/table">
            <a:tbl>
              <a:tblPr>
                <a:noFill/>
                <a:tableStyleId>{B61C1EF1-56F3-467B-A38A-20ABEDD5BA42}</a:tableStyleId>
              </a:tblPr>
              <a:tblGrid>
                <a:gridCol w="6579250"/>
                <a:gridCol w="2926750"/>
                <a:gridCol w="2517850"/>
              </a:tblGrid>
              <a:tr h="311825">
                <a:tc>
                  <a:txBody>
                    <a:bodyPr/>
                    <a:lstStyle/>
                    <a:p>
                      <a:pPr indent="0" lvl="0" marL="0" marR="0" rtl="0" algn="l">
                        <a:lnSpc>
                          <a:spcPct val="107000"/>
                        </a:lnSpc>
                        <a:spcBef>
                          <a:spcPts val="0"/>
                        </a:spcBef>
                        <a:spcAft>
                          <a:spcPts val="0"/>
                        </a:spcAft>
                        <a:buClr>
                          <a:srgbClr val="000000"/>
                        </a:buClr>
                        <a:buSzPts val="1400"/>
                        <a:buFont typeface="Arial"/>
                        <a:buNone/>
                      </a:pPr>
                      <a:r>
                        <a:t/>
                      </a:r>
                      <a:endParaRPr sz="1600" u="none" cap="none" strike="noStrike">
                        <a:solidFill>
                          <a:schemeClr val="dk1"/>
                        </a:solidFill>
                        <a:latin typeface="Calibri"/>
                        <a:ea typeface="Calibri"/>
                        <a:cs typeface="Calibri"/>
                        <a:sym typeface="Calibri"/>
                      </a:endParaRPr>
                    </a:p>
                  </a:txBody>
                  <a:tcPr marT="54500" marB="54500" marR="54500" marL="54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b="1" lang="es-MX" sz="1600" u="none" cap="none" strike="noStrike">
                          <a:solidFill>
                            <a:schemeClr val="dk1"/>
                          </a:solidFill>
                          <a:latin typeface="Arial"/>
                          <a:ea typeface="Arial"/>
                          <a:cs typeface="Arial"/>
                          <a:sym typeface="Arial"/>
                        </a:rPr>
                        <a:t>Productos parciales</a:t>
                      </a:r>
                      <a:endParaRPr sz="1600" u="none" cap="none" strike="noStrike">
                        <a:solidFill>
                          <a:schemeClr val="dk1"/>
                        </a:solidFill>
                        <a:latin typeface="Calibri"/>
                        <a:ea typeface="Calibri"/>
                        <a:cs typeface="Calibri"/>
                        <a:sym typeface="Calibri"/>
                      </a:endParaRPr>
                    </a:p>
                  </a:txBody>
                  <a:tcPr marT="54500" marB="54500" marR="54500" marL="54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b="1" lang="es-MX" sz="1600" u="none" cap="none" strike="noStrike">
                          <a:solidFill>
                            <a:schemeClr val="dk1"/>
                          </a:solidFill>
                          <a:latin typeface="Arial"/>
                          <a:ea typeface="Arial"/>
                          <a:cs typeface="Arial"/>
                          <a:sym typeface="Arial"/>
                        </a:rPr>
                        <a:t>Evaluación</a:t>
                      </a:r>
                      <a:endParaRPr sz="1600" u="none" cap="none" strike="noStrike">
                        <a:solidFill>
                          <a:schemeClr val="dk1"/>
                        </a:solidFill>
                        <a:latin typeface="Calibri"/>
                        <a:ea typeface="Calibri"/>
                        <a:cs typeface="Calibri"/>
                        <a:sym typeface="Calibri"/>
                      </a:endParaRPr>
                    </a:p>
                  </a:txBody>
                  <a:tcPr marT="54500" marB="54500" marR="54500" marL="54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259525">
                <a:tc>
                  <a:txBody>
                    <a:bodyPr/>
                    <a:lstStyle/>
                    <a:p>
                      <a:pPr indent="-355600" lvl="0" marL="342900" marR="0" rtl="0" algn="just">
                        <a:lnSpc>
                          <a:spcPct val="115000"/>
                        </a:lnSpc>
                        <a:spcBef>
                          <a:spcPts val="0"/>
                        </a:spcBef>
                        <a:spcAft>
                          <a:spcPts val="0"/>
                        </a:spcAft>
                        <a:buClr>
                          <a:schemeClr val="dk1"/>
                        </a:buClr>
                        <a:buSzPts val="1600"/>
                        <a:buChar char="∙"/>
                      </a:pPr>
                      <a:r>
                        <a:rPr b="1" lang="es-MX" sz="1600" u="none" cap="none" strike="noStrike">
                          <a:solidFill>
                            <a:schemeClr val="dk1"/>
                          </a:solidFill>
                        </a:rPr>
                        <a:t>8.4 h. Actividades de apertura</a:t>
                      </a:r>
                      <a:endParaRPr sz="1600" u="none" cap="none" strike="noStrike">
                        <a:solidFill>
                          <a:schemeClr val="dk1"/>
                        </a:solidFill>
                      </a:endParaRPr>
                    </a:p>
                    <a:p>
                      <a:pPr indent="0" lvl="0" marL="0" marR="0" rtl="0" algn="just">
                        <a:lnSpc>
                          <a:spcPct val="115000"/>
                        </a:lnSpc>
                        <a:spcBef>
                          <a:spcPts val="0"/>
                        </a:spcBef>
                        <a:spcAft>
                          <a:spcPts val="0"/>
                        </a:spcAft>
                        <a:buClr>
                          <a:srgbClr val="000000"/>
                        </a:buClr>
                        <a:buSzPts val="1400"/>
                        <a:buFont typeface="Arial"/>
                        <a:buNone/>
                      </a:pPr>
                      <a:r>
                        <a:rPr lang="es-MX" sz="1600">
                          <a:solidFill>
                            <a:schemeClr val="dk1"/>
                          </a:solidFill>
                        </a:rPr>
                        <a:t>Se les planteará a los estudiantes una situación hipotética en la que ellos y sus familias se vieran obligados a migrar, y se les preguntará qué harían. (10 minutos)</a:t>
                      </a:r>
                      <a:endParaRPr sz="1600">
                        <a:solidFill>
                          <a:schemeClr val="dk1"/>
                        </a:solidFill>
                      </a:endParaRPr>
                    </a:p>
                    <a:p>
                      <a:pPr indent="0" lvl="0" marL="0" marR="0" rtl="0" algn="just">
                        <a:lnSpc>
                          <a:spcPct val="115000"/>
                        </a:lnSpc>
                        <a:spcBef>
                          <a:spcPts val="0"/>
                        </a:spcBef>
                        <a:spcAft>
                          <a:spcPts val="0"/>
                        </a:spcAft>
                        <a:buClr>
                          <a:srgbClr val="000000"/>
                        </a:buClr>
                        <a:buSzPts val="1400"/>
                        <a:buFont typeface="Arial"/>
                        <a:buNone/>
                      </a:pPr>
                      <a:r>
                        <a:t/>
                      </a:r>
                      <a:endParaRPr sz="1600">
                        <a:solidFill>
                          <a:schemeClr val="dk1"/>
                        </a:solidFill>
                      </a:endParaRPr>
                    </a:p>
                    <a:p>
                      <a:pPr indent="0" lvl="0" marL="0" marR="0" rtl="0" algn="just">
                        <a:lnSpc>
                          <a:spcPct val="115000"/>
                        </a:lnSpc>
                        <a:spcBef>
                          <a:spcPts val="0"/>
                        </a:spcBef>
                        <a:spcAft>
                          <a:spcPts val="0"/>
                        </a:spcAft>
                        <a:buClr>
                          <a:srgbClr val="000000"/>
                        </a:buClr>
                        <a:buSzPts val="1400"/>
                        <a:buFont typeface="Arial"/>
                        <a:buNone/>
                      </a:pPr>
                      <a:r>
                        <a:rPr lang="es-MX" sz="1600" u="none" cap="none" strike="noStrike">
                          <a:solidFill>
                            <a:schemeClr val="dk1"/>
                          </a:solidFill>
                        </a:rPr>
                        <a:t> </a:t>
                      </a:r>
                      <a:r>
                        <a:rPr b="1" lang="es-MX" sz="1600" u="none" cap="none" strike="noStrike">
                          <a:solidFill>
                            <a:schemeClr val="dk1"/>
                          </a:solidFill>
                        </a:rPr>
                        <a:t>8.5 i. Actividades de desarrollo</a:t>
                      </a:r>
                      <a:endParaRPr sz="1600" u="none" cap="none" strike="noStrike">
                        <a:solidFill>
                          <a:schemeClr val="dk1"/>
                        </a:solidFill>
                      </a:endParaRPr>
                    </a:p>
                    <a:p>
                      <a:pPr indent="0" lvl="0" marL="0" marR="0" rtl="0" algn="just">
                        <a:lnSpc>
                          <a:spcPct val="115000"/>
                        </a:lnSpc>
                        <a:spcBef>
                          <a:spcPts val="0"/>
                        </a:spcBef>
                        <a:spcAft>
                          <a:spcPts val="0"/>
                        </a:spcAft>
                        <a:buClr>
                          <a:srgbClr val="000000"/>
                        </a:buClr>
                        <a:buSzPts val="1400"/>
                        <a:buFont typeface="Arial"/>
                        <a:buNone/>
                      </a:pPr>
                      <a:r>
                        <a:rPr lang="es-MX" sz="1600" u="none" cap="none" strike="noStrike">
                          <a:solidFill>
                            <a:schemeClr val="dk1"/>
                          </a:solidFill>
                        </a:rPr>
                        <a:t>A partir de sus respu</a:t>
                      </a:r>
                      <a:r>
                        <a:rPr lang="es-MX" sz="1600">
                          <a:solidFill>
                            <a:schemeClr val="dk1"/>
                          </a:solidFill>
                        </a:rPr>
                        <a:t>estas se definirán los siguientes conceptos: migración, opresión, literatura de compromiso social y de denuncia. Se visualizará un fragmento de la película </a:t>
                      </a:r>
                      <a:r>
                        <a:rPr i="1" lang="es-MX" sz="1600">
                          <a:solidFill>
                            <a:schemeClr val="dk1"/>
                          </a:solidFill>
                        </a:rPr>
                        <a:t>La jaula de oro</a:t>
                      </a:r>
                      <a:r>
                        <a:rPr lang="es-MX" sz="1600">
                          <a:solidFill>
                            <a:schemeClr val="dk1"/>
                          </a:solidFill>
                        </a:rPr>
                        <a:t>. A partir de lo visto y comentado, se pedirá que formen equipos para responder las siguientes preguntas: ¿Qué situación se refleja en el fragmento que acabamos de ver? ¿Qué injusticias ocurren? ¿A qué otras injusticias podrían enfrentarse los personajes en su camino?</a:t>
                      </a:r>
                      <a:r>
                        <a:rPr lang="es-MX" sz="1600" u="none" cap="none" strike="noStrike">
                          <a:solidFill>
                            <a:schemeClr val="dk1"/>
                          </a:solidFill>
                        </a:rPr>
                        <a:t> (</a:t>
                      </a:r>
                      <a:r>
                        <a:rPr lang="es-MX" sz="1600">
                          <a:solidFill>
                            <a:schemeClr val="dk1"/>
                          </a:solidFill>
                        </a:rPr>
                        <a:t>20</a:t>
                      </a:r>
                      <a:r>
                        <a:rPr lang="es-MX" sz="1600" u="none" cap="none" strike="noStrike">
                          <a:solidFill>
                            <a:schemeClr val="dk1"/>
                          </a:solidFill>
                        </a:rPr>
                        <a:t> minutos)</a:t>
                      </a:r>
                      <a:endParaRPr sz="1600" u="none" cap="none" strike="noStrike">
                        <a:solidFill>
                          <a:schemeClr val="dk1"/>
                        </a:solidFill>
                      </a:endParaRPr>
                    </a:p>
                    <a:p>
                      <a:pPr indent="0" lvl="0" marL="0" marR="0" rtl="0" algn="just">
                        <a:lnSpc>
                          <a:spcPct val="115000"/>
                        </a:lnSpc>
                        <a:spcBef>
                          <a:spcPts val="0"/>
                        </a:spcBef>
                        <a:spcAft>
                          <a:spcPts val="0"/>
                        </a:spcAft>
                        <a:buClr>
                          <a:srgbClr val="000000"/>
                        </a:buClr>
                        <a:buSzPts val="1400"/>
                        <a:buFont typeface="Arial"/>
                        <a:buNone/>
                      </a:pPr>
                      <a:r>
                        <a:t/>
                      </a:r>
                      <a:endParaRPr sz="1600">
                        <a:solidFill>
                          <a:schemeClr val="dk1"/>
                        </a:solidFill>
                      </a:endParaRPr>
                    </a:p>
                    <a:p>
                      <a:pPr indent="-355600" lvl="0" marL="342900" marR="0" rtl="0" algn="just">
                        <a:lnSpc>
                          <a:spcPct val="115000"/>
                        </a:lnSpc>
                        <a:spcBef>
                          <a:spcPts val="0"/>
                        </a:spcBef>
                        <a:spcAft>
                          <a:spcPts val="0"/>
                        </a:spcAft>
                        <a:buClr>
                          <a:schemeClr val="dk1"/>
                        </a:buClr>
                        <a:buSzPts val="1600"/>
                        <a:buChar char="∙"/>
                      </a:pPr>
                      <a:r>
                        <a:rPr b="1" lang="es-MX" sz="1600" u="none" cap="none" strike="noStrike">
                          <a:solidFill>
                            <a:schemeClr val="dk1"/>
                          </a:solidFill>
                        </a:rPr>
                        <a:t>8.6 j. Actividades de cierre</a:t>
                      </a:r>
                      <a:endParaRPr sz="1600" u="none" cap="none" strike="noStrike">
                        <a:solidFill>
                          <a:schemeClr val="dk1"/>
                        </a:solidFill>
                      </a:endParaRPr>
                    </a:p>
                    <a:p>
                      <a:pPr indent="0" lvl="0" marL="0" marR="0" rtl="0" algn="just">
                        <a:lnSpc>
                          <a:spcPct val="115000"/>
                        </a:lnSpc>
                        <a:spcBef>
                          <a:spcPts val="0"/>
                        </a:spcBef>
                        <a:spcAft>
                          <a:spcPts val="0"/>
                        </a:spcAft>
                        <a:buClr>
                          <a:srgbClr val="000000"/>
                        </a:buClr>
                        <a:buSzPts val="1400"/>
                        <a:buFont typeface="Arial"/>
                        <a:buNone/>
                      </a:pPr>
                      <a:r>
                        <a:rPr lang="es-MX" sz="1600">
                          <a:solidFill>
                            <a:schemeClr val="dk1"/>
                          </a:solidFill>
                        </a:rPr>
                        <a:t>Se planteará la situación de migración forzada que ocurre en Juchitán. Oaxaca, debido a la instalación de una planta eólica. Se visualizará un fragmento del video </a:t>
                      </a:r>
                      <a:r>
                        <a:rPr i="1" lang="es-MX" sz="1600">
                          <a:solidFill>
                            <a:schemeClr val="dk1"/>
                          </a:solidFill>
                        </a:rPr>
                        <a:t>Instalación De Turbinas Eólicas En Granjas Desde Cero </a:t>
                      </a:r>
                      <a:r>
                        <a:rPr lang="es-MX" sz="1600">
                          <a:solidFill>
                            <a:schemeClr val="dk1"/>
                          </a:solidFill>
                        </a:rPr>
                        <a:t>y se comentará de manera grupal las respuestas a las preguntas, para que  se comprenda cuál es la paradoja de el uso de energías limpias si no se implementan de manera adecuada.  </a:t>
                      </a:r>
                      <a:r>
                        <a:rPr lang="es-MX" sz="1600" u="none" cap="none" strike="noStrike">
                          <a:solidFill>
                            <a:schemeClr val="dk1"/>
                          </a:solidFill>
                        </a:rPr>
                        <a:t>(</a:t>
                      </a:r>
                      <a:r>
                        <a:rPr lang="es-MX" sz="1600">
                          <a:solidFill>
                            <a:schemeClr val="dk1"/>
                          </a:solidFill>
                        </a:rPr>
                        <a:t>15</a:t>
                      </a:r>
                      <a:r>
                        <a:rPr lang="es-MX" sz="1600" u="none" cap="none" strike="noStrike">
                          <a:solidFill>
                            <a:schemeClr val="dk1"/>
                          </a:solidFill>
                        </a:rPr>
                        <a:t> minutos)</a:t>
                      </a:r>
                      <a:endParaRPr sz="1600" u="none" cap="none" strike="noStrike">
                        <a:solidFill>
                          <a:schemeClr val="dk1"/>
                        </a:solidFill>
                      </a:endParaRPr>
                    </a:p>
                  </a:txBody>
                  <a:tcPr marT="54500" marB="54500" marR="54500" marL="54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s-MX" sz="1600" u="none" cap="none" strike="noStrike">
                          <a:solidFill>
                            <a:schemeClr val="dk1"/>
                          </a:solidFill>
                        </a:rPr>
                        <a:t> </a:t>
                      </a:r>
                      <a:endParaRPr sz="1600" u="none" cap="none" strike="noStrike">
                        <a:solidFill>
                          <a:schemeClr val="dk1"/>
                        </a:solidFill>
                      </a:endParaRPr>
                    </a:p>
                    <a:p>
                      <a:pPr indent="0" lvl="0" marL="0" marR="0" rtl="0" algn="l">
                        <a:lnSpc>
                          <a:spcPct val="115000"/>
                        </a:lnSpc>
                        <a:spcBef>
                          <a:spcPts val="0"/>
                        </a:spcBef>
                        <a:spcAft>
                          <a:spcPts val="0"/>
                        </a:spcAft>
                        <a:buClr>
                          <a:srgbClr val="000000"/>
                        </a:buClr>
                        <a:buSzPts val="1400"/>
                        <a:buFont typeface="Arial"/>
                        <a:buNone/>
                      </a:pPr>
                      <a:r>
                        <a:rPr lang="es-MX" sz="1600" u="none" cap="none" strike="noStrike">
                          <a:solidFill>
                            <a:schemeClr val="dk1"/>
                          </a:solidFill>
                        </a:rPr>
                        <a:t> </a:t>
                      </a:r>
                      <a:endParaRPr sz="1600" u="none" cap="none" strike="noStrike">
                        <a:solidFill>
                          <a:schemeClr val="dk1"/>
                        </a:solidFill>
                      </a:endParaRPr>
                    </a:p>
                    <a:p>
                      <a:pPr indent="0" lvl="0" marL="0" marR="0" rtl="0" algn="l">
                        <a:lnSpc>
                          <a:spcPct val="115000"/>
                        </a:lnSpc>
                        <a:spcBef>
                          <a:spcPts val="0"/>
                        </a:spcBef>
                        <a:spcAft>
                          <a:spcPts val="0"/>
                        </a:spcAft>
                        <a:buClr>
                          <a:srgbClr val="000000"/>
                        </a:buClr>
                        <a:buSzPts val="1400"/>
                        <a:buFont typeface="Arial"/>
                        <a:buNone/>
                      </a:pPr>
                      <a:r>
                        <a:rPr lang="es-MX" sz="1600" u="none" cap="none" strike="noStrike">
                          <a:solidFill>
                            <a:schemeClr val="dk1"/>
                          </a:solidFill>
                        </a:rPr>
                        <a:t> </a:t>
                      </a:r>
                      <a:endParaRPr sz="1600" u="none" cap="none" strike="noStrike">
                        <a:solidFill>
                          <a:schemeClr val="dk1"/>
                        </a:solidFill>
                      </a:endParaRPr>
                    </a:p>
                    <a:p>
                      <a:pPr indent="0" lvl="0" marL="0" marR="0" rtl="0" algn="l">
                        <a:lnSpc>
                          <a:spcPct val="115000"/>
                        </a:lnSpc>
                        <a:spcBef>
                          <a:spcPts val="0"/>
                        </a:spcBef>
                        <a:spcAft>
                          <a:spcPts val="0"/>
                        </a:spcAft>
                        <a:buClr>
                          <a:srgbClr val="000000"/>
                        </a:buClr>
                        <a:buSzPts val="1400"/>
                        <a:buFont typeface="Arial"/>
                        <a:buNone/>
                      </a:pPr>
                      <a:r>
                        <a:rPr lang="es-MX" sz="1600" u="none" cap="none" strike="noStrike">
                          <a:solidFill>
                            <a:schemeClr val="dk1"/>
                          </a:solidFill>
                        </a:rPr>
                        <a:t> </a:t>
                      </a:r>
                      <a:endParaRPr sz="1600" u="none" cap="none" strike="noStrike">
                        <a:solidFill>
                          <a:schemeClr val="dk1"/>
                        </a:solidFill>
                      </a:endParaRPr>
                    </a:p>
                    <a:p>
                      <a:pPr indent="0" lvl="0" marL="0" marR="0" rtl="0" algn="l">
                        <a:lnSpc>
                          <a:spcPct val="115000"/>
                        </a:lnSpc>
                        <a:spcBef>
                          <a:spcPts val="0"/>
                        </a:spcBef>
                        <a:spcAft>
                          <a:spcPts val="0"/>
                        </a:spcAft>
                        <a:buClr>
                          <a:srgbClr val="000000"/>
                        </a:buClr>
                        <a:buSzPts val="1400"/>
                        <a:buFont typeface="Arial"/>
                        <a:buNone/>
                      </a:pPr>
                      <a:r>
                        <a:rPr lang="es-MX" sz="1600" u="none" cap="none" strike="noStrike">
                          <a:solidFill>
                            <a:schemeClr val="dk1"/>
                          </a:solidFill>
                        </a:rPr>
                        <a:t> </a:t>
                      </a:r>
                      <a:endParaRPr sz="1600" u="none" cap="none" strike="noStrike">
                        <a:solidFill>
                          <a:schemeClr val="dk1"/>
                        </a:solidFill>
                      </a:endParaRPr>
                    </a:p>
                    <a:p>
                      <a:pPr indent="0" lvl="0" marL="0" marR="0" rtl="0" algn="l">
                        <a:lnSpc>
                          <a:spcPct val="115000"/>
                        </a:lnSpc>
                        <a:spcBef>
                          <a:spcPts val="0"/>
                        </a:spcBef>
                        <a:spcAft>
                          <a:spcPts val="0"/>
                        </a:spcAft>
                        <a:buClr>
                          <a:srgbClr val="000000"/>
                        </a:buClr>
                        <a:buSzPts val="1400"/>
                        <a:buFont typeface="Arial"/>
                        <a:buNone/>
                      </a:pPr>
                      <a:r>
                        <a:rPr lang="es-MX" sz="1600" u="none" cap="none" strike="noStrike">
                          <a:solidFill>
                            <a:schemeClr val="dk1"/>
                          </a:solidFill>
                        </a:rPr>
                        <a:t> </a:t>
                      </a:r>
                      <a:endParaRPr sz="1600" u="none" cap="none" strike="noStrike">
                        <a:solidFill>
                          <a:schemeClr val="dk1"/>
                        </a:solidFill>
                      </a:endParaRPr>
                    </a:p>
                    <a:p>
                      <a:pPr indent="0" lvl="0" marL="0" marR="0" rtl="0" algn="l">
                        <a:lnSpc>
                          <a:spcPct val="115000"/>
                        </a:lnSpc>
                        <a:spcBef>
                          <a:spcPts val="0"/>
                        </a:spcBef>
                        <a:spcAft>
                          <a:spcPts val="0"/>
                        </a:spcAft>
                        <a:buClr>
                          <a:srgbClr val="000000"/>
                        </a:buClr>
                        <a:buSzPts val="1400"/>
                        <a:buFont typeface="Arial"/>
                        <a:buNone/>
                      </a:pPr>
                      <a:r>
                        <a:rPr lang="es-MX" sz="1600" u="none" cap="none" strike="noStrike">
                          <a:solidFill>
                            <a:schemeClr val="dk1"/>
                          </a:solidFill>
                        </a:rPr>
                        <a:t> </a:t>
                      </a:r>
                      <a:endParaRPr sz="1600" u="none" cap="none" strike="noStrike">
                        <a:solidFill>
                          <a:schemeClr val="dk1"/>
                        </a:solidFill>
                      </a:endParaRPr>
                    </a:p>
                    <a:p>
                      <a:pPr indent="0" lvl="0" marL="0" marR="0" rtl="0" algn="l">
                        <a:lnSpc>
                          <a:spcPct val="115000"/>
                        </a:lnSpc>
                        <a:spcBef>
                          <a:spcPts val="0"/>
                        </a:spcBef>
                        <a:spcAft>
                          <a:spcPts val="0"/>
                        </a:spcAft>
                        <a:buClr>
                          <a:srgbClr val="000000"/>
                        </a:buClr>
                        <a:buSzPts val="1400"/>
                        <a:buFont typeface="Arial"/>
                        <a:buNone/>
                      </a:pPr>
                      <a:r>
                        <a:rPr lang="es-MX" sz="1600" u="none" cap="none" strike="noStrike">
                          <a:solidFill>
                            <a:schemeClr val="dk1"/>
                          </a:solidFill>
                        </a:rPr>
                        <a:t> </a:t>
                      </a:r>
                      <a:endParaRPr sz="1600" u="none" cap="none" strike="noStrike">
                        <a:solidFill>
                          <a:schemeClr val="dk1"/>
                        </a:solidFill>
                      </a:endParaRPr>
                    </a:p>
                    <a:p>
                      <a:pPr indent="0" lvl="0" marL="0" marR="0" rtl="0" algn="l">
                        <a:lnSpc>
                          <a:spcPct val="115000"/>
                        </a:lnSpc>
                        <a:spcBef>
                          <a:spcPts val="0"/>
                        </a:spcBef>
                        <a:spcAft>
                          <a:spcPts val="0"/>
                        </a:spcAft>
                        <a:buClr>
                          <a:srgbClr val="000000"/>
                        </a:buClr>
                        <a:buSzPts val="1400"/>
                        <a:buFont typeface="Arial"/>
                        <a:buNone/>
                      </a:pPr>
                      <a:r>
                        <a:rPr lang="es-MX" sz="1600" u="none" cap="none" strike="noStrike">
                          <a:solidFill>
                            <a:schemeClr val="dk1"/>
                          </a:solidFill>
                        </a:rPr>
                        <a:t>  </a:t>
                      </a:r>
                      <a:endParaRPr sz="1600" u="none" cap="none" strike="noStrike">
                        <a:solidFill>
                          <a:schemeClr val="dk1"/>
                        </a:solidFill>
                      </a:endParaRPr>
                    </a:p>
                    <a:p>
                      <a:pPr indent="0" lvl="0" marL="0" marR="0" rtl="0" algn="l">
                        <a:lnSpc>
                          <a:spcPct val="115000"/>
                        </a:lnSpc>
                        <a:spcBef>
                          <a:spcPts val="0"/>
                        </a:spcBef>
                        <a:spcAft>
                          <a:spcPts val="0"/>
                        </a:spcAft>
                        <a:buClr>
                          <a:srgbClr val="000000"/>
                        </a:buClr>
                        <a:buSzPts val="1400"/>
                        <a:buFont typeface="Arial"/>
                        <a:buNone/>
                      </a:pPr>
                      <a:r>
                        <a:rPr lang="es-MX" sz="1600" u="none" cap="none" strike="noStrike">
                          <a:solidFill>
                            <a:schemeClr val="dk1"/>
                          </a:solidFill>
                        </a:rPr>
                        <a:t> </a:t>
                      </a:r>
                      <a:endParaRPr sz="1600" u="none" cap="none" strike="noStrike">
                        <a:solidFill>
                          <a:schemeClr val="dk1"/>
                        </a:solidFill>
                      </a:endParaRPr>
                    </a:p>
                    <a:p>
                      <a:pPr indent="0" lvl="0" marL="0" marR="0" rtl="0" algn="l">
                        <a:lnSpc>
                          <a:spcPct val="115000"/>
                        </a:lnSpc>
                        <a:spcBef>
                          <a:spcPts val="0"/>
                        </a:spcBef>
                        <a:spcAft>
                          <a:spcPts val="0"/>
                        </a:spcAft>
                        <a:buClr>
                          <a:srgbClr val="000000"/>
                        </a:buClr>
                        <a:buSzPts val="1400"/>
                        <a:buFont typeface="Arial"/>
                        <a:buNone/>
                      </a:pPr>
                      <a:r>
                        <a:rPr lang="es-MX" sz="1600" u="none" cap="none" strike="noStrike">
                          <a:solidFill>
                            <a:schemeClr val="dk1"/>
                          </a:solidFill>
                        </a:rPr>
                        <a:t> </a:t>
                      </a:r>
                      <a:endParaRPr sz="1600" u="none" cap="none" strike="noStrike">
                        <a:solidFill>
                          <a:schemeClr val="dk1"/>
                        </a:solidFill>
                      </a:endParaRPr>
                    </a:p>
                    <a:p>
                      <a:pPr indent="0" lvl="0" marL="0" marR="0" rtl="0" algn="l">
                        <a:lnSpc>
                          <a:spcPct val="115000"/>
                        </a:lnSpc>
                        <a:spcBef>
                          <a:spcPts val="0"/>
                        </a:spcBef>
                        <a:spcAft>
                          <a:spcPts val="0"/>
                        </a:spcAft>
                        <a:buClr>
                          <a:srgbClr val="000000"/>
                        </a:buClr>
                        <a:buSzPts val="1400"/>
                        <a:buFont typeface="Arial"/>
                        <a:buNone/>
                      </a:pPr>
                      <a:r>
                        <a:rPr lang="es-MX" sz="1600" u="none" cap="none" strike="noStrike">
                          <a:solidFill>
                            <a:schemeClr val="dk1"/>
                          </a:solidFill>
                        </a:rPr>
                        <a:t> </a:t>
                      </a:r>
                      <a:endParaRPr sz="1600" u="none" cap="none" strike="noStrike">
                        <a:solidFill>
                          <a:schemeClr val="dk1"/>
                        </a:solidFill>
                      </a:endParaRPr>
                    </a:p>
                    <a:p>
                      <a:pPr indent="0" lvl="0" marL="0" marR="0" rtl="0" algn="l">
                        <a:lnSpc>
                          <a:spcPct val="115000"/>
                        </a:lnSpc>
                        <a:spcBef>
                          <a:spcPts val="0"/>
                        </a:spcBef>
                        <a:spcAft>
                          <a:spcPts val="0"/>
                        </a:spcAft>
                        <a:buClr>
                          <a:srgbClr val="000000"/>
                        </a:buClr>
                        <a:buSzPts val="1400"/>
                        <a:buFont typeface="Arial"/>
                        <a:buNone/>
                      </a:pPr>
                      <a:r>
                        <a:rPr lang="es-MX" sz="1600" u="none" cap="none" strike="noStrike">
                          <a:solidFill>
                            <a:schemeClr val="dk1"/>
                          </a:solidFill>
                        </a:rPr>
                        <a:t> </a:t>
                      </a:r>
                      <a:endParaRPr sz="1600" u="none" cap="none" strike="noStrike">
                        <a:solidFill>
                          <a:schemeClr val="dk1"/>
                        </a:solidFill>
                      </a:endParaRPr>
                    </a:p>
                    <a:p>
                      <a:pPr indent="0" lvl="0" marL="0" marR="0" rtl="0" algn="l">
                        <a:lnSpc>
                          <a:spcPct val="115000"/>
                        </a:lnSpc>
                        <a:spcBef>
                          <a:spcPts val="0"/>
                        </a:spcBef>
                        <a:spcAft>
                          <a:spcPts val="0"/>
                        </a:spcAft>
                        <a:buClr>
                          <a:srgbClr val="000000"/>
                        </a:buClr>
                        <a:buSzPts val="1400"/>
                        <a:buFont typeface="Arial"/>
                        <a:buNone/>
                      </a:pPr>
                      <a:r>
                        <a:rPr lang="es-MX" sz="1600" u="none" cap="none" strike="noStrike">
                          <a:solidFill>
                            <a:schemeClr val="dk1"/>
                          </a:solidFill>
                        </a:rPr>
                        <a:t> </a:t>
                      </a:r>
                      <a:endParaRPr sz="1600" u="none" cap="none" strike="noStrike">
                        <a:solidFill>
                          <a:schemeClr val="dk1"/>
                        </a:solidFill>
                      </a:endParaRPr>
                    </a:p>
                    <a:p>
                      <a:pPr indent="0" lvl="0" marL="0" marR="0" rtl="0" algn="l">
                        <a:lnSpc>
                          <a:spcPct val="115000"/>
                        </a:lnSpc>
                        <a:spcBef>
                          <a:spcPts val="0"/>
                        </a:spcBef>
                        <a:spcAft>
                          <a:spcPts val="0"/>
                        </a:spcAft>
                        <a:buClr>
                          <a:srgbClr val="000000"/>
                        </a:buClr>
                        <a:buSzPts val="1400"/>
                        <a:buFont typeface="Arial"/>
                        <a:buNone/>
                      </a:pPr>
                      <a:r>
                        <a:rPr lang="es-MX" sz="1600" u="none" cap="none" strike="noStrike">
                          <a:solidFill>
                            <a:schemeClr val="dk1"/>
                          </a:solidFill>
                        </a:rPr>
                        <a:t> </a:t>
                      </a:r>
                      <a:endParaRPr sz="1600" u="none" cap="none" strike="noStrike">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Cuestionario resuelto en equipos.</a:t>
                      </a:r>
                      <a:r>
                        <a:rPr lang="es-MX" sz="1600" u="none" cap="none" strike="noStrike">
                          <a:solidFill>
                            <a:schemeClr val="dk1"/>
                          </a:solidFill>
                        </a:rPr>
                        <a:t> </a:t>
                      </a:r>
                      <a:endParaRPr sz="1600" u="none" cap="none" strike="noStrike">
                        <a:solidFill>
                          <a:schemeClr val="dk1"/>
                        </a:solidFill>
                      </a:endParaRPr>
                    </a:p>
                    <a:p>
                      <a:pPr indent="0" lvl="0" marL="0" marR="0" rtl="0" algn="l">
                        <a:lnSpc>
                          <a:spcPct val="115000"/>
                        </a:lnSpc>
                        <a:spcBef>
                          <a:spcPts val="0"/>
                        </a:spcBef>
                        <a:spcAft>
                          <a:spcPts val="0"/>
                        </a:spcAft>
                        <a:buClr>
                          <a:srgbClr val="000000"/>
                        </a:buClr>
                        <a:buSzPts val="1400"/>
                        <a:buFont typeface="Arial"/>
                        <a:buNone/>
                      </a:pPr>
                      <a:r>
                        <a:rPr lang="es-MX" sz="1600" u="none" cap="none" strike="noStrike">
                          <a:solidFill>
                            <a:schemeClr val="dk1"/>
                          </a:solidFill>
                        </a:rPr>
                        <a:t> </a:t>
                      </a:r>
                      <a:endParaRPr sz="1600" u="none" cap="none" strike="noStrike">
                        <a:solidFill>
                          <a:schemeClr val="dk1"/>
                        </a:solidFill>
                      </a:endParaRPr>
                    </a:p>
                    <a:p>
                      <a:pPr indent="0" lvl="0" marL="0" marR="0" rtl="0" algn="l">
                        <a:lnSpc>
                          <a:spcPct val="115000"/>
                        </a:lnSpc>
                        <a:spcBef>
                          <a:spcPts val="0"/>
                        </a:spcBef>
                        <a:spcAft>
                          <a:spcPts val="0"/>
                        </a:spcAft>
                        <a:buClr>
                          <a:srgbClr val="000000"/>
                        </a:buClr>
                        <a:buSzPts val="1400"/>
                        <a:buFont typeface="Arial"/>
                        <a:buNone/>
                      </a:pPr>
                      <a:r>
                        <a:rPr lang="es-MX" sz="1600" u="none" cap="none" strike="noStrike">
                          <a:solidFill>
                            <a:schemeClr val="dk1"/>
                          </a:solidFill>
                        </a:rPr>
                        <a:t> </a:t>
                      </a:r>
                      <a:endParaRPr sz="1600" u="none" cap="none" strike="noStrike">
                        <a:solidFill>
                          <a:schemeClr val="dk1"/>
                        </a:solidFill>
                      </a:endParaRPr>
                    </a:p>
                  </a:txBody>
                  <a:tcPr marT="54500" marB="54500" marR="54500" marL="54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u="none" cap="none" strike="noStrike">
                          <a:solidFill>
                            <a:schemeClr val="dk1"/>
                          </a:solidFill>
                        </a:rPr>
                        <a:t>Heteroevaluación</a:t>
                      </a:r>
                      <a:endParaRPr sz="1600" u="none" cap="none" strike="noStrike">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Lista de cotejo</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u="none" cap="none" strike="noStrike">
                          <a:solidFill>
                            <a:schemeClr val="dk1"/>
                          </a:solidFill>
                        </a:rPr>
                        <a:t> </a:t>
                      </a:r>
                      <a:endParaRPr sz="1600" u="none" cap="none" strike="noStrike">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u="none" cap="none" strike="noStrike">
                          <a:solidFill>
                            <a:schemeClr val="dk1"/>
                          </a:solidFill>
                        </a:rPr>
                        <a:t> </a:t>
                      </a:r>
                      <a:endParaRPr sz="1600" u="none" cap="none" strike="noStrike">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u="none" cap="none" strike="noStrike">
                          <a:solidFill>
                            <a:schemeClr val="dk1"/>
                          </a:solidFill>
                        </a:rPr>
                        <a:t> </a:t>
                      </a:r>
                      <a:endParaRPr sz="1600" u="none" cap="none" strike="noStrike">
                        <a:solidFill>
                          <a:schemeClr val="dk1"/>
                        </a:solidFill>
                      </a:endParaRPr>
                    </a:p>
                    <a:p>
                      <a:pPr indent="-355600" lvl="0" marL="342900" marR="0" rtl="0" algn="ctr">
                        <a:lnSpc>
                          <a:spcPct val="115000"/>
                        </a:lnSpc>
                        <a:spcBef>
                          <a:spcPts val="0"/>
                        </a:spcBef>
                        <a:spcAft>
                          <a:spcPts val="0"/>
                        </a:spcAft>
                        <a:buClr>
                          <a:schemeClr val="dk1"/>
                        </a:buClr>
                        <a:buSzPts val="1600"/>
                        <a:buChar char="∙"/>
                      </a:pPr>
                      <a:r>
                        <a:t/>
                      </a:r>
                      <a:endParaRPr sz="1600" u="none" cap="none" strike="noStrike">
                        <a:solidFill>
                          <a:schemeClr val="dk1"/>
                        </a:solidFill>
                      </a:endParaRPr>
                    </a:p>
                  </a:txBody>
                  <a:tcPr marT="54500" marB="54500" marR="54500" marL="54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pic>
        <p:nvPicPr>
          <p:cNvPr descr="CFE.jpg" id="220" name="Google Shape;220;p10"/>
          <p:cNvPicPr preferRelativeResize="0"/>
          <p:nvPr/>
        </p:nvPicPr>
        <p:blipFill rotWithShape="1">
          <a:blip r:embed="rId3">
            <a:alphaModFix/>
          </a:blip>
          <a:srcRect b="0" l="0" r="0" t="0"/>
          <a:stretch/>
        </p:blipFill>
        <p:spPr>
          <a:xfrm>
            <a:off x="11054736" y="5378825"/>
            <a:ext cx="1137300" cy="1392600"/>
          </a:xfrm>
          <a:prstGeom prst="ellipse">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DBF4"/>
            </a:gs>
            <a:gs pos="100000">
              <a:srgbClr val="70A4D5"/>
            </a:gs>
          </a:gsLst>
          <a:path path="circle">
            <a:fillToRect b="100%" r="100%"/>
          </a:path>
          <a:tileRect l="-100%" t="-100%"/>
        </a:gradFill>
      </p:bgPr>
    </p:bg>
    <p:spTree>
      <p:nvGrpSpPr>
        <p:cNvPr id="225" name="Shape 225"/>
        <p:cNvGrpSpPr/>
        <p:nvPr/>
      </p:nvGrpSpPr>
      <p:grpSpPr>
        <a:xfrm>
          <a:off x="0" y="0"/>
          <a:ext cx="0" cy="0"/>
          <a:chOff x="0" y="0"/>
          <a:chExt cx="0" cy="0"/>
        </a:xfrm>
      </p:grpSpPr>
      <p:graphicFrame>
        <p:nvGraphicFramePr>
          <p:cNvPr id="226" name="Google Shape;226;g5b6db9e5d1_1_4"/>
          <p:cNvGraphicFramePr/>
          <p:nvPr/>
        </p:nvGraphicFramePr>
        <p:xfrm>
          <a:off x="983049" y="307860"/>
          <a:ext cx="3000000" cy="3000000"/>
        </p:xfrm>
        <a:graphic>
          <a:graphicData uri="http://schemas.openxmlformats.org/drawingml/2006/table">
            <a:tbl>
              <a:tblPr>
                <a:noFill/>
                <a:tableStyleId>{B61C1EF1-56F3-467B-A38A-20ABEDD5BA42}</a:tableStyleId>
              </a:tblPr>
              <a:tblGrid>
                <a:gridCol w="10441525"/>
              </a:tblGrid>
              <a:tr h="1028575">
                <a:tc>
                  <a:txBody>
                    <a:bodyPr/>
                    <a:lstStyle/>
                    <a:p>
                      <a:pPr indent="0" lvl="0" marL="0" marR="0" rtl="0" algn="just">
                        <a:lnSpc>
                          <a:spcPct val="115000"/>
                        </a:lnSpc>
                        <a:spcBef>
                          <a:spcPts val="0"/>
                        </a:spcBef>
                        <a:spcAft>
                          <a:spcPts val="0"/>
                        </a:spcAft>
                        <a:buClr>
                          <a:srgbClr val="000000"/>
                        </a:buClr>
                        <a:buSzPts val="1400"/>
                        <a:buFont typeface="Arial"/>
                        <a:buNone/>
                      </a:pPr>
                      <a:r>
                        <a:rPr b="1" lang="es-MX" sz="1600" u="none" cap="none" strike="noStrike">
                          <a:solidFill>
                            <a:schemeClr val="dk1"/>
                          </a:solidFill>
                        </a:rPr>
                        <a:t>8.7 k. Descripción de lo que se hará con los resultados: </a:t>
                      </a:r>
                      <a:r>
                        <a:rPr lang="es-MX" sz="1600">
                          <a:solidFill>
                            <a:schemeClr val="dk1"/>
                          </a:solidFill>
                        </a:rPr>
                        <a:t>A partir de las conexiones establecidas entre los conceptos clave de cada materia se planteará a los estudiantes la elaboración del producto final del proyecto, que será un diario de viaje (texto literario de denuncia, a partir de una situación de migración forzada, causada por la mala implementación de una planta eólica.</a:t>
                      </a:r>
                      <a:endParaRPr sz="1600" u="none" cap="none" strike="noStrike">
                        <a:solidFill>
                          <a:schemeClr val="dk1"/>
                        </a:solidFill>
                      </a:endParaRPr>
                    </a:p>
                  </a:txBody>
                  <a:tcPr marT="54500" marB="54500" marR="54500" marL="54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28575">
                <a:tc>
                  <a:txBody>
                    <a:bodyPr/>
                    <a:lstStyle/>
                    <a:p>
                      <a:pPr indent="0" lvl="0" marL="0" marR="0" rtl="0" algn="just">
                        <a:lnSpc>
                          <a:spcPct val="115000"/>
                        </a:lnSpc>
                        <a:spcBef>
                          <a:spcPts val="0"/>
                        </a:spcBef>
                        <a:spcAft>
                          <a:spcPts val="0"/>
                        </a:spcAft>
                        <a:buClr>
                          <a:srgbClr val="000000"/>
                        </a:buClr>
                        <a:buSzPts val="1400"/>
                        <a:buFont typeface="Arial"/>
                        <a:buNone/>
                      </a:pPr>
                      <a:r>
                        <a:rPr b="1" lang="es-MX" sz="1600" u="none" cap="none" strike="noStrike">
                          <a:solidFill>
                            <a:schemeClr val="dk1"/>
                          </a:solidFill>
                        </a:rPr>
                        <a:t>8.8 l. Análisis. Contrastación de lo esperado y lo sucedido: </a:t>
                      </a:r>
                      <a:r>
                        <a:rPr lang="es-MX" sz="1600" u="none" cap="none" strike="noStrike">
                          <a:solidFill>
                            <a:schemeClr val="dk1"/>
                          </a:solidFill>
                        </a:rPr>
                        <a:t>Se espera que los estudiantes </a:t>
                      </a:r>
                      <a:r>
                        <a:rPr lang="es-MX" sz="1600">
                          <a:solidFill>
                            <a:schemeClr val="dk1"/>
                          </a:solidFill>
                        </a:rPr>
                        <a:t>identifiquen los puntos de conexión entre los conceptos principales, de tal forma que comiencen a comprender que cada asignatura aporta conocimientos y habilidades diferentes para explicar la realidad. Esto les permitirá tener una perspectiva más amplia y crítica de fenómenos sociales y fisicos, como de su importancia y repercusiones. </a:t>
                      </a:r>
                      <a:endParaRPr sz="1600">
                        <a:solidFill>
                          <a:schemeClr val="dk1"/>
                        </a:solidFill>
                      </a:endParaRPr>
                    </a:p>
                    <a:p>
                      <a:pPr indent="0" lvl="0" marL="0" marR="0" rtl="0" algn="just">
                        <a:lnSpc>
                          <a:spcPct val="115000"/>
                        </a:lnSpc>
                        <a:spcBef>
                          <a:spcPts val="0"/>
                        </a:spcBef>
                        <a:spcAft>
                          <a:spcPts val="0"/>
                        </a:spcAft>
                        <a:buClr>
                          <a:srgbClr val="000000"/>
                        </a:buClr>
                        <a:buSzPts val="1400"/>
                        <a:buFont typeface="Arial"/>
                        <a:buNone/>
                      </a:pPr>
                      <a:r>
                        <a:t/>
                      </a:r>
                      <a:endParaRPr sz="1600">
                        <a:solidFill>
                          <a:schemeClr val="dk1"/>
                        </a:solidFill>
                      </a:endParaRPr>
                    </a:p>
                  </a:txBody>
                  <a:tcPr marT="54500" marB="54500" marR="54500" marL="54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28575">
                <a:tc>
                  <a:txBody>
                    <a:bodyPr/>
                    <a:lstStyle/>
                    <a:p>
                      <a:pPr indent="0" lvl="0" marL="0" marR="0" rtl="0" algn="just">
                        <a:lnSpc>
                          <a:spcPct val="115000"/>
                        </a:lnSpc>
                        <a:spcBef>
                          <a:spcPts val="0"/>
                        </a:spcBef>
                        <a:spcAft>
                          <a:spcPts val="0"/>
                        </a:spcAft>
                        <a:buClr>
                          <a:srgbClr val="000000"/>
                        </a:buClr>
                        <a:buSzPts val="1400"/>
                        <a:buFont typeface="Arial"/>
                        <a:buNone/>
                      </a:pPr>
                      <a:r>
                        <a:rPr b="1" lang="es-MX" sz="1600" u="none" cap="none" strike="noStrike">
                          <a:solidFill>
                            <a:schemeClr val="dk1"/>
                          </a:solidFill>
                        </a:rPr>
                        <a:t>8.9 m. Toma de decisiones</a:t>
                      </a:r>
                      <a:r>
                        <a:rPr b="1" lang="es-MX" sz="1600">
                          <a:solidFill>
                            <a:schemeClr val="dk1"/>
                          </a:solidFill>
                        </a:rPr>
                        <a:t>: </a:t>
                      </a:r>
                      <a:r>
                        <a:rPr lang="es-MX" sz="1600">
                          <a:solidFill>
                            <a:schemeClr val="dk1"/>
                          </a:solidFill>
                        </a:rPr>
                        <a:t>Los profesores involucrados en el proyecto acordaron realizar una sesión de apertura conjunta, donde se presentó la problemática de la migración, sus causas (implementación de un planta eólica), los conceptos centrales que cada materia aporta para su análisis, como la manera en que se conectarán para brindar una visión interdisciplinaria del fenómeno.  </a:t>
                      </a:r>
                      <a:endParaRPr sz="1600" u="none" cap="none" strike="noStrike">
                        <a:solidFill>
                          <a:schemeClr val="dk1"/>
                        </a:solidFill>
                      </a:endParaRPr>
                    </a:p>
                  </a:txBody>
                  <a:tcPr marT="54500" marB="54500" marR="54500" marL="54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pic>
        <p:nvPicPr>
          <p:cNvPr descr="CFE.jpg" id="227" name="Google Shape;227;g5b6db9e5d1_1_4"/>
          <p:cNvPicPr preferRelativeResize="0"/>
          <p:nvPr/>
        </p:nvPicPr>
        <p:blipFill rotWithShape="1">
          <a:blip r:embed="rId3">
            <a:alphaModFix/>
          </a:blip>
          <a:srcRect b="0" l="0" r="0" t="0"/>
          <a:stretch/>
        </p:blipFill>
        <p:spPr>
          <a:xfrm>
            <a:off x="11054736" y="5378825"/>
            <a:ext cx="1137300" cy="1392600"/>
          </a:xfrm>
          <a:prstGeom prst="ellipse">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DBF4"/>
            </a:gs>
            <a:gs pos="100000">
              <a:srgbClr val="70A4D5"/>
            </a:gs>
          </a:gsLst>
          <a:path path="circle">
            <a:fillToRect b="100%" r="100%"/>
          </a:path>
          <a:tileRect l="-100%" t="-100%"/>
        </a:gradFill>
      </p:bgPr>
    </p:bg>
    <p:spTree>
      <p:nvGrpSpPr>
        <p:cNvPr id="232" name="Shape 232"/>
        <p:cNvGrpSpPr/>
        <p:nvPr/>
      </p:nvGrpSpPr>
      <p:grpSpPr>
        <a:xfrm>
          <a:off x="0" y="0"/>
          <a:ext cx="0" cy="0"/>
          <a:chOff x="0" y="0"/>
          <a:chExt cx="0" cy="0"/>
        </a:xfrm>
      </p:grpSpPr>
      <p:sp>
        <p:nvSpPr>
          <p:cNvPr id="233" name="Google Shape;233;p11"/>
          <p:cNvSpPr txBox="1"/>
          <p:nvPr/>
        </p:nvSpPr>
        <p:spPr>
          <a:xfrm>
            <a:off x="3935760" y="274638"/>
            <a:ext cx="7920880" cy="3693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0" lang="es-MX" sz="1800" u="none" cap="none" strike="noStrike">
                <a:solidFill>
                  <a:schemeClr val="dk1"/>
                </a:solidFill>
                <a:latin typeface="Arial"/>
                <a:ea typeface="Arial"/>
                <a:cs typeface="Arial"/>
                <a:sym typeface="Arial"/>
              </a:rPr>
              <a:t>Apartado 8. Herramientas. </a:t>
            </a:r>
            <a:r>
              <a:rPr b="1" lang="es-MX" sz="1800">
                <a:solidFill>
                  <a:schemeClr val="dk1"/>
                </a:solidFill>
              </a:rPr>
              <a:t>Película </a:t>
            </a:r>
            <a:r>
              <a:rPr b="1" i="1" lang="es-MX" sz="1800">
                <a:solidFill>
                  <a:schemeClr val="dk1"/>
                </a:solidFill>
              </a:rPr>
              <a:t>La jaula de oro</a:t>
            </a:r>
            <a:endParaRPr b="0" sz="1400" u="none" cap="none" strike="noStrike">
              <a:solidFill>
                <a:srgbClr val="000000"/>
              </a:solidFill>
              <a:latin typeface="Arial"/>
              <a:ea typeface="Arial"/>
              <a:cs typeface="Arial"/>
              <a:sym typeface="Arial"/>
            </a:endParaRPr>
          </a:p>
        </p:txBody>
      </p:sp>
      <p:pic>
        <p:nvPicPr>
          <p:cNvPr descr="CFE.jpg" id="234" name="Google Shape;234;p11"/>
          <p:cNvPicPr preferRelativeResize="0"/>
          <p:nvPr/>
        </p:nvPicPr>
        <p:blipFill rotWithShape="1">
          <a:blip r:embed="rId3">
            <a:alphaModFix/>
          </a:blip>
          <a:srcRect b="0" l="0" r="0" t="0"/>
          <a:stretch/>
        </p:blipFill>
        <p:spPr>
          <a:xfrm>
            <a:off x="11054736" y="5378825"/>
            <a:ext cx="1137300" cy="1392600"/>
          </a:xfrm>
          <a:prstGeom prst="ellipse">
            <a:avLst/>
          </a:prstGeom>
          <a:noFill/>
          <a:ln>
            <a:noFill/>
          </a:ln>
        </p:spPr>
      </p:pic>
      <p:sp>
        <p:nvSpPr>
          <p:cNvPr id="235" name="Google Shape;235;p11"/>
          <p:cNvSpPr txBox="1"/>
          <p:nvPr/>
        </p:nvSpPr>
        <p:spPr>
          <a:xfrm>
            <a:off x="752450" y="1031925"/>
            <a:ext cx="10706100" cy="11697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lang="es-MX" sz="1600"/>
              <a:t>Presentación Interdisciplinaria de Apertura:</a:t>
            </a:r>
            <a:endParaRPr sz="1600"/>
          </a:p>
          <a:p>
            <a:pPr indent="0" lvl="0" marL="0" rtl="0" algn="just">
              <a:lnSpc>
                <a:spcPct val="150000"/>
              </a:lnSpc>
              <a:spcBef>
                <a:spcPts val="0"/>
              </a:spcBef>
              <a:spcAft>
                <a:spcPts val="0"/>
              </a:spcAft>
              <a:buNone/>
            </a:pPr>
            <a:r>
              <a:rPr lang="es-MX" sz="1600" u="sng">
                <a:solidFill>
                  <a:schemeClr val="hlink"/>
                </a:solidFill>
                <a:hlinkClick r:id="rId4"/>
              </a:rPr>
              <a:t>https://drive.google.com/file/d/16C672wJY1wNPL8H2BUufT-rJU0NtZmMq/view?usp=sharing</a:t>
            </a:r>
            <a:r>
              <a:rPr lang="es-MX" sz="1600"/>
              <a:t> </a:t>
            </a:r>
            <a:endParaRPr sz="1600"/>
          </a:p>
          <a:p>
            <a:pPr indent="0" lvl="0" marL="0" rtl="0" algn="just">
              <a:lnSpc>
                <a:spcPct val="150000"/>
              </a:lnSpc>
              <a:spcBef>
                <a:spcPts val="0"/>
              </a:spcBef>
              <a:spcAft>
                <a:spcPts val="0"/>
              </a:spcAft>
              <a:buNone/>
            </a:pPr>
            <a:r>
              <a:t/>
            </a:r>
            <a:endParaRPr sz="1600">
              <a:latin typeface="Century Gothic"/>
              <a:ea typeface="Century Gothic"/>
              <a:cs typeface="Century Gothic"/>
              <a:sym typeface="Century Gothic"/>
            </a:endParaRPr>
          </a:p>
        </p:txBody>
      </p:sp>
      <p:pic>
        <p:nvPicPr>
          <p:cNvPr id="236" name="Google Shape;236;p11"/>
          <p:cNvPicPr preferRelativeResize="0"/>
          <p:nvPr/>
        </p:nvPicPr>
        <p:blipFill>
          <a:blip r:embed="rId5">
            <a:alphaModFix/>
          </a:blip>
          <a:stretch>
            <a:fillRect/>
          </a:stretch>
        </p:blipFill>
        <p:spPr>
          <a:xfrm>
            <a:off x="539375" y="2107725"/>
            <a:ext cx="4937450" cy="3073400"/>
          </a:xfrm>
          <a:prstGeom prst="rect">
            <a:avLst/>
          </a:prstGeom>
          <a:noFill/>
          <a:ln>
            <a:noFill/>
          </a:ln>
        </p:spPr>
      </p:pic>
      <p:pic>
        <p:nvPicPr>
          <p:cNvPr id="237" name="Google Shape;237;p11"/>
          <p:cNvPicPr preferRelativeResize="0"/>
          <p:nvPr/>
        </p:nvPicPr>
        <p:blipFill>
          <a:blip r:embed="rId6">
            <a:alphaModFix/>
          </a:blip>
          <a:stretch>
            <a:fillRect/>
          </a:stretch>
        </p:blipFill>
        <p:spPr>
          <a:xfrm>
            <a:off x="6096000" y="2167138"/>
            <a:ext cx="6021712" cy="299986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DBF4"/>
            </a:gs>
            <a:gs pos="100000">
              <a:srgbClr val="70A4D5"/>
            </a:gs>
          </a:gsLst>
          <a:path path="circle">
            <a:fillToRect b="100%" r="100%"/>
          </a:path>
          <a:tileRect l="-100%" t="-100%"/>
        </a:gradFill>
      </p:bgPr>
    </p:bg>
    <p:spTree>
      <p:nvGrpSpPr>
        <p:cNvPr id="242" name="Shape 242"/>
        <p:cNvGrpSpPr/>
        <p:nvPr/>
      </p:nvGrpSpPr>
      <p:grpSpPr>
        <a:xfrm>
          <a:off x="0" y="0"/>
          <a:ext cx="0" cy="0"/>
          <a:chOff x="0" y="0"/>
          <a:chExt cx="0" cy="0"/>
        </a:xfrm>
      </p:grpSpPr>
      <p:sp>
        <p:nvSpPr>
          <p:cNvPr id="243" name="Google Shape;243;g222c3d70bdd_0_4"/>
          <p:cNvSpPr txBox="1"/>
          <p:nvPr/>
        </p:nvSpPr>
        <p:spPr>
          <a:xfrm>
            <a:off x="3935760" y="274638"/>
            <a:ext cx="79209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0" lang="es-MX" sz="1800" u="none" cap="none" strike="noStrike">
                <a:solidFill>
                  <a:schemeClr val="dk1"/>
                </a:solidFill>
                <a:latin typeface="Arial"/>
                <a:ea typeface="Arial"/>
                <a:cs typeface="Arial"/>
                <a:sym typeface="Arial"/>
              </a:rPr>
              <a:t>Apartado 8. Herramientas. Art</a:t>
            </a:r>
            <a:r>
              <a:rPr b="1" lang="es-MX" sz="1800">
                <a:solidFill>
                  <a:schemeClr val="dk1"/>
                </a:solidFill>
              </a:rPr>
              <a:t>ículo científico</a:t>
            </a:r>
            <a:r>
              <a:rPr b="1" i="0" lang="es-MX" sz="1800" u="none" cap="none" strike="noStrike">
                <a:solidFill>
                  <a:schemeClr val="dk1"/>
                </a:solidFill>
                <a:latin typeface="Arial"/>
                <a:ea typeface="Arial"/>
                <a:cs typeface="Arial"/>
                <a:sym typeface="Arial"/>
              </a:rPr>
              <a:t> </a:t>
            </a:r>
            <a:endParaRPr b="0" sz="1400" u="none" cap="none" strike="noStrike">
              <a:solidFill>
                <a:srgbClr val="000000"/>
              </a:solidFill>
              <a:latin typeface="Arial"/>
              <a:ea typeface="Arial"/>
              <a:cs typeface="Arial"/>
              <a:sym typeface="Arial"/>
            </a:endParaRPr>
          </a:p>
        </p:txBody>
      </p:sp>
      <p:pic>
        <p:nvPicPr>
          <p:cNvPr descr="CFE.jpg" id="244" name="Google Shape;244;g222c3d70bdd_0_4"/>
          <p:cNvPicPr preferRelativeResize="0"/>
          <p:nvPr/>
        </p:nvPicPr>
        <p:blipFill rotWithShape="1">
          <a:blip r:embed="rId3">
            <a:alphaModFix/>
          </a:blip>
          <a:srcRect b="0" l="0" r="0" t="0"/>
          <a:stretch/>
        </p:blipFill>
        <p:spPr>
          <a:xfrm>
            <a:off x="11054736" y="5378825"/>
            <a:ext cx="1137300" cy="1392600"/>
          </a:xfrm>
          <a:prstGeom prst="ellipse">
            <a:avLst/>
          </a:prstGeom>
          <a:noFill/>
          <a:ln>
            <a:noFill/>
          </a:ln>
        </p:spPr>
      </p:pic>
      <p:sp>
        <p:nvSpPr>
          <p:cNvPr id="245" name="Google Shape;245;g222c3d70bdd_0_4"/>
          <p:cNvSpPr txBox="1"/>
          <p:nvPr/>
        </p:nvSpPr>
        <p:spPr>
          <a:xfrm>
            <a:off x="752450" y="1031925"/>
            <a:ext cx="10706100" cy="1563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es-MX" sz="1900">
                <a:solidFill>
                  <a:schemeClr val="dk1"/>
                </a:solidFill>
                <a:latin typeface="Century Gothic"/>
                <a:ea typeface="Century Gothic"/>
                <a:cs typeface="Century Gothic"/>
                <a:sym typeface="Century Gothic"/>
              </a:rPr>
              <a:t>Cano-Torres, L.R. (2020). El impacto social de las energías limpias en comunidades vulnerables. La energía eólica en la comunidad zapoteca de Juchitán de Zaragoza, Oaxaca. </a:t>
            </a:r>
            <a:r>
              <a:rPr b="1" i="1" lang="es-MX" sz="1900">
                <a:solidFill>
                  <a:schemeClr val="dk1"/>
                </a:solidFill>
                <a:latin typeface="Century Gothic"/>
                <a:ea typeface="Century Gothic"/>
                <a:cs typeface="Century Gothic"/>
                <a:sym typeface="Century Gothic"/>
              </a:rPr>
              <a:t>Ambiente y Desarrollo</a:t>
            </a:r>
            <a:r>
              <a:rPr b="1" lang="es-MX" sz="1900">
                <a:solidFill>
                  <a:schemeClr val="dk1"/>
                </a:solidFill>
                <a:latin typeface="Century Gothic"/>
                <a:ea typeface="Century Gothic"/>
                <a:cs typeface="Century Gothic"/>
                <a:sym typeface="Century Gothic"/>
              </a:rPr>
              <a:t>, 24 (46).</a:t>
            </a:r>
            <a:r>
              <a:rPr lang="es-MX" sz="1900">
                <a:solidFill>
                  <a:schemeClr val="dk1"/>
                </a:solidFill>
              </a:rPr>
              <a:t> </a:t>
            </a:r>
            <a:r>
              <a:rPr b="1" i="1" lang="es-MX" sz="1900" u="sng">
                <a:solidFill>
                  <a:schemeClr val="dk1"/>
                </a:solidFill>
                <a:latin typeface="Century Gothic"/>
                <a:ea typeface="Century Gothic"/>
                <a:cs typeface="Century Gothic"/>
                <a:sym typeface="Century Gothic"/>
                <a:hlinkClick r:id="rId4">
                  <a:extLst>
                    <a:ext uri="{A12FA001-AC4F-418D-AE19-62706E023703}">
                      <ahyp:hlinkClr val="tx"/>
                    </a:ext>
                  </a:extLst>
                </a:hlinkClick>
              </a:rPr>
              <a:t>https://doi.org/10.11144/Javeriana.ayd24-46.isel</a:t>
            </a:r>
            <a:endParaRPr b="1" i="1" sz="1900">
              <a:solidFill>
                <a:schemeClr val="dk1"/>
              </a:solidFill>
              <a:latin typeface="Century Gothic"/>
              <a:ea typeface="Century Gothic"/>
              <a:cs typeface="Century Gothic"/>
              <a:sym typeface="Century Gothic"/>
            </a:endParaRPr>
          </a:p>
          <a:p>
            <a:pPr indent="0" lvl="0" marL="0" rtl="0" algn="just">
              <a:lnSpc>
                <a:spcPct val="150000"/>
              </a:lnSpc>
              <a:spcBef>
                <a:spcPts val="0"/>
              </a:spcBef>
              <a:spcAft>
                <a:spcPts val="0"/>
              </a:spcAft>
              <a:buNone/>
            </a:pPr>
            <a:r>
              <a:t/>
            </a:r>
            <a:endParaRPr sz="2400"/>
          </a:p>
        </p:txBody>
      </p:sp>
      <p:pic>
        <p:nvPicPr>
          <p:cNvPr id="246" name="Google Shape;246;g222c3d70bdd_0_4"/>
          <p:cNvPicPr preferRelativeResize="0"/>
          <p:nvPr/>
        </p:nvPicPr>
        <p:blipFill>
          <a:blip r:embed="rId5">
            <a:alphaModFix/>
          </a:blip>
          <a:stretch>
            <a:fillRect/>
          </a:stretch>
        </p:blipFill>
        <p:spPr>
          <a:xfrm>
            <a:off x="4550538" y="2252625"/>
            <a:ext cx="3109937" cy="4300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DBF4"/>
            </a:gs>
            <a:gs pos="100000">
              <a:srgbClr val="70A4D5"/>
            </a:gs>
          </a:gsLst>
          <a:path path="circle">
            <a:fillToRect b="100%" r="100%"/>
          </a:path>
          <a:tileRect l="-100%" t="-100%"/>
        </a:gradFill>
      </p:bgPr>
    </p:bg>
    <p:spTree>
      <p:nvGrpSpPr>
        <p:cNvPr id="251" name="Shape 251"/>
        <p:cNvGrpSpPr/>
        <p:nvPr/>
      </p:nvGrpSpPr>
      <p:grpSpPr>
        <a:xfrm>
          <a:off x="0" y="0"/>
          <a:ext cx="0" cy="0"/>
          <a:chOff x="0" y="0"/>
          <a:chExt cx="0" cy="0"/>
        </a:xfrm>
      </p:grpSpPr>
      <p:sp>
        <p:nvSpPr>
          <p:cNvPr id="252" name="Google Shape;252;g23db8803099_0_58"/>
          <p:cNvSpPr txBox="1"/>
          <p:nvPr/>
        </p:nvSpPr>
        <p:spPr>
          <a:xfrm>
            <a:off x="3935760" y="274638"/>
            <a:ext cx="79209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0" lang="es-MX" sz="1800" u="none" cap="none" strike="noStrike">
                <a:solidFill>
                  <a:schemeClr val="dk1"/>
                </a:solidFill>
                <a:latin typeface="Arial"/>
                <a:ea typeface="Arial"/>
                <a:cs typeface="Arial"/>
                <a:sym typeface="Arial"/>
              </a:rPr>
              <a:t>Apartado 8. </a:t>
            </a:r>
            <a:r>
              <a:rPr b="1" lang="es-MX" sz="1800">
                <a:solidFill>
                  <a:schemeClr val="dk1"/>
                </a:solidFill>
              </a:rPr>
              <a:t>Evidencias</a:t>
            </a:r>
            <a:endParaRPr b="0" sz="1400" u="none" cap="none" strike="noStrike">
              <a:solidFill>
                <a:srgbClr val="000000"/>
              </a:solidFill>
              <a:latin typeface="Arial"/>
              <a:ea typeface="Arial"/>
              <a:cs typeface="Arial"/>
              <a:sym typeface="Arial"/>
            </a:endParaRPr>
          </a:p>
        </p:txBody>
      </p:sp>
      <p:pic>
        <p:nvPicPr>
          <p:cNvPr descr="CFE.jpg" id="253" name="Google Shape;253;g23db8803099_0_58"/>
          <p:cNvPicPr preferRelativeResize="0"/>
          <p:nvPr/>
        </p:nvPicPr>
        <p:blipFill rotWithShape="1">
          <a:blip r:embed="rId3">
            <a:alphaModFix/>
          </a:blip>
          <a:srcRect b="0" l="0" r="0" t="0"/>
          <a:stretch/>
        </p:blipFill>
        <p:spPr>
          <a:xfrm>
            <a:off x="11054736" y="5378825"/>
            <a:ext cx="1137300" cy="1392600"/>
          </a:xfrm>
          <a:prstGeom prst="ellipse">
            <a:avLst/>
          </a:prstGeom>
          <a:noFill/>
          <a:ln>
            <a:noFill/>
          </a:ln>
        </p:spPr>
      </p:pic>
      <p:sp>
        <p:nvSpPr>
          <p:cNvPr id="254" name="Google Shape;254;g23db8803099_0_58"/>
          <p:cNvSpPr txBox="1"/>
          <p:nvPr/>
        </p:nvSpPr>
        <p:spPr>
          <a:xfrm>
            <a:off x="752450" y="1031925"/>
            <a:ext cx="4541400" cy="8004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t/>
            </a:r>
            <a:endParaRPr sz="1600"/>
          </a:p>
          <a:p>
            <a:pPr indent="0" lvl="0" marL="0" rtl="0" algn="just">
              <a:lnSpc>
                <a:spcPct val="150000"/>
              </a:lnSpc>
              <a:spcBef>
                <a:spcPts val="0"/>
              </a:spcBef>
              <a:spcAft>
                <a:spcPts val="0"/>
              </a:spcAft>
              <a:buNone/>
            </a:pPr>
            <a:r>
              <a:t/>
            </a:r>
            <a:endParaRPr sz="1600">
              <a:latin typeface="Century Gothic"/>
              <a:ea typeface="Century Gothic"/>
              <a:cs typeface="Century Gothic"/>
              <a:sym typeface="Century Gothic"/>
            </a:endParaRPr>
          </a:p>
        </p:txBody>
      </p:sp>
      <p:pic>
        <p:nvPicPr>
          <p:cNvPr id="255" name="Google Shape;255;g23db8803099_0_58"/>
          <p:cNvPicPr preferRelativeResize="0"/>
          <p:nvPr/>
        </p:nvPicPr>
        <p:blipFill>
          <a:blip r:embed="rId4">
            <a:alphaModFix/>
          </a:blip>
          <a:stretch>
            <a:fillRect/>
          </a:stretch>
        </p:blipFill>
        <p:spPr>
          <a:xfrm>
            <a:off x="919150" y="730363"/>
            <a:ext cx="4431946" cy="5909261"/>
          </a:xfrm>
          <a:prstGeom prst="rect">
            <a:avLst/>
          </a:prstGeom>
          <a:noFill/>
          <a:ln>
            <a:noFill/>
          </a:ln>
        </p:spPr>
      </p:pic>
      <p:pic>
        <p:nvPicPr>
          <p:cNvPr id="256" name="Google Shape;256;g23db8803099_0_58"/>
          <p:cNvPicPr preferRelativeResize="0"/>
          <p:nvPr/>
        </p:nvPicPr>
        <p:blipFill>
          <a:blip r:embed="rId5">
            <a:alphaModFix/>
          </a:blip>
          <a:stretch>
            <a:fillRect/>
          </a:stretch>
        </p:blipFill>
        <p:spPr>
          <a:xfrm>
            <a:off x="6443275" y="730363"/>
            <a:ext cx="4431946" cy="590926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DBF4"/>
            </a:gs>
            <a:gs pos="100000">
              <a:srgbClr val="70A4D5"/>
            </a:gs>
          </a:gsLst>
          <a:path path="circle">
            <a:fillToRect b="100%" r="100%"/>
          </a:path>
          <a:tileRect l="-100%" t="-100%"/>
        </a:gradFill>
      </p:bgPr>
    </p:bg>
    <p:spTree>
      <p:nvGrpSpPr>
        <p:cNvPr id="261" name="Shape 261"/>
        <p:cNvGrpSpPr/>
        <p:nvPr/>
      </p:nvGrpSpPr>
      <p:grpSpPr>
        <a:xfrm>
          <a:off x="0" y="0"/>
          <a:ext cx="0" cy="0"/>
          <a:chOff x="0" y="0"/>
          <a:chExt cx="0" cy="0"/>
        </a:xfrm>
      </p:grpSpPr>
      <p:sp>
        <p:nvSpPr>
          <p:cNvPr id="262" name="Google Shape;262;g23db8803099_0_67"/>
          <p:cNvSpPr txBox="1"/>
          <p:nvPr/>
        </p:nvSpPr>
        <p:spPr>
          <a:xfrm>
            <a:off x="3935760" y="274638"/>
            <a:ext cx="79209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0" lang="es-MX" sz="1800" u="none" cap="none" strike="noStrike">
                <a:solidFill>
                  <a:schemeClr val="dk1"/>
                </a:solidFill>
                <a:latin typeface="Arial"/>
                <a:ea typeface="Arial"/>
                <a:cs typeface="Arial"/>
                <a:sym typeface="Arial"/>
              </a:rPr>
              <a:t>Apartado 8. </a:t>
            </a:r>
            <a:r>
              <a:rPr b="1" lang="es-MX" sz="1800">
                <a:solidFill>
                  <a:schemeClr val="dk1"/>
                </a:solidFill>
              </a:rPr>
              <a:t>Lista de cotejo</a:t>
            </a:r>
            <a:endParaRPr b="0" sz="1400" u="none" cap="none" strike="noStrike">
              <a:solidFill>
                <a:srgbClr val="000000"/>
              </a:solidFill>
              <a:latin typeface="Arial"/>
              <a:ea typeface="Arial"/>
              <a:cs typeface="Arial"/>
              <a:sym typeface="Arial"/>
            </a:endParaRPr>
          </a:p>
        </p:txBody>
      </p:sp>
      <p:pic>
        <p:nvPicPr>
          <p:cNvPr descr="CFE.jpg" id="263" name="Google Shape;263;g23db8803099_0_67"/>
          <p:cNvPicPr preferRelativeResize="0"/>
          <p:nvPr/>
        </p:nvPicPr>
        <p:blipFill rotWithShape="1">
          <a:blip r:embed="rId3">
            <a:alphaModFix/>
          </a:blip>
          <a:srcRect b="0" l="0" r="0" t="0"/>
          <a:stretch/>
        </p:blipFill>
        <p:spPr>
          <a:xfrm>
            <a:off x="11054736" y="5378825"/>
            <a:ext cx="1137300" cy="1392600"/>
          </a:xfrm>
          <a:prstGeom prst="ellipse">
            <a:avLst/>
          </a:prstGeom>
          <a:noFill/>
          <a:ln>
            <a:noFill/>
          </a:ln>
        </p:spPr>
      </p:pic>
      <p:sp>
        <p:nvSpPr>
          <p:cNvPr id="264" name="Google Shape;264;g23db8803099_0_67"/>
          <p:cNvSpPr txBox="1"/>
          <p:nvPr/>
        </p:nvSpPr>
        <p:spPr>
          <a:xfrm>
            <a:off x="752450" y="1031925"/>
            <a:ext cx="10706100" cy="8004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t/>
            </a:r>
            <a:endParaRPr sz="1600"/>
          </a:p>
          <a:p>
            <a:pPr indent="0" lvl="0" marL="0" rtl="0" algn="just">
              <a:lnSpc>
                <a:spcPct val="150000"/>
              </a:lnSpc>
              <a:spcBef>
                <a:spcPts val="0"/>
              </a:spcBef>
              <a:spcAft>
                <a:spcPts val="0"/>
              </a:spcAft>
              <a:buNone/>
            </a:pPr>
            <a:r>
              <a:t/>
            </a:r>
            <a:endParaRPr sz="1600">
              <a:latin typeface="Century Gothic"/>
              <a:ea typeface="Century Gothic"/>
              <a:cs typeface="Century Gothic"/>
              <a:sym typeface="Century Gothic"/>
            </a:endParaRPr>
          </a:p>
        </p:txBody>
      </p:sp>
      <p:pic>
        <p:nvPicPr>
          <p:cNvPr id="265" name="Google Shape;265;g23db8803099_0_67"/>
          <p:cNvPicPr preferRelativeResize="0"/>
          <p:nvPr/>
        </p:nvPicPr>
        <p:blipFill>
          <a:blip r:embed="rId4">
            <a:alphaModFix/>
          </a:blip>
          <a:stretch>
            <a:fillRect/>
          </a:stretch>
        </p:blipFill>
        <p:spPr>
          <a:xfrm>
            <a:off x="675250" y="1474025"/>
            <a:ext cx="10706101" cy="3904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DBF4"/>
            </a:gs>
            <a:gs pos="100000">
              <a:srgbClr val="70A4D5"/>
            </a:gs>
          </a:gsLst>
          <a:path path="circle">
            <a:fillToRect b="100%" r="100%"/>
          </a:path>
          <a:tileRect l="-100%" t="-100%"/>
        </a:gradFill>
      </p:bgPr>
    </p:bg>
    <p:spTree>
      <p:nvGrpSpPr>
        <p:cNvPr id="269" name="Shape 269"/>
        <p:cNvGrpSpPr/>
        <p:nvPr/>
      </p:nvGrpSpPr>
      <p:grpSpPr>
        <a:xfrm>
          <a:off x="0" y="0"/>
          <a:ext cx="0" cy="0"/>
          <a:chOff x="0" y="0"/>
          <a:chExt cx="0" cy="0"/>
        </a:xfrm>
      </p:grpSpPr>
      <p:sp>
        <p:nvSpPr>
          <p:cNvPr id="270" name="Google Shape;270;p12"/>
          <p:cNvSpPr txBox="1"/>
          <p:nvPr/>
        </p:nvSpPr>
        <p:spPr>
          <a:xfrm>
            <a:off x="5015880" y="274638"/>
            <a:ext cx="68409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0" lang="es-MX" sz="1800" u="none" cap="none" strike="noStrike">
                <a:solidFill>
                  <a:schemeClr val="dk1"/>
                </a:solidFill>
                <a:latin typeface="Arial"/>
                <a:ea typeface="Arial"/>
                <a:cs typeface="Arial"/>
                <a:sym typeface="Arial"/>
              </a:rPr>
              <a:t>Apartado 9. Actividad interdisciplinaria de desarrollo</a:t>
            </a:r>
            <a:endParaRPr b="0" i="0" sz="1400" u="none" cap="none" strike="noStrike">
              <a:solidFill>
                <a:srgbClr val="000000"/>
              </a:solidFill>
              <a:latin typeface="Arial"/>
              <a:ea typeface="Arial"/>
              <a:cs typeface="Arial"/>
              <a:sym typeface="Arial"/>
            </a:endParaRPr>
          </a:p>
        </p:txBody>
      </p:sp>
      <p:graphicFrame>
        <p:nvGraphicFramePr>
          <p:cNvPr id="271" name="Google Shape;271;p12"/>
          <p:cNvGraphicFramePr/>
          <p:nvPr/>
        </p:nvGraphicFramePr>
        <p:xfrm>
          <a:off x="177012" y="821868"/>
          <a:ext cx="3000000" cy="3000000"/>
        </p:xfrm>
        <a:graphic>
          <a:graphicData uri="http://schemas.openxmlformats.org/drawingml/2006/table">
            <a:tbl>
              <a:tblPr>
                <a:noFill/>
                <a:tableStyleId>{B61C1EF1-56F3-467B-A38A-20ABEDD5BA42}</a:tableStyleId>
              </a:tblPr>
              <a:tblGrid>
                <a:gridCol w="3771050"/>
                <a:gridCol w="3235675"/>
                <a:gridCol w="4904200"/>
              </a:tblGrid>
              <a:tr h="1764225">
                <a:tc gridSpan="3">
                  <a:txBody>
                    <a:bodyPr/>
                    <a:lstStyle/>
                    <a:p>
                      <a:pPr indent="0" lvl="0" marL="0" marR="0" rtl="0" algn="just">
                        <a:lnSpc>
                          <a:spcPct val="115000"/>
                        </a:lnSpc>
                        <a:spcBef>
                          <a:spcPts val="0"/>
                        </a:spcBef>
                        <a:spcAft>
                          <a:spcPts val="0"/>
                        </a:spcAft>
                        <a:buClr>
                          <a:srgbClr val="000000"/>
                        </a:buClr>
                        <a:buSzPts val="1400"/>
                        <a:buFont typeface="Arial"/>
                        <a:buNone/>
                      </a:pPr>
                      <a:r>
                        <a:rPr b="1" lang="es-MX" sz="1600" u="none" cap="none" strike="noStrike">
                          <a:solidFill>
                            <a:schemeClr val="dk1"/>
                          </a:solidFill>
                        </a:rPr>
                        <a:t>9</a:t>
                      </a:r>
                      <a:r>
                        <a:rPr b="1" lang="es-MX" sz="1600" u="none" cap="none" strike="noStrike">
                          <a:solidFill>
                            <a:schemeClr val="dk1"/>
                          </a:solidFill>
                          <a:latin typeface="Arial"/>
                          <a:ea typeface="Arial"/>
                          <a:cs typeface="Arial"/>
                          <a:sym typeface="Arial"/>
                        </a:rPr>
                        <a:t>.1 Sesión interdisciplinaria de desarrollo. a. </a:t>
                      </a:r>
                      <a:r>
                        <a:rPr b="1" lang="es-MX" sz="1600">
                          <a:solidFill>
                            <a:schemeClr val="dk1"/>
                          </a:solidFill>
                        </a:rPr>
                        <a:t>¿Cómo se conectan los conceptos?</a:t>
                      </a:r>
                      <a:endParaRPr b="1" sz="1600">
                        <a:solidFill>
                          <a:schemeClr val="dk1"/>
                        </a:solidFill>
                      </a:endParaRPr>
                    </a:p>
                    <a:p>
                      <a:pPr indent="0" lvl="0" marL="0" marR="0" rtl="0" algn="just">
                        <a:lnSpc>
                          <a:spcPct val="115000"/>
                        </a:lnSpc>
                        <a:spcBef>
                          <a:spcPts val="0"/>
                        </a:spcBef>
                        <a:spcAft>
                          <a:spcPts val="0"/>
                        </a:spcAft>
                        <a:buClr>
                          <a:srgbClr val="000000"/>
                        </a:buClr>
                        <a:buSzPts val="1400"/>
                        <a:buFont typeface="Arial"/>
                        <a:buNone/>
                      </a:pPr>
                      <a:r>
                        <a:rPr b="1" lang="es-MX" sz="1600" u="none" cap="none" strike="noStrike">
                          <a:solidFill>
                            <a:schemeClr val="dk1"/>
                          </a:solidFill>
                          <a:latin typeface="Arial"/>
                          <a:ea typeface="Arial"/>
                          <a:cs typeface="Arial"/>
                          <a:sym typeface="Arial"/>
                        </a:rPr>
                        <a:t>b. Objetivo</a:t>
                      </a:r>
                      <a:r>
                        <a:rPr lang="es-MX" sz="1600" u="none" cap="none" strike="noStrike">
                          <a:solidFill>
                            <a:schemeClr val="dk1"/>
                          </a:solidFill>
                          <a:latin typeface="Arial"/>
                          <a:ea typeface="Arial"/>
                          <a:cs typeface="Arial"/>
                          <a:sym typeface="Arial"/>
                        </a:rPr>
                        <a:t>: Que los estu</a:t>
                      </a:r>
                      <a:r>
                        <a:rPr lang="es-MX" sz="1600">
                          <a:solidFill>
                            <a:schemeClr val="dk1"/>
                          </a:solidFill>
                        </a:rPr>
                        <a:t>diantes encuentren las conexiones entre los conceptos clave de cada asignatura, de tal forma que los relacionen de forma concreta para comenzar a crear el diario de viaje.</a:t>
                      </a:r>
                      <a:endParaRPr sz="16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400"/>
                        <a:buFont typeface="Arial"/>
                        <a:buNone/>
                      </a:pPr>
                      <a:r>
                        <a:rPr b="1" lang="es-MX" sz="1600" u="none" cap="none" strike="noStrike">
                          <a:solidFill>
                            <a:schemeClr val="dk1"/>
                          </a:solidFill>
                          <a:latin typeface="Arial"/>
                          <a:ea typeface="Arial"/>
                          <a:cs typeface="Arial"/>
                          <a:sym typeface="Arial"/>
                        </a:rPr>
                        <a:t>c. Grado</a:t>
                      </a:r>
                      <a:r>
                        <a:rPr lang="es-MX" sz="1600" u="none" cap="none" strike="noStrike">
                          <a:solidFill>
                            <a:schemeClr val="dk1"/>
                          </a:solidFill>
                          <a:latin typeface="Arial"/>
                          <a:ea typeface="Arial"/>
                          <a:cs typeface="Arial"/>
                          <a:sym typeface="Arial"/>
                        </a:rPr>
                        <a:t>: </a:t>
                      </a:r>
                      <a:r>
                        <a:rPr lang="es-MX" sz="1600">
                          <a:solidFill>
                            <a:schemeClr val="dk1"/>
                          </a:solidFill>
                        </a:rPr>
                        <a:t>6</a:t>
                      </a:r>
                      <a:r>
                        <a:rPr lang="es-MX" sz="1600" u="none" cap="none" strike="noStrike">
                          <a:solidFill>
                            <a:schemeClr val="dk1"/>
                          </a:solidFill>
                          <a:latin typeface="Arial"/>
                          <a:ea typeface="Arial"/>
                          <a:cs typeface="Arial"/>
                          <a:sym typeface="Arial"/>
                        </a:rPr>
                        <a:t>º.</a:t>
                      </a:r>
                      <a:endParaRPr sz="16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400"/>
                        <a:buFont typeface="Arial"/>
                        <a:buNone/>
                      </a:pPr>
                      <a:r>
                        <a:rPr b="1" lang="es-MX" sz="1600" u="none" cap="none" strike="noStrike">
                          <a:solidFill>
                            <a:schemeClr val="dk1"/>
                          </a:solidFill>
                          <a:latin typeface="Arial"/>
                          <a:ea typeface="Arial"/>
                          <a:cs typeface="Arial"/>
                          <a:sym typeface="Arial"/>
                        </a:rPr>
                        <a:t>d. Fecha</a:t>
                      </a:r>
                      <a:r>
                        <a:rPr lang="es-MX" sz="1600" u="none" cap="none" strike="noStrike">
                          <a:solidFill>
                            <a:schemeClr val="dk1"/>
                          </a:solidFill>
                          <a:latin typeface="Arial"/>
                          <a:ea typeface="Arial"/>
                          <a:cs typeface="Arial"/>
                          <a:sym typeface="Arial"/>
                        </a:rPr>
                        <a:t>: 13 de febrero de 2023</a:t>
                      </a:r>
                      <a:endParaRPr sz="1600" u="none" cap="none" strike="noStrike">
                        <a:solidFill>
                          <a:schemeClr val="dk1"/>
                        </a:solidFill>
                        <a:latin typeface="Calibri"/>
                        <a:ea typeface="Calibri"/>
                        <a:cs typeface="Calibri"/>
                        <a:sym typeface="Calibri"/>
                      </a:endParaRPr>
                    </a:p>
                  </a:txBody>
                  <a:tcPr marT="59150" marB="59150" marR="59150" marL="591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362150">
                <a:tc>
                  <a:txBody>
                    <a:bodyPr/>
                    <a:lstStyle/>
                    <a:p>
                      <a:pPr indent="0" lvl="0" marL="0" marR="0" rtl="0" algn="ctr">
                        <a:lnSpc>
                          <a:spcPct val="115000"/>
                        </a:lnSpc>
                        <a:spcBef>
                          <a:spcPts val="0"/>
                        </a:spcBef>
                        <a:spcAft>
                          <a:spcPts val="0"/>
                        </a:spcAft>
                        <a:buClr>
                          <a:srgbClr val="000000"/>
                        </a:buClr>
                        <a:buSzPts val="1400"/>
                        <a:buFont typeface="Arial"/>
                        <a:buNone/>
                      </a:pPr>
                      <a:r>
                        <a:rPr b="1" lang="es-MX" sz="1600" u="none" cap="none" strike="noStrike">
                          <a:solidFill>
                            <a:schemeClr val="dk1"/>
                          </a:solidFill>
                        </a:rPr>
                        <a:t>9</a:t>
                      </a:r>
                      <a:r>
                        <a:rPr b="1" lang="es-MX" sz="1600" u="none" cap="none" strike="noStrike">
                          <a:solidFill>
                            <a:schemeClr val="dk1"/>
                          </a:solidFill>
                          <a:latin typeface="Arial"/>
                          <a:ea typeface="Arial"/>
                          <a:cs typeface="Arial"/>
                          <a:sym typeface="Arial"/>
                        </a:rPr>
                        <a:t>.2 e. Asignatura</a:t>
                      </a:r>
                      <a:endParaRPr sz="1600" u="none" cap="none" strike="noStrike">
                        <a:solidFill>
                          <a:schemeClr val="dk1"/>
                        </a:solidFill>
                        <a:latin typeface="Calibri"/>
                        <a:ea typeface="Calibri"/>
                        <a:cs typeface="Calibri"/>
                        <a:sym typeface="Calibri"/>
                      </a:endParaRPr>
                    </a:p>
                  </a:txBody>
                  <a:tcPr marT="59150" marB="59150" marR="59150" marL="591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b="1" lang="es-MX" sz="1600" u="none" cap="none" strike="noStrike">
                          <a:solidFill>
                            <a:schemeClr val="dk1"/>
                          </a:solidFill>
                          <a:latin typeface="Arial"/>
                          <a:ea typeface="Arial"/>
                          <a:cs typeface="Arial"/>
                          <a:sym typeface="Arial"/>
                        </a:rPr>
                        <a:t>Temas y conceptos clave</a:t>
                      </a:r>
                      <a:endParaRPr sz="1600" u="none" cap="none" strike="noStrike">
                        <a:solidFill>
                          <a:schemeClr val="dk1"/>
                        </a:solidFill>
                        <a:latin typeface="Calibri"/>
                        <a:ea typeface="Calibri"/>
                        <a:cs typeface="Calibri"/>
                        <a:sym typeface="Calibri"/>
                      </a:endParaRPr>
                    </a:p>
                  </a:txBody>
                  <a:tcPr marT="8875" marB="8875" marR="8875" marL="8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b="1" lang="es-MX" sz="1600" u="none" cap="none" strike="noStrike">
                          <a:solidFill>
                            <a:schemeClr val="dk1"/>
                          </a:solidFill>
                          <a:latin typeface="Arial"/>
                          <a:ea typeface="Arial"/>
                          <a:cs typeface="Arial"/>
                          <a:sym typeface="Arial"/>
                        </a:rPr>
                        <a:t>f. Fuentes de apoyo</a:t>
                      </a:r>
                      <a:endParaRPr sz="1600" u="none" cap="none" strike="noStrike">
                        <a:solidFill>
                          <a:schemeClr val="dk1"/>
                        </a:solidFill>
                        <a:latin typeface="Calibri"/>
                        <a:ea typeface="Calibri"/>
                        <a:cs typeface="Calibri"/>
                        <a:sym typeface="Calibri"/>
                      </a:endParaRPr>
                    </a:p>
                  </a:txBody>
                  <a:tcPr marT="8875" marB="8875" marR="8875" marL="8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537100">
                <a:tc>
                  <a:txBody>
                    <a:bodyPr/>
                    <a:lstStyle/>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Física IV</a:t>
                      </a:r>
                      <a:endParaRPr sz="1600" u="none" cap="none" strike="noStrike">
                        <a:solidFill>
                          <a:schemeClr val="dk1"/>
                        </a:solidFill>
                      </a:endParaRPr>
                    </a:p>
                  </a:txBody>
                  <a:tcPr marT="59150" marB="59150" marR="59150" marL="591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Conversión de energía</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Energía limpias</a:t>
                      </a:r>
                      <a:endParaRPr sz="1600">
                        <a:solidFill>
                          <a:schemeClr val="dk1"/>
                        </a:solidFill>
                      </a:endParaRPr>
                    </a:p>
                  </a:txBody>
                  <a:tcPr marT="8875" marB="8875" marR="8875" marL="8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450215" lvl="0" marL="450215" rtl="0" algn="just">
                        <a:lnSpc>
                          <a:spcPct val="115000"/>
                        </a:lnSpc>
                        <a:spcBef>
                          <a:spcPts val="0"/>
                        </a:spcBef>
                        <a:spcAft>
                          <a:spcPts val="0"/>
                        </a:spcAft>
                        <a:buClr>
                          <a:schemeClr val="dk1"/>
                        </a:buClr>
                        <a:buSzPts val="1400"/>
                        <a:buFont typeface="Arial"/>
                        <a:buNone/>
                      </a:pPr>
                      <a:r>
                        <a:rPr lang="es-MX" sz="1600">
                          <a:solidFill>
                            <a:schemeClr val="dk1"/>
                          </a:solidFill>
                        </a:rPr>
                        <a:t>C</a:t>
                      </a:r>
                      <a:r>
                        <a:rPr lang="es-MX" sz="1600">
                          <a:solidFill>
                            <a:schemeClr val="dk1"/>
                          </a:solidFill>
                        </a:rPr>
                        <a:t>ano-Torres, L.R. (2020). El impacto social de las energías limpias en comunidades vulnerables. La energía eólica en la comunidad zapoteca de Juchitán de Zaragoza, Oaxaca. Ambiente y Desarrollo, 24 (46). https://doi.org/10.11144/Javeriana.ayd24-46.isel</a:t>
                      </a:r>
                      <a:endParaRPr sz="1600">
                        <a:solidFill>
                          <a:schemeClr val="dk1"/>
                        </a:solidFill>
                      </a:endParaRPr>
                    </a:p>
                    <a:p>
                      <a:pPr indent="-450215" lvl="0" marL="450215" marR="0" rtl="0" algn="just">
                        <a:lnSpc>
                          <a:spcPct val="115000"/>
                        </a:lnSpc>
                        <a:spcBef>
                          <a:spcPts val="0"/>
                        </a:spcBef>
                        <a:spcAft>
                          <a:spcPts val="0"/>
                        </a:spcAft>
                        <a:buClr>
                          <a:srgbClr val="000000"/>
                        </a:buClr>
                        <a:buSzPts val="1400"/>
                        <a:buFont typeface="Arial"/>
                        <a:buNone/>
                      </a:pPr>
                      <a:r>
                        <a:t/>
                      </a:r>
                      <a:endParaRPr sz="1600">
                        <a:solidFill>
                          <a:schemeClr val="dk1"/>
                        </a:solidFill>
                        <a:latin typeface="Calibri"/>
                        <a:ea typeface="Calibri"/>
                        <a:cs typeface="Calibri"/>
                        <a:sym typeface="Calibri"/>
                      </a:endParaRPr>
                    </a:p>
                  </a:txBody>
                  <a:tcPr marT="8875" marB="8875" marR="8875" marL="8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pic>
        <p:nvPicPr>
          <p:cNvPr descr="CFE.jpg" id="272" name="Google Shape;272;p12"/>
          <p:cNvPicPr preferRelativeResize="0"/>
          <p:nvPr/>
        </p:nvPicPr>
        <p:blipFill rotWithShape="1">
          <a:blip r:embed="rId3">
            <a:alphaModFix/>
          </a:blip>
          <a:srcRect b="0" l="0" r="0" t="0"/>
          <a:stretch/>
        </p:blipFill>
        <p:spPr>
          <a:xfrm>
            <a:off x="11054736" y="5378825"/>
            <a:ext cx="1137300" cy="1392600"/>
          </a:xfrm>
          <a:prstGeom prst="ellipse">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DBF4"/>
            </a:gs>
            <a:gs pos="100000">
              <a:srgbClr val="70A4D5"/>
            </a:gs>
          </a:gsLst>
          <a:path path="circle">
            <a:fillToRect b="100%" r="100%"/>
          </a:path>
          <a:tileRect l="-100%" t="-100%"/>
        </a:gradFill>
      </p:bgPr>
    </p:bg>
    <p:spTree>
      <p:nvGrpSpPr>
        <p:cNvPr id="276" name="Shape 276"/>
        <p:cNvGrpSpPr/>
        <p:nvPr/>
      </p:nvGrpSpPr>
      <p:grpSpPr>
        <a:xfrm>
          <a:off x="0" y="0"/>
          <a:ext cx="0" cy="0"/>
          <a:chOff x="0" y="0"/>
          <a:chExt cx="0" cy="0"/>
        </a:xfrm>
      </p:grpSpPr>
      <p:graphicFrame>
        <p:nvGraphicFramePr>
          <p:cNvPr id="277" name="Google Shape;277;p13"/>
          <p:cNvGraphicFramePr/>
          <p:nvPr/>
        </p:nvGraphicFramePr>
        <p:xfrm>
          <a:off x="185122" y="409673"/>
          <a:ext cx="3000000" cy="3000000"/>
        </p:xfrm>
        <a:graphic>
          <a:graphicData uri="http://schemas.openxmlformats.org/drawingml/2006/table">
            <a:tbl>
              <a:tblPr>
                <a:noFill/>
                <a:tableStyleId>{B61C1EF1-56F3-467B-A38A-20ABEDD5BA42}</a:tableStyleId>
              </a:tblPr>
              <a:tblGrid>
                <a:gridCol w="3632450"/>
                <a:gridCol w="3476225"/>
                <a:gridCol w="4753275"/>
              </a:tblGrid>
              <a:tr h="2846100">
                <a:tc>
                  <a:txBody>
                    <a:bodyPr/>
                    <a:lstStyle/>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Pensamiento filosófico en México</a:t>
                      </a:r>
                      <a:endParaRPr sz="1600" u="none" cap="none" strike="noStrike">
                        <a:solidFill>
                          <a:schemeClr val="dk1"/>
                        </a:solidFill>
                      </a:endParaRPr>
                    </a:p>
                  </a:txBody>
                  <a:tcPr marT="56825" marB="56825" marR="56825" marL="56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Opresión estructural</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Explotación </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Marginación</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Carencia de poder</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Imperialismo cultural</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Violencia</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Grupos social</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Interseccionalidad</a:t>
                      </a:r>
                      <a:endParaRPr sz="1600">
                        <a:solidFill>
                          <a:schemeClr val="dk1"/>
                        </a:solidFill>
                      </a:endParaRPr>
                    </a:p>
                  </a:txBody>
                  <a:tcPr marT="8525" marB="8525" marR="8525" marL="85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450215" lvl="0" marL="450215" rtl="0" algn="just">
                        <a:lnSpc>
                          <a:spcPct val="115000"/>
                        </a:lnSpc>
                        <a:spcBef>
                          <a:spcPts val="0"/>
                        </a:spcBef>
                        <a:spcAft>
                          <a:spcPts val="0"/>
                        </a:spcAft>
                        <a:buClr>
                          <a:schemeClr val="dk1"/>
                        </a:buClr>
                        <a:buSzPts val="1400"/>
                        <a:buFont typeface="Arial"/>
                        <a:buNone/>
                      </a:pPr>
                      <a:r>
                        <a:rPr lang="es-MX" sz="1600">
                          <a:solidFill>
                            <a:schemeClr val="dk1"/>
                          </a:solidFill>
                        </a:rPr>
                        <a:t> Young, Ir</a:t>
                      </a:r>
                      <a:r>
                        <a:rPr lang="es-MX" sz="1600">
                          <a:solidFill>
                            <a:schemeClr val="dk1"/>
                          </a:solidFill>
                        </a:rPr>
                        <a:t>is Marion, (2000), La Justicia y la política de la Diferencia, Madrid, Cátedra.</a:t>
                      </a:r>
                      <a:endParaRPr sz="1600" u="none" cap="none" strike="noStrike">
                        <a:solidFill>
                          <a:schemeClr val="dk1"/>
                        </a:solidFill>
                      </a:endParaRPr>
                    </a:p>
                  </a:txBody>
                  <a:tcPr marT="8525" marB="8525" marR="8525" marL="85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362350">
                <a:tc>
                  <a:txBody>
                    <a:bodyPr/>
                    <a:lstStyle/>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Literatura mexicana e iberoamericana</a:t>
                      </a:r>
                      <a:endParaRPr sz="1600" u="none" cap="none" strike="noStrike">
                        <a:solidFill>
                          <a:schemeClr val="dk1"/>
                        </a:solidFill>
                      </a:endParaRPr>
                    </a:p>
                  </a:txBody>
                  <a:tcPr marT="56825" marB="56825" marR="56825" marL="56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Injusticia social</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explotación</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grupo social</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denuncia</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conflicto</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perspectiva</a:t>
                      </a:r>
                      <a:endParaRPr sz="1600">
                        <a:solidFill>
                          <a:schemeClr val="dk1"/>
                        </a:solidFill>
                      </a:endParaRPr>
                    </a:p>
                  </a:txBody>
                  <a:tcPr marT="8525" marB="8525" marR="8525" marL="85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450215" lvl="0" marL="450215" marR="0" rtl="0" algn="just">
                        <a:lnSpc>
                          <a:spcPct val="115000"/>
                        </a:lnSpc>
                        <a:spcBef>
                          <a:spcPts val="0"/>
                        </a:spcBef>
                        <a:spcAft>
                          <a:spcPts val="0"/>
                        </a:spcAft>
                        <a:buClr>
                          <a:srgbClr val="000000"/>
                        </a:buClr>
                        <a:buSzPts val="1400"/>
                        <a:buFont typeface="Arial"/>
                        <a:buNone/>
                      </a:pPr>
                      <a:r>
                        <a:rPr lang="es-MX" sz="1600">
                          <a:solidFill>
                            <a:schemeClr val="dk1"/>
                          </a:solidFill>
                        </a:rPr>
                        <a:t>Cano-Torres, L.R. (2020). El impacto social de las energías limpias en comunidades vulnerables. La energía eólica en la comunidad zapoteca de Juchitán de Zaragoza, Oaxaca. Ambiente y Desarrollo, 24 (46). https://doi.org/10.11144/Javeriana.ayd24-46.isel</a:t>
                      </a:r>
                      <a:endParaRPr sz="1600">
                        <a:solidFill>
                          <a:schemeClr val="dk1"/>
                        </a:solidFill>
                      </a:endParaRPr>
                    </a:p>
                    <a:p>
                      <a:pPr indent="-450215" lvl="0" marL="450215" marR="0" rtl="0" algn="just">
                        <a:lnSpc>
                          <a:spcPct val="115000"/>
                        </a:lnSpc>
                        <a:spcBef>
                          <a:spcPts val="0"/>
                        </a:spcBef>
                        <a:spcAft>
                          <a:spcPts val="0"/>
                        </a:spcAft>
                        <a:buClr>
                          <a:srgbClr val="000000"/>
                        </a:buClr>
                        <a:buSzPts val="1400"/>
                        <a:buFont typeface="Arial"/>
                        <a:buNone/>
                      </a:pPr>
                      <a:r>
                        <a:t/>
                      </a:r>
                      <a:endParaRPr sz="1600">
                        <a:solidFill>
                          <a:schemeClr val="dk1"/>
                        </a:solidFill>
                      </a:endParaRPr>
                    </a:p>
                  </a:txBody>
                  <a:tcPr marT="8525" marB="8525" marR="8525" marL="85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pic>
        <p:nvPicPr>
          <p:cNvPr descr="CFE.jpg" id="278" name="Google Shape;278;p13"/>
          <p:cNvPicPr preferRelativeResize="0"/>
          <p:nvPr/>
        </p:nvPicPr>
        <p:blipFill rotWithShape="1">
          <a:blip r:embed="rId3">
            <a:alphaModFix/>
          </a:blip>
          <a:srcRect b="0" l="0" r="0" t="0"/>
          <a:stretch/>
        </p:blipFill>
        <p:spPr>
          <a:xfrm>
            <a:off x="11054736" y="5378825"/>
            <a:ext cx="1137300" cy="1392600"/>
          </a:xfrm>
          <a:prstGeom prst="ellipse">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DBF4"/>
            </a:gs>
            <a:gs pos="100000">
              <a:srgbClr val="70A4D5"/>
            </a:gs>
          </a:gsLst>
          <a:path path="circle">
            <a:fillToRect b="100%" r="100%"/>
          </a:path>
          <a:tileRect l="-100%" t="-100%"/>
        </a:gradFill>
      </p:bgPr>
    </p:bg>
    <p:spTree>
      <p:nvGrpSpPr>
        <p:cNvPr id="282" name="Shape 282"/>
        <p:cNvGrpSpPr/>
        <p:nvPr/>
      </p:nvGrpSpPr>
      <p:grpSpPr>
        <a:xfrm>
          <a:off x="0" y="0"/>
          <a:ext cx="0" cy="0"/>
          <a:chOff x="0" y="0"/>
          <a:chExt cx="0" cy="0"/>
        </a:xfrm>
      </p:grpSpPr>
      <p:graphicFrame>
        <p:nvGraphicFramePr>
          <p:cNvPr id="283" name="Google Shape;283;p14"/>
          <p:cNvGraphicFramePr/>
          <p:nvPr/>
        </p:nvGraphicFramePr>
        <p:xfrm>
          <a:off x="173231" y="169821"/>
          <a:ext cx="3000000" cy="3000000"/>
        </p:xfrm>
        <a:graphic>
          <a:graphicData uri="http://schemas.openxmlformats.org/drawingml/2006/table">
            <a:tbl>
              <a:tblPr>
                <a:noFill/>
                <a:tableStyleId>{B61C1EF1-56F3-467B-A38A-20ABEDD5BA42}</a:tableStyleId>
              </a:tblPr>
              <a:tblGrid>
                <a:gridCol w="5261050"/>
                <a:gridCol w="3673650"/>
                <a:gridCol w="2807400"/>
              </a:tblGrid>
              <a:tr h="634475">
                <a:tc gridSpan="3">
                  <a:txBody>
                    <a:bodyPr/>
                    <a:lstStyle/>
                    <a:p>
                      <a:pPr indent="0" lvl="0" marL="0" marR="0" rtl="0" algn="just">
                        <a:lnSpc>
                          <a:spcPct val="115000"/>
                        </a:lnSpc>
                        <a:spcBef>
                          <a:spcPts val="0"/>
                        </a:spcBef>
                        <a:spcAft>
                          <a:spcPts val="0"/>
                        </a:spcAft>
                        <a:buClr>
                          <a:srgbClr val="000000"/>
                        </a:buClr>
                        <a:buSzPts val="1400"/>
                        <a:buFont typeface="Arial"/>
                        <a:buNone/>
                      </a:pPr>
                      <a:r>
                        <a:rPr b="1" lang="es-MX" sz="1600" u="none" cap="none" strike="noStrike">
                          <a:solidFill>
                            <a:schemeClr val="dk1"/>
                          </a:solidFill>
                        </a:rPr>
                        <a:t>9.3 g. Justificación</a:t>
                      </a:r>
                      <a:r>
                        <a:rPr lang="es-MX" sz="1600" u="none" cap="none" strike="noStrike">
                          <a:solidFill>
                            <a:schemeClr val="dk1"/>
                          </a:solidFill>
                        </a:rPr>
                        <a:t>: </a:t>
                      </a:r>
                      <a:r>
                        <a:rPr lang="es-MX" sz="1600">
                          <a:solidFill>
                            <a:schemeClr val="dk1"/>
                          </a:solidFill>
                        </a:rPr>
                        <a:t>para que el diario de viaje sea un texto de denuncia verosímil es necesario que el personaje y la situación inicial del conflicto estén bien delimitados.</a:t>
                      </a:r>
                      <a:endParaRPr sz="1600" u="none" cap="none" strike="noStrike">
                        <a:solidFill>
                          <a:schemeClr val="dk1"/>
                        </a:solidFill>
                      </a:endParaRPr>
                    </a:p>
                  </a:txBody>
                  <a:tcPr marT="39475" marB="39475" marR="39475" marL="39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347175">
                <a:tc>
                  <a:txBody>
                    <a:bodyPr/>
                    <a:lstStyle/>
                    <a:p>
                      <a:pPr indent="0" lvl="0" marL="0" marR="0" rtl="0" algn="l">
                        <a:lnSpc>
                          <a:spcPct val="107000"/>
                        </a:lnSpc>
                        <a:spcBef>
                          <a:spcPts val="0"/>
                        </a:spcBef>
                        <a:spcAft>
                          <a:spcPts val="0"/>
                        </a:spcAft>
                        <a:buClr>
                          <a:srgbClr val="000000"/>
                        </a:buClr>
                        <a:buSzPts val="1400"/>
                        <a:buFont typeface="Arial"/>
                        <a:buNone/>
                      </a:pPr>
                      <a:r>
                        <a:t/>
                      </a:r>
                      <a:endParaRPr sz="1600" u="none" cap="none" strike="noStrike">
                        <a:solidFill>
                          <a:schemeClr val="dk1"/>
                        </a:solidFill>
                      </a:endParaRPr>
                    </a:p>
                  </a:txBody>
                  <a:tcPr marT="39475" marB="39475" marR="39475" marL="39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b="1" lang="es-MX" sz="1600" u="none" cap="none" strike="noStrike">
                          <a:solidFill>
                            <a:schemeClr val="dk1"/>
                          </a:solidFill>
                        </a:rPr>
                        <a:t>Productos parciales</a:t>
                      </a:r>
                      <a:endParaRPr sz="1600" u="none" cap="none" strike="noStrike">
                        <a:solidFill>
                          <a:schemeClr val="dk1"/>
                        </a:solidFill>
                      </a:endParaRPr>
                    </a:p>
                  </a:txBody>
                  <a:tcPr marT="39475" marB="39475" marR="39475" marL="39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b="1" lang="es-MX" sz="1600" u="none" cap="none" strike="noStrike">
                          <a:solidFill>
                            <a:schemeClr val="dk1"/>
                          </a:solidFill>
                        </a:rPr>
                        <a:t>Evaluación</a:t>
                      </a:r>
                      <a:endParaRPr sz="1600" u="none" cap="none" strike="noStrike">
                        <a:solidFill>
                          <a:schemeClr val="dk1"/>
                        </a:solidFill>
                      </a:endParaRPr>
                    </a:p>
                  </a:txBody>
                  <a:tcPr marT="39475" marB="39475" marR="39475" marL="39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474075">
                <a:tc>
                  <a:txBody>
                    <a:bodyPr/>
                    <a:lstStyle/>
                    <a:p>
                      <a:pPr indent="-355600" lvl="0" marL="342900" marR="0" rtl="0" algn="just">
                        <a:lnSpc>
                          <a:spcPct val="115000"/>
                        </a:lnSpc>
                        <a:spcBef>
                          <a:spcPts val="0"/>
                        </a:spcBef>
                        <a:spcAft>
                          <a:spcPts val="0"/>
                        </a:spcAft>
                        <a:buClr>
                          <a:schemeClr val="dk1"/>
                        </a:buClr>
                        <a:buSzPts val="1600"/>
                        <a:buChar char="∙"/>
                      </a:pPr>
                      <a:r>
                        <a:rPr b="1" lang="es-MX" sz="1600" u="none" cap="none" strike="noStrike">
                          <a:solidFill>
                            <a:schemeClr val="dk1"/>
                          </a:solidFill>
                        </a:rPr>
                        <a:t>9.4 h. Actividades de apertura</a:t>
                      </a:r>
                      <a:endParaRPr sz="1600" u="none" cap="none" strike="noStrike">
                        <a:solidFill>
                          <a:schemeClr val="dk1"/>
                        </a:solidFill>
                      </a:endParaRPr>
                    </a:p>
                    <a:p>
                      <a:pPr indent="0" lvl="0" marL="0" marR="0" rtl="0" algn="just">
                        <a:lnSpc>
                          <a:spcPct val="115000"/>
                        </a:lnSpc>
                        <a:spcBef>
                          <a:spcPts val="0"/>
                        </a:spcBef>
                        <a:spcAft>
                          <a:spcPts val="0"/>
                        </a:spcAft>
                        <a:buClr>
                          <a:srgbClr val="000000"/>
                        </a:buClr>
                        <a:buSzPts val="1400"/>
                        <a:buFont typeface="Arial"/>
                        <a:buNone/>
                      </a:pPr>
                      <a:r>
                        <a:rPr lang="es-MX" sz="1600">
                          <a:solidFill>
                            <a:schemeClr val="dk1"/>
                          </a:solidFill>
                        </a:rPr>
                        <a:t>Se explicarán los conceptos de justicia, opresión y grupo social, y se retomarán los conceptos de energías limpias, energía eólica, energía cinética y energía mecánica. </a:t>
                      </a:r>
                      <a:r>
                        <a:rPr lang="es-MX" sz="1600" u="none" cap="none" strike="noStrike">
                          <a:solidFill>
                            <a:schemeClr val="dk1"/>
                          </a:solidFill>
                        </a:rPr>
                        <a:t>(15 minutos)</a:t>
                      </a:r>
                      <a:endParaRPr sz="1600" u="none" cap="none" strike="noStrike">
                        <a:solidFill>
                          <a:schemeClr val="dk1"/>
                        </a:solidFill>
                      </a:endParaRPr>
                    </a:p>
                    <a:p>
                      <a:pPr indent="0" lvl="0" marL="0" marR="0" rtl="0" algn="just">
                        <a:lnSpc>
                          <a:spcPct val="115000"/>
                        </a:lnSpc>
                        <a:spcBef>
                          <a:spcPts val="0"/>
                        </a:spcBef>
                        <a:spcAft>
                          <a:spcPts val="0"/>
                        </a:spcAft>
                        <a:buClr>
                          <a:srgbClr val="000000"/>
                        </a:buClr>
                        <a:buSzPts val="1400"/>
                        <a:buFont typeface="Arial"/>
                        <a:buNone/>
                      </a:pPr>
                      <a:r>
                        <a:rPr lang="es-MX" sz="1600" u="none" cap="none" strike="noStrike">
                          <a:solidFill>
                            <a:schemeClr val="dk1"/>
                          </a:solidFill>
                        </a:rPr>
                        <a:t> </a:t>
                      </a:r>
                      <a:endParaRPr sz="1600" u="none" cap="none" strike="noStrike">
                        <a:solidFill>
                          <a:schemeClr val="dk1"/>
                        </a:solidFill>
                      </a:endParaRPr>
                    </a:p>
                    <a:p>
                      <a:pPr indent="-355600" lvl="0" marL="342900" marR="0" rtl="0" algn="just">
                        <a:lnSpc>
                          <a:spcPct val="115000"/>
                        </a:lnSpc>
                        <a:spcBef>
                          <a:spcPts val="0"/>
                        </a:spcBef>
                        <a:spcAft>
                          <a:spcPts val="0"/>
                        </a:spcAft>
                        <a:buClr>
                          <a:schemeClr val="dk1"/>
                        </a:buClr>
                        <a:buSzPts val="1600"/>
                        <a:buChar char="∙"/>
                      </a:pPr>
                      <a:r>
                        <a:rPr b="1" lang="es-MX" sz="1600" u="none" cap="none" strike="noStrike">
                          <a:solidFill>
                            <a:schemeClr val="dk1"/>
                          </a:solidFill>
                        </a:rPr>
                        <a:t>9.5 i. Actividades de desarrollo</a:t>
                      </a:r>
                      <a:endParaRPr sz="1600" u="none" cap="none" strike="noStrike">
                        <a:solidFill>
                          <a:schemeClr val="dk1"/>
                        </a:solidFill>
                      </a:endParaRPr>
                    </a:p>
                    <a:p>
                      <a:pPr indent="0" lvl="0" marL="0" marR="0" rtl="0" algn="just">
                        <a:lnSpc>
                          <a:spcPct val="115000"/>
                        </a:lnSpc>
                        <a:spcBef>
                          <a:spcPts val="0"/>
                        </a:spcBef>
                        <a:spcAft>
                          <a:spcPts val="0"/>
                        </a:spcAft>
                        <a:buClr>
                          <a:srgbClr val="000000"/>
                        </a:buClr>
                        <a:buSzPts val="1400"/>
                        <a:buFont typeface="Arial"/>
                        <a:buNone/>
                      </a:pPr>
                      <a:r>
                        <a:rPr lang="es-MX" sz="1600">
                          <a:solidFill>
                            <a:schemeClr val="dk1"/>
                          </a:solidFill>
                        </a:rPr>
                        <a:t>Los alumnos, organizados en equipo, realizarán un organizador gráfico en el que se identifiquen y relacionen los actos opresivos con la cara de la opresión a la que correspondan; luego establecerán a qué grupos sociales afecta. </a:t>
                      </a:r>
                      <a:r>
                        <a:rPr lang="es-MX" sz="1600" u="none" cap="none" strike="noStrike">
                          <a:solidFill>
                            <a:schemeClr val="dk1"/>
                          </a:solidFill>
                        </a:rPr>
                        <a:t>(25 minutos)</a:t>
                      </a:r>
                      <a:endParaRPr sz="1600" u="none" cap="none" strike="noStrike">
                        <a:solidFill>
                          <a:schemeClr val="dk1"/>
                        </a:solidFill>
                      </a:endParaRPr>
                    </a:p>
                    <a:p>
                      <a:pPr indent="0" lvl="0" marL="0" marR="0" rtl="0" algn="just">
                        <a:lnSpc>
                          <a:spcPct val="115000"/>
                        </a:lnSpc>
                        <a:spcBef>
                          <a:spcPts val="0"/>
                        </a:spcBef>
                        <a:spcAft>
                          <a:spcPts val="0"/>
                        </a:spcAft>
                        <a:buClr>
                          <a:srgbClr val="000000"/>
                        </a:buClr>
                        <a:buSzPts val="1400"/>
                        <a:buFont typeface="Arial"/>
                        <a:buNone/>
                      </a:pPr>
                      <a:r>
                        <a:rPr lang="es-MX" sz="1600" u="none" cap="none" strike="noStrike">
                          <a:solidFill>
                            <a:schemeClr val="dk1"/>
                          </a:solidFill>
                        </a:rPr>
                        <a:t> </a:t>
                      </a:r>
                      <a:endParaRPr sz="1600" u="none" cap="none" strike="noStrike">
                        <a:solidFill>
                          <a:schemeClr val="dk1"/>
                        </a:solidFill>
                      </a:endParaRPr>
                    </a:p>
                    <a:p>
                      <a:pPr indent="-355600" lvl="0" marL="342900" marR="0" rtl="0" algn="just">
                        <a:lnSpc>
                          <a:spcPct val="115000"/>
                        </a:lnSpc>
                        <a:spcBef>
                          <a:spcPts val="0"/>
                        </a:spcBef>
                        <a:spcAft>
                          <a:spcPts val="0"/>
                        </a:spcAft>
                        <a:buClr>
                          <a:schemeClr val="dk1"/>
                        </a:buClr>
                        <a:buSzPts val="1600"/>
                        <a:buChar char="∙"/>
                      </a:pPr>
                      <a:r>
                        <a:rPr b="1" lang="es-MX" sz="1600" u="none" cap="none" strike="noStrike">
                          <a:solidFill>
                            <a:schemeClr val="dk1"/>
                          </a:solidFill>
                        </a:rPr>
                        <a:t>9.6 j. Actividades de cierre</a:t>
                      </a:r>
                      <a:endParaRPr sz="1600" u="none" cap="none" strike="noStrike">
                        <a:solidFill>
                          <a:schemeClr val="dk1"/>
                        </a:solidFill>
                      </a:endParaRPr>
                    </a:p>
                    <a:p>
                      <a:pPr indent="0" lvl="0" marL="0" marR="0" rtl="0" algn="just">
                        <a:lnSpc>
                          <a:spcPct val="115000"/>
                        </a:lnSpc>
                        <a:spcBef>
                          <a:spcPts val="0"/>
                        </a:spcBef>
                        <a:spcAft>
                          <a:spcPts val="0"/>
                        </a:spcAft>
                        <a:buClr>
                          <a:srgbClr val="000000"/>
                        </a:buClr>
                        <a:buSzPts val="1400"/>
                        <a:buFont typeface="Arial"/>
                        <a:buNone/>
                      </a:pPr>
                      <a:r>
                        <a:rPr lang="es-MX" sz="1600">
                          <a:solidFill>
                            <a:schemeClr val="dk1"/>
                          </a:solidFill>
                        </a:rPr>
                        <a:t>Se hará la puesta en común de las relaciones establecidas entre actos opresivos, caras de la opresión y grupos sociales vulnerables a ellos.  </a:t>
                      </a:r>
                      <a:r>
                        <a:rPr lang="es-MX" sz="1600" u="none" cap="none" strike="noStrike">
                          <a:solidFill>
                            <a:schemeClr val="dk1"/>
                          </a:solidFill>
                        </a:rPr>
                        <a:t>(10 minutos)</a:t>
                      </a:r>
                      <a:endParaRPr sz="1600" u="none" cap="none" strike="noStrike">
                        <a:solidFill>
                          <a:schemeClr val="dk1"/>
                        </a:solidFill>
                      </a:endParaRPr>
                    </a:p>
                  </a:txBody>
                  <a:tcPr marT="39475" marB="39475" marR="39475" marL="39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s-MX" sz="1600" u="none" cap="none" strike="noStrike">
                          <a:solidFill>
                            <a:schemeClr val="dk1"/>
                          </a:solidFill>
                        </a:rPr>
                        <a:t> </a:t>
                      </a:r>
                      <a:endParaRPr sz="1600" u="none" cap="none" strike="noStrike">
                        <a:solidFill>
                          <a:schemeClr val="dk1"/>
                        </a:solidFill>
                      </a:endParaRPr>
                    </a:p>
                    <a:p>
                      <a:pPr indent="0" lvl="0" marL="0" marR="0" rtl="0" algn="l">
                        <a:lnSpc>
                          <a:spcPct val="115000"/>
                        </a:lnSpc>
                        <a:spcBef>
                          <a:spcPts val="0"/>
                        </a:spcBef>
                        <a:spcAft>
                          <a:spcPts val="0"/>
                        </a:spcAft>
                        <a:buClr>
                          <a:srgbClr val="000000"/>
                        </a:buClr>
                        <a:buSzPts val="1400"/>
                        <a:buFont typeface="Arial"/>
                        <a:buNone/>
                      </a:pPr>
                      <a:r>
                        <a:rPr lang="es-MX" sz="1600" u="none" cap="none" strike="noStrike">
                          <a:solidFill>
                            <a:schemeClr val="dk1"/>
                          </a:solidFill>
                        </a:rPr>
                        <a:t> </a:t>
                      </a:r>
                      <a:endParaRPr sz="1600" u="none" cap="none" strike="noStrike">
                        <a:solidFill>
                          <a:schemeClr val="dk1"/>
                        </a:solidFill>
                      </a:endParaRPr>
                    </a:p>
                    <a:p>
                      <a:pPr indent="0" lvl="0" marL="0" marR="0" rtl="0" algn="l">
                        <a:lnSpc>
                          <a:spcPct val="115000"/>
                        </a:lnSpc>
                        <a:spcBef>
                          <a:spcPts val="0"/>
                        </a:spcBef>
                        <a:spcAft>
                          <a:spcPts val="0"/>
                        </a:spcAft>
                        <a:buClr>
                          <a:srgbClr val="000000"/>
                        </a:buClr>
                        <a:buSzPts val="1400"/>
                        <a:buFont typeface="Arial"/>
                        <a:buNone/>
                      </a:pPr>
                      <a:r>
                        <a:rPr lang="es-MX" sz="1600" u="none" cap="none" strike="noStrike">
                          <a:solidFill>
                            <a:schemeClr val="dk1"/>
                          </a:solidFill>
                        </a:rPr>
                        <a:t> </a:t>
                      </a:r>
                      <a:endParaRPr sz="1600" u="none" cap="none" strike="noStrike">
                        <a:solidFill>
                          <a:schemeClr val="dk1"/>
                        </a:solidFill>
                      </a:endParaRPr>
                    </a:p>
                    <a:p>
                      <a:pPr indent="0" lvl="0" marL="0" marR="0" rtl="0" algn="l">
                        <a:lnSpc>
                          <a:spcPct val="115000"/>
                        </a:lnSpc>
                        <a:spcBef>
                          <a:spcPts val="0"/>
                        </a:spcBef>
                        <a:spcAft>
                          <a:spcPts val="0"/>
                        </a:spcAft>
                        <a:buClr>
                          <a:srgbClr val="000000"/>
                        </a:buClr>
                        <a:buSzPts val="1400"/>
                        <a:buFont typeface="Arial"/>
                        <a:buNone/>
                      </a:pPr>
                      <a:r>
                        <a:rPr lang="es-MX" sz="1600" u="none" cap="none" strike="noStrike">
                          <a:solidFill>
                            <a:schemeClr val="dk1"/>
                          </a:solidFill>
                        </a:rPr>
                        <a:t> </a:t>
                      </a:r>
                      <a:endParaRPr sz="1600" u="none" cap="none" strike="noStrike">
                        <a:solidFill>
                          <a:schemeClr val="dk1"/>
                        </a:solidFill>
                      </a:endParaRPr>
                    </a:p>
                    <a:p>
                      <a:pPr indent="0" lvl="0" marL="0" marR="0" rtl="0" algn="l">
                        <a:lnSpc>
                          <a:spcPct val="115000"/>
                        </a:lnSpc>
                        <a:spcBef>
                          <a:spcPts val="0"/>
                        </a:spcBef>
                        <a:spcAft>
                          <a:spcPts val="0"/>
                        </a:spcAft>
                        <a:buClr>
                          <a:srgbClr val="000000"/>
                        </a:buClr>
                        <a:buSzPts val="1400"/>
                        <a:buFont typeface="Arial"/>
                        <a:buNone/>
                      </a:pPr>
                      <a:r>
                        <a:rPr lang="es-MX" sz="1600" u="none" cap="none" strike="noStrike">
                          <a:solidFill>
                            <a:schemeClr val="dk1"/>
                          </a:solidFill>
                        </a:rPr>
                        <a:t> </a:t>
                      </a:r>
                      <a:endParaRPr sz="1600" u="none" cap="none" strike="noStrike">
                        <a:solidFill>
                          <a:schemeClr val="dk1"/>
                        </a:solidFill>
                      </a:endParaRPr>
                    </a:p>
                    <a:p>
                      <a:pPr indent="0" lvl="0" marL="0" marR="0" rtl="0" algn="l">
                        <a:lnSpc>
                          <a:spcPct val="115000"/>
                        </a:lnSpc>
                        <a:spcBef>
                          <a:spcPts val="0"/>
                        </a:spcBef>
                        <a:spcAft>
                          <a:spcPts val="0"/>
                        </a:spcAft>
                        <a:buClr>
                          <a:srgbClr val="000000"/>
                        </a:buClr>
                        <a:buSzPts val="1400"/>
                        <a:buFont typeface="Arial"/>
                        <a:buNone/>
                      </a:pPr>
                      <a:r>
                        <a:rPr lang="es-MX" sz="1600" u="none" cap="none" strike="noStrike">
                          <a:solidFill>
                            <a:schemeClr val="dk1"/>
                          </a:solidFill>
                        </a:rPr>
                        <a:t> </a:t>
                      </a:r>
                      <a:endParaRPr sz="1600" u="none" cap="none" strike="noStrike">
                        <a:solidFill>
                          <a:schemeClr val="dk1"/>
                        </a:solidFill>
                      </a:endParaRPr>
                    </a:p>
                    <a:p>
                      <a:pPr indent="0" lvl="0" marL="0" marR="0" rtl="0" algn="l">
                        <a:lnSpc>
                          <a:spcPct val="115000"/>
                        </a:lnSpc>
                        <a:spcBef>
                          <a:spcPts val="0"/>
                        </a:spcBef>
                        <a:spcAft>
                          <a:spcPts val="0"/>
                        </a:spcAft>
                        <a:buClr>
                          <a:srgbClr val="000000"/>
                        </a:buClr>
                        <a:buSzPts val="1400"/>
                        <a:buFont typeface="Arial"/>
                        <a:buNone/>
                      </a:pPr>
                      <a:r>
                        <a:rPr lang="es-MX" sz="1600" u="none" cap="none" strike="noStrike">
                          <a:solidFill>
                            <a:schemeClr val="dk1"/>
                          </a:solidFill>
                        </a:rPr>
                        <a:t> </a:t>
                      </a:r>
                      <a:endParaRPr sz="1600" u="none" cap="none" strike="noStrike">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u="none" cap="none" strike="noStrike">
                          <a:solidFill>
                            <a:schemeClr val="dk1"/>
                          </a:solidFill>
                        </a:rPr>
                        <a:t> Organizador gráfico</a:t>
                      </a:r>
                      <a:r>
                        <a:rPr lang="es-MX" sz="1600">
                          <a:solidFill>
                            <a:schemeClr val="dk1"/>
                          </a:solidFill>
                        </a:rPr>
                        <a:t>.</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solidFill>
                          <a:schemeClr val="dk1"/>
                        </a:solidFill>
                      </a:endParaRPr>
                    </a:p>
                    <a:p>
                      <a:pPr indent="0" lvl="0" marL="0" marR="0" rtl="0" algn="l">
                        <a:lnSpc>
                          <a:spcPct val="115000"/>
                        </a:lnSpc>
                        <a:spcBef>
                          <a:spcPts val="0"/>
                        </a:spcBef>
                        <a:spcAft>
                          <a:spcPts val="0"/>
                        </a:spcAft>
                        <a:buClr>
                          <a:srgbClr val="000000"/>
                        </a:buClr>
                        <a:buSzPts val="1400"/>
                        <a:buFont typeface="Arial"/>
                        <a:buNone/>
                      </a:pPr>
                      <a:r>
                        <a:rPr lang="es-MX" sz="1600" u="none" cap="none" strike="noStrike">
                          <a:solidFill>
                            <a:schemeClr val="dk1"/>
                          </a:solidFill>
                        </a:rPr>
                        <a:t>  </a:t>
                      </a:r>
                      <a:endParaRPr sz="1600" u="none" cap="none" strike="noStrike">
                        <a:solidFill>
                          <a:schemeClr val="dk1"/>
                        </a:solidFill>
                      </a:endParaRPr>
                    </a:p>
                    <a:p>
                      <a:pPr indent="0" lvl="0" marL="0" marR="0" rtl="0" algn="l">
                        <a:lnSpc>
                          <a:spcPct val="115000"/>
                        </a:lnSpc>
                        <a:spcBef>
                          <a:spcPts val="0"/>
                        </a:spcBef>
                        <a:spcAft>
                          <a:spcPts val="0"/>
                        </a:spcAft>
                        <a:buClr>
                          <a:srgbClr val="000000"/>
                        </a:buClr>
                        <a:buSzPts val="1400"/>
                        <a:buFont typeface="Arial"/>
                        <a:buNone/>
                      </a:pPr>
                      <a:r>
                        <a:rPr lang="es-MX" sz="1600" u="none" cap="none" strike="noStrike">
                          <a:solidFill>
                            <a:schemeClr val="dk1"/>
                          </a:solidFill>
                        </a:rPr>
                        <a:t> </a:t>
                      </a:r>
                      <a:endParaRPr sz="1600" u="none" cap="none" strike="noStrike">
                        <a:solidFill>
                          <a:schemeClr val="dk1"/>
                        </a:solidFill>
                      </a:endParaRPr>
                    </a:p>
                    <a:p>
                      <a:pPr indent="0" lvl="0" marL="0" marR="0" rtl="0" algn="l">
                        <a:lnSpc>
                          <a:spcPct val="115000"/>
                        </a:lnSpc>
                        <a:spcBef>
                          <a:spcPts val="0"/>
                        </a:spcBef>
                        <a:spcAft>
                          <a:spcPts val="0"/>
                        </a:spcAft>
                        <a:buClr>
                          <a:srgbClr val="000000"/>
                        </a:buClr>
                        <a:buSzPts val="1400"/>
                        <a:buFont typeface="Arial"/>
                        <a:buNone/>
                      </a:pPr>
                      <a:r>
                        <a:rPr lang="es-MX" sz="1600" u="none" cap="none" strike="noStrike">
                          <a:solidFill>
                            <a:schemeClr val="dk1"/>
                          </a:solidFill>
                        </a:rPr>
                        <a:t> </a:t>
                      </a:r>
                      <a:endParaRPr sz="1600" u="none" cap="none" strike="noStrike">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solidFill>
                          <a:schemeClr val="dk1"/>
                        </a:solidFill>
                      </a:endParaRPr>
                    </a:p>
                  </a:txBody>
                  <a:tcPr marT="39475" marB="39475" marR="39475" marL="39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s-MX" sz="1600" u="none" cap="none" strike="noStrike">
                          <a:solidFill>
                            <a:schemeClr val="dk1"/>
                          </a:solidFill>
                        </a:rPr>
                        <a:t> </a:t>
                      </a:r>
                      <a:endParaRPr sz="1600" u="none" cap="none" strike="noStrike">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u="none" cap="none" strike="noStrike">
                          <a:solidFill>
                            <a:schemeClr val="dk1"/>
                          </a:solidFill>
                        </a:rPr>
                        <a:t> </a:t>
                      </a:r>
                      <a:endParaRPr sz="1600" u="none" cap="none" strike="noStrike">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u="none" cap="none" strike="noStrike">
                          <a:solidFill>
                            <a:schemeClr val="dk1"/>
                          </a:solidFill>
                        </a:rPr>
                        <a:t> </a:t>
                      </a:r>
                      <a:endParaRPr sz="1600" u="none" cap="none" strike="noStrike">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u="none" cap="none" strike="noStrike">
                          <a:solidFill>
                            <a:schemeClr val="dk1"/>
                          </a:solidFill>
                        </a:rPr>
                        <a:t> </a:t>
                      </a:r>
                      <a:endParaRPr sz="1600" u="none" cap="none" strike="noStrike">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u="none" cap="none" strike="noStrike">
                          <a:solidFill>
                            <a:schemeClr val="dk1"/>
                          </a:solidFill>
                        </a:rPr>
                        <a:t> </a:t>
                      </a:r>
                      <a:endParaRPr sz="1600" u="none" cap="none" strike="noStrike">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u="none" cap="none" strike="noStrike">
                          <a:solidFill>
                            <a:schemeClr val="dk1"/>
                          </a:solidFill>
                        </a:rPr>
                        <a:t> </a:t>
                      </a:r>
                      <a:endParaRPr sz="1600" u="none" cap="none" strike="noStrike">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u="none" cap="none" strike="noStrike">
                          <a:solidFill>
                            <a:schemeClr val="dk1"/>
                          </a:solidFill>
                        </a:rPr>
                        <a:t> </a:t>
                      </a:r>
                      <a:endParaRPr sz="1600" u="none" cap="none" strike="noStrike">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Lista de cotejo</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u="none" cap="none" strike="noStrike">
                          <a:solidFill>
                            <a:schemeClr val="dk1"/>
                          </a:solidFill>
                        </a:rPr>
                        <a:t> </a:t>
                      </a:r>
                      <a:endParaRPr sz="1600" u="none" cap="none" strike="noStrike">
                        <a:solidFill>
                          <a:schemeClr val="dk1"/>
                        </a:solidFill>
                      </a:endParaRPr>
                    </a:p>
                    <a:p>
                      <a:pPr indent="0" lvl="0" marL="457200" marR="0" rtl="0" algn="l">
                        <a:lnSpc>
                          <a:spcPct val="115000"/>
                        </a:lnSpc>
                        <a:spcBef>
                          <a:spcPts val="0"/>
                        </a:spcBef>
                        <a:spcAft>
                          <a:spcPts val="0"/>
                        </a:spcAft>
                        <a:buClr>
                          <a:srgbClr val="000000"/>
                        </a:buClr>
                        <a:buSzPts val="1400"/>
                        <a:buFont typeface="Arial"/>
                        <a:buNone/>
                      </a:pPr>
                      <a:r>
                        <a:rPr lang="es-MX" sz="1600" u="none" cap="none" strike="noStrike">
                          <a:solidFill>
                            <a:schemeClr val="dk1"/>
                          </a:solidFill>
                        </a:rPr>
                        <a:t> </a:t>
                      </a:r>
                      <a:endParaRPr sz="1600" u="none" cap="none" strike="noStrike">
                        <a:solidFill>
                          <a:schemeClr val="dk1"/>
                        </a:solidFill>
                      </a:endParaRPr>
                    </a:p>
                  </a:txBody>
                  <a:tcPr marT="39475" marB="39475" marR="39475" marL="39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pic>
        <p:nvPicPr>
          <p:cNvPr descr="CFE.jpg" id="284" name="Google Shape;284;p14"/>
          <p:cNvPicPr preferRelativeResize="0"/>
          <p:nvPr/>
        </p:nvPicPr>
        <p:blipFill rotWithShape="1">
          <a:blip r:embed="rId3">
            <a:alphaModFix/>
          </a:blip>
          <a:srcRect b="0" l="0" r="0" t="0"/>
          <a:stretch/>
        </p:blipFill>
        <p:spPr>
          <a:xfrm>
            <a:off x="11054736" y="5378825"/>
            <a:ext cx="1137300" cy="1392600"/>
          </a:xfrm>
          <a:prstGeom prst="ellipse">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DBF4"/>
            </a:gs>
            <a:gs pos="100000">
              <a:srgbClr val="70A4D5"/>
            </a:gs>
          </a:gsLst>
          <a:path path="circle">
            <a:fillToRect b="100%" r="100%"/>
          </a:path>
          <a:tileRect l="-100%" t="-100%"/>
        </a:gradFill>
      </p:bgPr>
    </p:bg>
    <p:spTree>
      <p:nvGrpSpPr>
        <p:cNvPr id="289" name="Shape 289"/>
        <p:cNvGrpSpPr/>
        <p:nvPr/>
      </p:nvGrpSpPr>
      <p:grpSpPr>
        <a:xfrm>
          <a:off x="0" y="0"/>
          <a:ext cx="0" cy="0"/>
          <a:chOff x="0" y="0"/>
          <a:chExt cx="0" cy="0"/>
        </a:xfrm>
      </p:grpSpPr>
      <p:graphicFrame>
        <p:nvGraphicFramePr>
          <p:cNvPr id="290" name="Google Shape;290;g5b6db9e5d1_1_9"/>
          <p:cNvGraphicFramePr/>
          <p:nvPr/>
        </p:nvGraphicFramePr>
        <p:xfrm>
          <a:off x="125799" y="476672"/>
          <a:ext cx="3000000" cy="3000000"/>
        </p:xfrm>
        <a:graphic>
          <a:graphicData uri="http://schemas.openxmlformats.org/drawingml/2006/table">
            <a:tbl>
              <a:tblPr>
                <a:noFill/>
                <a:tableStyleId>{B61C1EF1-56F3-467B-A38A-20ABEDD5BA42}</a:tableStyleId>
              </a:tblPr>
              <a:tblGrid>
                <a:gridCol w="4494550"/>
                <a:gridCol w="2268075"/>
                <a:gridCol w="5211000"/>
              </a:tblGrid>
              <a:tr h="1095275">
                <a:tc gridSpan="3">
                  <a:txBody>
                    <a:bodyPr/>
                    <a:lstStyle/>
                    <a:p>
                      <a:pPr indent="0" lvl="0" marL="0" marR="0" rtl="0" algn="just">
                        <a:lnSpc>
                          <a:spcPct val="115000"/>
                        </a:lnSpc>
                        <a:spcBef>
                          <a:spcPts val="0"/>
                        </a:spcBef>
                        <a:spcAft>
                          <a:spcPts val="0"/>
                        </a:spcAft>
                        <a:buClr>
                          <a:srgbClr val="000000"/>
                        </a:buClr>
                        <a:buSzPts val="1400"/>
                        <a:buFont typeface="Arial"/>
                        <a:buNone/>
                      </a:pPr>
                      <a:r>
                        <a:rPr b="1" lang="es-MX" sz="1600" u="none" cap="none" strike="noStrike">
                          <a:solidFill>
                            <a:schemeClr val="dk1"/>
                          </a:solidFill>
                        </a:rPr>
                        <a:t>9.7 k. Descripción de lo que se hará con los resultados: </a:t>
                      </a:r>
                      <a:r>
                        <a:rPr lang="es-MX" sz="1600">
                          <a:solidFill>
                            <a:schemeClr val="dk1"/>
                          </a:solidFill>
                        </a:rPr>
                        <a:t>A partir del organizador gráfico, cada equipo podrá comenzar a delimitar el conflicto que tendrá su historia (actos opresivos) y el grupo social al que pertenecerá el personaje con de su texto.</a:t>
                      </a:r>
                      <a:endParaRPr>
                        <a:solidFill>
                          <a:schemeClr val="dk1"/>
                        </a:solidFill>
                      </a:endParaRPr>
                    </a:p>
                  </a:txBody>
                  <a:tcPr marT="54500" marB="54500" marR="54500" marL="54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bl>
          </a:graphicData>
        </a:graphic>
      </p:graphicFrame>
      <p:graphicFrame>
        <p:nvGraphicFramePr>
          <p:cNvPr id="291" name="Google Shape;291;g5b6db9e5d1_1_9"/>
          <p:cNvGraphicFramePr/>
          <p:nvPr/>
        </p:nvGraphicFramePr>
        <p:xfrm>
          <a:off x="125799" y="1571938"/>
          <a:ext cx="3000000" cy="3000000"/>
        </p:xfrm>
        <a:graphic>
          <a:graphicData uri="http://schemas.openxmlformats.org/drawingml/2006/table">
            <a:tbl>
              <a:tblPr>
                <a:noFill/>
                <a:tableStyleId>{B61C1EF1-56F3-467B-A38A-20ABEDD5BA42}</a:tableStyleId>
              </a:tblPr>
              <a:tblGrid>
                <a:gridCol w="11973625"/>
              </a:tblGrid>
              <a:tr h="1028575">
                <a:tc>
                  <a:txBody>
                    <a:bodyPr/>
                    <a:lstStyle/>
                    <a:p>
                      <a:pPr indent="0" lvl="0" marL="0" marR="0" rtl="0" algn="just">
                        <a:lnSpc>
                          <a:spcPct val="115000"/>
                        </a:lnSpc>
                        <a:spcBef>
                          <a:spcPts val="0"/>
                        </a:spcBef>
                        <a:spcAft>
                          <a:spcPts val="0"/>
                        </a:spcAft>
                        <a:buClr>
                          <a:srgbClr val="000000"/>
                        </a:buClr>
                        <a:buSzPts val="1400"/>
                        <a:buFont typeface="Arial"/>
                        <a:buNone/>
                      </a:pPr>
                      <a:r>
                        <a:rPr b="1" lang="es-MX" sz="1600" u="none" cap="none" strike="noStrike">
                          <a:solidFill>
                            <a:schemeClr val="dk1"/>
                          </a:solidFill>
                        </a:rPr>
                        <a:t>9.8 l. Análisis. Contrastación de lo esperado y lo sucedido:</a:t>
                      </a:r>
                      <a:r>
                        <a:rPr b="0" lang="es-MX" sz="1600" u="none" cap="none" strike="noStrike">
                          <a:solidFill>
                            <a:schemeClr val="dk1"/>
                          </a:solidFill>
                        </a:rPr>
                        <a:t> P</a:t>
                      </a:r>
                      <a:r>
                        <a:rPr lang="es-MX" sz="1600">
                          <a:solidFill>
                            <a:schemeClr val="dk1"/>
                          </a:solidFill>
                        </a:rPr>
                        <a:t>ara los alumnos fue relativamente sencillo relacionar los tipos de opresión, los actos opresivos y los grupos sociales que son más vulnerables ante ellos. Si bien en varios grupos sociales hay coincidencias, el organizador gráfico les ayudó a tener más claridad para comenzar a crear los elementos básicos de su diario de viaje y a relacionarlo con la implementación de una planta eólica.</a:t>
                      </a:r>
                      <a:endParaRPr b="1" sz="1600" u="none" cap="none" strike="noStrike">
                        <a:solidFill>
                          <a:schemeClr val="dk1"/>
                        </a:solidFill>
                      </a:endParaRPr>
                    </a:p>
                  </a:txBody>
                  <a:tcPr marT="54500" marB="54500" marR="54500" marL="54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28575">
                <a:tc>
                  <a:txBody>
                    <a:bodyPr/>
                    <a:lstStyle/>
                    <a:p>
                      <a:pPr indent="0" lvl="0" marL="0" marR="0" rtl="0" algn="just">
                        <a:lnSpc>
                          <a:spcPct val="115000"/>
                        </a:lnSpc>
                        <a:spcBef>
                          <a:spcPts val="0"/>
                        </a:spcBef>
                        <a:spcAft>
                          <a:spcPts val="0"/>
                        </a:spcAft>
                        <a:buClr>
                          <a:srgbClr val="000000"/>
                        </a:buClr>
                        <a:buSzPts val="1400"/>
                        <a:buFont typeface="Arial"/>
                        <a:buNone/>
                      </a:pPr>
                      <a:r>
                        <a:rPr b="1" lang="es-MX" sz="1600" u="none" cap="none" strike="noStrike">
                          <a:solidFill>
                            <a:schemeClr val="dk1"/>
                          </a:solidFill>
                        </a:rPr>
                        <a:t>9.9 m. Toma de decisiones. </a:t>
                      </a:r>
                      <a:r>
                        <a:rPr lang="es-MX" sz="1600">
                          <a:solidFill>
                            <a:schemeClr val="dk1"/>
                          </a:solidFill>
                        </a:rPr>
                        <a:t>Se decidió que en la fase de delimitación de las características del personaje y del conflicto habría que recomendarles a los estudiantes no “saturarlo” de actos opresivos ni de pertenencia a más de dos grupos vulnerables, ya que eso implicaría dificultades para mantener la verosimilitud del diario de viaje, por lo complejo de manejar la tensión a lo largo del relato.</a:t>
                      </a:r>
                      <a:endParaRPr sz="1600" u="none" cap="none" strike="noStrike">
                        <a:solidFill>
                          <a:schemeClr val="dk1"/>
                        </a:solidFill>
                      </a:endParaRPr>
                    </a:p>
                    <a:p>
                      <a:pPr indent="0" lvl="0" marL="0" marR="0" rtl="0" algn="just">
                        <a:lnSpc>
                          <a:spcPct val="115000"/>
                        </a:lnSpc>
                        <a:spcBef>
                          <a:spcPts val="0"/>
                        </a:spcBef>
                        <a:spcAft>
                          <a:spcPts val="0"/>
                        </a:spcAft>
                        <a:buClr>
                          <a:srgbClr val="000000"/>
                        </a:buClr>
                        <a:buSzPts val="1400"/>
                        <a:buFont typeface="Arial"/>
                        <a:buNone/>
                      </a:pPr>
                      <a:r>
                        <a:t/>
                      </a:r>
                      <a:endParaRPr b="1" sz="1600" u="none" cap="none" strike="noStrike">
                        <a:solidFill>
                          <a:schemeClr val="dk1"/>
                        </a:solidFill>
                        <a:highlight>
                          <a:srgbClr val="FFFF00"/>
                        </a:highlight>
                      </a:endParaRPr>
                    </a:p>
                  </a:txBody>
                  <a:tcPr marT="54500" marB="54500" marR="54500" marL="54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pic>
        <p:nvPicPr>
          <p:cNvPr descr="CFE.jpg" id="292" name="Google Shape;292;g5b6db9e5d1_1_9"/>
          <p:cNvPicPr preferRelativeResize="0"/>
          <p:nvPr/>
        </p:nvPicPr>
        <p:blipFill rotWithShape="1">
          <a:blip r:embed="rId3">
            <a:alphaModFix/>
          </a:blip>
          <a:srcRect b="0" l="0" r="0" t="0"/>
          <a:stretch/>
        </p:blipFill>
        <p:spPr>
          <a:xfrm>
            <a:off x="11054736" y="5378825"/>
            <a:ext cx="1137300" cy="1392600"/>
          </a:xfrm>
          <a:prstGeom prst="ellipse">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graphicFrame>
        <p:nvGraphicFramePr>
          <p:cNvPr id="159" name="Google Shape;159;g2220c03caba_0_445"/>
          <p:cNvGraphicFramePr/>
          <p:nvPr/>
        </p:nvGraphicFramePr>
        <p:xfrm>
          <a:off x="1018388" y="858246"/>
          <a:ext cx="3000000" cy="3000000"/>
        </p:xfrm>
        <a:graphic>
          <a:graphicData uri="http://schemas.openxmlformats.org/drawingml/2006/table">
            <a:tbl>
              <a:tblPr bandRow="1" firstRow="1">
                <a:noFill/>
                <a:tableStyleId>{C8F1A0F4-5917-40DB-91BC-A7409A416833}</a:tableStyleId>
              </a:tblPr>
              <a:tblGrid>
                <a:gridCol w="4885775"/>
                <a:gridCol w="4885775"/>
              </a:tblGrid>
              <a:tr h="674300">
                <a:tc>
                  <a:txBody>
                    <a:bodyPr/>
                    <a:lstStyle/>
                    <a:p>
                      <a:pPr indent="0" lvl="0" marL="0" marR="0" rtl="0" algn="ctr">
                        <a:spcBef>
                          <a:spcPts val="0"/>
                        </a:spcBef>
                        <a:spcAft>
                          <a:spcPts val="0"/>
                        </a:spcAft>
                        <a:buClr>
                          <a:schemeClr val="lt1"/>
                        </a:buClr>
                        <a:buSzPts val="3200"/>
                        <a:buFont typeface="Calibri"/>
                        <a:buNone/>
                      </a:pPr>
                      <a:r>
                        <a:rPr lang="es-MX" sz="3000" u="none" cap="none" strike="noStrike">
                          <a:solidFill>
                            <a:schemeClr val="lt1"/>
                          </a:solidFill>
                          <a:latin typeface="Arial"/>
                          <a:ea typeface="Arial"/>
                          <a:cs typeface="Arial"/>
                          <a:sym typeface="Arial"/>
                        </a:rPr>
                        <a:t> Profesor</a:t>
                      </a:r>
                      <a:endParaRPr sz="1700" u="none" cap="none" strike="noStrike">
                        <a:solidFill>
                          <a:schemeClr val="lt1"/>
                        </a:solidFill>
                        <a:latin typeface="Arial"/>
                        <a:ea typeface="Arial"/>
                        <a:cs typeface="Arial"/>
                        <a:sym typeface="Arial"/>
                      </a:endParaRPr>
                    </a:p>
                  </a:txBody>
                  <a:tcPr marT="43250" marB="43250" marR="86475" marL="864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3200"/>
                        <a:buFont typeface="Calibri"/>
                        <a:buNone/>
                      </a:pPr>
                      <a:r>
                        <a:rPr lang="es-MX" sz="3000" u="none" cap="none" strike="noStrike">
                          <a:solidFill>
                            <a:schemeClr val="lt1"/>
                          </a:solidFill>
                          <a:latin typeface="Arial"/>
                          <a:ea typeface="Arial"/>
                          <a:cs typeface="Arial"/>
                          <a:sym typeface="Arial"/>
                        </a:rPr>
                        <a:t> Asignatura</a:t>
                      </a:r>
                      <a:endParaRPr sz="1700" u="none" cap="none" strike="noStrike">
                        <a:solidFill>
                          <a:schemeClr val="lt1"/>
                        </a:solidFill>
                        <a:latin typeface="Arial"/>
                        <a:ea typeface="Arial"/>
                        <a:cs typeface="Arial"/>
                        <a:sym typeface="Arial"/>
                      </a:endParaRPr>
                    </a:p>
                  </a:txBody>
                  <a:tcPr marT="43250" marB="43250" marR="86475" marL="864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646850">
                <a:tc>
                  <a:txBody>
                    <a:bodyPr/>
                    <a:lstStyle/>
                    <a:p>
                      <a:pPr indent="0" lvl="0" marL="0" marR="0" rtl="0" algn="l">
                        <a:spcBef>
                          <a:spcPts val="0"/>
                        </a:spcBef>
                        <a:spcAft>
                          <a:spcPts val="0"/>
                        </a:spcAft>
                        <a:buClr>
                          <a:schemeClr val="lt1"/>
                        </a:buClr>
                        <a:buSzPts val="3200"/>
                        <a:buFont typeface="Calibri"/>
                        <a:buNone/>
                      </a:pPr>
                      <a:r>
                        <a:rPr lang="es-MX" sz="3000" u="none" cap="none" strike="noStrike">
                          <a:solidFill>
                            <a:schemeClr val="dk1"/>
                          </a:solidFill>
                          <a:latin typeface="Arial"/>
                          <a:ea typeface="Arial"/>
                          <a:cs typeface="Arial"/>
                          <a:sym typeface="Arial"/>
                        </a:rPr>
                        <a:t>Adrián García Márquez</a:t>
                      </a:r>
                      <a:endParaRPr sz="3000" u="none" cap="none" strike="noStrike">
                        <a:solidFill>
                          <a:schemeClr val="dk1"/>
                        </a:solidFill>
                        <a:latin typeface="Arial"/>
                        <a:ea typeface="Arial"/>
                        <a:cs typeface="Arial"/>
                        <a:sym typeface="Arial"/>
                      </a:endParaRPr>
                    </a:p>
                  </a:txBody>
                  <a:tcPr marT="43250" marB="43250" marR="86475" marL="864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spcBef>
                          <a:spcPts val="0"/>
                        </a:spcBef>
                        <a:spcAft>
                          <a:spcPts val="0"/>
                        </a:spcAft>
                        <a:buClr>
                          <a:schemeClr val="lt1"/>
                        </a:buClr>
                        <a:buSzPts val="3200"/>
                        <a:buFont typeface="Calibri"/>
                        <a:buNone/>
                      </a:pPr>
                      <a:r>
                        <a:rPr lang="es-MX" sz="3000" u="none" cap="none" strike="noStrike">
                          <a:solidFill>
                            <a:schemeClr val="dk1"/>
                          </a:solidFill>
                          <a:latin typeface="Arial"/>
                          <a:ea typeface="Arial"/>
                          <a:cs typeface="Arial"/>
                          <a:sym typeface="Arial"/>
                        </a:rPr>
                        <a:t>Física IV (Área 2)</a:t>
                      </a:r>
                      <a:endParaRPr sz="3000" u="none" cap="none" strike="noStrike">
                        <a:solidFill>
                          <a:schemeClr val="dk1"/>
                        </a:solidFill>
                        <a:latin typeface="Arial"/>
                        <a:ea typeface="Arial"/>
                        <a:cs typeface="Arial"/>
                        <a:sym typeface="Arial"/>
                      </a:endParaRPr>
                    </a:p>
                  </a:txBody>
                  <a:tcPr marT="43250" marB="43250" marR="86475" marL="864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619425">
                <a:tc>
                  <a:txBody>
                    <a:bodyPr/>
                    <a:lstStyle/>
                    <a:p>
                      <a:pPr indent="0" lvl="0" marL="0" marR="0" rtl="0" algn="l">
                        <a:spcBef>
                          <a:spcPts val="0"/>
                        </a:spcBef>
                        <a:spcAft>
                          <a:spcPts val="0"/>
                        </a:spcAft>
                        <a:buClr>
                          <a:schemeClr val="dk1"/>
                        </a:buClr>
                        <a:buSzPts val="3000"/>
                        <a:buFont typeface="Century Gothic"/>
                        <a:buNone/>
                      </a:pPr>
                      <a:r>
                        <a:rPr lang="es-MX" sz="3000" u="none" cap="none" strike="noStrike">
                          <a:solidFill>
                            <a:schemeClr val="dk1"/>
                          </a:solidFill>
                          <a:latin typeface="Arial"/>
                          <a:ea typeface="Arial"/>
                          <a:cs typeface="Arial"/>
                          <a:sym typeface="Arial"/>
                        </a:rPr>
                        <a:t>Nadia García Luna</a:t>
                      </a:r>
                      <a:endParaRPr sz="3000" u="none" cap="none" strike="noStrike">
                        <a:solidFill>
                          <a:schemeClr val="dk1"/>
                        </a:solidFill>
                        <a:latin typeface="Arial"/>
                        <a:ea typeface="Arial"/>
                        <a:cs typeface="Arial"/>
                        <a:sym typeface="Arial"/>
                      </a:endParaRPr>
                    </a:p>
                  </a:txBody>
                  <a:tcPr marT="43250" marB="43250" marR="86475" marL="864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3000"/>
                        <a:buFont typeface="Century Gothic"/>
                        <a:buNone/>
                      </a:pPr>
                      <a:r>
                        <a:rPr lang="es-MX" sz="3000" u="none" cap="none" strike="noStrike">
                          <a:solidFill>
                            <a:schemeClr val="dk1"/>
                          </a:solidFill>
                          <a:latin typeface="Arial"/>
                          <a:ea typeface="Arial"/>
                          <a:cs typeface="Arial"/>
                          <a:sym typeface="Arial"/>
                        </a:rPr>
                        <a:t>Física IV (Área 1)</a:t>
                      </a:r>
                      <a:endParaRPr sz="3000" u="none" cap="none" strike="noStrike">
                        <a:solidFill>
                          <a:schemeClr val="dk1"/>
                        </a:solidFill>
                        <a:latin typeface="Arial"/>
                        <a:ea typeface="Arial"/>
                        <a:cs typeface="Arial"/>
                        <a:sym typeface="Arial"/>
                      </a:endParaRPr>
                    </a:p>
                  </a:txBody>
                  <a:tcPr marT="43250" marB="43250" marR="86475" marL="864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1008800">
                <a:tc>
                  <a:txBody>
                    <a:bodyPr/>
                    <a:lstStyle/>
                    <a:p>
                      <a:pPr indent="0" lvl="0" marL="0" marR="0" rtl="0" algn="l">
                        <a:spcBef>
                          <a:spcPts val="0"/>
                        </a:spcBef>
                        <a:spcAft>
                          <a:spcPts val="0"/>
                        </a:spcAft>
                        <a:buClr>
                          <a:schemeClr val="lt1"/>
                        </a:buClr>
                        <a:buSzPts val="3200"/>
                        <a:buFont typeface="Calibri"/>
                        <a:buNone/>
                      </a:pPr>
                      <a:r>
                        <a:rPr lang="es-MX" sz="3000" u="none" cap="none" strike="noStrike">
                          <a:solidFill>
                            <a:schemeClr val="dk1"/>
                          </a:solidFill>
                          <a:latin typeface="Arial"/>
                          <a:ea typeface="Arial"/>
                          <a:cs typeface="Arial"/>
                          <a:sym typeface="Arial"/>
                        </a:rPr>
                        <a:t>Ingrid Anaid Luna Estrada </a:t>
                      </a:r>
                      <a:endParaRPr sz="3000" u="none" cap="none" strike="noStrike">
                        <a:solidFill>
                          <a:schemeClr val="dk1"/>
                        </a:solidFill>
                        <a:latin typeface="Arial"/>
                        <a:ea typeface="Arial"/>
                        <a:cs typeface="Arial"/>
                        <a:sym typeface="Arial"/>
                      </a:endParaRPr>
                    </a:p>
                  </a:txBody>
                  <a:tcPr marT="43250" marB="43250" marR="86475" marL="864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spcBef>
                          <a:spcPts val="0"/>
                        </a:spcBef>
                        <a:spcAft>
                          <a:spcPts val="0"/>
                        </a:spcAft>
                        <a:buClr>
                          <a:schemeClr val="lt1"/>
                        </a:buClr>
                        <a:buSzPts val="3200"/>
                        <a:buFont typeface="Calibri"/>
                        <a:buNone/>
                      </a:pPr>
                      <a:r>
                        <a:rPr lang="es-MX" sz="3000" u="none" cap="none" strike="noStrike">
                          <a:solidFill>
                            <a:schemeClr val="dk1"/>
                          </a:solidFill>
                          <a:latin typeface="Arial"/>
                          <a:ea typeface="Arial"/>
                          <a:cs typeface="Arial"/>
                          <a:sym typeface="Arial"/>
                        </a:rPr>
                        <a:t>Literatura mexicana e iberoamericana</a:t>
                      </a:r>
                      <a:endParaRPr sz="3000" u="none" cap="none" strike="noStrike">
                        <a:solidFill>
                          <a:schemeClr val="dk1"/>
                        </a:solidFill>
                        <a:latin typeface="Arial"/>
                        <a:ea typeface="Arial"/>
                        <a:cs typeface="Arial"/>
                        <a:sym typeface="Arial"/>
                      </a:endParaRPr>
                    </a:p>
                  </a:txBody>
                  <a:tcPr marT="43250" marB="43250" marR="86475" marL="864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1331825">
                <a:tc>
                  <a:txBody>
                    <a:bodyPr/>
                    <a:lstStyle/>
                    <a:p>
                      <a:pPr indent="0" lvl="0" marL="0" marR="0" rtl="0" algn="l">
                        <a:spcBef>
                          <a:spcPts val="0"/>
                        </a:spcBef>
                        <a:spcAft>
                          <a:spcPts val="0"/>
                        </a:spcAft>
                        <a:buClr>
                          <a:schemeClr val="lt1"/>
                        </a:buClr>
                        <a:buSzPts val="3200"/>
                        <a:buFont typeface="Calibri"/>
                        <a:buNone/>
                      </a:pPr>
                      <a:r>
                        <a:rPr lang="es-MX" sz="3000" u="none" cap="none" strike="noStrike">
                          <a:solidFill>
                            <a:schemeClr val="dk1"/>
                          </a:solidFill>
                          <a:latin typeface="Arial"/>
                          <a:ea typeface="Arial"/>
                          <a:cs typeface="Arial"/>
                          <a:sym typeface="Arial"/>
                        </a:rPr>
                        <a:t>Guillermo Torices</a:t>
                      </a:r>
                      <a:endParaRPr sz="3000" u="none" cap="none" strike="noStrike">
                        <a:solidFill>
                          <a:schemeClr val="dk1"/>
                        </a:solidFill>
                        <a:latin typeface="Arial"/>
                        <a:ea typeface="Arial"/>
                        <a:cs typeface="Arial"/>
                        <a:sym typeface="Arial"/>
                      </a:endParaRPr>
                    </a:p>
                  </a:txBody>
                  <a:tcPr marT="43250" marB="43250" marR="86475" marL="864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spcBef>
                          <a:spcPts val="0"/>
                        </a:spcBef>
                        <a:spcAft>
                          <a:spcPts val="0"/>
                        </a:spcAft>
                        <a:buClr>
                          <a:schemeClr val="lt1"/>
                        </a:buClr>
                        <a:buSzPts val="3200"/>
                        <a:buFont typeface="Calibri"/>
                        <a:buNone/>
                      </a:pPr>
                      <a:r>
                        <a:rPr lang="es-MX" sz="3000" u="none" cap="none" strike="noStrike">
                          <a:solidFill>
                            <a:schemeClr val="dk1"/>
                          </a:solidFill>
                          <a:latin typeface="Arial"/>
                          <a:ea typeface="Arial"/>
                          <a:cs typeface="Arial"/>
                          <a:sym typeface="Arial"/>
                        </a:rPr>
                        <a:t>Pensamiento filosófico de México</a:t>
                      </a:r>
                      <a:endParaRPr sz="3000" u="none" cap="none" strike="noStrike">
                        <a:solidFill>
                          <a:schemeClr val="dk1"/>
                        </a:solidFill>
                        <a:latin typeface="Arial"/>
                        <a:ea typeface="Arial"/>
                        <a:cs typeface="Arial"/>
                        <a:sym typeface="Arial"/>
                      </a:endParaRPr>
                    </a:p>
                  </a:txBody>
                  <a:tcPr marT="43250" marB="43250" marR="86475" marL="864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bl>
          </a:graphicData>
        </a:graphic>
      </p:graphicFrame>
      <p:sp>
        <p:nvSpPr>
          <p:cNvPr id="160" name="Google Shape;160;g2220c03caba_0_445"/>
          <p:cNvSpPr/>
          <p:nvPr/>
        </p:nvSpPr>
        <p:spPr>
          <a:xfrm>
            <a:off x="2425244" y="1515220"/>
            <a:ext cx="3618000" cy="4430100"/>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0" lvl="0" marL="0" rtl="0" algn="l">
              <a:spcBef>
                <a:spcPts val="0"/>
              </a:spcBef>
              <a:spcAft>
                <a:spcPts val="0"/>
              </a:spcAft>
              <a:buNone/>
            </a:pPr>
            <a:r>
              <a:t/>
            </a:r>
            <a:endParaRPr/>
          </a:p>
        </p:txBody>
      </p:sp>
      <p:pic>
        <p:nvPicPr>
          <p:cNvPr descr="CFE.jpg" id="161" name="Google Shape;161;g2220c03caba_0_445"/>
          <p:cNvPicPr preferRelativeResize="0"/>
          <p:nvPr/>
        </p:nvPicPr>
        <p:blipFill rotWithShape="1">
          <a:blip r:embed="rId3">
            <a:alphaModFix/>
          </a:blip>
          <a:srcRect b="0" l="0" r="0" t="0"/>
          <a:stretch/>
        </p:blipFill>
        <p:spPr>
          <a:xfrm>
            <a:off x="11054736" y="5378825"/>
            <a:ext cx="1137300" cy="1392600"/>
          </a:xfrm>
          <a:prstGeom prst="ellipse">
            <a:avLst/>
          </a:prstGeom>
          <a:noFill/>
          <a:ln>
            <a:noFill/>
          </a:ln>
        </p:spPr>
      </p:pic>
      <p:sp>
        <p:nvSpPr>
          <p:cNvPr id="162" name="Google Shape;162;g2220c03caba_0_445"/>
          <p:cNvSpPr txBox="1"/>
          <p:nvPr>
            <p:ph idx="4294967295" type="ctrTitle"/>
          </p:nvPr>
        </p:nvSpPr>
        <p:spPr>
          <a:xfrm>
            <a:off x="7104112" y="260648"/>
            <a:ext cx="4821300" cy="576000"/>
          </a:xfrm>
          <a:prstGeom prst="rect">
            <a:avLst/>
          </a:prstGeom>
          <a:noFill/>
          <a:ln>
            <a:noFill/>
          </a:ln>
        </p:spPr>
        <p:txBody>
          <a:bodyPr anchorCtr="0" anchor="ctr" bIns="45700" lIns="91425" spcFirstLastPara="1" rIns="91425" wrap="square" tIns="45700">
            <a:normAutofit fontScale="90000"/>
          </a:bodyPr>
          <a:lstStyle/>
          <a:p>
            <a:pPr indent="0" lvl="0" marL="0" rtl="0" algn="r">
              <a:lnSpc>
                <a:spcPct val="100000"/>
              </a:lnSpc>
              <a:spcBef>
                <a:spcPts val="0"/>
              </a:spcBef>
              <a:spcAft>
                <a:spcPts val="0"/>
              </a:spcAft>
              <a:buClr>
                <a:schemeClr val="dk1"/>
              </a:buClr>
              <a:buSzPct val="111111"/>
              <a:buFont typeface="Arial"/>
              <a:buNone/>
            </a:pPr>
            <a:r>
              <a:rPr b="1" lang="es-MX" sz="1800">
                <a:solidFill>
                  <a:schemeClr val="dk1"/>
                </a:solidFill>
                <a:latin typeface="Arial"/>
                <a:ea typeface="Arial"/>
                <a:cs typeface="Arial"/>
                <a:sym typeface="Arial"/>
              </a:rPr>
              <a:t>Apartado 2</a:t>
            </a:r>
            <a:br>
              <a:rPr b="1" lang="es-MX" sz="1620">
                <a:solidFill>
                  <a:schemeClr val="dk1"/>
                </a:solidFill>
                <a:latin typeface="Arial"/>
                <a:ea typeface="Arial"/>
                <a:cs typeface="Arial"/>
                <a:sym typeface="Arial"/>
              </a:rPr>
            </a:br>
            <a:endParaRPr b="1" sz="162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DBF4"/>
            </a:gs>
            <a:gs pos="100000">
              <a:srgbClr val="70A4D5"/>
            </a:gs>
          </a:gsLst>
          <a:path path="circle">
            <a:fillToRect b="100%" r="100%"/>
          </a:path>
          <a:tileRect l="-100%" t="-100%"/>
        </a:gradFill>
      </p:bgPr>
    </p:bg>
    <p:spTree>
      <p:nvGrpSpPr>
        <p:cNvPr id="296" name="Shape 296"/>
        <p:cNvGrpSpPr/>
        <p:nvPr/>
      </p:nvGrpSpPr>
      <p:grpSpPr>
        <a:xfrm>
          <a:off x="0" y="0"/>
          <a:ext cx="0" cy="0"/>
          <a:chOff x="0" y="0"/>
          <a:chExt cx="0" cy="0"/>
        </a:xfrm>
      </p:grpSpPr>
      <p:sp>
        <p:nvSpPr>
          <p:cNvPr id="297" name="Google Shape;297;p15"/>
          <p:cNvSpPr txBox="1"/>
          <p:nvPr/>
        </p:nvSpPr>
        <p:spPr>
          <a:xfrm>
            <a:off x="5015880" y="274638"/>
            <a:ext cx="6840760" cy="3693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0" lang="es-MX" sz="1800" u="none" cap="none" strike="noStrike">
                <a:solidFill>
                  <a:schemeClr val="dk1"/>
                </a:solidFill>
                <a:latin typeface="Arial"/>
                <a:ea typeface="Arial"/>
                <a:cs typeface="Arial"/>
                <a:sym typeface="Arial"/>
              </a:rPr>
              <a:t>Apartado 9. Herramientas</a:t>
            </a:r>
            <a:endParaRPr b="0" i="0" sz="1400" u="none" cap="none" strike="noStrike">
              <a:solidFill>
                <a:srgbClr val="000000"/>
              </a:solidFill>
              <a:latin typeface="Arial"/>
              <a:ea typeface="Arial"/>
              <a:cs typeface="Arial"/>
              <a:sym typeface="Arial"/>
            </a:endParaRPr>
          </a:p>
        </p:txBody>
      </p:sp>
      <p:pic>
        <p:nvPicPr>
          <p:cNvPr descr="CFE.jpg" id="298" name="Google Shape;298;p15"/>
          <p:cNvPicPr preferRelativeResize="0"/>
          <p:nvPr/>
        </p:nvPicPr>
        <p:blipFill rotWithShape="1">
          <a:blip r:embed="rId3">
            <a:alphaModFix/>
          </a:blip>
          <a:srcRect b="0" l="0" r="0" t="0"/>
          <a:stretch/>
        </p:blipFill>
        <p:spPr>
          <a:xfrm>
            <a:off x="11054736" y="5378825"/>
            <a:ext cx="1137300" cy="1392600"/>
          </a:xfrm>
          <a:prstGeom prst="ellipse">
            <a:avLst/>
          </a:prstGeom>
          <a:noFill/>
          <a:ln>
            <a:noFill/>
          </a:ln>
        </p:spPr>
      </p:pic>
      <p:sp>
        <p:nvSpPr>
          <p:cNvPr id="299" name="Google Shape;299;p15"/>
          <p:cNvSpPr txBox="1"/>
          <p:nvPr/>
        </p:nvSpPr>
        <p:spPr>
          <a:xfrm>
            <a:off x="669750" y="643975"/>
            <a:ext cx="10852500" cy="8004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s-MX" sz="1600"/>
              <a:t>Presentación Personaje y conflicto</a:t>
            </a:r>
            <a:endParaRPr sz="1600"/>
          </a:p>
          <a:p>
            <a:pPr indent="0" lvl="0" marL="0" rtl="0" algn="l">
              <a:lnSpc>
                <a:spcPct val="150000"/>
              </a:lnSpc>
              <a:spcBef>
                <a:spcPts val="0"/>
              </a:spcBef>
              <a:spcAft>
                <a:spcPts val="0"/>
              </a:spcAft>
              <a:buNone/>
            </a:pPr>
            <a:r>
              <a:rPr lang="es-MX" sz="1600" u="sng">
                <a:solidFill>
                  <a:schemeClr val="hlink"/>
                </a:solidFill>
                <a:hlinkClick r:id="rId4"/>
              </a:rPr>
              <a:t>https://drive.google.com/file/d/1urkKSmsyrBqZBLfq08diQxFce2_yFe87/view?usp=sharing</a:t>
            </a:r>
            <a:r>
              <a:rPr lang="es-MX" sz="1600"/>
              <a:t> </a:t>
            </a:r>
            <a:endParaRPr sz="1600"/>
          </a:p>
        </p:txBody>
      </p:sp>
      <p:pic>
        <p:nvPicPr>
          <p:cNvPr id="300" name="Google Shape;300;p15"/>
          <p:cNvPicPr preferRelativeResize="0"/>
          <p:nvPr/>
        </p:nvPicPr>
        <p:blipFill>
          <a:blip r:embed="rId5">
            <a:alphaModFix/>
          </a:blip>
          <a:stretch>
            <a:fillRect/>
          </a:stretch>
        </p:blipFill>
        <p:spPr>
          <a:xfrm>
            <a:off x="779650" y="1664075"/>
            <a:ext cx="5197600" cy="2932150"/>
          </a:xfrm>
          <a:prstGeom prst="rect">
            <a:avLst/>
          </a:prstGeom>
          <a:noFill/>
          <a:ln>
            <a:noFill/>
          </a:ln>
        </p:spPr>
      </p:pic>
      <p:pic>
        <p:nvPicPr>
          <p:cNvPr id="301" name="Google Shape;301;p15"/>
          <p:cNvPicPr preferRelativeResize="0"/>
          <p:nvPr/>
        </p:nvPicPr>
        <p:blipFill>
          <a:blip r:embed="rId6">
            <a:alphaModFix/>
          </a:blip>
          <a:stretch>
            <a:fillRect/>
          </a:stretch>
        </p:blipFill>
        <p:spPr>
          <a:xfrm>
            <a:off x="5520900" y="3542800"/>
            <a:ext cx="5378200" cy="30416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DBF4"/>
            </a:gs>
            <a:gs pos="100000">
              <a:srgbClr val="70A4D5"/>
            </a:gs>
          </a:gsLst>
          <a:path path="circle">
            <a:fillToRect b="100%" r="100%"/>
          </a:path>
          <a:tileRect l="-100%" t="-100%"/>
        </a:gradFill>
      </p:bgPr>
    </p:bg>
    <p:spTree>
      <p:nvGrpSpPr>
        <p:cNvPr id="305" name="Shape 305"/>
        <p:cNvGrpSpPr/>
        <p:nvPr/>
      </p:nvGrpSpPr>
      <p:grpSpPr>
        <a:xfrm>
          <a:off x="0" y="0"/>
          <a:ext cx="0" cy="0"/>
          <a:chOff x="0" y="0"/>
          <a:chExt cx="0" cy="0"/>
        </a:xfrm>
      </p:grpSpPr>
      <p:sp>
        <p:nvSpPr>
          <p:cNvPr id="306" name="Google Shape;306;g23db8803099_0_5"/>
          <p:cNvSpPr txBox="1"/>
          <p:nvPr/>
        </p:nvSpPr>
        <p:spPr>
          <a:xfrm>
            <a:off x="5015880" y="274638"/>
            <a:ext cx="68409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0" lang="es-MX" sz="1800" u="none" cap="none" strike="noStrike">
                <a:solidFill>
                  <a:schemeClr val="dk1"/>
                </a:solidFill>
                <a:latin typeface="Arial"/>
                <a:ea typeface="Arial"/>
                <a:cs typeface="Arial"/>
                <a:sym typeface="Arial"/>
              </a:rPr>
              <a:t>Apartado </a:t>
            </a:r>
            <a:r>
              <a:rPr b="1" lang="es-MX" sz="1800">
                <a:solidFill>
                  <a:schemeClr val="dk1"/>
                </a:solidFill>
              </a:rPr>
              <a:t>9</a:t>
            </a:r>
            <a:r>
              <a:rPr b="1" i="0" lang="es-MX" sz="1800" u="none" cap="none" strike="noStrike">
                <a:solidFill>
                  <a:schemeClr val="dk1"/>
                </a:solidFill>
                <a:latin typeface="Arial"/>
                <a:ea typeface="Arial"/>
                <a:cs typeface="Arial"/>
                <a:sym typeface="Arial"/>
              </a:rPr>
              <a:t>.</a:t>
            </a:r>
            <a:r>
              <a:rPr b="1" lang="es-MX" sz="1800">
                <a:solidFill>
                  <a:schemeClr val="dk1"/>
                </a:solidFill>
              </a:rPr>
              <a:t> Evidencias</a:t>
            </a:r>
            <a:endParaRPr b="0" i="0" sz="1400" u="none" cap="none" strike="noStrike">
              <a:solidFill>
                <a:srgbClr val="000000"/>
              </a:solidFill>
              <a:latin typeface="Arial"/>
              <a:ea typeface="Arial"/>
              <a:cs typeface="Arial"/>
              <a:sym typeface="Arial"/>
            </a:endParaRPr>
          </a:p>
        </p:txBody>
      </p:sp>
      <p:pic>
        <p:nvPicPr>
          <p:cNvPr descr="CFE.jpg" id="307" name="Google Shape;307;g23db8803099_0_5"/>
          <p:cNvPicPr preferRelativeResize="0"/>
          <p:nvPr/>
        </p:nvPicPr>
        <p:blipFill rotWithShape="1">
          <a:blip r:embed="rId3">
            <a:alphaModFix/>
          </a:blip>
          <a:srcRect b="0" l="0" r="0" t="0"/>
          <a:stretch/>
        </p:blipFill>
        <p:spPr>
          <a:xfrm>
            <a:off x="11054736" y="5378825"/>
            <a:ext cx="1137300" cy="1392600"/>
          </a:xfrm>
          <a:prstGeom prst="ellipse">
            <a:avLst/>
          </a:prstGeom>
          <a:noFill/>
          <a:ln>
            <a:noFill/>
          </a:ln>
        </p:spPr>
      </p:pic>
      <p:sp>
        <p:nvSpPr>
          <p:cNvPr id="308" name="Google Shape;308;g23db8803099_0_5"/>
          <p:cNvSpPr txBox="1"/>
          <p:nvPr/>
        </p:nvSpPr>
        <p:spPr>
          <a:xfrm>
            <a:off x="669750" y="643975"/>
            <a:ext cx="108525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t/>
            </a:r>
            <a:endParaRPr sz="1600"/>
          </a:p>
        </p:txBody>
      </p:sp>
      <p:pic>
        <p:nvPicPr>
          <p:cNvPr id="309" name="Google Shape;309;g23db8803099_0_5"/>
          <p:cNvPicPr preferRelativeResize="0"/>
          <p:nvPr/>
        </p:nvPicPr>
        <p:blipFill rotWithShape="1">
          <a:blip r:embed="rId4">
            <a:alphaModFix/>
          </a:blip>
          <a:srcRect b="0" l="6463" r="0" t="0"/>
          <a:stretch/>
        </p:blipFill>
        <p:spPr>
          <a:xfrm>
            <a:off x="145925" y="429225"/>
            <a:ext cx="5818351" cy="5716525"/>
          </a:xfrm>
          <a:prstGeom prst="rect">
            <a:avLst/>
          </a:prstGeom>
          <a:noFill/>
          <a:ln>
            <a:noFill/>
          </a:ln>
        </p:spPr>
      </p:pic>
      <p:pic>
        <p:nvPicPr>
          <p:cNvPr id="310" name="Google Shape;310;g23db8803099_0_5"/>
          <p:cNvPicPr preferRelativeResize="0"/>
          <p:nvPr/>
        </p:nvPicPr>
        <p:blipFill>
          <a:blip r:embed="rId5">
            <a:alphaModFix/>
          </a:blip>
          <a:stretch>
            <a:fillRect/>
          </a:stretch>
        </p:blipFill>
        <p:spPr>
          <a:xfrm>
            <a:off x="6096000" y="820775"/>
            <a:ext cx="5928200" cy="45580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DBF4"/>
            </a:gs>
            <a:gs pos="100000">
              <a:srgbClr val="70A4D5"/>
            </a:gs>
          </a:gsLst>
          <a:path path="circle">
            <a:fillToRect b="100%" r="100%"/>
          </a:path>
          <a:tileRect l="-100%" t="-100%"/>
        </a:gradFill>
      </p:bgPr>
    </p:bg>
    <p:spTree>
      <p:nvGrpSpPr>
        <p:cNvPr id="314" name="Shape 314"/>
        <p:cNvGrpSpPr/>
        <p:nvPr/>
      </p:nvGrpSpPr>
      <p:grpSpPr>
        <a:xfrm>
          <a:off x="0" y="0"/>
          <a:ext cx="0" cy="0"/>
          <a:chOff x="0" y="0"/>
          <a:chExt cx="0" cy="0"/>
        </a:xfrm>
      </p:grpSpPr>
      <p:sp>
        <p:nvSpPr>
          <p:cNvPr id="315" name="Google Shape;315;g23db8803099_0_33"/>
          <p:cNvSpPr txBox="1"/>
          <p:nvPr/>
        </p:nvSpPr>
        <p:spPr>
          <a:xfrm>
            <a:off x="5015880" y="274638"/>
            <a:ext cx="68409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0" lang="es-MX" sz="1800" u="none" cap="none" strike="noStrike">
                <a:solidFill>
                  <a:schemeClr val="dk1"/>
                </a:solidFill>
                <a:latin typeface="Arial"/>
                <a:ea typeface="Arial"/>
                <a:cs typeface="Arial"/>
                <a:sym typeface="Arial"/>
              </a:rPr>
              <a:t>Apartado </a:t>
            </a:r>
            <a:r>
              <a:rPr b="1" lang="es-MX" sz="1800">
                <a:solidFill>
                  <a:schemeClr val="dk1"/>
                </a:solidFill>
              </a:rPr>
              <a:t>9</a:t>
            </a:r>
            <a:r>
              <a:rPr b="1" i="0" lang="es-MX" sz="1800" u="none" cap="none" strike="noStrike">
                <a:solidFill>
                  <a:schemeClr val="dk1"/>
                </a:solidFill>
                <a:latin typeface="Arial"/>
                <a:ea typeface="Arial"/>
                <a:cs typeface="Arial"/>
                <a:sym typeface="Arial"/>
              </a:rPr>
              <a:t>.</a:t>
            </a:r>
            <a:r>
              <a:rPr b="1" lang="es-MX" sz="1800">
                <a:solidFill>
                  <a:schemeClr val="dk1"/>
                </a:solidFill>
              </a:rPr>
              <a:t> Lista de cotejo</a:t>
            </a:r>
            <a:endParaRPr b="0" i="0" sz="1400" u="none" cap="none" strike="noStrike">
              <a:solidFill>
                <a:srgbClr val="000000"/>
              </a:solidFill>
              <a:latin typeface="Arial"/>
              <a:ea typeface="Arial"/>
              <a:cs typeface="Arial"/>
              <a:sym typeface="Arial"/>
            </a:endParaRPr>
          </a:p>
        </p:txBody>
      </p:sp>
      <p:pic>
        <p:nvPicPr>
          <p:cNvPr descr="CFE.jpg" id="316" name="Google Shape;316;g23db8803099_0_33"/>
          <p:cNvPicPr preferRelativeResize="0"/>
          <p:nvPr/>
        </p:nvPicPr>
        <p:blipFill rotWithShape="1">
          <a:blip r:embed="rId3">
            <a:alphaModFix/>
          </a:blip>
          <a:srcRect b="0" l="0" r="0" t="0"/>
          <a:stretch/>
        </p:blipFill>
        <p:spPr>
          <a:xfrm>
            <a:off x="11054736" y="5378825"/>
            <a:ext cx="1137300" cy="1392600"/>
          </a:xfrm>
          <a:prstGeom prst="ellipse">
            <a:avLst/>
          </a:prstGeom>
          <a:noFill/>
          <a:ln>
            <a:noFill/>
          </a:ln>
        </p:spPr>
      </p:pic>
      <p:sp>
        <p:nvSpPr>
          <p:cNvPr id="317" name="Google Shape;317;g23db8803099_0_33"/>
          <p:cNvSpPr txBox="1"/>
          <p:nvPr/>
        </p:nvSpPr>
        <p:spPr>
          <a:xfrm>
            <a:off x="669750" y="643975"/>
            <a:ext cx="108525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t/>
            </a:r>
            <a:endParaRPr sz="1600"/>
          </a:p>
        </p:txBody>
      </p:sp>
      <p:pic>
        <p:nvPicPr>
          <p:cNvPr id="318" name="Google Shape;318;g23db8803099_0_33"/>
          <p:cNvPicPr preferRelativeResize="0"/>
          <p:nvPr/>
        </p:nvPicPr>
        <p:blipFill>
          <a:blip r:embed="rId4">
            <a:alphaModFix/>
          </a:blip>
          <a:stretch>
            <a:fillRect/>
          </a:stretch>
        </p:blipFill>
        <p:spPr>
          <a:xfrm>
            <a:off x="1103813" y="1980275"/>
            <a:ext cx="9984374" cy="24933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DBF4"/>
            </a:gs>
            <a:gs pos="100000">
              <a:srgbClr val="70A4D5"/>
            </a:gs>
          </a:gsLst>
          <a:path path="circle">
            <a:fillToRect b="100%" r="100%"/>
          </a:path>
          <a:tileRect l="-100%" t="-100%"/>
        </a:gradFill>
      </p:bgPr>
    </p:bg>
    <p:spTree>
      <p:nvGrpSpPr>
        <p:cNvPr id="323" name="Shape 323"/>
        <p:cNvGrpSpPr/>
        <p:nvPr/>
      </p:nvGrpSpPr>
      <p:grpSpPr>
        <a:xfrm>
          <a:off x="0" y="0"/>
          <a:ext cx="0" cy="0"/>
          <a:chOff x="0" y="0"/>
          <a:chExt cx="0" cy="0"/>
        </a:xfrm>
      </p:grpSpPr>
      <p:sp>
        <p:nvSpPr>
          <p:cNvPr id="324" name="Google Shape;324;g5a8d59613a_0_0"/>
          <p:cNvSpPr txBox="1"/>
          <p:nvPr/>
        </p:nvSpPr>
        <p:spPr>
          <a:xfrm>
            <a:off x="5015880" y="274638"/>
            <a:ext cx="6840900" cy="369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es-MX" sz="1800" u="none" cap="none" strike="noStrike">
                <a:solidFill>
                  <a:schemeClr val="dk1"/>
                </a:solidFill>
                <a:latin typeface="Arial"/>
                <a:ea typeface="Arial"/>
                <a:cs typeface="Arial"/>
                <a:sym typeface="Arial"/>
              </a:rPr>
              <a:t>Apartado 10. Actividad interdisciplinaria de desarrollo</a:t>
            </a:r>
            <a:endParaRPr b="0" i="0" sz="1400" u="none" cap="none" strike="noStrike">
              <a:solidFill>
                <a:srgbClr val="000000"/>
              </a:solidFill>
              <a:latin typeface="Arial"/>
              <a:ea typeface="Arial"/>
              <a:cs typeface="Arial"/>
              <a:sym typeface="Arial"/>
            </a:endParaRPr>
          </a:p>
        </p:txBody>
      </p:sp>
      <p:graphicFrame>
        <p:nvGraphicFramePr>
          <p:cNvPr id="325" name="Google Shape;325;g5a8d59613a_0_0"/>
          <p:cNvGraphicFramePr/>
          <p:nvPr/>
        </p:nvGraphicFramePr>
        <p:xfrm>
          <a:off x="811377" y="624807"/>
          <a:ext cx="3000000" cy="3000000"/>
        </p:xfrm>
        <a:graphic>
          <a:graphicData uri="http://schemas.openxmlformats.org/drawingml/2006/table">
            <a:tbl>
              <a:tblPr bandRow="1">
                <a:noFill/>
                <a:tableStyleId>{E1591509-96ED-491C-9436-61408537B2FD}</a:tableStyleId>
              </a:tblPr>
              <a:tblGrid>
                <a:gridCol w="3007775"/>
                <a:gridCol w="3387150"/>
                <a:gridCol w="4174325"/>
              </a:tblGrid>
              <a:tr h="1049475">
                <a:tc gridSpan="3">
                  <a:txBody>
                    <a:bodyPr/>
                    <a:lstStyle/>
                    <a:p>
                      <a:pPr indent="0" lvl="0" marL="0" marR="0" rtl="0" algn="just">
                        <a:lnSpc>
                          <a:spcPct val="115000"/>
                        </a:lnSpc>
                        <a:spcBef>
                          <a:spcPts val="0"/>
                        </a:spcBef>
                        <a:spcAft>
                          <a:spcPts val="0"/>
                        </a:spcAft>
                        <a:buClr>
                          <a:srgbClr val="000000"/>
                        </a:buClr>
                        <a:buSzPts val="1400"/>
                        <a:buFont typeface="Arial"/>
                        <a:buNone/>
                      </a:pPr>
                      <a:r>
                        <a:rPr b="1" lang="es-MX" sz="1600" u="none" cap="none" strike="noStrike"/>
                        <a:t>10.1 Sesión interdisciplinaria de desarrollo. a. </a:t>
                      </a:r>
                      <a:r>
                        <a:rPr b="1" lang="es-MX" sz="1600">
                          <a:solidFill>
                            <a:schemeClr val="dk1"/>
                          </a:solidFill>
                        </a:rPr>
                        <a:t>¿Quién escribe el diario y cuál es su conflicto?</a:t>
                      </a:r>
                      <a:endParaRPr b="1" sz="1600"/>
                    </a:p>
                    <a:p>
                      <a:pPr indent="0" lvl="0" marL="0" marR="0" rtl="0" algn="just">
                        <a:lnSpc>
                          <a:spcPct val="115000"/>
                        </a:lnSpc>
                        <a:spcBef>
                          <a:spcPts val="0"/>
                        </a:spcBef>
                        <a:spcAft>
                          <a:spcPts val="0"/>
                        </a:spcAft>
                        <a:buClr>
                          <a:srgbClr val="000000"/>
                        </a:buClr>
                        <a:buSzPts val="1400"/>
                        <a:buFont typeface="Arial"/>
                        <a:buNone/>
                      </a:pPr>
                      <a:r>
                        <a:rPr b="1" lang="es-MX" sz="1600" u="none" cap="none" strike="noStrike"/>
                        <a:t>b. Objetivo</a:t>
                      </a:r>
                      <a:r>
                        <a:rPr lang="es-MX" sz="1600" u="none" cap="none" strike="noStrike"/>
                        <a:t>: </a:t>
                      </a:r>
                      <a:r>
                        <a:rPr lang="es-MX" sz="1600">
                          <a:solidFill>
                            <a:schemeClr val="dk1"/>
                          </a:solidFill>
                        </a:rPr>
                        <a:t>Que los alumnos construyan un personaje y planteen los conflictos principales y los secundarios que aparecerán en sus diarios de viaje, como un texto literario que denuncie las injusticias y opresiones causadas por la implementación de una planta eólica.</a:t>
                      </a:r>
                      <a:endParaRPr sz="1600"/>
                    </a:p>
                    <a:p>
                      <a:pPr indent="0" lvl="0" marL="0" marR="0" rtl="0" algn="just">
                        <a:lnSpc>
                          <a:spcPct val="115000"/>
                        </a:lnSpc>
                        <a:spcBef>
                          <a:spcPts val="0"/>
                        </a:spcBef>
                        <a:spcAft>
                          <a:spcPts val="0"/>
                        </a:spcAft>
                        <a:buClr>
                          <a:srgbClr val="000000"/>
                        </a:buClr>
                        <a:buSzPts val="1400"/>
                        <a:buFont typeface="Arial"/>
                        <a:buNone/>
                      </a:pPr>
                      <a:r>
                        <a:rPr b="1" lang="es-MX" sz="1600" u="none" cap="none" strike="noStrike"/>
                        <a:t>c. Grado:</a:t>
                      </a:r>
                      <a:r>
                        <a:rPr lang="es-MX" sz="1600" u="none" cap="none" strike="noStrike"/>
                        <a:t> </a:t>
                      </a:r>
                      <a:r>
                        <a:rPr lang="es-MX" sz="1600"/>
                        <a:t>6</a:t>
                      </a:r>
                      <a:r>
                        <a:rPr lang="es-MX" sz="1600" u="none" cap="none" strike="noStrike"/>
                        <a:t>º.</a:t>
                      </a:r>
                      <a:endParaRPr sz="1600" u="none" cap="none" strike="noStrike"/>
                    </a:p>
                    <a:p>
                      <a:pPr indent="0" lvl="0" marL="0" marR="0" rtl="0" algn="just">
                        <a:lnSpc>
                          <a:spcPct val="115000"/>
                        </a:lnSpc>
                        <a:spcBef>
                          <a:spcPts val="0"/>
                        </a:spcBef>
                        <a:spcAft>
                          <a:spcPts val="0"/>
                        </a:spcAft>
                        <a:buClr>
                          <a:srgbClr val="000000"/>
                        </a:buClr>
                        <a:buSzPts val="1400"/>
                        <a:buFont typeface="Arial"/>
                        <a:buNone/>
                      </a:pPr>
                      <a:r>
                        <a:rPr b="1" lang="es-MX" sz="1600" u="none" cap="none" strike="noStrike"/>
                        <a:t>d. Fecha</a:t>
                      </a:r>
                      <a:r>
                        <a:rPr lang="es-MX" sz="1600" u="none" cap="none" strike="noStrike"/>
                        <a:t>: 16 de febrero de 2023</a:t>
                      </a:r>
                      <a:endParaRPr sz="16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575925">
                <a:tc>
                  <a:txBody>
                    <a:bodyPr/>
                    <a:lstStyle/>
                    <a:p>
                      <a:pPr indent="0" lvl="0" marL="0" marR="0" rtl="0" algn="ctr">
                        <a:lnSpc>
                          <a:spcPct val="115000"/>
                        </a:lnSpc>
                        <a:spcBef>
                          <a:spcPts val="0"/>
                        </a:spcBef>
                        <a:spcAft>
                          <a:spcPts val="0"/>
                        </a:spcAft>
                        <a:buClr>
                          <a:srgbClr val="000000"/>
                        </a:buClr>
                        <a:buSzPts val="1400"/>
                        <a:buFont typeface="Arial"/>
                        <a:buNone/>
                      </a:pPr>
                      <a:r>
                        <a:rPr b="1" lang="es-MX" sz="1600" u="none" cap="none" strike="noStrike"/>
                        <a:t>10.2 e. Asignatura</a:t>
                      </a:r>
                      <a:endParaRPr b="1" sz="16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b="1" lang="es-MX" sz="1600" u="none" cap="none" strike="noStrike"/>
                        <a:t>Temas y conceptos clave</a:t>
                      </a:r>
                      <a:endParaRPr b="1" sz="1600" u="none" cap="none" strike="noStrike"/>
                    </a:p>
                  </a:txBody>
                  <a:tcPr marT="9525" marB="9525" marR="9525" marL="95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b="1" lang="es-MX" sz="1600" u="none" cap="none" strike="noStrike"/>
                        <a:t>f. Fuentes de apoyo</a:t>
                      </a:r>
                      <a:endParaRPr b="1" sz="1600" u="none" cap="none" strike="noStrike"/>
                    </a:p>
                  </a:txBody>
                  <a:tcPr marT="9525" marB="9525" marR="9525" marL="95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85900">
                <a:tc>
                  <a:txBody>
                    <a:bodyPr/>
                    <a:lstStyle/>
                    <a:p>
                      <a:pPr indent="0" lvl="0" marL="0" rtl="0" algn="ctr">
                        <a:spcBef>
                          <a:spcPts val="0"/>
                        </a:spcBef>
                        <a:spcAft>
                          <a:spcPts val="0"/>
                        </a:spcAft>
                        <a:buNone/>
                      </a:pPr>
                      <a:r>
                        <a:rPr lang="es-MX" sz="1600"/>
                        <a:t>Física IV</a:t>
                      </a:r>
                      <a:endParaRPr sz="1600"/>
                    </a:p>
                  </a:txBody>
                  <a:tcPr marT="63500" marB="63500" marR="63500" marL="63500">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400"/>
                        <a:buFont typeface="Arial"/>
                        <a:buNone/>
                      </a:pPr>
                      <a:r>
                        <a:rPr lang="es-MX" sz="1600">
                          <a:solidFill>
                            <a:schemeClr val="dk1"/>
                          </a:solidFill>
                        </a:rPr>
                        <a:t>Componentes de un aerogenerador</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a:p>
                    <a:p>
                      <a:pPr indent="0" lvl="0" marL="0" marR="0" rtl="0" algn="ctr">
                        <a:lnSpc>
                          <a:spcPct val="115000"/>
                        </a:lnSpc>
                        <a:spcBef>
                          <a:spcPts val="0"/>
                        </a:spcBef>
                        <a:spcAft>
                          <a:spcPts val="0"/>
                        </a:spcAft>
                        <a:buClr>
                          <a:srgbClr val="000000"/>
                        </a:buClr>
                        <a:buSzPts val="1400"/>
                        <a:buFont typeface="Arial"/>
                        <a:buNone/>
                      </a:pPr>
                      <a:r>
                        <a:rPr lang="es-MX" sz="1600"/>
                        <a:t>Conversión de energía eólica a eléctrica </a:t>
                      </a:r>
                      <a:endParaRPr sz="1600"/>
                    </a:p>
                  </a:txBody>
                  <a:tcPr marT="9525" marB="9525"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450215" lvl="0" marL="450215" marR="0" rtl="0" algn="just">
                        <a:lnSpc>
                          <a:spcPct val="115000"/>
                        </a:lnSpc>
                        <a:spcBef>
                          <a:spcPts val="0"/>
                        </a:spcBef>
                        <a:spcAft>
                          <a:spcPts val="0"/>
                        </a:spcAft>
                        <a:buClr>
                          <a:srgbClr val="000000"/>
                        </a:buClr>
                        <a:buSzPts val="1400"/>
                        <a:buFont typeface="Arial"/>
                        <a:buNone/>
                      </a:pPr>
                      <a:r>
                        <a:rPr lang="es-MX" sz="1600"/>
                        <a:t>Alvarenga, B. y Máximo A. (2010). Física General con experimentos sencillos. (4ª ed.). México: Oxford.</a:t>
                      </a:r>
                      <a:endParaRPr sz="1600"/>
                    </a:p>
                    <a:p>
                      <a:pPr indent="-450215" lvl="0" marL="450215" marR="0" rtl="0" algn="just">
                        <a:lnSpc>
                          <a:spcPct val="115000"/>
                        </a:lnSpc>
                        <a:spcBef>
                          <a:spcPts val="0"/>
                        </a:spcBef>
                        <a:spcAft>
                          <a:spcPts val="0"/>
                        </a:spcAft>
                        <a:buClr>
                          <a:srgbClr val="000000"/>
                        </a:buClr>
                        <a:buSzPts val="1400"/>
                        <a:buFont typeface="Arial"/>
                        <a:buNone/>
                      </a:pPr>
                      <a:r>
                        <a:t/>
                      </a:r>
                      <a:endParaRPr sz="1600"/>
                    </a:p>
                  </a:txBody>
                  <a:tcPr marT="9525" marB="9525"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pic>
        <p:nvPicPr>
          <p:cNvPr descr="CFE.jpg" id="326" name="Google Shape;326;g5a8d59613a_0_0"/>
          <p:cNvPicPr preferRelativeResize="0"/>
          <p:nvPr/>
        </p:nvPicPr>
        <p:blipFill rotWithShape="1">
          <a:blip r:embed="rId3">
            <a:alphaModFix/>
          </a:blip>
          <a:srcRect b="0" l="0" r="0" t="0"/>
          <a:stretch/>
        </p:blipFill>
        <p:spPr>
          <a:xfrm>
            <a:off x="11054736" y="5378825"/>
            <a:ext cx="1137300" cy="1392600"/>
          </a:xfrm>
          <a:prstGeom prst="ellipse">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DBF4"/>
            </a:gs>
            <a:gs pos="100000">
              <a:srgbClr val="70A4D5"/>
            </a:gs>
          </a:gsLst>
          <a:path path="circle">
            <a:fillToRect b="100%" r="100%"/>
          </a:path>
          <a:tileRect l="-100%" t="-100%"/>
        </a:gradFill>
      </p:bgPr>
    </p:bg>
    <p:spTree>
      <p:nvGrpSpPr>
        <p:cNvPr id="331" name="Shape 331"/>
        <p:cNvGrpSpPr/>
        <p:nvPr/>
      </p:nvGrpSpPr>
      <p:grpSpPr>
        <a:xfrm>
          <a:off x="0" y="0"/>
          <a:ext cx="0" cy="0"/>
          <a:chOff x="0" y="0"/>
          <a:chExt cx="0" cy="0"/>
        </a:xfrm>
      </p:grpSpPr>
      <p:graphicFrame>
        <p:nvGraphicFramePr>
          <p:cNvPr id="332" name="Google Shape;332;g5a8d59613a_0_7"/>
          <p:cNvGraphicFramePr/>
          <p:nvPr/>
        </p:nvGraphicFramePr>
        <p:xfrm>
          <a:off x="327250" y="392328"/>
          <a:ext cx="3000000" cy="3000000"/>
        </p:xfrm>
        <a:graphic>
          <a:graphicData uri="http://schemas.openxmlformats.org/drawingml/2006/table">
            <a:tbl>
              <a:tblPr bandRow="1">
                <a:noFill/>
                <a:tableStyleId>{E1591509-96ED-491C-9436-61408537B2FD}</a:tableStyleId>
              </a:tblPr>
              <a:tblGrid>
                <a:gridCol w="2967000"/>
                <a:gridCol w="3553175"/>
                <a:gridCol w="4207300"/>
              </a:tblGrid>
              <a:tr h="2514975">
                <a:tc>
                  <a:txBody>
                    <a:bodyPr/>
                    <a:lstStyle/>
                    <a:p>
                      <a:pPr indent="0" lvl="0" marL="0" marR="0" rtl="0" algn="ctr">
                        <a:lnSpc>
                          <a:spcPct val="115000"/>
                        </a:lnSpc>
                        <a:spcBef>
                          <a:spcPts val="0"/>
                        </a:spcBef>
                        <a:spcAft>
                          <a:spcPts val="0"/>
                        </a:spcAft>
                        <a:buNone/>
                      </a:pPr>
                      <a:r>
                        <a:rPr lang="es-MX" sz="1600"/>
                        <a:t>Pensamiento filosófico en México16</a:t>
                      </a:r>
                      <a:endParaRPr sz="1600" u="none" cap="none" strike="noStrike"/>
                    </a:p>
                  </a:txBody>
                  <a:tcPr marT="63500" marB="63500" marR="63500" marL="63500">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400"/>
                        <a:buFont typeface="Arial"/>
                        <a:buNone/>
                      </a:pPr>
                      <a:r>
                        <a:rPr lang="es-MX" sz="1600">
                          <a:solidFill>
                            <a:schemeClr val="dk1"/>
                          </a:solidFill>
                        </a:rPr>
                        <a:t>Opresión estructural</a:t>
                      </a:r>
                      <a:endParaRPr sz="1600">
                        <a:solidFill>
                          <a:schemeClr val="dk1"/>
                        </a:solidFill>
                      </a:endParaRPr>
                    </a:p>
                    <a:p>
                      <a:pPr indent="0" lvl="0" marL="0" rtl="0" algn="ctr">
                        <a:lnSpc>
                          <a:spcPct val="115000"/>
                        </a:lnSpc>
                        <a:spcBef>
                          <a:spcPts val="0"/>
                        </a:spcBef>
                        <a:spcAft>
                          <a:spcPts val="0"/>
                        </a:spcAft>
                        <a:buClr>
                          <a:schemeClr val="dk1"/>
                        </a:buClr>
                        <a:buSzPts val="1400"/>
                        <a:buFont typeface="Arial"/>
                        <a:buNone/>
                      </a:pPr>
                      <a:r>
                        <a:rPr lang="es-MX" sz="1600">
                          <a:solidFill>
                            <a:schemeClr val="dk1"/>
                          </a:solidFill>
                        </a:rPr>
                        <a:t>Explotación </a:t>
                      </a:r>
                      <a:endParaRPr sz="1600">
                        <a:solidFill>
                          <a:schemeClr val="dk1"/>
                        </a:solidFill>
                      </a:endParaRPr>
                    </a:p>
                    <a:p>
                      <a:pPr indent="0" lvl="0" marL="0" rtl="0" algn="ctr">
                        <a:lnSpc>
                          <a:spcPct val="115000"/>
                        </a:lnSpc>
                        <a:spcBef>
                          <a:spcPts val="0"/>
                        </a:spcBef>
                        <a:spcAft>
                          <a:spcPts val="0"/>
                        </a:spcAft>
                        <a:buClr>
                          <a:schemeClr val="dk1"/>
                        </a:buClr>
                        <a:buSzPts val="1400"/>
                        <a:buFont typeface="Arial"/>
                        <a:buNone/>
                      </a:pPr>
                      <a:r>
                        <a:rPr lang="es-MX" sz="1600">
                          <a:solidFill>
                            <a:schemeClr val="dk1"/>
                          </a:solidFill>
                        </a:rPr>
                        <a:t>Marginación</a:t>
                      </a:r>
                      <a:endParaRPr sz="1600">
                        <a:solidFill>
                          <a:schemeClr val="dk1"/>
                        </a:solidFill>
                      </a:endParaRPr>
                    </a:p>
                    <a:p>
                      <a:pPr indent="0" lvl="0" marL="0" rtl="0" algn="ctr">
                        <a:lnSpc>
                          <a:spcPct val="115000"/>
                        </a:lnSpc>
                        <a:spcBef>
                          <a:spcPts val="0"/>
                        </a:spcBef>
                        <a:spcAft>
                          <a:spcPts val="0"/>
                        </a:spcAft>
                        <a:buClr>
                          <a:schemeClr val="dk1"/>
                        </a:buClr>
                        <a:buSzPts val="1400"/>
                        <a:buFont typeface="Arial"/>
                        <a:buNone/>
                      </a:pPr>
                      <a:r>
                        <a:rPr lang="es-MX" sz="1600">
                          <a:solidFill>
                            <a:schemeClr val="dk1"/>
                          </a:solidFill>
                        </a:rPr>
                        <a:t>Carencia de poder</a:t>
                      </a:r>
                      <a:endParaRPr sz="1600">
                        <a:solidFill>
                          <a:schemeClr val="dk1"/>
                        </a:solidFill>
                      </a:endParaRPr>
                    </a:p>
                    <a:p>
                      <a:pPr indent="0" lvl="0" marL="0" rtl="0" algn="ctr">
                        <a:lnSpc>
                          <a:spcPct val="115000"/>
                        </a:lnSpc>
                        <a:spcBef>
                          <a:spcPts val="0"/>
                        </a:spcBef>
                        <a:spcAft>
                          <a:spcPts val="0"/>
                        </a:spcAft>
                        <a:buClr>
                          <a:schemeClr val="dk1"/>
                        </a:buClr>
                        <a:buSzPts val="1400"/>
                        <a:buFont typeface="Arial"/>
                        <a:buNone/>
                      </a:pPr>
                      <a:r>
                        <a:rPr lang="es-MX" sz="1600">
                          <a:solidFill>
                            <a:schemeClr val="dk1"/>
                          </a:solidFill>
                        </a:rPr>
                        <a:t>Imperialismo cultural</a:t>
                      </a:r>
                      <a:endParaRPr sz="1600">
                        <a:solidFill>
                          <a:schemeClr val="dk1"/>
                        </a:solidFill>
                      </a:endParaRPr>
                    </a:p>
                    <a:p>
                      <a:pPr indent="0" lvl="0" marL="0" rtl="0" algn="ctr">
                        <a:lnSpc>
                          <a:spcPct val="115000"/>
                        </a:lnSpc>
                        <a:spcBef>
                          <a:spcPts val="0"/>
                        </a:spcBef>
                        <a:spcAft>
                          <a:spcPts val="0"/>
                        </a:spcAft>
                        <a:buClr>
                          <a:schemeClr val="dk1"/>
                        </a:buClr>
                        <a:buSzPts val="1400"/>
                        <a:buFont typeface="Arial"/>
                        <a:buNone/>
                      </a:pPr>
                      <a:r>
                        <a:rPr lang="es-MX" sz="1600">
                          <a:solidFill>
                            <a:schemeClr val="dk1"/>
                          </a:solidFill>
                        </a:rPr>
                        <a:t>Violencia</a:t>
                      </a:r>
                      <a:endParaRPr sz="1600">
                        <a:solidFill>
                          <a:schemeClr val="dk1"/>
                        </a:solidFill>
                      </a:endParaRPr>
                    </a:p>
                    <a:p>
                      <a:pPr indent="0" lvl="0" marL="0" rtl="0" algn="ctr">
                        <a:lnSpc>
                          <a:spcPct val="115000"/>
                        </a:lnSpc>
                        <a:spcBef>
                          <a:spcPts val="0"/>
                        </a:spcBef>
                        <a:spcAft>
                          <a:spcPts val="0"/>
                        </a:spcAft>
                        <a:buClr>
                          <a:schemeClr val="dk1"/>
                        </a:buClr>
                        <a:buSzPts val="1400"/>
                        <a:buFont typeface="Arial"/>
                        <a:buNone/>
                      </a:pPr>
                      <a:r>
                        <a:rPr lang="es-MX" sz="1600">
                          <a:solidFill>
                            <a:schemeClr val="dk1"/>
                          </a:solidFill>
                        </a:rPr>
                        <a:t>Grupos social</a:t>
                      </a:r>
                      <a:endParaRPr sz="1600">
                        <a:solidFill>
                          <a:schemeClr val="dk1"/>
                        </a:solidFill>
                      </a:endParaRPr>
                    </a:p>
                    <a:p>
                      <a:pPr indent="0" lvl="0" marL="0" rtl="0" algn="ctr">
                        <a:lnSpc>
                          <a:spcPct val="115000"/>
                        </a:lnSpc>
                        <a:spcBef>
                          <a:spcPts val="0"/>
                        </a:spcBef>
                        <a:spcAft>
                          <a:spcPts val="0"/>
                        </a:spcAft>
                        <a:buClr>
                          <a:schemeClr val="dk1"/>
                        </a:buClr>
                        <a:buSzPts val="1400"/>
                        <a:buFont typeface="Arial"/>
                        <a:buNone/>
                      </a:pPr>
                      <a:r>
                        <a:rPr lang="es-MX" sz="1600">
                          <a:solidFill>
                            <a:schemeClr val="dk1"/>
                          </a:solidFill>
                        </a:rPr>
                        <a:t>Interseccionalidad</a:t>
                      </a:r>
                      <a:endParaRPr sz="1600"/>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s-MX" sz="1600"/>
                        <a:t>Young, Iris Marion, (2000), La Justicia y la política de la Diferencia, Madrid, Cátedra.</a:t>
                      </a:r>
                      <a:endParaRPr sz="1600" u="none" cap="none" strike="noStrike"/>
                    </a:p>
                  </a:txBody>
                  <a:tcPr marT="9525" marB="9525"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514975">
                <a:tc>
                  <a:txBody>
                    <a:bodyPr/>
                    <a:lstStyle/>
                    <a:p>
                      <a:pPr indent="0" lvl="0" marL="0" marR="0" rtl="0" algn="ctr">
                        <a:lnSpc>
                          <a:spcPct val="115000"/>
                        </a:lnSpc>
                        <a:spcBef>
                          <a:spcPts val="0"/>
                        </a:spcBef>
                        <a:spcAft>
                          <a:spcPts val="0"/>
                        </a:spcAft>
                        <a:buNone/>
                      </a:pPr>
                      <a:r>
                        <a:rPr lang="es-MX" sz="1600"/>
                        <a:t>Literatura mexicana e iberoamericana</a:t>
                      </a:r>
                      <a:endParaRPr sz="1600" u="none" cap="none" strike="noStrike"/>
                    </a:p>
                  </a:txBody>
                  <a:tcPr marT="63500" marB="63500" marR="63500" marL="63500">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Literatura de denuncia</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Personaje</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Conflicto</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Narrador</a:t>
                      </a:r>
                      <a:endParaRPr sz="1600">
                        <a:solidFill>
                          <a:schemeClr val="dk1"/>
                        </a:solidFill>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Hernández C., O. (coord.), (2019). </a:t>
                      </a:r>
                      <a:r>
                        <a:rPr i="1" lang="es-MX" sz="1600">
                          <a:solidFill>
                            <a:schemeClr val="dk1"/>
                          </a:solidFill>
                        </a:rPr>
                        <a:t>Guía de estudio. Literatura mexicana e iberoamericana</a:t>
                      </a:r>
                      <a:r>
                        <a:rPr lang="es-MX" sz="1600">
                          <a:solidFill>
                            <a:schemeClr val="dk1"/>
                          </a:solidFill>
                        </a:rPr>
                        <a:t>. ENP. UNAM.</a:t>
                      </a:r>
                      <a:r>
                        <a:rPr lang="es-MX" sz="1600">
                          <a:solidFill>
                            <a:schemeClr val="dk1"/>
                          </a:solidFill>
                          <a:uFill>
                            <a:noFill/>
                          </a:uFill>
                          <a:hlinkClick r:id="rId3">
                            <a:extLst>
                              <a:ext uri="{A12FA001-AC4F-418D-AE19-62706E023703}">
                                <ahyp:hlinkClr val="tx"/>
                              </a:ext>
                            </a:extLst>
                          </a:hlinkClick>
                        </a:rPr>
                        <a:t> </a:t>
                      </a:r>
                      <a:r>
                        <a:rPr lang="es-MX" sz="1600" u="sng">
                          <a:solidFill>
                            <a:schemeClr val="dk1"/>
                          </a:solidFill>
                          <a:hlinkClick r:id="rId4">
                            <a:extLst>
                              <a:ext uri="{A12FA001-AC4F-418D-AE19-62706E023703}">
                                <ahyp:hlinkClr val="tx"/>
                              </a:ext>
                            </a:extLst>
                          </a:hlinkClick>
                        </a:rPr>
                        <a:t>https://drive.google.com/file/d/1qhIFE4tXeyabtslwfri_OpzQiJzyXloF/view?usp=drive_web&amp;authuser=2</a:t>
                      </a:r>
                      <a:endParaRPr sz="1600" u="none" cap="none" strike="noStrike">
                        <a:solidFill>
                          <a:schemeClr val="dk1"/>
                        </a:solidFill>
                      </a:endParaRPr>
                    </a:p>
                  </a:txBody>
                  <a:tcPr marT="9525" marB="9525"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49500">
                <a:tc gridSpan="3">
                  <a:txBody>
                    <a:bodyPr/>
                    <a:lstStyle/>
                    <a:p>
                      <a:pPr indent="0" lvl="0" marL="0" rtl="0" algn="just">
                        <a:lnSpc>
                          <a:spcPct val="115000"/>
                        </a:lnSpc>
                        <a:spcBef>
                          <a:spcPts val="0"/>
                        </a:spcBef>
                        <a:spcAft>
                          <a:spcPts val="0"/>
                        </a:spcAft>
                        <a:buNone/>
                      </a:pPr>
                      <a:r>
                        <a:rPr b="1" lang="es-MX" sz="1600"/>
                        <a:t>10.3 g. Justificación:</a:t>
                      </a:r>
                      <a:r>
                        <a:rPr lang="es-MX" sz="1600"/>
                        <a:t> Se requiere que los alumnos construyan al personaje, el conflicto y el narrador usando los conceptos c</a:t>
                      </a:r>
                      <a:r>
                        <a:rPr lang="es-MX" sz="1600"/>
                        <a:t>la</a:t>
                      </a:r>
                      <a:r>
                        <a:rPr lang="es-MX" sz="1600"/>
                        <a:t>ve ya reunidos en el organizador gráfico. Un buen planteamiento podría facilitar el desarrollo de los diarios de viaje.</a:t>
                      </a:r>
                      <a:endParaRPr b="1" sz="1600" u="none" cap="none" strike="noStrike"/>
                    </a:p>
                  </a:txBody>
                  <a:tcPr marT="63500" marB="63500" marR="63500" marL="63500">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bl>
          </a:graphicData>
        </a:graphic>
      </p:graphicFrame>
      <p:pic>
        <p:nvPicPr>
          <p:cNvPr descr="CFE.jpg" id="333" name="Google Shape;333;g5a8d59613a_0_7"/>
          <p:cNvPicPr preferRelativeResize="0"/>
          <p:nvPr/>
        </p:nvPicPr>
        <p:blipFill rotWithShape="1">
          <a:blip r:embed="rId5">
            <a:alphaModFix/>
          </a:blip>
          <a:srcRect b="0" l="0" r="0" t="0"/>
          <a:stretch/>
        </p:blipFill>
        <p:spPr>
          <a:xfrm>
            <a:off x="11054736" y="5378825"/>
            <a:ext cx="1137300" cy="1392600"/>
          </a:xfrm>
          <a:prstGeom prst="ellipse">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DBF4"/>
            </a:gs>
            <a:gs pos="100000">
              <a:srgbClr val="70A4D5"/>
            </a:gs>
          </a:gsLst>
          <a:path path="circle">
            <a:fillToRect b="100%" r="100%"/>
          </a:path>
          <a:tileRect l="-100%" t="-100%"/>
        </a:gradFill>
      </p:bgPr>
    </p:bg>
    <p:spTree>
      <p:nvGrpSpPr>
        <p:cNvPr id="338" name="Shape 338"/>
        <p:cNvGrpSpPr/>
        <p:nvPr/>
      </p:nvGrpSpPr>
      <p:grpSpPr>
        <a:xfrm>
          <a:off x="0" y="0"/>
          <a:ext cx="0" cy="0"/>
          <a:chOff x="0" y="0"/>
          <a:chExt cx="0" cy="0"/>
        </a:xfrm>
      </p:grpSpPr>
      <p:graphicFrame>
        <p:nvGraphicFramePr>
          <p:cNvPr id="339" name="Google Shape;339;g5a8d59613a_0_13"/>
          <p:cNvGraphicFramePr/>
          <p:nvPr/>
        </p:nvGraphicFramePr>
        <p:xfrm>
          <a:off x="209225" y="301425"/>
          <a:ext cx="3000000" cy="3000000"/>
        </p:xfrm>
        <a:graphic>
          <a:graphicData uri="http://schemas.openxmlformats.org/drawingml/2006/table">
            <a:tbl>
              <a:tblPr bandRow="1">
                <a:noFill/>
                <a:tableStyleId>{E1591509-96ED-491C-9436-61408537B2FD}</a:tableStyleId>
              </a:tblPr>
              <a:tblGrid>
                <a:gridCol w="1330475"/>
                <a:gridCol w="2263125"/>
                <a:gridCol w="1938725"/>
                <a:gridCol w="2846250"/>
                <a:gridCol w="3394950"/>
              </a:tblGrid>
              <a:tr h="203200">
                <a:tc gridSpan="3">
                  <a:txBody>
                    <a:bodyPr/>
                    <a:lstStyle/>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a:txBody>
                    <a:bodyPr/>
                    <a:lstStyle/>
                    <a:p>
                      <a:pPr indent="0" lvl="0" marL="0" marR="0" rtl="0" algn="ctr">
                        <a:lnSpc>
                          <a:spcPct val="115000"/>
                        </a:lnSpc>
                        <a:spcBef>
                          <a:spcPts val="0"/>
                        </a:spcBef>
                        <a:spcAft>
                          <a:spcPts val="0"/>
                        </a:spcAft>
                        <a:buClr>
                          <a:srgbClr val="000000"/>
                        </a:buClr>
                        <a:buSzPts val="1400"/>
                        <a:buFont typeface="Arial"/>
                        <a:buNone/>
                      </a:pPr>
                      <a:r>
                        <a:rPr b="1" lang="es-MX" sz="1600" u="none" cap="none" strike="noStrike"/>
                        <a:t>Productos parciales</a:t>
                      </a:r>
                      <a:endParaRPr sz="1600" u="none" cap="none" strike="noStrike">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b="1" lang="es-MX" sz="1600" u="none" cap="none" strike="noStrike"/>
                        <a:t>Evaluación</a:t>
                      </a:r>
                      <a:endParaRPr sz="1600" u="none" cap="none" strike="noStrike">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974600">
                <a:tc gridSpan="3">
                  <a:txBody>
                    <a:bodyPr/>
                    <a:lstStyle/>
                    <a:p>
                      <a:pPr indent="-330200" lvl="0" marL="457200" marR="0" rtl="0" algn="just">
                        <a:lnSpc>
                          <a:spcPct val="115000"/>
                        </a:lnSpc>
                        <a:spcBef>
                          <a:spcPts val="0"/>
                        </a:spcBef>
                        <a:spcAft>
                          <a:spcPts val="0"/>
                        </a:spcAft>
                        <a:buClr>
                          <a:srgbClr val="000000"/>
                        </a:buClr>
                        <a:buSzPts val="1600"/>
                        <a:buFont typeface="Arial"/>
                        <a:buChar char="●"/>
                      </a:pPr>
                      <a:r>
                        <a:rPr b="1" lang="es-MX" sz="1600" u="none" cap="none" strike="noStrike"/>
                        <a:t>10.4 h. Actividades de apertura</a:t>
                      </a:r>
                      <a:endParaRPr b="1" sz="1600" u="none" cap="none" strike="noStrike"/>
                    </a:p>
                    <a:p>
                      <a:pPr indent="0" lvl="0" marL="0" marR="0" rtl="0" algn="just">
                        <a:lnSpc>
                          <a:spcPct val="115000"/>
                        </a:lnSpc>
                        <a:spcBef>
                          <a:spcPts val="0"/>
                        </a:spcBef>
                        <a:spcAft>
                          <a:spcPts val="0"/>
                        </a:spcAft>
                        <a:buNone/>
                      </a:pPr>
                      <a:r>
                        <a:rPr lang="es-MX" sz="1600"/>
                        <a:t>Se retomará el organizador gráfico elaborado en la sesión anterior y se explicará a los alumnos que, a partir de él, deben de comenzar a diseñar las características del protagonista de su diario de viaje (grupo o grupos sociales a los que pertenece), el conflicto (que debe de partir de la implementación de una planta eólica) y el tipo de narrador que contará la historia. (10 minutos)</a:t>
                      </a:r>
                      <a:endParaRPr b="1" sz="1600"/>
                    </a:p>
                    <a:p>
                      <a:pPr indent="0" lvl="0" marL="0" marR="0" rtl="0" algn="just">
                        <a:lnSpc>
                          <a:spcPct val="115000"/>
                        </a:lnSpc>
                        <a:spcBef>
                          <a:spcPts val="0"/>
                        </a:spcBef>
                        <a:spcAft>
                          <a:spcPts val="0"/>
                        </a:spcAft>
                        <a:buNone/>
                      </a:pPr>
                      <a:r>
                        <a:t/>
                      </a:r>
                      <a:endParaRPr b="1" sz="1600"/>
                    </a:p>
                    <a:p>
                      <a:pPr indent="-330200" lvl="0" marL="457200" marR="0" rtl="0" algn="just">
                        <a:lnSpc>
                          <a:spcPct val="115000"/>
                        </a:lnSpc>
                        <a:spcBef>
                          <a:spcPts val="0"/>
                        </a:spcBef>
                        <a:spcAft>
                          <a:spcPts val="0"/>
                        </a:spcAft>
                        <a:buClr>
                          <a:srgbClr val="000000"/>
                        </a:buClr>
                        <a:buSzPts val="1600"/>
                        <a:buFont typeface="Arial"/>
                        <a:buChar char="●"/>
                      </a:pPr>
                      <a:r>
                        <a:rPr b="1" lang="es-MX" sz="1600" u="none" cap="none" strike="noStrike"/>
                        <a:t>10.5 i. Actividades de desarrollo</a:t>
                      </a:r>
                      <a:endParaRPr b="1" sz="1600" u="none" cap="none" strike="noStrike"/>
                    </a:p>
                    <a:p>
                      <a:pPr indent="0" lvl="0" marL="0" marR="0" rtl="0" algn="just">
                        <a:lnSpc>
                          <a:spcPct val="115000"/>
                        </a:lnSpc>
                        <a:spcBef>
                          <a:spcPts val="0"/>
                        </a:spcBef>
                        <a:spcAft>
                          <a:spcPts val="0"/>
                        </a:spcAft>
                        <a:buClr>
                          <a:srgbClr val="000000"/>
                        </a:buClr>
                        <a:buSzPts val="1400"/>
                        <a:buFont typeface="Arial"/>
                        <a:buNone/>
                      </a:pPr>
                      <a:r>
                        <a:rPr lang="es-MX" sz="1600"/>
                        <a:t>Los alumnos se reunirán en equipos y comenzarán a pensar en los elementos que se les han señalado en la apertura. Los profesores asesorarán a cada equipo con sus ideas iniciales, haciendo la recomendación de que traten de mantener la verosimilitud en su relato.</a:t>
                      </a:r>
                      <a:endParaRPr sz="1600"/>
                    </a:p>
                    <a:p>
                      <a:pPr indent="0" lvl="0" marL="0" marR="0" rtl="0" algn="just">
                        <a:lnSpc>
                          <a:spcPct val="115000"/>
                        </a:lnSpc>
                        <a:spcBef>
                          <a:spcPts val="0"/>
                        </a:spcBef>
                        <a:spcAft>
                          <a:spcPts val="0"/>
                        </a:spcAft>
                        <a:buClr>
                          <a:srgbClr val="000000"/>
                        </a:buClr>
                        <a:buSzPts val="1400"/>
                        <a:buFont typeface="Arial"/>
                        <a:buNone/>
                      </a:pPr>
                      <a:r>
                        <a:t/>
                      </a:r>
                      <a:endParaRPr sz="1600"/>
                    </a:p>
                    <a:p>
                      <a:pPr indent="-330200" lvl="0" marL="457200" marR="0" rtl="0" algn="just">
                        <a:lnSpc>
                          <a:spcPct val="115000"/>
                        </a:lnSpc>
                        <a:spcBef>
                          <a:spcPts val="0"/>
                        </a:spcBef>
                        <a:spcAft>
                          <a:spcPts val="0"/>
                        </a:spcAft>
                        <a:buClr>
                          <a:srgbClr val="000000"/>
                        </a:buClr>
                        <a:buSzPts val="1600"/>
                        <a:buFont typeface="Arial"/>
                        <a:buChar char="●"/>
                      </a:pPr>
                      <a:r>
                        <a:rPr b="1" lang="es-MX" sz="1600" u="none" cap="none" strike="noStrike"/>
                        <a:t>10.6 j. Actividades de cierre</a:t>
                      </a:r>
                      <a:endParaRPr b="1" sz="1600" u="none" cap="none" strike="noStrike"/>
                    </a:p>
                    <a:p>
                      <a:pPr indent="0" lvl="0" marL="0" marR="0" rtl="0" algn="just">
                        <a:lnSpc>
                          <a:spcPct val="115000"/>
                        </a:lnSpc>
                        <a:spcBef>
                          <a:spcPts val="0"/>
                        </a:spcBef>
                        <a:spcAft>
                          <a:spcPts val="0"/>
                        </a:spcAft>
                        <a:buNone/>
                      </a:pPr>
                      <a:r>
                        <a:rPr lang="es-MX" sz="1600"/>
                        <a:t>Cada equipo expondrá su propuesta inicial y tanto el resto del grupo como los profesores darán una breve retroalimentación para que los proyectos se enriquezcan.</a:t>
                      </a:r>
                      <a:endParaRPr sz="1600" u="none" cap="none" strike="noStrike">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a:txBody>
                    <a:bodyPr/>
                    <a:lstStyle/>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p>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p>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p>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p>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p>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p>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p>
                    <a:p>
                      <a:pPr indent="0" lvl="0" marL="0" rtl="0" algn="ctr">
                        <a:lnSpc>
                          <a:spcPct val="115000"/>
                        </a:lnSpc>
                        <a:spcBef>
                          <a:spcPts val="0"/>
                        </a:spcBef>
                        <a:spcAft>
                          <a:spcPts val="0"/>
                        </a:spcAft>
                        <a:buClr>
                          <a:schemeClr val="dk1"/>
                        </a:buClr>
                        <a:buSzPts val="1400"/>
                        <a:buFont typeface="Arial"/>
                        <a:buNone/>
                      </a:pPr>
                      <a:r>
                        <a:t/>
                      </a:r>
                      <a:endParaRPr sz="1600">
                        <a:solidFill>
                          <a:schemeClr val="dk1"/>
                        </a:solidFill>
                      </a:endParaRPr>
                    </a:p>
                    <a:p>
                      <a:pPr indent="0" lvl="0" marL="0" rtl="0" algn="ctr">
                        <a:lnSpc>
                          <a:spcPct val="115000"/>
                        </a:lnSpc>
                        <a:spcBef>
                          <a:spcPts val="0"/>
                        </a:spcBef>
                        <a:spcAft>
                          <a:spcPts val="0"/>
                        </a:spcAft>
                        <a:buClr>
                          <a:schemeClr val="dk1"/>
                        </a:buClr>
                        <a:buSzPts val="1400"/>
                        <a:buFont typeface="Arial"/>
                        <a:buNone/>
                      </a:pPr>
                      <a:r>
                        <a:t/>
                      </a:r>
                      <a:endParaRPr sz="1600">
                        <a:solidFill>
                          <a:schemeClr val="dk1"/>
                        </a:solidFill>
                      </a:endParaRPr>
                    </a:p>
                    <a:p>
                      <a:pPr indent="0" lvl="0" marL="0" rtl="0" algn="ctr">
                        <a:lnSpc>
                          <a:spcPct val="115000"/>
                        </a:lnSpc>
                        <a:spcBef>
                          <a:spcPts val="0"/>
                        </a:spcBef>
                        <a:spcAft>
                          <a:spcPts val="0"/>
                        </a:spcAft>
                        <a:buClr>
                          <a:schemeClr val="dk1"/>
                        </a:buClr>
                        <a:buSzPts val="1400"/>
                        <a:buFont typeface="Arial"/>
                        <a:buNone/>
                      </a:pPr>
                      <a:r>
                        <a:rPr lang="es-MX" sz="1600">
                          <a:solidFill>
                            <a:schemeClr val="dk1"/>
                          </a:solidFill>
                        </a:rPr>
                        <a:t>Construcción del personaje y situación inicial.</a:t>
                      </a:r>
                      <a:endParaRPr sz="1600"/>
                    </a:p>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p>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p>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p>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p>
                    <a:p>
                      <a:pPr indent="0" lvl="0" marL="0" marR="0" rtl="0" algn="l">
                        <a:lnSpc>
                          <a:spcPct val="115000"/>
                        </a:lnSpc>
                        <a:spcBef>
                          <a:spcPts val="0"/>
                        </a:spcBef>
                        <a:spcAft>
                          <a:spcPts val="0"/>
                        </a:spcAft>
                        <a:buClr>
                          <a:srgbClr val="000000"/>
                        </a:buClr>
                        <a:buSzPts val="1400"/>
                        <a:buFont typeface="Arial"/>
                        <a:buNone/>
                      </a:pPr>
                      <a:r>
                        <a:t/>
                      </a:r>
                      <a:endParaRPr sz="16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p>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p>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p>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p>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p>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p>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p>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p>
                    <a:p>
                      <a:pPr indent="0" lvl="0" marL="0" rtl="0" algn="ctr">
                        <a:lnSpc>
                          <a:spcPct val="115000"/>
                        </a:lnSpc>
                        <a:spcBef>
                          <a:spcPts val="0"/>
                        </a:spcBef>
                        <a:spcAft>
                          <a:spcPts val="0"/>
                        </a:spcAft>
                        <a:buClr>
                          <a:schemeClr val="dk1"/>
                        </a:buClr>
                        <a:buSzPts val="1400"/>
                        <a:buFont typeface="Arial"/>
                        <a:buNone/>
                      </a:pPr>
                      <a:r>
                        <a:t/>
                      </a:r>
                      <a:endParaRPr sz="1600">
                        <a:solidFill>
                          <a:schemeClr val="dk1"/>
                        </a:solidFill>
                      </a:endParaRPr>
                    </a:p>
                    <a:p>
                      <a:pPr indent="0" lvl="0" marL="0" rtl="0" algn="ctr">
                        <a:lnSpc>
                          <a:spcPct val="115000"/>
                        </a:lnSpc>
                        <a:spcBef>
                          <a:spcPts val="0"/>
                        </a:spcBef>
                        <a:spcAft>
                          <a:spcPts val="0"/>
                        </a:spcAft>
                        <a:buClr>
                          <a:schemeClr val="dk1"/>
                        </a:buClr>
                        <a:buSzPts val="1400"/>
                        <a:buFont typeface="Arial"/>
                        <a:buNone/>
                      </a:pPr>
                      <a:r>
                        <a:rPr lang="es-MX" sz="1600">
                          <a:solidFill>
                            <a:schemeClr val="dk1"/>
                          </a:solidFill>
                        </a:rPr>
                        <a:t>Lista de cotejo</a:t>
                      </a:r>
                      <a:endParaRPr sz="1600" u="none" cap="none" strike="noStrike"/>
                    </a:p>
                    <a:p>
                      <a:pPr indent="0" lvl="0" marL="0" marR="0" rtl="0" algn="l">
                        <a:lnSpc>
                          <a:spcPct val="115000"/>
                        </a:lnSpc>
                        <a:spcBef>
                          <a:spcPts val="0"/>
                        </a:spcBef>
                        <a:spcAft>
                          <a:spcPts val="0"/>
                        </a:spcAft>
                        <a:buClr>
                          <a:srgbClr val="000000"/>
                        </a:buClr>
                        <a:buSzPts val="1400"/>
                        <a:buFont typeface="Arial"/>
                        <a:buNone/>
                      </a:pPr>
                      <a:r>
                        <a:rPr lang="es-MX" sz="1600" u="none" cap="none" strike="noStrike"/>
                        <a:t>	</a:t>
                      </a:r>
                      <a:endParaRPr sz="16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pic>
        <p:nvPicPr>
          <p:cNvPr descr="CFE.jpg" id="340" name="Google Shape;340;g5a8d59613a_0_13"/>
          <p:cNvPicPr preferRelativeResize="0"/>
          <p:nvPr/>
        </p:nvPicPr>
        <p:blipFill rotWithShape="1">
          <a:blip r:embed="rId3">
            <a:alphaModFix/>
          </a:blip>
          <a:srcRect b="0" l="0" r="0" t="0"/>
          <a:stretch/>
        </p:blipFill>
        <p:spPr>
          <a:xfrm>
            <a:off x="11054736" y="5378825"/>
            <a:ext cx="1137300" cy="1392600"/>
          </a:xfrm>
          <a:prstGeom prst="ellipse">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DBF4"/>
            </a:gs>
            <a:gs pos="100000">
              <a:srgbClr val="70A4D5"/>
            </a:gs>
          </a:gsLst>
          <a:path path="circle">
            <a:fillToRect b="100%" r="100%"/>
          </a:path>
          <a:tileRect l="-100%" t="-100%"/>
        </a:gradFill>
      </p:bgPr>
    </p:bg>
    <p:spTree>
      <p:nvGrpSpPr>
        <p:cNvPr id="345" name="Shape 345"/>
        <p:cNvGrpSpPr/>
        <p:nvPr/>
      </p:nvGrpSpPr>
      <p:grpSpPr>
        <a:xfrm>
          <a:off x="0" y="0"/>
          <a:ext cx="0" cy="0"/>
          <a:chOff x="0" y="0"/>
          <a:chExt cx="0" cy="0"/>
        </a:xfrm>
      </p:grpSpPr>
      <p:graphicFrame>
        <p:nvGraphicFramePr>
          <p:cNvPr id="346" name="Google Shape;346;g5b6db9e5d1_1_14"/>
          <p:cNvGraphicFramePr/>
          <p:nvPr/>
        </p:nvGraphicFramePr>
        <p:xfrm>
          <a:off x="983049" y="476672"/>
          <a:ext cx="3000000" cy="3000000"/>
        </p:xfrm>
        <a:graphic>
          <a:graphicData uri="http://schemas.openxmlformats.org/drawingml/2006/table">
            <a:tbl>
              <a:tblPr>
                <a:noFill/>
                <a:tableStyleId>{B61C1EF1-56F3-467B-A38A-20ABEDD5BA42}</a:tableStyleId>
              </a:tblPr>
              <a:tblGrid>
                <a:gridCol w="3637300"/>
                <a:gridCol w="2268075"/>
                <a:gridCol w="4536150"/>
              </a:tblGrid>
              <a:tr h="858825">
                <a:tc gridSpan="3">
                  <a:txBody>
                    <a:bodyPr/>
                    <a:lstStyle/>
                    <a:p>
                      <a:pPr indent="0" lvl="0" marL="0" marR="0" rtl="0" algn="just">
                        <a:lnSpc>
                          <a:spcPct val="115000"/>
                        </a:lnSpc>
                        <a:spcBef>
                          <a:spcPts val="0"/>
                        </a:spcBef>
                        <a:spcAft>
                          <a:spcPts val="0"/>
                        </a:spcAft>
                        <a:buClr>
                          <a:srgbClr val="000000"/>
                        </a:buClr>
                        <a:buSzPts val="1400"/>
                        <a:buFont typeface="Arial"/>
                        <a:buNone/>
                      </a:pPr>
                      <a:r>
                        <a:rPr b="1" lang="es-MX" u="none" cap="none" strike="noStrike">
                          <a:solidFill>
                            <a:schemeClr val="dk1"/>
                          </a:solidFill>
                        </a:rPr>
                        <a:t>1</a:t>
                      </a:r>
                      <a:r>
                        <a:rPr b="1" lang="es-MX" sz="1600" u="none" cap="none" strike="noStrike">
                          <a:solidFill>
                            <a:schemeClr val="dk1"/>
                          </a:solidFill>
                        </a:rPr>
                        <a:t>0.7 k. Descripción de lo que se hará con los resultados: </a:t>
                      </a:r>
                      <a:r>
                        <a:rPr b="1" lang="es-MX" sz="1600">
                          <a:solidFill>
                            <a:schemeClr val="dk1"/>
                          </a:solidFill>
                        </a:rPr>
                        <a:t> </a:t>
                      </a:r>
                      <a:r>
                        <a:rPr lang="es-MX" sz="1600">
                          <a:solidFill>
                            <a:schemeClr val="dk1"/>
                          </a:solidFill>
                        </a:rPr>
                        <a:t>Una vez que los equipos tengan bien delimitado al personaje y la situación inicial del diario de viaje, podrán comenzar con la escritura del diario de viaje. </a:t>
                      </a:r>
                      <a:endParaRPr sz="1600">
                        <a:solidFill>
                          <a:schemeClr val="dk1"/>
                        </a:solidFill>
                      </a:endParaRPr>
                    </a:p>
                    <a:p>
                      <a:pPr indent="0" lvl="0" marL="0" rtl="0" algn="just">
                        <a:lnSpc>
                          <a:spcPct val="115000"/>
                        </a:lnSpc>
                        <a:spcBef>
                          <a:spcPts val="0"/>
                        </a:spcBef>
                        <a:spcAft>
                          <a:spcPts val="0"/>
                        </a:spcAft>
                        <a:buClr>
                          <a:schemeClr val="dk1"/>
                        </a:buClr>
                        <a:buSzPts val="1400"/>
                        <a:buFont typeface="Arial"/>
                        <a:buNone/>
                      </a:pPr>
                      <a:r>
                        <a:t/>
                      </a:r>
                      <a:endParaRPr b="1" sz="1600">
                        <a:solidFill>
                          <a:schemeClr val="dk1"/>
                        </a:solidFill>
                      </a:endParaRPr>
                    </a:p>
                    <a:p>
                      <a:pPr indent="0" lvl="0" marL="0" marR="0" rtl="0" algn="just">
                        <a:lnSpc>
                          <a:spcPct val="115000"/>
                        </a:lnSpc>
                        <a:spcBef>
                          <a:spcPts val="0"/>
                        </a:spcBef>
                        <a:spcAft>
                          <a:spcPts val="0"/>
                        </a:spcAft>
                        <a:buClr>
                          <a:srgbClr val="000000"/>
                        </a:buClr>
                        <a:buSzPts val="1400"/>
                        <a:buFont typeface="Arial"/>
                        <a:buNone/>
                      </a:pPr>
                      <a:r>
                        <a:t/>
                      </a:r>
                      <a:endParaRPr b="1" sz="1600">
                        <a:solidFill>
                          <a:schemeClr val="dk1"/>
                        </a:solidFill>
                      </a:endParaRPr>
                    </a:p>
                  </a:txBody>
                  <a:tcPr marT="54500" marB="54500" marR="54500" marL="54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bl>
          </a:graphicData>
        </a:graphic>
      </p:graphicFrame>
      <p:graphicFrame>
        <p:nvGraphicFramePr>
          <p:cNvPr id="347" name="Google Shape;347;g5b6db9e5d1_1_14"/>
          <p:cNvGraphicFramePr/>
          <p:nvPr/>
        </p:nvGraphicFramePr>
        <p:xfrm>
          <a:off x="983049" y="1335505"/>
          <a:ext cx="3000000" cy="3000000"/>
        </p:xfrm>
        <a:graphic>
          <a:graphicData uri="http://schemas.openxmlformats.org/drawingml/2006/table">
            <a:tbl>
              <a:tblPr>
                <a:noFill/>
                <a:tableStyleId>{B61C1EF1-56F3-467B-A38A-20ABEDD5BA42}</a:tableStyleId>
              </a:tblPr>
              <a:tblGrid>
                <a:gridCol w="10441525"/>
              </a:tblGrid>
              <a:tr h="1028575">
                <a:tc>
                  <a:txBody>
                    <a:bodyPr/>
                    <a:lstStyle/>
                    <a:p>
                      <a:pPr indent="0" lvl="0" marL="0" marR="0" rtl="0" algn="just">
                        <a:lnSpc>
                          <a:spcPct val="115000"/>
                        </a:lnSpc>
                        <a:spcBef>
                          <a:spcPts val="0"/>
                        </a:spcBef>
                        <a:spcAft>
                          <a:spcPts val="0"/>
                        </a:spcAft>
                        <a:buClr>
                          <a:srgbClr val="000000"/>
                        </a:buClr>
                        <a:buSzPts val="1400"/>
                        <a:buFont typeface="Arial"/>
                        <a:buNone/>
                      </a:pPr>
                      <a:r>
                        <a:rPr b="1" lang="es-MX" sz="1600" u="none" cap="none" strike="noStrike">
                          <a:solidFill>
                            <a:schemeClr val="dk1"/>
                          </a:solidFill>
                        </a:rPr>
                        <a:t>10.8 l. Análisis. Contrastación de lo esperado y lo sucedido: </a:t>
                      </a:r>
                      <a:r>
                        <a:rPr lang="es-MX" sz="1600">
                          <a:solidFill>
                            <a:schemeClr val="dk1"/>
                          </a:solidFill>
                        </a:rPr>
                        <a:t>Se espera que los estudiantes logren delimitar adecuadamente a su personaje y la situación inicial, con ayuda de la interrelación de los conceptos identificados en la sesión. El diseño de la situación inicial debe ser coherente con el marco teórico y los conceptos clave involucrados. </a:t>
                      </a:r>
                      <a:endParaRPr sz="1600">
                        <a:solidFill>
                          <a:schemeClr val="dk1"/>
                        </a:solidFill>
                      </a:endParaRPr>
                    </a:p>
                    <a:p>
                      <a:pPr indent="0" lvl="0" marL="0" marR="0" rtl="0" algn="just">
                        <a:lnSpc>
                          <a:spcPct val="115000"/>
                        </a:lnSpc>
                        <a:spcBef>
                          <a:spcPts val="0"/>
                        </a:spcBef>
                        <a:spcAft>
                          <a:spcPts val="0"/>
                        </a:spcAft>
                        <a:buClr>
                          <a:srgbClr val="000000"/>
                        </a:buClr>
                        <a:buSzPts val="1400"/>
                        <a:buFont typeface="Arial"/>
                        <a:buNone/>
                      </a:pPr>
                      <a:r>
                        <a:rPr lang="es-MX" sz="1600">
                          <a:solidFill>
                            <a:schemeClr val="dk1"/>
                          </a:solidFill>
                        </a:rPr>
                        <a:t>Para la mayoría de los equipos fue complicado aterrizar o concretar los conceptos y en el momento de la exposición se hizo más evidente que todavía faltaba redondear diversos aspectos del planteamiento general de las historias. También hubo algunas complicaciones en el trabajo colaborativo, ya que algunos estudiantes participaron poco con sus equipos y en la clase.</a:t>
                      </a:r>
                      <a:endParaRPr sz="1600">
                        <a:solidFill>
                          <a:schemeClr val="dk1"/>
                        </a:solidFill>
                      </a:endParaRPr>
                    </a:p>
                    <a:p>
                      <a:pPr indent="0" lvl="0" marL="0" marR="0" rtl="0" algn="just">
                        <a:lnSpc>
                          <a:spcPct val="115000"/>
                        </a:lnSpc>
                        <a:spcBef>
                          <a:spcPts val="0"/>
                        </a:spcBef>
                        <a:spcAft>
                          <a:spcPts val="0"/>
                        </a:spcAft>
                        <a:buClr>
                          <a:srgbClr val="000000"/>
                        </a:buClr>
                        <a:buSzPts val="1400"/>
                        <a:buFont typeface="Arial"/>
                        <a:buNone/>
                      </a:pPr>
                      <a:r>
                        <a:t/>
                      </a:r>
                      <a:endParaRPr b="1" sz="1600">
                        <a:solidFill>
                          <a:schemeClr val="dk1"/>
                        </a:solidFill>
                      </a:endParaRPr>
                    </a:p>
                  </a:txBody>
                  <a:tcPr marT="54500" marB="54500" marR="54500" marL="54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28575">
                <a:tc>
                  <a:txBody>
                    <a:bodyPr/>
                    <a:lstStyle/>
                    <a:p>
                      <a:pPr indent="0" lvl="0" marL="0" marR="0" rtl="0" algn="just">
                        <a:lnSpc>
                          <a:spcPct val="115000"/>
                        </a:lnSpc>
                        <a:spcBef>
                          <a:spcPts val="0"/>
                        </a:spcBef>
                        <a:spcAft>
                          <a:spcPts val="0"/>
                        </a:spcAft>
                        <a:buClr>
                          <a:srgbClr val="000000"/>
                        </a:buClr>
                        <a:buSzPts val="1400"/>
                        <a:buFont typeface="Arial"/>
                        <a:buNone/>
                      </a:pPr>
                      <a:r>
                        <a:rPr b="1" lang="es-MX" sz="1600" u="none" cap="none" strike="noStrike">
                          <a:solidFill>
                            <a:schemeClr val="dk1"/>
                          </a:solidFill>
                        </a:rPr>
                        <a:t>10.9 m. Toma de decisiones. </a:t>
                      </a:r>
                      <a:r>
                        <a:rPr lang="es-MX" sz="1600">
                          <a:solidFill>
                            <a:schemeClr val="dk1"/>
                          </a:solidFill>
                        </a:rPr>
                        <a:t>Se les hizo notar a los jóvenes que éste era un primer planteamiento y que, dada la complejidad del proyecto, sería necesario ser más concretos y de forma verdaderamente colaborativa. Se sugirió asignar roles dentro de cada equipo, para facilitar un reparto más equitativo del trabajo. Igualmente, los profesores se mantuvieron dispuestos a resolver dudas y dar sugerencias.</a:t>
                      </a:r>
                      <a:endParaRPr sz="1600">
                        <a:solidFill>
                          <a:schemeClr val="dk1"/>
                        </a:solidFill>
                      </a:endParaRPr>
                    </a:p>
                    <a:p>
                      <a:pPr indent="0" lvl="0" marL="0" marR="0" rtl="0" algn="just">
                        <a:lnSpc>
                          <a:spcPct val="115000"/>
                        </a:lnSpc>
                        <a:spcBef>
                          <a:spcPts val="0"/>
                        </a:spcBef>
                        <a:spcAft>
                          <a:spcPts val="0"/>
                        </a:spcAft>
                        <a:buClr>
                          <a:srgbClr val="000000"/>
                        </a:buClr>
                        <a:buSzPts val="1400"/>
                        <a:buFont typeface="Arial"/>
                        <a:buNone/>
                      </a:pPr>
                      <a:r>
                        <a:rPr b="0" lang="es-MX" sz="1600" u="none" cap="none" strike="noStrike">
                          <a:solidFill>
                            <a:schemeClr val="dk1"/>
                          </a:solidFill>
                        </a:rPr>
                        <a:t>.</a:t>
                      </a:r>
                      <a:endParaRPr sz="1600"/>
                    </a:p>
                  </a:txBody>
                  <a:tcPr marT="54500" marB="54500" marR="54500" marL="54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pic>
        <p:nvPicPr>
          <p:cNvPr descr="CFE.jpg" id="348" name="Google Shape;348;g5b6db9e5d1_1_14"/>
          <p:cNvPicPr preferRelativeResize="0"/>
          <p:nvPr/>
        </p:nvPicPr>
        <p:blipFill rotWithShape="1">
          <a:blip r:embed="rId3">
            <a:alphaModFix/>
          </a:blip>
          <a:srcRect b="0" l="0" r="0" t="0"/>
          <a:stretch/>
        </p:blipFill>
        <p:spPr>
          <a:xfrm>
            <a:off x="11054736" y="5378825"/>
            <a:ext cx="1137300" cy="1392600"/>
          </a:xfrm>
          <a:prstGeom prst="ellipse">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DBF4"/>
            </a:gs>
            <a:gs pos="100000">
              <a:srgbClr val="70A4D5"/>
            </a:gs>
          </a:gsLst>
          <a:path path="circle">
            <a:fillToRect b="100%" r="100%"/>
          </a:path>
          <a:tileRect l="-100%" t="-100%"/>
        </a:gradFill>
      </p:bgPr>
    </p:bg>
    <p:spTree>
      <p:nvGrpSpPr>
        <p:cNvPr id="352" name="Shape 352"/>
        <p:cNvGrpSpPr/>
        <p:nvPr/>
      </p:nvGrpSpPr>
      <p:grpSpPr>
        <a:xfrm>
          <a:off x="0" y="0"/>
          <a:ext cx="0" cy="0"/>
          <a:chOff x="0" y="0"/>
          <a:chExt cx="0" cy="0"/>
        </a:xfrm>
      </p:grpSpPr>
      <p:sp>
        <p:nvSpPr>
          <p:cNvPr id="353" name="Google Shape;353;g23db8803099_0_24"/>
          <p:cNvSpPr txBox="1"/>
          <p:nvPr/>
        </p:nvSpPr>
        <p:spPr>
          <a:xfrm>
            <a:off x="5015880" y="274638"/>
            <a:ext cx="68409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0" lang="es-MX" sz="1800" u="none" cap="none" strike="noStrike">
                <a:solidFill>
                  <a:schemeClr val="dk1"/>
                </a:solidFill>
                <a:latin typeface="Arial"/>
                <a:ea typeface="Arial"/>
                <a:cs typeface="Arial"/>
                <a:sym typeface="Arial"/>
              </a:rPr>
              <a:t>Apartado </a:t>
            </a:r>
            <a:r>
              <a:rPr b="1" lang="es-MX" sz="1800">
                <a:solidFill>
                  <a:schemeClr val="dk1"/>
                </a:solidFill>
              </a:rPr>
              <a:t>10</a:t>
            </a:r>
            <a:r>
              <a:rPr b="1" i="0" lang="es-MX" sz="1800" u="none" cap="none" strike="noStrike">
                <a:solidFill>
                  <a:schemeClr val="dk1"/>
                </a:solidFill>
                <a:latin typeface="Arial"/>
                <a:ea typeface="Arial"/>
                <a:cs typeface="Arial"/>
                <a:sym typeface="Arial"/>
              </a:rPr>
              <a:t>.</a:t>
            </a:r>
            <a:r>
              <a:rPr b="1" lang="es-MX" sz="1800">
                <a:solidFill>
                  <a:schemeClr val="dk1"/>
                </a:solidFill>
              </a:rPr>
              <a:t> Evidencias</a:t>
            </a:r>
            <a:endParaRPr b="0" i="0" sz="1400" u="none" cap="none" strike="noStrike">
              <a:solidFill>
                <a:srgbClr val="000000"/>
              </a:solidFill>
              <a:latin typeface="Arial"/>
              <a:ea typeface="Arial"/>
              <a:cs typeface="Arial"/>
              <a:sym typeface="Arial"/>
            </a:endParaRPr>
          </a:p>
        </p:txBody>
      </p:sp>
      <p:pic>
        <p:nvPicPr>
          <p:cNvPr descr="CFE.jpg" id="354" name="Google Shape;354;g23db8803099_0_24"/>
          <p:cNvPicPr preferRelativeResize="0"/>
          <p:nvPr/>
        </p:nvPicPr>
        <p:blipFill rotWithShape="1">
          <a:blip r:embed="rId3">
            <a:alphaModFix/>
          </a:blip>
          <a:srcRect b="0" l="0" r="0" t="0"/>
          <a:stretch/>
        </p:blipFill>
        <p:spPr>
          <a:xfrm>
            <a:off x="11054736" y="5378825"/>
            <a:ext cx="1137300" cy="1392600"/>
          </a:xfrm>
          <a:prstGeom prst="ellipse">
            <a:avLst/>
          </a:prstGeom>
          <a:noFill/>
          <a:ln>
            <a:noFill/>
          </a:ln>
        </p:spPr>
      </p:pic>
      <p:sp>
        <p:nvSpPr>
          <p:cNvPr id="355" name="Google Shape;355;g23db8803099_0_24"/>
          <p:cNvSpPr txBox="1"/>
          <p:nvPr/>
        </p:nvSpPr>
        <p:spPr>
          <a:xfrm>
            <a:off x="669750" y="643975"/>
            <a:ext cx="108525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t/>
            </a:r>
            <a:endParaRPr sz="1600"/>
          </a:p>
        </p:txBody>
      </p:sp>
      <p:pic>
        <p:nvPicPr>
          <p:cNvPr id="356" name="Google Shape;356;g23db8803099_0_24"/>
          <p:cNvPicPr preferRelativeResize="0"/>
          <p:nvPr/>
        </p:nvPicPr>
        <p:blipFill>
          <a:blip r:embed="rId4">
            <a:alphaModFix/>
          </a:blip>
          <a:stretch>
            <a:fillRect/>
          </a:stretch>
        </p:blipFill>
        <p:spPr>
          <a:xfrm>
            <a:off x="571900" y="516150"/>
            <a:ext cx="3588127" cy="5543950"/>
          </a:xfrm>
          <a:prstGeom prst="rect">
            <a:avLst/>
          </a:prstGeom>
          <a:noFill/>
          <a:ln>
            <a:noFill/>
          </a:ln>
        </p:spPr>
      </p:pic>
      <p:pic>
        <p:nvPicPr>
          <p:cNvPr id="357" name="Google Shape;357;g23db8803099_0_24"/>
          <p:cNvPicPr preferRelativeResize="0"/>
          <p:nvPr/>
        </p:nvPicPr>
        <p:blipFill>
          <a:blip r:embed="rId5">
            <a:alphaModFix/>
          </a:blip>
          <a:stretch>
            <a:fillRect/>
          </a:stretch>
        </p:blipFill>
        <p:spPr>
          <a:xfrm>
            <a:off x="4312427" y="1227475"/>
            <a:ext cx="7629525" cy="35052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DBF4"/>
            </a:gs>
            <a:gs pos="100000">
              <a:srgbClr val="70A4D5"/>
            </a:gs>
          </a:gsLst>
          <a:path path="circle">
            <a:fillToRect b="100%" r="100%"/>
          </a:path>
          <a:tileRect l="-100%" t="-100%"/>
        </a:gradFill>
      </p:bgPr>
    </p:bg>
    <p:spTree>
      <p:nvGrpSpPr>
        <p:cNvPr id="361" name="Shape 361"/>
        <p:cNvGrpSpPr/>
        <p:nvPr/>
      </p:nvGrpSpPr>
      <p:grpSpPr>
        <a:xfrm>
          <a:off x="0" y="0"/>
          <a:ext cx="0" cy="0"/>
          <a:chOff x="0" y="0"/>
          <a:chExt cx="0" cy="0"/>
        </a:xfrm>
      </p:grpSpPr>
      <p:sp>
        <p:nvSpPr>
          <p:cNvPr id="362" name="Google Shape;362;g23db8803099_0_15"/>
          <p:cNvSpPr txBox="1"/>
          <p:nvPr/>
        </p:nvSpPr>
        <p:spPr>
          <a:xfrm>
            <a:off x="5015880" y="274638"/>
            <a:ext cx="68409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0" lang="es-MX" sz="1800" u="none" cap="none" strike="noStrike">
                <a:solidFill>
                  <a:schemeClr val="dk1"/>
                </a:solidFill>
                <a:latin typeface="Arial"/>
                <a:ea typeface="Arial"/>
                <a:cs typeface="Arial"/>
                <a:sym typeface="Arial"/>
              </a:rPr>
              <a:t>Apartado </a:t>
            </a:r>
            <a:r>
              <a:rPr b="1" lang="es-MX" sz="1800">
                <a:solidFill>
                  <a:schemeClr val="dk1"/>
                </a:solidFill>
              </a:rPr>
              <a:t>10</a:t>
            </a:r>
            <a:r>
              <a:rPr b="1" i="0" lang="es-MX" sz="1800" u="none" cap="none" strike="noStrike">
                <a:solidFill>
                  <a:schemeClr val="dk1"/>
                </a:solidFill>
                <a:latin typeface="Arial"/>
                <a:ea typeface="Arial"/>
                <a:cs typeface="Arial"/>
                <a:sym typeface="Arial"/>
              </a:rPr>
              <a:t>. </a:t>
            </a:r>
            <a:r>
              <a:rPr b="1" lang="es-MX" sz="1800">
                <a:solidFill>
                  <a:schemeClr val="dk1"/>
                </a:solidFill>
              </a:rPr>
              <a:t>Lista de cotejo</a:t>
            </a:r>
            <a:endParaRPr b="0" i="0" sz="1400" u="none" cap="none" strike="noStrike">
              <a:solidFill>
                <a:srgbClr val="000000"/>
              </a:solidFill>
              <a:latin typeface="Arial"/>
              <a:ea typeface="Arial"/>
              <a:cs typeface="Arial"/>
              <a:sym typeface="Arial"/>
            </a:endParaRPr>
          </a:p>
        </p:txBody>
      </p:sp>
      <p:pic>
        <p:nvPicPr>
          <p:cNvPr descr="CFE.jpg" id="363" name="Google Shape;363;g23db8803099_0_15"/>
          <p:cNvPicPr preferRelativeResize="0"/>
          <p:nvPr/>
        </p:nvPicPr>
        <p:blipFill rotWithShape="1">
          <a:blip r:embed="rId3">
            <a:alphaModFix/>
          </a:blip>
          <a:srcRect b="0" l="0" r="0" t="0"/>
          <a:stretch/>
        </p:blipFill>
        <p:spPr>
          <a:xfrm>
            <a:off x="11054736" y="5378825"/>
            <a:ext cx="1137300" cy="1392600"/>
          </a:xfrm>
          <a:prstGeom prst="ellipse">
            <a:avLst/>
          </a:prstGeom>
          <a:noFill/>
          <a:ln>
            <a:noFill/>
          </a:ln>
        </p:spPr>
      </p:pic>
      <p:sp>
        <p:nvSpPr>
          <p:cNvPr id="364" name="Google Shape;364;g23db8803099_0_15"/>
          <p:cNvSpPr txBox="1"/>
          <p:nvPr/>
        </p:nvSpPr>
        <p:spPr>
          <a:xfrm>
            <a:off x="669750" y="643975"/>
            <a:ext cx="108525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t/>
            </a:r>
            <a:endParaRPr sz="1600"/>
          </a:p>
        </p:txBody>
      </p:sp>
      <p:pic>
        <p:nvPicPr>
          <p:cNvPr id="365" name="Google Shape;365;g23db8803099_0_15"/>
          <p:cNvPicPr preferRelativeResize="0"/>
          <p:nvPr/>
        </p:nvPicPr>
        <p:blipFill>
          <a:blip r:embed="rId4">
            <a:alphaModFix/>
          </a:blip>
          <a:stretch>
            <a:fillRect/>
          </a:stretch>
        </p:blipFill>
        <p:spPr>
          <a:xfrm>
            <a:off x="202225" y="1168375"/>
            <a:ext cx="10852500" cy="492545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DBF4"/>
            </a:gs>
            <a:gs pos="100000">
              <a:srgbClr val="70A4D5"/>
            </a:gs>
          </a:gsLst>
          <a:path path="circle">
            <a:fillToRect b="100%" r="100%"/>
          </a:path>
          <a:tileRect l="-100%" t="-100%"/>
        </a:gradFill>
      </p:bgPr>
    </p:bg>
    <p:spTree>
      <p:nvGrpSpPr>
        <p:cNvPr id="369" name="Shape 369"/>
        <p:cNvGrpSpPr/>
        <p:nvPr/>
      </p:nvGrpSpPr>
      <p:grpSpPr>
        <a:xfrm>
          <a:off x="0" y="0"/>
          <a:ext cx="0" cy="0"/>
          <a:chOff x="0" y="0"/>
          <a:chExt cx="0" cy="0"/>
        </a:xfrm>
      </p:grpSpPr>
      <p:sp>
        <p:nvSpPr>
          <p:cNvPr id="370" name="Google Shape;370;p16"/>
          <p:cNvSpPr txBox="1"/>
          <p:nvPr/>
        </p:nvSpPr>
        <p:spPr>
          <a:xfrm>
            <a:off x="4295800" y="274638"/>
            <a:ext cx="7560840" cy="3693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0" lang="es-MX" sz="1800" u="none" cap="none" strike="noStrike">
                <a:solidFill>
                  <a:schemeClr val="dk1"/>
                </a:solidFill>
                <a:latin typeface="Arial"/>
                <a:ea typeface="Arial"/>
                <a:cs typeface="Arial"/>
                <a:sym typeface="Arial"/>
              </a:rPr>
              <a:t>Apartado 11. Actividad por disciplina de desarrollo del proyecto</a:t>
            </a:r>
            <a:endParaRPr b="0" i="0" sz="1400" u="none" cap="none" strike="noStrike">
              <a:solidFill>
                <a:srgbClr val="000000"/>
              </a:solidFill>
              <a:latin typeface="Arial"/>
              <a:ea typeface="Arial"/>
              <a:cs typeface="Arial"/>
              <a:sym typeface="Arial"/>
            </a:endParaRPr>
          </a:p>
        </p:txBody>
      </p:sp>
      <p:graphicFrame>
        <p:nvGraphicFramePr>
          <p:cNvPr id="371" name="Google Shape;371;p16"/>
          <p:cNvGraphicFramePr/>
          <p:nvPr/>
        </p:nvGraphicFramePr>
        <p:xfrm>
          <a:off x="695400" y="1124745"/>
          <a:ext cx="3000000" cy="3000000"/>
        </p:xfrm>
        <a:graphic>
          <a:graphicData uri="http://schemas.openxmlformats.org/drawingml/2006/table">
            <a:tbl>
              <a:tblPr>
                <a:noFill/>
                <a:tableStyleId>{B61C1EF1-56F3-467B-A38A-20ABEDD5BA42}</a:tableStyleId>
              </a:tblPr>
              <a:tblGrid>
                <a:gridCol w="6805350"/>
                <a:gridCol w="4067850"/>
              </a:tblGrid>
              <a:tr h="4967375">
                <a:tc>
                  <a:txBody>
                    <a:bodyPr/>
                    <a:lstStyle/>
                    <a:p>
                      <a:pPr indent="0" lvl="0" marL="0" marR="0" rtl="0" algn="just">
                        <a:lnSpc>
                          <a:spcPct val="100000"/>
                        </a:lnSpc>
                        <a:spcBef>
                          <a:spcPts val="0"/>
                        </a:spcBef>
                        <a:spcAft>
                          <a:spcPts val="0"/>
                        </a:spcAft>
                        <a:buClr>
                          <a:srgbClr val="000000"/>
                        </a:buClr>
                        <a:buSzPts val="1400"/>
                        <a:buFont typeface="Arial"/>
                        <a:buNone/>
                      </a:pPr>
                      <a:r>
                        <a:rPr b="1" i="0" lang="es-MX" sz="1600" u="none" cap="none" strike="noStrike">
                          <a:solidFill>
                            <a:schemeClr val="dk1"/>
                          </a:solidFill>
                        </a:rPr>
                        <a:t>1</a:t>
                      </a:r>
                      <a:r>
                        <a:rPr b="1" lang="es-MX" sz="1600" u="none" cap="none" strike="noStrike">
                          <a:solidFill>
                            <a:schemeClr val="dk1"/>
                          </a:solidFill>
                        </a:rPr>
                        <a:t>1</a:t>
                      </a:r>
                      <a:r>
                        <a:rPr b="1" i="0" lang="es-MX" sz="1600" u="none" cap="none" strike="noStrike">
                          <a:solidFill>
                            <a:schemeClr val="dk1"/>
                          </a:solidFill>
                        </a:rPr>
                        <a:t>.1 a. Actividad: </a:t>
                      </a:r>
                      <a:r>
                        <a:rPr b="1" lang="es-MX" sz="1600">
                          <a:solidFill>
                            <a:schemeClr val="dk1"/>
                          </a:solidFill>
                        </a:rPr>
                        <a:t>“Prototipo de un aerogenerador”</a:t>
                      </a:r>
                      <a:endParaRPr sz="1600" u="none" cap="none" strike="noStrike">
                        <a:solidFill>
                          <a:schemeClr val="dk1"/>
                        </a:solidFill>
                      </a:endParaRPr>
                    </a:p>
                    <a:p>
                      <a:pPr indent="0" lvl="0" marL="0" marR="0" rtl="0" algn="l">
                        <a:lnSpc>
                          <a:spcPct val="100000"/>
                        </a:lnSpc>
                        <a:spcBef>
                          <a:spcPts val="0"/>
                        </a:spcBef>
                        <a:spcAft>
                          <a:spcPts val="0"/>
                        </a:spcAft>
                        <a:buClr>
                          <a:srgbClr val="000000"/>
                        </a:buClr>
                        <a:buSzPts val="1400"/>
                        <a:buFont typeface="Arial"/>
                        <a:buNone/>
                      </a:pPr>
                      <a:br>
                        <a:rPr lang="es-MX" sz="1600" u="none" cap="none" strike="noStrike">
                          <a:solidFill>
                            <a:schemeClr val="dk1"/>
                          </a:solidFill>
                        </a:rPr>
                      </a:br>
                      <a:r>
                        <a:rPr b="1" i="0" lang="es-MX" sz="1600" u="none" cap="none" strike="noStrike">
                          <a:solidFill>
                            <a:schemeClr val="dk1"/>
                          </a:solidFill>
                        </a:rPr>
                        <a:t>b. Objetivo</a:t>
                      </a:r>
                      <a:r>
                        <a:rPr i="0" lang="es-MX" sz="1600" u="none" cap="none" strike="noStrike">
                          <a:solidFill>
                            <a:schemeClr val="dk1"/>
                          </a:solidFill>
                        </a:rPr>
                        <a:t>: </a:t>
                      </a:r>
                      <a:r>
                        <a:rPr lang="es-MX" sz="1600">
                          <a:solidFill>
                            <a:schemeClr val="dk1"/>
                          </a:solidFill>
                        </a:rPr>
                        <a:t>Determinar los componentes del aerogenerador para enriquecer con </a:t>
                      </a:r>
                      <a:r>
                        <a:rPr lang="es-MX" sz="1600">
                          <a:solidFill>
                            <a:schemeClr val="dk1"/>
                          </a:solidFill>
                        </a:rPr>
                        <a:t>fenómenos</a:t>
                      </a:r>
                      <a:r>
                        <a:rPr lang="es-MX" sz="1600">
                          <a:solidFill>
                            <a:schemeClr val="dk1"/>
                          </a:solidFill>
                        </a:rPr>
                        <a:t> </a:t>
                      </a:r>
                      <a:r>
                        <a:rPr lang="es-MX" sz="1600">
                          <a:solidFill>
                            <a:schemeClr val="dk1"/>
                          </a:solidFill>
                        </a:rPr>
                        <a:t>físicos</a:t>
                      </a:r>
                      <a:r>
                        <a:rPr lang="es-MX" sz="1600">
                          <a:solidFill>
                            <a:schemeClr val="dk1"/>
                          </a:solidFill>
                        </a:rPr>
                        <a:t> reales la narrativa de la denuncia social presente en el diario. </a:t>
                      </a:r>
                      <a:br>
                        <a:rPr lang="es-MX" sz="1600" u="none" cap="none" strike="noStrike">
                          <a:solidFill>
                            <a:schemeClr val="dk1"/>
                          </a:solidFill>
                        </a:rPr>
                      </a:br>
                      <a:r>
                        <a:rPr b="1" i="0" lang="es-MX" sz="1600" u="none" cap="none" strike="noStrike">
                          <a:solidFill>
                            <a:schemeClr val="dk1"/>
                          </a:solidFill>
                        </a:rPr>
                        <a:t>c. Grado: 6to </a:t>
                      </a:r>
                      <a:r>
                        <a:rPr b="1" lang="es-MX" sz="1600">
                          <a:solidFill>
                            <a:schemeClr val="dk1"/>
                          </a:solidFill>
                        </a:rPr>
                        <a:t>Área II</a:t>
                      </a:r>
                      <a:endParaRPr sz="1600" u="none" cap="none" strike="noStrike">
                        <a:solidFill>
                          <a:schemeClr val="dk1"/>
                        </a:solidFill>
                      </a:endParaRPr>
                    </a:p>
                    <a:p>
                      <a:pPr indent="0" lvl="0" marL="0" marR="0" rtl="0" algn="l">
                        <a:lnSpc>
                          <a:spcPct val="100000"/>
                        </a:lnSpc>
                        <a:spcBef>
                          <a:spcPts val="0"/>
                        </a:spcBef>
                        <a:spcAft>
                          <a:spcPts val="0"/>
                        </a:spcAft>
                        <a:buClr>
                          <a:srgbClr val="000000"/>
                        </a:buClr>
                        <a:buSzPts val="1400"/>
                        <a:buFont typeface="Arial"/>
                        <a:buNone/>
                      </a:pPr>
                      <a:br>
                        <a:rPr lang="es-MX" sz="1600" u="none" cap="none" strike="noStrike">
                          <a:solidFill>
                            <a:schemeClr val="dk1"/>
                          </a:solidFill>
                        </a:rPr>
                      </a:br>
                      <a:r>
                        <a:rPr b="1" i="0" lang="es-MX" sz="1600" u="none" cap="none" strike="noStrike">
                          <a:solidFill>
                            <a:schemeClr val="dk1"/>
                          </a:solidFill>
                        </a:rPr>
                        <a:t>d. Fecha: 2</a:t>
                      </a:r>
                      <a:r>
                        <a:rPr b="1" lang="es-MX" sz="1600">
                          <a:solidFill>
                            <a:schemeClr val="dk1"/>
                          </a:solidFill>
                        </a:rPr>
                        <a:t>7</a:t>
                      </a:r>
                      <a:r>
                        <a:rPr b="1" i="0" lang="es-MX" sz="1600" u="none" cap="none" strike="noStrike">
                          <a:solidFill>
                            <a:schemeClr val="dk1"/>
                          </a:solidFill>
                        </a:rPr>
                        <a:t> de febrero 2023</a:t>
                      </a:r>
                      <a:endParaRPr sz="1600" u="none" cap="none" strike="noStrike">
                        <a:solidFill>
                          <a:schemeClr val="dk1"/>
                        </a:solidFill>
                      </a:endParaRPr>
                    </a:p>
                    <a:p>
                      <a:pPr indent="0" lvl="0" marL="0" marR="0" rtl="0" algn="l">
                        <a:lnSpc>
                          <a:spcPct val="100000"/>
                        </a:lnSpc>
                        <a:spcBef>
                          <a:spcPts val="0"/>
                        </a:spcBef>
                        <a:spcAft>
                          <a:spcPts val="0"/>
                        </a:spcAft>
                        <a:buClr>
                          <a:srgbClr val="000000"/>
                        </a:buClr>
                        <a:buSzPts val="1400"/>
                        <a:buFont typeface="Arial"/>
                        <a:buNone/>
                      </a:pPr>
                      <a:br>
                        <a:rPr lang="es-MX" sz="1600" u="none" cap="none" strike="noStrike">
                          <a:solidFill>
                            <a:schemeClr val="dk1"/>
                          </a:solidFill>
                        </a:rPr>
                      </a:br>
                      <a:r>
                        <a:rPr b="1" i="0" lang="es-MX" sz="1600" u="none" cap="none" strike="noStrike">
                          <a:solidFill>
                            <a:schemeClr val="dk1"/>
                          </a:solidFill>
                        </a:rPr>
                        <a:t>1</a:t>
                      </a:r>
                      <a:r>
                        <a:rPr b="1" lang="es-MX" sz="1600" u="none" cap="none" strike="noStrike">
                          <a:solidFill>
                            <a:schemeClr val="dk1"/>
                          </a:solidFill>
                        </a:rPr>
                        <a:t>1</a:t>
                      </a:r>
                      <a:r>
                        <a:rPr b="1" i="0" lang="es-MX" sz="1600" u="none" cap="none" strike="noStrike">
                          <a:solidFill>
                            <a:schemeClr val="dk1"/>
                          </a:solidFill>
                        </a:rPr>
                        <a:t>.2 e. Materia: </a:t>
                      </a:r>
                      <a:r>
                        <a:rPr b="1" lang="es-MX" sz="1600">
                          <a:solidFill>
                            <a:schemeClr val="dk1"/>
                          </a:solidFill>
                        </a:rPr>
                        <a:t>Física IV</a:t>
                      </a:r>
                      <a:endParaRPr b="1" sz="1600">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sz="1600">
                        <a:solidFill>
                          <a:schemeClr val="dk1"/>
                        </a:solidFill>
                      </a:endParaRPr>
                    </a:p>
                    <a:p>
                      <a:pPr indent="0" lvl="0" marL="0" marR="0" rtl="0" algn="l">
                        <a:lnSpc>
                          <a:spcPct val="100000"/>
                        </a:lnSpc>
                        <a:spcBef>
                          <a:spcPts val="0"/>
                        </a:spcBef>
                        <a:spcAft>
                          <a:spcPts val="0"/>
                        </a:spcAft>
                        <a:buClr>
                          <a:srgbClr val="000000"/>
                        </a:buClr>
                        <a:buSzPts val="1400"/>
                        <a:buFont typeface="Arial"/>
                        <a:buNone/>
                      </a:pPr>
                      <a:br>
                        <a:rPr lang="es-MX" sz="1600" u="none" cap="none" strike="noStrike">
                          <a:solidFill>
                            <a:schemeClr val="dk1"/>
                          </a:solidFill>
                        </a:rPr>
                      </a:br>
                      <a:r>
                        <a:rPr b="1" i="0" lang="es-MX" sz="1600" u="none" cap="none" strike="noStrike">
                          <a:solidFill>
                            <a:schemeClr val="dk1"/>
                          </a:solidFill>
                        </a:rPr>
                        <a:t>Temas o conceptos</a:t>
                      </a:r>
                      <a:r>
                        <a:rPr i="0" lang="es-MX" sz="1600" u="none" cap="none" strike="noStrike">
                          <a:solidFill>
                            <a:schemeClr val="dk1"/>
                          </a:solidFill>
                        </a:rPr>
                        <a:t>: Circuito eléctrico</a:t>
                      </a:r>
                      <a:r>
                        <a:rPr lang="es-MX" sz="1600">
                          <a:solidFill>
                            <a:schemeClr val="dk1"/>
                          </a:solidFill>
                        </a:rPr>
                        <a:t>, generador, voltaje, capacitancia, Potencia eléctrica, motor eléctrico</a:t>
                      </a:r>
                      <a:endParaRPr sz="1600" u="none" cap="none" strike="noStrike">
                        <a:solidFill>
                          <a:schemeClr val="dk1"/>
                        </a:solidFill>
                      </a:endParaRPr>
                    </a:p>
                    <a:p>
                      <a:pPr indent="0" lvl="0" marL="0" marR="0" rtl="0" algn="l">
                        <a:lnSpc>
                          <a:spcPct val="100000"/>
                        </a:lnSpc>
                        <a:spcBef>
                          <a:spcPts val="0"/>
                        </a:spcBef>
                        <a:spcAft>
                          <a:spcPts val="0"/>
                        </a:spcAft>
                        <a:buClr>
                          <a:srgbClr val="000000"/>
                        </a:buClr>
                        <a:buSzPts val="1400"/>
                        <a:buFont typeface="Arial"/>
                        <a:buNone/>
                      </a:pPr>
                      <a:br>
                        <a:rPr lang="es-MX" sz="1600" u="none" cap="none" strike="noStrike">
                          <a:solidFill>
                            <a:schemeClr val="dk1"/>
                          </a:solidFill>
                        </a:rPr>
                      </a:br>
                      <a:r>
                        <a:rPr b="1" i="0" lang="es-MX" sz="1600" u="none" cap="none" strike="noStrike">
                          <a:solidFill>
                            <a:schemeClr val="dk1"/>
                          </a:solidFill>
                        </a:rPr>
                        <a:t>1</a:t>
                      </a:r>
                      <a:r>
                        <a:rPr b="1" lang="es-MX" sz="1600" u="none" cap="none" strike="noStrike">
                          <a:solidFill>
                            <a:schemeClr val="dk1"/>
                          </a:solidFill>
                        </a:rPr>
                        <a:t>1</a:t>
                      </a:r>
                      <a:r>
                        <a:rPr b="1" i="0" lang="es-MX" sz="1600" u="none" cap="none" strike="noStrike">
                          <a:solidFill>
                            <a:schemeClr val="dk1"/>
                          </a:solidFill>
                        </a:rPr>
                        <a:t>.3 g. Justificación</a:t>
                      </a:r>
                      <a:r>
                        <a:rPr i="0" lang="es-MX" sz="1600" u="none" cap="none" strike="noStrike">
                          <a:solidFill>
                            <a:schemeClr val="dk1"/>
                          </a:solidFill>
                        </a:rPr>
                        <a:t>:  Las plantas e</a:t>
                      </a:r>
                      <a:r>
                        <a:rPr lang="es-MX" sz="1600">
                          <a:solidFill>
                            <a:schemeClr val="dk1"/>
                          </a:solidFill>
                        </a:rPr>
                        <a:t>ólicas tienen un gran potencial para reducir la producción de emisiones y residuos, sin embargo, su mala implementación puede afectar a comunidades vulnerables. </a:t>
                      </a:r>
                      <a:endParaRPr sz="1600" u="none" cap="none" strike="noStrike">
                        <a:solidFill>
                          <a:schemeClr val="dk1"/>
                        </a:solidFill>
                      </a:endParaRPr>
                    </a:p>
                  </a:txBody>
                  <a:tcPr marT="56750" marB="56750" marR="56750" marL="567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s-MX" sz="1600" u="none" cap="none" strike="noStrike">
                          <a:solidFill>
                            <a:schemeClr val="dk1"/>
                          </a:solidFill>
                        </a:rPr>
                        <a:t>f. Fuentes de apoyo</a:t>
                      </a:r>
                      <a:endParaRPr b="1" i="0" sz="1600" u="none" cap="none" strike="noStrike">
                        <a:solidFill>
                          <a:schemeClr val="dk1"/>
                        </a:solidFill>
                      </a:endParaRPr>
                    </a:p>
                    <a:p>
                      <a:pPr indent="0" lvl="0" marL="0" marR="0" rtl="0" algn="ctr">
                        <a:lnSpc>
                          <a:spcPct val="100000"/>
                        </a:lnSpc>
                        <a:spcBef>
                          <a:spcPts val="0"/>
                        </a:spcBef>
                        <a:spcAft>
                          <a:spcPts val="0"/>
                        </a:spcAft>
                        <a:buClr>
                          <a:srgbClr val="000000"/>
                        </a:buClr>
                        <a:buSzPts val="1400"/>
                        <a:buFont typeface="Arial"/>
                        <a:buNone/>
                      </a:pPr>
                      <a:r>
                        <a:t/>
                      </a:r>
                      <a:endParaRPr b="1" sz="1600">
                        <a:solidFill>
                          <a:schemeClr val="dk1"/>
                        </a:solidFill>
                      </a:endParaRPr>
                    </a:p>
                    <a:p>
                      <a:pPr indent="0" lvl="0" marL="457200" marR="0" rtl="0" algn="just">
                        <a:lnSpc>
                          <a:spcPct val="100000"/>
                        </a:lnSpc>
                        <a:spcBef>
                          <a:spcPts val="0"/>
                        </a:spcBef>
                        <a:spcAft>
                          <a:spcPts val="0"/>
                        </a:spcAft>
                        <a:buNone/>
                      </a:pPr>
                      <a:r>
                        <a:rPr lang="es-MX" sz="1600"/>
                        <a:t>Chao, J. (2021). Experts’ Predictions for Future Wind Energy Costs Drop Significantly. </a:t>
                      </a:r>
                      <a:r>
                        <a:rPr lang="es-MX" sz="1600" u="sng">
                          <a:solidFill>
                            <a:schemeClr val="hlink"/>
                          </a:solidFill>
                          <a:hlinkClick r:id="rId3"/>
                        </a:rPr>
                        <a:t>https://newscenter.lbl.gov/2021/04/15/experts-predictions-for-future-wind-energy-costs-drop-significantly/</a:t>
                      </a:r>
                      <a:endParaRPr sz="1600"/>
                    </a:p>
                    <a:p>
                      <a:pPr indent="0" lvl="0" marL="457200" marR="0" rtl="0" algn="just">
                        <a:lnSpc>
                          <a:spcPct val="100000"/>
                        </a:lnSpc>
                        <a:spcBef>
                          <a:spcPts val="0"/>
                        </a:spcBef>
                        <a:spcAft>
                          <a:spcPts val="0"/>
                        </a:spcAft>
                        <a:buNone/>
                      </a:pPr>
                      <a:r>
                        <a:t/>
                      </a:r>
                      <a:endParaRPr sz="1600"/>
                    </a:p>
                    <a:p>
                      <a:pPr indent="0" lvl="0" marL="457200" marR="0" rtl="0" algn="just">
                        <a:lnSpc>
                          <a:spcPct val="100000"/>
                        </a:lnSpc>
                        <a:spcBef>
                          <a:spcPts val="0"/>
                        </a:spcBef>
                        <a:spcAft>
                          <a:spcPts val="0"/>
                        </a:spcAft>
                        <a:buNone/>
                      </a:pPr>
                      <a:r>
                        <a:t/>
                      </a:r>
                      <a:endParaRPr sz="1600"/>
                    </a:p>
                    <a:p>
                      <a:pPr indent="0" lvl="0" marL="457200" marR="0" rtl="0" algn="just">
                        <a:lnSpc>
                          <a:spcPct val="100000"/>
                        </a:lnSpc>
                        <a:spcBef>
                          <a:spcPts val="0"/>
                        </a:spcBef>
                        <a:spcAft>
                          <a:spcPts val="0"/>
                        </a:spcAft>
                        <a:buNone/>
                      </a:pPr>
                      <a:r>
                        <a:rPr lang="es-MX" sz="1700"/>
                        <a:t>Circuitos eléctricos</a:t>
                      </a:r>
                      <a:endParaRPr sz="1700"/>
                    </a:p>
                    <a:p>
                      <a:pPr indent="0" lvl="0" marL="457200" marR="0" rtl="0" algn="just">
                        <a:lnSpc>
                          <a:spcPct val="100000"/>
                        </a:lnSpc>
                        <a:spcBef>
                          <a:spcPts val="0"/>
                        </a:spcBef>
                        <a:spcAft>
                          <a:spcPts val="0"/>
                        </a:spcAft>
                        <a:buNone/>
                      </a:pPr>
                      <a:r>
                        <a:rPr lang="es-MX" sz="1600"/>
                        <a:t>http://www.objetos.unam.mx/fisica/circuitosElectricos/index.html</a:t>
                      </a:r>
                      <a:endParaRPr sz="1600"/>
                    </a:p>
                  </a:txBody>
                  <a:tcPr marT="56750" marB="56750" marR="56750" marL="567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pic>
        <p:nvPicPr>
          <p:cNvPr descr="CFE.jpg" id="372" name="Google Shape;372;p16"/>
          <p:cNvPicPr preferRelativeResize="0"/>
          <p:nvPr/>
        </p:nvPicPr>
        <p:blipFill rotWithShape="1">
          <a:blip r:embed="rId4">
            <a:alphaModFix/>
          </a:blip>
          <a:srcRect b="0" l="0" r="0" t="0"/>
          <a:stretch/>
        </p:blipFill>
        <p:spPr>
          <a:xfrm>
            <a:off x="11054736" y="5378825"/>
            <a:ext cx="1137300" cy="1392600"/>
          </a:xfrm>
          <a:prstGeom prst="ellipse">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2220c03caba_0_452"/>
          <p:cNvSpPr txBox="1"/>
          <p:nvPr/>
        </p:nvSpPr>
        <p:spPr>
          <a:xfrm>
            <a:off x="-1280161" y="1538343"/>
            <a:ext cx="15166200" cy="3507000"/>
          </a:xfrm>
          <a:prstGeom prst="rect">
            <a:avLst/>
          </a:prstGeom>
          <a:noFill/>
          <a:ln>
            <a:noFill/>
          </a:ln>
        </p:spPr>
        <p:txBody>
          <a:bodyPr anchorCtr="0" anchor="t" bIns="45700" lIns="91425" spcFirstLastPara="1" rIns="91425" wrap="square" tIns="45700">
            <a:normAutofit fontScale="40000"/>
          </a:bodyPr>
          <a:lstStyle/>
          <a:p>
            <a:pPr indent="0" lvl="0" marL="0" marR="0" rtl="0" algn="ctr">
              <a:lnSpc>
                <a:spcPct val="200000"/>
              </a:lnSpc>
              <a:spcBef>
                <a:spcPts val="0"/>
              </a:spcBef>
              <a:spcAft>
                <a:spcPts val="0"/>
              </a:spcAft>
              <a:buClr>
                <a:srgbClr val="0F486F"/>
              </a:buClr>
              <a:buSzPct val="100000"/>
              <a:buFont typeface="Arial"/>
              <a:buNone/>
            </a:pPr>
            <a:r>
              <a:rPr b="1" i="0" lang="es-MX" sz="8500" u="none" cap="none" strike="noStrike">
                <a:solidFill>
                  <a:srgbClr val="0F486F"/>
                </a:solidFill>
                <a:latin typeface="Arial"/>
                <a:ea typeface="Arial"/>
                <a:cs typeface="Arial"/>
                <a:sym typeface="Arial"/>
              </a:rPr>
              <a:t>Ciclo escolar en que se implementará</a:t>
            </a:r>
            <a:br>
              <a:rPr b="1" i="0" lang="es-MX" sz="8500" u="none" cap="none" strike="noStrike">
                <a:solidFill>
                  <a:srgbClr val="0F486F"/>
                </a:solidFill>
                <a:latin typeface="Arial"/>
                <a:ea typeface="Arial"/>
                <a:cs typeface="Arial"/>
                <a:sym typeface="Arial"/>
              </a:rPr>
            </a:br>
            <a:r>
              <a:rPr b="1" i="0" lang="es-MX" sz="8500" u="none" cap="none" strike="noStrike">
                <a:solidFill>
                  <a:srgbClr val="0F486F"/>
                </a:solidFill>
                <a:latin typeface="Arial"/>
                <a:ea typeface="Arial"/>
                <a:cs typeface="Arial"/>
                <a:sym typeface="Arial"/>
              </a:rPr>
              <a:t>2022-2023</a:t>
            </a:r>
            <a:br>
              <a:rPr b="1" i="0" lang="es-MX" sz="8500" u="none" cap="none" strike="noStrike">
                <a:solidFill>
                  <a:srgbClr val="0F486F"/>
                </a:solidFill>
                <a:latin typeface="Arial"/>
                <a:ea typeface="Arial"/>
                <a:cs typeface="Arial"/>
                <a:sym typeface="Arial"/>
              </a:rPr>
            </a:br>
            <a:r>
              <a:rPr b="1" i="0" lang="es-MX" sz="8500" u="none" cap="none" strike="noStrike">
                <a:solidFill>
                  <a:srgbClr val="0F486F"/>
                </a:solidFill>
                <a:latin typeface="Arial"/>
                <a:ea typeface="Arial"/>
                <a:cs typeface="Arial"/>
                <a:sym typeface="Arial"/>
              </a:rPr>
              <a:t> Enero-marzo 2023</a:t>
            </a:r>
            <a:br>
              <a:rPr b="0" i="0" lang="es-MX" sz="3100" u="none" cap="none" strike="noStrike">
                <a:solidFill>
                  <a:schemeClr val="dk1"/>
                </a:solidFill>
                <a:latin typeface="Calibri"/>
                <a:ea typeface="Calibri"/>
                <a:cs typeface="Calibri"/>
                <a:sym typeface="Calibri"/>
              </a:rPr>
            </a:br>
            <a:endParaRPr b="0" i="0" sz="3100" u="none" cap="none" strike="noStrike">
              <a:solidFill>
                <a:schemeClr val="lt1"/>
              </a:solidFill>
              <a:latin typeface="Century Gothic"/>
              <a:ea typeface="Century Gothic"/>
              <a:cs typeface="Century Gothic"/>
              <a:sym typeface="Century Gothic"/>
            </a:endParaRPr>
          </a:p>
        </p:txBody>
      </p:sp>
      <p:pic>
        <p:nvPicPr>
          <p:cNvPr descr="CFE.jpg" id="168" name="Google Shape;168;g2220c03caba_0_452"/>
          <p:cNvPicPr preferRelativeResize="0"/>
          <p:nvPr/>
        </p:nvPicPr>
        <p:blipFill rotWithShape="1">
          <a:blip r:embed="rId3">
            <a:alphaModFix/>
          </a:blip>
          <a:srcRect b="0" l="0" r="0" t="0"/>
          <a:stretch/>
        </p:blipFill>
        <p:spPr>
          <a:xfrm>
            <a:off x="11054736" y="5378825"/>
            <a:ext cx="1137300" cy="1392600"/>
          </a:xfrm>
          <a:prstGeom prst="ellipse">
            <a:avLst/>
          </a:prstGeom>
          <a:noFill/>
          <a:ln>
            <a:noFill/>
          </a:ln>
        </p:spPr>
      </p:pic>
      <p:sp>
        <p:nvSpPr>
          <p:cNvPr id="169" name="Google Shape;169;g2220c03caba_0_452"/>
          <p:cNvSpPr txBox="1"/>
          <p:nvPr>
            <p:ph idx="4294967295" type="ctrTitle"/>
          </p:nvPr>
        </p:nvSpPr>
        <p:spPr>
          <a:xfrm>
            <a:off x="7104112" y="260648"/>
            <a:ext cx="4821300" cy="576000"/>
          </a:xfrm>
          <a:prstGeom prst="rect">
            <a:avLst/>
          </a:prstGeom>
          <a:noFill/>
          <a:ln>
            <a:noFill/>
          </a:ln>
        </p:spPr>
        <p:txBody>
          <a:bodyPr anchorCtr="0" anchor="ctr" bIns="45700" lIns="91425" spcFirstLastPara="1" rIns="91425" wrap="square" tIns="45700">
            <a:normAutofit fontScale="90000"/>
          </a:bodyPr>
          <a:lstStyle/>
          <a:p>
            <a:pPr indent="0" lvl="0" marL="0" rtl="0" algn="r">
              <a:lnSpc>
                <a:spcPct val="100000"/>
              </a:lnSpc>
              <a:spcBef>
                <a:spcPts val="0"/>
              </a:spcBef>
              <a:spcAft>
                <a:spcPts val="0"/>
              </a:spcAft>
              <a:buClr>
                <a:schemeClr val="dk1"/>
              </a:buClr>
              <a:buSzPct val="111111"/>
              <a:buFont typeface="Arial"/>
              <a:buNone/>
            </a:pPr>
            <a:r>
              <a:rPr b="1" lang="es-MX" sz="1800">
                <a:solidFill>
                  <a:schemeClr val="dk1"/>
                </a:solidFill>
                <a:latin typeface="Arial"/>
                <a:ea typeface="Arial"/>
                <a:cs typeface="Arial"/>
                <a:sym typeface="Arial"/>
              </a:rPr>
              <a:t>Apartado 3</a:t>
            </a:r>
            <a:br>
              <a:rPr b="1" lang="es-MX" sz="1620">
                <a:solidFill>
                  <a:schemeClr val="dk1"/>
                </a:solidFill>
                <a:latin typeface="Arial"/>
                <a:ea typeface="Arial"/>
                <a:cs typeface="Arial"/>
                <a:sym typeface="Arial"/>
              </a:rPr>
            </a:br>
            <a:endParaRPr b="1" sz="1620">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DBF4"/>
            </a:gs>
            <a:gs pos="100000">
              <a:srgbClr val="70A4D5"/>
            </a:gs>
          </a:gsLst>
          <a:path path="circle">
            <a:fillToRect b="100%" r="100%"/>
          </a:path>
          <a:tileRect l="-100%" t="-100%"/>
        </a:gradFill>
      </p:bgPr>
    </p:bg>
    <p:spTree>
      <p:nvGrpSpPr>
        <p:cNvPr id="376" name="Shape 376"/>
        <p:cNvGrpSpPr/>
        <p:nvPr/>
      </p:nvGrpSpPr>
      <p:grpSpPr>
        <a:xfrm>
          <a:off x="0" y="0"/>
          <a:ext cx="0" cy="0"/>
          <a:chOff x="0" y="0"/>
          <a:chExt cx="0" cy="0"/>
        </a:xfrm>
      </p:grpSpPr>
      <p:graphicFrame>
        <p:nvGraphicFramePr>
          <p:cNvPr id="377" name="Google Shape;377;p17"/>
          <p:cNvGraphicFramePr/>
          <p:nvPr/>
        </p:nvGraphicFramePr>
        <p:xfrm>
          <a:off x="695401" y="548680"/>
          <a:ext cx="3000000" cy="3000000"/>
        </p:xfrm>
        <a:graphic>
          <a:graphicData uri="http://schemas.openxmlformats.org/drawingml/2006/table">
            <a:tbl>
              <a:tblPr>
                <a:noFill/>
                <a:tableStyleId>{B61C1EF1-56F3-467B-A38A-20ABEDD5BA42}</a:tableStyleId>
              </a:tblPr>
              <a:tblGrid>
                <a:gridCol w="4307775"/>
                <a:gridCol w="2452500"/>
                <a:gridCol w="4040925"/>
              </a:tblGrid>
              <a:tr h="235525">
                <a:tc>
                  <a:txBody>
                    <a:bodyPr/>
                    <a:lstStyle/>
                    <a:p>
                      <a:pPr indent="0" lvl="0" marL="0" marR="0" rtl="0" algn="ctr">
                        <a:lnSpc>
                          <a:spcPct val="100000"/>
                        </a:lnSpc>
                        <a:spcBef>
                          <a:spcPts val="0"/>
                        </a:spcBef>
                        <a:spcAft>
                          <a:spcPts val="0"/>
                        </a:spcAft>
                        <a:buClr>
                          <a:srgbClr val="000000"/>
                        </a:buClr>
                        <a:buSzPts val="1400"/>
                        <a:buFont typeface="Arial"/>
                        <a:buNone/>
                      </a:pPr>
                      <a:r>
                        <a:rPr b="1" i="0" lang="es-MX" sz="1400" u="none" cap="none" strike="noStrike">
                          <a:solidFill>
                            <a:srgbClr val="000000"/>
                          </a:solidFill>
                          <a:latin typeface="Arial"/>
                          <a:ea typeface="Arial"/>
                          <a:cs typeface="Arial"/>
                          <a:sym typeface="Arial"/>
                        </a:rPr>
                        <a:t>Sesión disciplinaria</a:t>
                      </a:r>
                      <a:endParaRPr sz="1400" u="none" cap="none" strike="noStrike"/>
                    </a:p>
                  </a:txBody>
                  <a:tcPr marT="39900" marB="39900" marR="39900" marL="39900">
                    <a:lnL cap="flat" cmpd="sng" w="12550">
                      <a:solidFill>
                        <a:srgbClr val="000000"/>
                      </a:solidFill>
                      <a:prstDash val="solid"/>
                      <a:round/>
                      <a:headEnd len="sm" w="sm" type="none"/>
                      <a:tailEnd len="sm" w="sm" type="none"/>
                    </a:lnL>
                    <a:lnR cap="flat" cmpd="sng" w="12550">
                      <a:solidFill>
                        <a:srgbClr val="000000"/>
                      </a:solidFill>
                      <a:prstDash val="solid"/>
                      <a:round/>
                      <a:headEnd len="sm" w="sm" type="none"/>
                      <a:tailEnd len="sm" w="sm" type="none"/>
                    </a:lnR>
                    <a:lnT cap="flat" cmpd="sng" w="12550">
                      <a:solidFill>
                        <a:srgbClr val="000000"/>
                      </a:solidFill>
                      <a:prstDash val="solid"/>
                      <a:round/>
                      <a:headEnd len="sm" w="sm" type="none"/>
                      <a:tailEnd len="sm" w="sm" type="none"/>
                    </a:lnT>
                    <a:lnB cap="flat" cmpd="sng" w="125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s-MX" sz="1400" u="none" cap="none" strike="noStrike">
                          <a:solidFill>
                            <a:srgbClr val="000000"/>
                          </a:solidFill>
                          <a:latin typeface="Arial"/>
                          <a:ea typeface="Arial"/>
                          <a:cs typeface="Arial"/>
                          <a:sym typeface="Arial"/>
                        </a:rPr>
                        <a:t>Productos parciales</a:t>
                      </a:r>
                      <a:endParaRPr sz="1400" u="none" cap="none" strike="noStrike"/>
                    </a:p>
                  </a:txBody>
                  <a:tcPr marT="39900" marB="39900" marR="39900" marL="39900">
                    <a:lnL cap="flat" cmpd="sng" w="12550">
                      <a:solidFill>
                        <a:srgbClr val="000000"/>
                      </a:solidFill>
                      <a:prstDash val="solid"/>
                      <a:round/>
                      <a:headEnd len="sm" w="sm" type="none"/>
                      <a:tailEnd len="sm" w="sm" type="none"/>
                    </a:lnL>
                    <a:lnR cap="flat" cmpd="sng" w="12550">
                      <a:solidFill>
                        <a:srgbClr val="000000"/>
                      </a:solidFill>
                      <a:prstDash val="solid"/>
                      <a:round/>
                      <a:headEnd len="sm" w="sm" type="none"/>
                      <a:tailEnd len="sm" w="sm" type="none"/>
                    </a:lnR>
                    <a:lnT cap="flat" cmpd="sng" w="12550">
                      <a:solidFill>
                        <a:srgbClr val="000000"/>
                      </a:solidFill>
                      <a:prstDash val="solid"/>
                      <a:round/>
                      <a:headEnd len="sm" w="sm" type="none"/>
                      <a:tailEnd len="sm" w="sm" type="none"/>
                    </a:lnT>
                    <a:lnB cap="flat" cmpd="sng" w="125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s-MX" sz="1400" u="none" cap="none" strike="noStrike">
                          <a:solidFill>
                            <a:srgbClr val="000000"/>
                          </a:solidFill>
                          <a:latin typeface="Arial"/>
                          <a:ea typeface="Arial"/>
                          <a:cs typeface="Arial"/>
                          <a:sym typeface="Arial"/>
                        </a:rPr>
                        <a:t>Evaluación</a:t>
                      </a:r>
                      <a:endParaRPr sz="1400" u="none" cap="none" strike="noStrike"/>
                    </a:p>
                  </a:txBody>
                  <a:tcPr marT="39900" marB="39900" marR="39900" marL="39900">
                    <a:lnL cap="flat" cmpd="sng" w="12550">
                      <a:solidFill>
                        <a:srgbClr val="000000"/>
                      </a:solidFill>
                      <a:prstDash val="solid"/>
                      <a:round/>
                      <a:headEnd len="sm" w="sm" type="none"/>
                      <a:tailEnd len="sm" w="sm" type="none"/>
                    </a:lnL>
                    <a:lnR cap="flat" cmpd="sng" w="12550">
                      <a:solidFill>
                        <a:srgbClr val="000000"/>
                      </a:solidFill>
                      <a:prstDash val="solid"/>
                      <a:round/>
                      <a:headEnd len="sm" w="sm" type="none"/>
                      <a:tailEnd len="sm" w="sm" type="none"/>
                    </a:lnR>
                    <a:lnT cap="flat" cmpd="sng" w="12550">
                      <a:solidFill>
                        <a:srgbClr val="000000"/>
                      </a:solidFill>
                      <a:prstDash val="solid"/>
                      <a:round/>
                      <a:headEnd len="sm" w="sm" type="none"/>
                      <a:tailEnd len="sm" w="sm" type="none"/>
                    </a:lnT>
                    <a:lnB cap="flat" cmpd="sng" w="12550">
                      <a:solidFill>
                        <a:srgbClr val="000000"/>
                      </a:solidFill>
                      <a:prstDash val="solid"/>
                      <a:round/>
                      <a:headEnd len="sm" w="sm" type="none"/>
                      <a:tailEnd len="sm" w="sm" type="none"/>
                    </a:lnB>
                  </a:tcPr>
                </a:tc>
              </a:tr>
              <a:tr h="5057425">
                <a:tc>
                  <a:txBody>
                    <a:bodyPr/>
                    <a:lstStyle/>
                    <a:p>
                      <a:pPr indent="0" lvl="0" marL="0" marR="0" rtl="0" algn="just">
                        <a:lnSpc>
                          <a:spcPct val="100000"/>
                        </a:lnSpc>
                        <a:spcBef>
                          <a:spcPts val="0"/>
                        </a:spcBef>
                        <a:spcAft>
                          <a:spcPts val="0"/>
                        </a:spcAft>
                        <a:buClr>
                          <a:srgbClr val="000000"/>
                        </a:buClr>
                        <a:buSzPts val="1400"/>
                        <a:buFont typeface="Arial"/>
                        <a:buNone/>
                      </a:pPr>
                      <a:r>
                        <a:rPr b="1" i="0" lang="es-MX" sz="1400" u="none" cap="none" strike="noStrike">
                          <a:solidFill>
                            <a:srgbClr val="000000"/>
                          </a:solidFill>
                          <a:latin typeface="Arial"/>
                          <a:ea typeface="Arial"/>
                          <a:cs typeface="Arial"/>
                          <a:sym typeface="Arial"/>
                        </a:rPr>
                        <a:t>Extraclase. </a:t>
                      </a:r>
                      <a:endParaRPr/>
                    </a:p>
                    <a:p>
                      <a:pPr indent="0" lvl="0" marL="0" marR="0" rtl="0" algn="just">
                        <a:lnSpc>
                          <a:spcPct val="100000"/>
                        </a:lnSpc>
                        <a:spcBef>
                          <a:spcPts val="0"/>
                        </a:spcBef>
                        <a:spcAft>
                          <a:spcPts val="0"/>
                        </a:spcAft>
                        <a:buClr>
                          <a:srgbClr val="000000"/>
                        </a:buClr>
                        <a:buSzPts val="1400"/>
                        <a:buFont typeface="Arial"/>
                        <a:buNone/>
                      </a:pPr>
                      <a:br>
                        <a:rPr lang="es-MX" sz="1400" u="none" cap="none" strike="noStrike"/>
                      </a:br>
                      <a:r>
                        <a:rPr b="0" i="0" lang="es-MX" sz="1400" u="none" cap="none" strike="noStrike">
                          <a:solidFill>
                            <a:srgbClr val="000000"/>
                          </a:solidFill>
                          <a:latin typeface="Arial"/>
                          <a:ea typeface="Arial"/>
                          <a:cs typeface="Arial"/>
                          <a:sym typeface="Arial"/>
                        </a:rPr>
                        <a:t>●      </a:t>
                      </a:r>
                      <a:r>
                        <a:rPr b="1" i="0" lang="es-MX" sz="1400" u="none" cap="none" strike="noStrike">
                          <a:solidFill>
                            <a:srgbClr val="000000"/>
                          </a:solidFill>
                          <a:latin typeface="Arial"/>
                          <a:ea typeface="Arial"/>
                          <a:cs typeface="Arial"/>
                          <a:sym typeface="Arial"/>
                        </a:rPr>
                        <a:t>1</a:t>
                      </a:r>
                      <a:r>
                        <a:rPr b="1" lang="es-MX" sz="1400" u="none" cap="none" strike="noStrike"/>
                        <a:t>1</a:t>
                      </a:r>
                      <a:r>
                        <a:rPr b="1" i="0" lang="es-MX" sz="1400" u="none" cap="none" strike="noStrike">
                          <a:solidFill>
                            <a:srgbClr val="000000"/>
                          </a:solidFill>
                          <a:latin typeface="Arial"/>
                          <a:ea typeface="Arial"/>
                          <a:cs typeface="Arial"/>
                          <a:sym typeface="Arial"/>
                        </a:rPr>
                        <a:t>.4</a:t>
                      </a:r>
                      <a:r>
                        <a:rPr b="0" i="0" lang="es-MX" sz="1400" u="none" cap="none" strike="noStrike">
                          <a:solidFill>
                            <a:srgbClr val="000000"/>
                          </a:solidFill>
                          <a:latin typeface="Arial"/>
                          <a:ea typeface="Arial"/>
                          <a:cs typeface="Arial"/>
                          <a:sym typeface="Arial"/>
                        </a:rPr>
                        <a:t> </a:t>
                      </a:r>
                      <a:r>
                        <a:rPr b="1" i="0" lang="es-MX" sz="1400" u="none" cap="none" strike="noStrike">
                          <a:solidFill>
                            <a:srgbClr val="000000"/>
                          </a:solidFill>
                          <a:latin typeface="Arial"/>
                          <a:ea typeface="Arial"/>
                          <a:cs typeface="Arial"/>
                          <a:sym typeface="Arial"/>
                        </a:rPr>
                        <a:t>h. Actividades de apertura</a:t>
                      </a:r>
                      <a:endParaRPr sz="1400" u="none" cap="none" strike="noStrike"/>
                    </a:p>
                    <a:p>
                      <a:pPr indent="0" lvl="0" marL="0" marR="0" rtl="0" algn="just">
                        <a:lnSpc>
                          <a:spcPct val="100000"/>
                        </a:lnSpc>
                        <a:spcBef>
                          <a:spcPts val="0"/>
                        </a:spcBef>
                        <a:spcAft>
                          <a:spcPts val="0"/>
                        </a:spcAft>
                        <a:buClr>
                          <a:srgbClr val="000000"/>
                        </a:buClr>
                        <a:buSzPts val="1400"/>
                        <a:buFont typeface="Arial"/>
                        <a:buNone/>
                      </a:pPr>
                      <a:r>
                        <a:rPr lang="es-MX"/>
                        <a:t>Como antecedente, se realizó una sesión de investigación y formulación de hipótesis para el diseño de diferentes generadores (Energía Mecánica, Química, Eólica, Eléctrica). Posteriormente, se diseñó el prototipo considerando materiales de uso casero.    </a:t>
                      </a:r>
                      <a:br>
                        <a:rPr lang="es-MX" sz="1400" u="none" cap="none" strike="noStrike"/>
                      </a:br>
                      <a:r>
                        <a:rPr b="0" i="0" lang="es-MX" sz="1400" u="none" cap="none" strike="noStrike">
                          <a:solidFill>
                            <a:srgbClr val="000000"/>
                          </a:solidFill>
                          <a:latin typeface="Arial"/>
                          <a:ea typeface="Arial"/>
                          <a:cs typeface="Arial"/>
                          <a:sym typeface="Arial"/>
                        </a:rPr>
                        <a:t>●        </a:t>
                      </a:r>
                      <a:r>
                        <a:rPr b="1" i="0" lang="es-MX" sz="1400" u="none" cap="none" strike="noStrike">
                          <a:solidFill>
                            <a:srgbClr val="000000"/>
                          </a:solidFill>
                          <a:latin typeface="Arial"/>
                          <a:ea typeface="Arial"/>
                          <a:cs typeface="Arial"/>
                          <a:sym typeface="Arial"/>
                        </a:rPr>
                        <a:t>1</a:t>
                      </a:r>
                      <a:r>
                        <a:rPr b="1" lang="es-MX" sz="1400" u="none" cap="none" strike="noStrike"/>
                        <a:t>1</a:t>
                      </a:r>
                      <a:r>
                        <a:rPr b="1" i="0" lang="es-MX" sz="1400" u="none" cap="none" strike="noStrike">
                          <a:solidFill>
                            <a:srgbClr val="000000"/>
                          </a:solidFill>
                          <a:latin typeface="Arial"/>
                          <a:ea typeface="Arial"/>
                          <a:cs typeface="Arial"/>
                          <a:sym typeface="Arial"/>
                        </a:rPr>
                        <a:t>.5 i. Actividades de desarrollo</a:t>
                      </a:r>
                      <a:endParaRPr sz="1400" u="none" cap="none" strike="noStrike"/>
                    </a:p>
                    <a:p>
                      <a:pPr indent="0" lvl="0" marL="0" marR="0" rtl="0" algn="just">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Arial"/>
                          <a:ea typeface="Arial"/>
                          <a:cs typeface="Arial"/>
                          <a:sym typeface="Arial"/>
                        </a:rPr>
                        <a:t> Se llev</a:t>
                      </a:r>
                      <a:r>
                        <a:rPr lang="es-MX"/>
                        <a:t>ó el armado del prototipo en el cual se consideraron los siguientes </a:t>
                      </a:r>
                      <a:r>
                        <a:rPr lang="es-MX">
                          <a:solidFill>
                            <a:schemeClr val="dk1"/>
                          </a:solidFill>
                        </a:rPr>
                        <a:t>Tipos de generadores; A) Conversión de Energía eólica a eléctrica. B) Conversión de Energía química eléctrica y luminosa. C) Conversión de Energía Mecánica a Energía Eléctrica y luminosa.</a:t>
                      </a:r>
                      <a:endParaRPr>
                        <a:solidFill>
                          <a:schemeClr val="dk1"/>
                        </a:solidFill>
                      </a:endParaRPr>
                    </a:p>
                    <a:p>
                      <a:pPr indent="0" lvl="0" marL="0" marR="0" rtl="0" algn="just">
                        <a:lnSpc>
                          <a:spcPct val="100000"/>
                        </a:lnSpc>
                        <a:spcBef>
                          <a:spcPts val="0"/>
                        </a:spcBef>
                        <a:spcAft>
                          <a:spcPts val="0"/>
                        </a:spcAft>
                        <a:buClr>
                          <a:srgbClr val="000000"/>
                        </a:buClr>
                        <a:buSzPts val="1400"/>
                        <a:buFont typeface="Arial"/>
                        <a:buNone/>
                      </a:pPr>
                      <a:r>
                        <a:t/>
                      </a:r>
                      <a:endParaRPr>
                        <a:solidFill>
                          <a:schemeClr val="dk1"/>
                        </a:solidFill>
                        <a:latin typeface="Century Gothic"/>
                        <a:ea typeface="Century Gothic"/>
                        <a:cs typeface="Century Gothic"/>
                        <a:sym typeface="Century Gothic"/>
                      </a:endParaRPr>
                    </a:p>
                    <a:p>
                      <a:pPr indent="0" lvl="0" marL="0" marR="0" rtl="0" algn="just">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Arial"/>
                          <a:ea typeface="Arial"/>
                          <a:cs typeface="Arial"/>
                          <a:sym typeface="Arial"/>
                        </a:rPr>
                        <a:t>(</a:t>
                      </a:r>
                      <a:r>
                        <a:rPr lang="es-MX"/>
                        <a:t>30</a:t>
                      </a:r>
                      <a:r>
                        <a:rPr b="0" i="0" lang="es-MX" sz="1400" u="none" cap="none" strike="noStrike">
                          <a:solidFill>
                            <a:srgbClr val="000000"/>
                          </a:solidFill>
                          <a:latin typeface="Arial"/>
                          <a:ea typeface="Arial"/>
                          <a:cs typeface="Arial"/>
                          <a:sym typeface="Arial"/>
                        </a:rPr>
                        <a:t> minutos)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p>
                      <a:pPr indent="0" lvl="0" marL="0" marR="0" rtl="0" algn="just">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Arial"/>
                          <a:ea typeface="Arial"/>
                          <a:cs typeface="Arial"/>
                          <a:sym typeface="Arial"/>
                        </a:rPr>
                        <a:t>●        </a:t>
                      </a:r>
                      <a:r>
                        <a:rPr b="1" i="0" lang="es-MX" sz="1400" u="none" cap="none" strike="noStrike">
                          <a:solidFill>
                            <a:srgbClr val="000000"/>
                          </a:solidFill>
                          <a:latin typeface="Arial"/>
                          <a:ea typeface="Arial"/>
                          <a:cs typeface="Arial"/>
                          <a:sym typeface="Arial"/>
                        </a:rPr>
                        <a:t>1</a:t>
                      </a:r>
                      <a:r>
                        <a:rPr b="1" lang="es-MX" sz="1400" u="none" cap="none" strike="noStrike"/>
                        <a:t>1</a:t>
                      </a:r>
                      <a:r>
                        <a:rPr b="1" i="0" lang="es-MX" sz="1400" u="none" cap="none" strike="noStrike">
                          <a:solidFill>
                            <a:srgbClr val="000000"/>
                          </a:solidFill>
                          <a:latin typeface="Arial"/>
                          <a:ea typeface="Arial"/>
                          <a:cs typeface="Arial"/>
                          <a:sym typeface="Arial"/>
                        </a:rPr>
                        <a:t>.6 j. Actividades de cierre</a:t>
                      </a:r>
                      <a:endParaRPr b="1"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lang="es-MX"/>
                        <a:t>Análisis y discusión de resultados, explicación del funcionamiento y en dado caso, el no funcionamiento. </a:t>
                      </a:r>
                      <a:endParaRPr/>
                    </a:p>
                    <a:p>
                      <a:pPr indent="0" lvl="0" marL="0" marR="0" rtl="0" algn="just">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Arial"/>
                          <a:ea typeface="Arial"/>
                          <a:cs typeface="Arial"/>
                          <a:sym typeface="Arial"/>
                        </a:rPr>
                        <a:t>(15 minutos)</a:t>
                      </a:r>
                      <a:endParaRPr sz="1400" u="none" cap="none" strike="noStrike"/>
                    </a:p>
                  </a:txBody>
                  <a:tcPr marT="39900" marB="39900" marR="39900" marL="39900">
                    <a:lnL cap="flat" cmpd="sng" w="12550">
                      <a:solidFill>
                        <a:srgbClr val="000000"/>
                      </a:solidFill>
                      <a:prstDash val="solid"/>
                      <a:round/>
                      <a:headEnd len="sm" w="sm" type="none"/>
                      <a:tailEnd len="sm" w="sm" type="none"/>
                    </a:lnL>
                    <a:lnR cap="flat" cmpd="sng" w="12550">
                      <a:solidFill>
                        <a:srgbClr val="000000"/>
                      </a:solidFill>
                      <a:prstDash val="solid"/>
                      <a:round/>
                      <a:headEnd len="sm" w="sm" type="none"/>
                      <a:tailEnd len="sm" w="sm" type="none"/>
                    </a:lnR>
                    <a:lnT cap="flat" cmpd="sng" w="12550">
                      <a:solidFill>
                        <a:srgbClr val="000000"/>
                      </a:solidFill>
                      <a:prstDash val="solid"/>
                      <a:round/>
                      <a:headEnd len="sm" w="sm" type="none"/>
                      <a:tailEnd len="sm" w="sm" type="none"/>
                    </a:lnT>
                    <a:lnB cap="flat" cmpd="sng" w="125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br>
                        <a:rPr lang="es-MX" sz="1400" u="none" cap="none" strike="noStrike"/>
                      </a:br>
                      <a:br>
                        <a:rPr lang="es-MX" sz="1400" u="none" cap="none" strike="noStrike"/>
                      </a:br>
                      <a:br>
                        <a:rPr lang="es-MX" sz="1400" u="none" cap="none" strike="noStrike"/>
                      </a:br>
                      <a:br>
                        <a:rPr lang="es-MX" sz="1400" u="none" cap="none" strike="noStrike"/>
                      </a:br>
                      <a:r>
                        <a:rPr lang="es-MX"/>
                        <a:t>Diseño del prototipo</a:t>
                      </a:r>
                      <a:endParaRPr/>
                    </a:p>
                    <a:p>
                      <a:pPr indent="0" lvl="0" marL="0" marR="0" rtl="0" algn="ctr">
                        <a:lnSpc>
                          <a:spcPct val="100000"/>
                        </a:lnSpc>
                        <a:spcBef>
                          <a:spcPts val="0"/>
                        </a:spcBef>
                        <a:spcAft>
                          <a:spcPts val="0"/>
                        </a:spcAft>
                        <a:buClr>
                          <a:srgbClr val="000000"/>
                        </a:buClr>
                        <a:buSzPts val="1400"/>
                        <a:buFont typeface="Arial"/>
                        <a:buNone/>
                      </a:pPr>
                      <a:r>
                        <a:rPr lang="es-MX"/>
                        <a:t>Generador </a:t>
                      </a:r>
                      <a:endParaRPr/>
                    </a:p>
                  </a:txBody>
                  <a:tcPr marT="39900" marB="39900" marR="39900" marL="39900">
                    <a:lnL cap="flat" cmpd="sng" w="12550">
                      <a:solidFill>
                        <a:srgbClr val="000000"/>
                      </a:solidFill>
                      <a:prstDash val="solid"/>
                      <a:round/>
                      <a:headEnd len="sm" w="sm" type="none"/>
                      <a:tailEnd len="sm" w="sm" type="none"/>
                    </a:lnL>
                    <a:lnR cap="flat" cmpd="sng" w="12550">
                      <a:solidFill>
                        <a:srgbClr val="000000"/>
                      </a:solidFill>
                      <a:prstDash val="solid"/>
                      <a:round/>
                      <a:headEnd len="sm" w="sm" type="none"/>
                      <a:tailEnd len="sm" w="sm" type="none"/>
                    </a:lnR>
                    <a:lnT cap="flat" cmpd="sng" w="12550">
                      <a:solidFill>
                        <a:srgbClr val="000000"/>
                      </a:solidFill>
                      <a:prstDash val="solid"/>
                      <a:round/>
                      <a:headEnd len="sm" w="sm" type="none"/>
                      <a:tailEnd len="sm" w="sm" type="none"/>
                    </a:lnT>
                    <a:lnB cap="flat" cmpd="sng" w="125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br>
                        <a:rPr lang="es-MX" sz="1400" u="none" cap="none" strike="noStrike"/>
                      </a:br>
                      <a:br>
                        <a:rPr lang="es-MX" sz="1400" u="none" cap="none" strike="noStrike"/>
                      </a:br>
                      <a:br>
                        <a:rPr lang="es-MX" sz="1400" u="none" cap="none" strike="noStrike"/>
                      </a:br>
                      <a:r>
                        <a:rPr lang="es-MX" sz="1400" u="none" cap="none" strike="noStrike"/>
                        <a:t>Esquema</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lang="es-MX"/>
                        <a:t>Funcionamiento del prototipo</a:t>
                      </a:r>
                      <a:endParaRPr/>
                    </a:p>
                    <a:p>
                      <a:pPr indent="0" lvl="0" marL="0" marR="0" rtl="0" algn="ctr">
                        <a:lnSpc>
                          <a:spcPct val="100000"/>
                        </a:lnSpc>
                        <a:spcBef>
                          <a:spcPts val="0"/>
                        </a:spcBef>
                        <a:spcAft>
                          <a:spcPts val="0"/>
                        </a:spcAft>
                        <a:buClr>
                          <a:srgbClr val="000000"/>
                        </a:buClr>
                        <a:buSzPts val="1400"/>
                        <a:buFont typeface="Arial"/>
                        <a:buNone/>
                      </a:pPr>
                      <a:r>
                        <a:rPr lang="es-MX"/>
                        <a:t>Reporte científico</a:t>
                      </a:r>
                      <a:endParaRPr/>
                    </a:p>
                  </a:txBody>
                  <a:tcPr marT="39900" marB="39900" marR="39900" marL="39900">
                    <a:lnL cap="flat" cmpd="sng" w="12550">
                      <a:solidFill>
                        <a:srgbClr val="000000"/>
                      </a:solidFill>
                      <a:prstDash val="solid"/>
                      <a:round/>
                      <a:headEnd len="sm" w="sm" type="none"/>
                      <a:tailEnd len="sm" w="sm" type="none"/>
                    </a:lnL>
                    <a:lnR cap="flat" cmpd="sng" w="12550">
                      <a:solidFill>
                        <a:srgbClr val="000000"/>
                      </a:solidFill>
                      <a:prstDash val="solid"/>
                      <a:round/>
                      <a:headEnd len="sm" w="sm" type="none"/>
                      <a:tailEnd len="sm" w="sm" type="none"/>
                    </a:lnR>
                    <a:lnT cap="flat" cmpd="sng" w="12550">
                      <a:solidFill>
                        <a:srgbClr val="000000"/>
                      </a:solidFill>
                      <a:prstDash val="solid"/>
                      <a:round/>
                      <a:headEnd len="sm" w="sm" type="none"/>
                      <a:tailEnd len="sm" w="sm" type="none"/>
                    </a:lnT>
                    <a:lnB cap="flat" cmpd="sng" w="12550">
                      <a:solidFill>
                        <a:srgbClr val="000000"/>
                      </a:solidFill>
                      <a:prstDash val="solid"/>
                      <a:round/>
                      <a:headEnd len="sm" w="sm" type="none"/>
                      <a:tailEnd len="sm" w="sm" type="none"/>
                    </a:lnB>
                  </a:tcPr>
                </a:tc>
              </a:tr>
            </a:tbl>
          </a:graphicData>
        </a:graphic>
      </p:graphicFrame>
      <p:pic>
        <p:nvPicPr>
          <p:cNvPr descr="CFE.jpg" id="378" name="Google Shape;378;p17"/>
          <p:cNvPicPr preferRelativeResize="0"/>
          <p:nvPr/>
        </p:nvPicPr>
        <p:blipFill rotWithShape="1">
          <a:blip r:embed="rId3">
            <a:alphaModFix/>
          </a:blip>
          <a:srcRect b="0" l="0" r="0" t="0"/>
          <a:stretch/>
        </p:blipFill>
        <p:spPr>
          <a:xfrm>
            <a:off x="11054736" y="5378825"/>
            <a:ext cx="1137300" cy="1392600"/>
          </a:xfrm>
          <a:prstGeom prst="ellipse">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DBF4"/>
            </a:gs>
            <a:gs pos="100000">
              <a:srgbClr val="70A4D5"/>
            </a:gs>
          </a:gsLst>
          <a:path path="circle">
            <a:fillToRect b="100%" r="100%"/>
          </a:path>
          <a:tileRect l="-100%" t="-100%"/>
        </a:gradFill>
      </p:bgPr>
    </p:bg>
    <p:spTree>
      <p:nvGrpSpPr>
        <p:cNvPr id="383" name="Shape 383"/>
        <p:cNvGrpSpPr/>
        <p:nvPr/>
      </p:nvGrpSpPr>
      <p:grpSpPr>
        <a:xfrm>
          <a:off x="0" y="0"/>
          <a:ext cx="0" cy="0"/>
          <a:chOff x="0" y="0"/>
          <a:chExt cx="0" cy="0"/>
        </a:xfrm>
      </p:grpSpPr>
      <p:graphicFrame>
        <p:nvGraphicFramePr>
          <p:cNvPr id="384" name="Google Shape;384;g5b6db9e5d1_1_19"/>
          <p:cNvGraphicFramePr/>
          <p:nvPr/>
        </p:nvGraphicFramePr>
        <p:xfrm>
          <a:off x="983049" y="476673"/>
          <a:ext cx="3000000" cy="3000000"/>
        </p:xfrm>
        <a:graphic>
          <a:graphicData uri="http://schemas.openxmlformats.org/drawingml/2006/table">
            <a:tbl>
              <a:tblPr>
                <a:noFill/>
                <a:tableStyleId>{B61C1EF1-56F3-467B-A38A-20ABEDD5BA42}</a:tableStyleId>
              </a:tblPr>
              <a:tblGrid>
                <a:gridCol w="3637300"/>
                <a:gridCol w="2268075"/>
                <a:gridCol w="4536150"/>
              </a:tblGrid>
              <a:tr h="618200">
                <a:tc gridSpan="3">
                  <a:txBody>
                    <a:bodyPr/>
                    <a:lstStyle/>
                    <a:p>
                      <a:pPr indent="0" lvl="0" marL="0" marR="0" rtl="0" algn="just">
                        <a:lnSpc>
                          <a:spcPct val="115000"/>
                        </a:lnSpc>
                        <a:spcBef>
                          <a:spcPts val="0"/>
                        </a:spcBef>
                        <a:spcAft>
                          <a:spcPts val="0"/>
                        </a:spcAft>
                        <a:buClr>
                          <a:srgbClr val="000000"/>
                        </a:buClr>
                        <a:buSzPts val="1400"/>
                        <a:buFont typeface="Arial"/>
                        <a:buNone/>
                      </a:pPr>
                      <a:r>
                        <a:rPr b="1" lang="es-MX" sz="1400" u="none" cap="none" strike="noStrike">
                          <a:solidFill>
                            <a:schemeClr val="dk1"/>
                          </a:solidFill>
                        </a:rPr>
                        <a:t>11.7 k. Descripción de lo que se hará con los resultados: </a:t>
                      </a:r>
                      <a:r>
                        <a:rPr lang="es-MX">
                          <a:solidFill>
                            <a:schemeClr val="dk1"/>
                          </a:solidFill>
                        </a:rPr>
                        <a:t>Redacción de resultados mediante un informe científico.</a:t>
                      </a:r>
                      <a:endParaRPr sz="1400" u="none" cap="none" strike="noStrike">
                        <a:solidFill>
                          <a:schemeClr val="dk1"/>
                        </a:solidFill>
                      </a:endParaRPr>
                    </a:p>
                  </a:txBody>
                  <a:tcPr marT="54500" marB="54500" marR="54500" marL="54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bl>
          </a:graphicData>
        </a:graphic>
      </p:graphicFrame>
      <p:graphicFrame>
        <p:nvGraphicFramePr>
          <p:cNvPr id="385" name="Google Shape;385;g5b6db9e5d1_1_19"/>
          <p:cNvGraphicFramePr/>
          <p:nvPr/>
        </p:nvGraphicFramePr>
        <p:xfrm>
          <a:off x="983048" y="1094875"/>
          <a:ext cx="3000000" cy="3000000"/>
        </p:xfrm>
        <a:graphic>
          <a:graphicData uri="http://schemas.openxmlformats.org/drawingml/2006/table">
            <a:tbl>
              <a:tblPr>
                <a:noFill/>
                <a:tableStyleId>{B61C1EF1-56F3-467B-A38A-20ABEDD5BA42}</a:tableStyleId>
              </a:tblPr>
              <a:tblGrid>
                <a:gridCol w="10441525"/>
              </a:tblGrid>
              <a:tr h="1028575">
                <a:tc>
                  <a:txBody>
                    <a:bodyPr/>
                    <a:lstStyle/>
                    <a:p>
                      <a:pPr indent="0" lvl="0" marL="0" marR="0" rtl="0" algn="just">
                        <a:lnSpc>
                          <a:spcPct val="115000"/>
                        </a:lnSpc>
                        <a:spcBef>
                          <a:spcPts val="0"/>
                        </a:spcBef>
                        <a:spcAft>
                          <a:spcPts val="0"/>
                        </a:spcAft>
                        <a:buClr>
                          <a:srgbClr val="000000"/>
                        </a:buClr>
                        <a:buSzPts val="1400"/>
                        <a:buFont typeface="Arial"/>
                        <a:buNone/>
                      </a:pPr>
                      <a:r>
                        <a:rPr b="1" lang="es-MX" sz="1400" u="none" cap="none" strike="noStrike">
                          <a:solidFill>
                            <a:schemeClr val="dk1"/>
                          </a:solidFill>
                        </a:rPr>
                        <a:t>11.8 l. Análisis. </a:t>
                      </a:r>
                      <a:r>
                        <a:rPr lang="es-MX" sz="1400" u="none" cap="none" strike="noStrike">
                          <a:solidFill>
                            <a:schemeClr val="dk1"/>
                          </a:solidFill>
                        </a:rPr>
                        <a:t>Contrastación de lo esperado y lo sucedido: </a:t>
                      </a:r>
                      <a:r>
                        <a:rPr lang="es-MX">
                          <a:solidFill>
                            <a:schemeClr val="dk1"/>
                          </a:solidFill>
                        </a:rPr>
                        <a:t>Los alumnos reflexionaran sobre la factibilidad y eficiencia de este tipo de generadores y los factores que se tienen que considerar para su implementación. Aunque en algunos casos el </a:t>
                      </a:r>
                      <a:r>
                        <a:rPr lang="es-MX">
                          <a:solidFill>
                            <a:schemeClr val="dk1"/>
                          </a:solidFill>
                        </a:rPr>
                        <a:t>análisis</a:t>
                      </a:r>
                      <a:r>
                        <a:rPr lang="es-MX">
                          <a:solidFill>
                            <a:schemeClr val="dk1"/>
                          </a:solidFill>
                        </a:rPr>
                        <a:t> puede ser muy </a:t>
                      </a:r>
                      <a:r>
                        <a:rPr lang="es-MX">
                          <a:solidFill>
                            <a:schemeClr val="dk1"/>
                          </a:solidFill>
                        </a:rPr>
                        <a:t>exhaustivo</a:t>
                      </a:r>
                      <a:r>
                        <a:rPr lang="es-MX">
                          <a:solidFill>
                            <a:schemeClr val="dk1"/>
                          </a:solidFill>
                        </a:rPr>
                        <a:t>.  </a:t>
                      </a:r>
                      <a:endParaRPr/>
                    </a:p>
                    <a:p>
                      <a:pPr indent="0" lvl="0" marL="0" marR="0" rtl="0" algn="just">
                        <a:lnSpc>
                          <a:spcPct val="115000"/>
                        </a:lnSpc>
                        <a:spcBef>
                          <a:spcPts val="0"/>
                        </a:spcBef>
                        <a:spcAft>
                          <a:spcPts val="0"/>
                        </a:spcAft>
                        <a:buClr>
                          <a:srgbClr val="000000"/>
                        </a:buClr>
                        <a:buSzPts val="1400"/>
                        <a:buFont typeface="Arial"/>
                        <a:buNone/>
                      </a:pPr>
                      <a:r>
                        <a:t/>
                      </a:r>
                      <a:endParaRPr b="0" sz="1400" u="none" cap="none" strike="noStrike">
                        <a:solidFill>
                          <a:schemeClr val="dk1"/>
                        </a:solidFill>
                      </a:endParaRPr>
                    </a:p>
                  </a:txBody>
                  <a:tcPr marT="54500" marB="54500" marR="54500" marL="54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28575">
                <a:tc>
                  <a:txBody>
                    <a:bodyPr/>
                    <a:lstStyle/>
                    <a:p>
                      <a:pPr indent="0" lvl="0" marL="0" marR="0" rtl="0" algn="just">
                        <a:lnSpc>
                          <a:spcPct val="115000"/>
                        </a:lnSpc>
                        <a:spcBef>
                          <a:spcPts val="0"/>
                        </a:spcBef>
                        <a:spcAft>
                          <a:spcPts val="0"/>
                        </a:spcAft>
                        <a:buClr>
                          <a:srgbClr val="000000"/>
                        </a:buClr>
                        <a:buSzPts val="1400"/>
                        <a:buFont typeface="Arial"/>
                        <a:buNone/>
                      </a:pPr>
                      <a:r>
                        <a:rPr b="1" lang="es-MX" sz="1400" u="none" cap="none" strike="noStrike">
                          <a:solidFill>
                            <a:schemeClr val="dk1"/>
                          </a:solidFill>
                        </a:rPr>
                        <a:t>11.9 m. Toma de decisiones. </a:t>
                      </a:r>
                      <a:r>
                        <a:rPr lang="es-MX" sz="1400" u="none" cap="none" strike="noStrike">
                          <a:solidFill>
                            <a:schemeClr val="dk1"/>
                          </a:solidFill>
                        </a:rPr>
                        <a:t>Se </a:t>
                      </a:r>
                      <a:r>
                        <a:rPr lang="es-MX">
                          <a:solidFill>
                            <a:schemeClr val="dk1"/>
                          </a:solidFill>
                        </a:rPr>
                        <a:t>requirió extender el tiempo de análisis y corrección de prototipos para llevar a cabo el armado del prototipo funcional.</a:t>
                      </a:r>
                      <a:endParaRPr sz="1400" u="none" cap="none" strike="noStrike">
                        <a:solidFill>
                          <a:schemeClr val="dk1"/>
                        </a:solidFill>
                      </a:endParaRPr>
                    </a:p>
                    <a:p>
                      <a:pPr indent="0" lvl="0" marL="0" marR="0" rtl="0" algn="just">
                        <a:lnSpc>
                          <a:spcPct val="115000"/>
                        </a:lnSpc>
                        <a:spcBef>
                          <a:spcPts val="0"/>
                        </a:spcBef>
                        <a:spcAft>
                          <a:spcPts val="0"/>
                        </a:spcAft>
                        <a:buClr>
                          <a:srgbClr val="000000"/>
                        </a:buClr>
                        <a:buSzPts val="1400"/>
                        <a:buFont typeface="Arial"/>
                        <a:buNone/>
                      </a:pPr>
                      <a:r>
                        <a:rPr lang="es-MX" sz="1400" u="none" cap="none" strike="noStrike">
                          <a:solidFill>
                            <a:schemeClr val="dk1"/>
                          </a:solidFill>
                        </a:rPr>
                        <a:t>.</a:t>
                      </a:r>
                      <a:endParaRPr/>
                    </a:p>
                  </a:txBody>
                  <a:tcPr marT="54500" marB="54500" marR="54500" marL="54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pic>
        <p:nvPicPr>
          <p:cNvPr descr="CFE.jpg" id="386" name="Google Shape;386;g5b6db9e5d1_1_19"/>
          <p:cNvPicPr preferRelativeResize="0"/>
          <p:nvPr/>
        </p:nvPicPr>
        <p:blipFill rotWithShape="1">
          <a:blip r:embed="rId3">
            <a:alphaModFix/>
          </a:blip>
          <a:srcRect b="0" l="0" r="0" t="0"/>
          <a:stretch/>
        </p:blipFill>
        <p:spPr>
          <a:xfrm>
            <a:off x="11054736" y="5378825"/>
            <a:ext cx="1137300" cy="1392600"/>
          </a:xfrm>
          <a:prstGeom prst="ellipse">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id="392" name="Google Shape;392;g242d9bd136e_0_0"/>
          <p:cNvPicPr preferRelativeResize="0"/>
          <p:nvPr/>
        </p:nvPicPr>
        <p:blipFill>
          <a:blip r:embed="rId3">
            <a:alphaModFix/>
          </a:blip>
          <a:stretch>
            <a:fillRect/>
          </a:stretch>
        </p:blipFill>
        <p:spPr>
          <a:xfrm>
            <a:off x="8221700" y="2286175"/>
            <a:ext cx="3693573" cy="3536649"/>
          </a:xfrm>
          <a:prstGeom prst="rect">
            <a:avLst/>
          </a:prstGeom>
          <a:noFill/>
          <a:ln>
            <a:noFill/>
          </a:ln>
        </p:spPr>
      </p:pic>
      <p:pic>
        <p:nvPicPr>
          <p:cNvPr id="393" name="Google Shape;393;g242d9bd136e_0_0"/>
          <p:cNvPicPr preferRelativeResize="0"/>
          <p:nvPr/>
        </p:nvPicPr>
        <p:blipFill rotWithShape="1">
          <a:blip r:embed="rId4">
            <a:alphaModFix/>
          </a:blip>
          <a:srcRect b="14418" l="0" r="0" t="5613"/>
          <a:stretch/>
        </p:blipFill>
        <p:spPr>
          <a:xfrm>
            <a:off x="437375" y="1601875"/>
            <a:ext cx="2969076" cy="4220948"/>
          </a:xfrm>
          <a:prstGeom prst="rect">
            <a:avLst/>
          </a:prstGeom>
          <a:noFill/>
          <a:ln>
            <a:noFill/>
          </a:ln>
        </p:spPr>
      </p:pic>
      <p:pic>
        <p:nvPicPr>
          <p:cNvPr id="394" name="Google Shape;394;g242d9bd136e_0_0"/>
          <p:cNvPicPr preferRelativeResize="0"/>
          <p:nvPr/>
        </p:nvPicPr>
        <p:blipFill>
          <a:blip r:embed="rId5">
            <a:alphaModFix/>
          </a:blip>
          <a:stretch>
            <a:fillRect/>
          </a:stretch>
        </p:blipFill>
        <p:spPr>
          <a:xfrm>
            <a:off x="3745412" y="2899900"/>
            <a:ext cx="3913824" cy="2922925"/>
          </a:xfrm>
          <a:prstGeom prst="rect">
            <a:avLst/>
          </a:prstGeom>
          <a:noFill/>
          <a:ln>
            <a:noFill/>
          </a:ln>
        </p:spPr>
      </p:pic>
      <p:sp>
        <p:nvSpPr>
          <p:cNvPr id="395" name="Google Shape;395;g242d9bd136e_0_0"/>
          <p:cNvSpPr txBox="1"/>
          <p:nvPr/>
        </p:nvSpPr>
        <p:spPr>
          <a:xfrm>
            <a:off x="617700" y="777725"/>
            <a:ext cx="10956600" cy="6771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s-MX">
                <a:latin typeface="Century Gothic"/>
                <a:ea typeface="Century Gothic"/>
                <a:cs typeface="Century Gothic"/>
                <a:sym typeface="Century Gothic"/>
              </a:rPr>
              <a:t>Ti</a:t>
            </a:r>
            <a:r>
              <a:rPr b="1" lang="es-MX" sz="1600">
                <a:latin typeface="Century Gothic"/>
                <a:ea typeface="Century Gothic"/>
                <a:cs typeface="Century Gothic"/>
                <a:sym typeface="Century Gothic"/>
              </a:rPr>
              <a:t>pos de generadores; A) Conversión de Energía eólica a eléctrica. B) Conversión de Energía química eléctrica y luminosa. C) Conversión de Energía Mecánica a Energía Eléctrica y luminosa</a:t>
            </a:r>
            <a:endParaRPr b="1" sz="1600">
              <a:latin typeface="Century Gothic"/>
              <a:ea typeface="Century Gothic"/>
              <a:cs typeface="Century Gothic"/>
              <a:sym typeface="Century Gothic"/>
            </a:endParaRPr>
          </a:p>
        </p:txBody>
      </p:sp>
      <p:sp>
        <p:nvSpPr>
          <p:cNvPr id="396" name="Google Shape;396;g242d9bd136e_0_0"/>
          <p:cNvSpPr txBox="1"/>
          <p:nvPr/>
        </p:nvSpPr>
        <p:spPr>
          <a:xfrm>
            <a:off x="1530300" y="5969875"/>
            <a:ext cx="968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MX">
                <a:latin typeface="Century Gothic"/>
                <a:ea typeface="Century Gothic"/>
                <a:cs typeface="Century Gothic"/>
                <a:sym typeface="Century Gothic"/>
              </a:rPr>
              <a:t>A)									B)									C)</a:t>
            </a:r>
            <a:endParaRPr>
              <a:latin typeface="Century Gothic"/>
              <a:ea typeface="Century Gothic"/>
              <a:cs typeface="Century Gothic"/>
              <a:sym typeface="Century Gothic"/>
            </a:endParaRPr>
          </a:p>
        </p:txBody>
      </p:sp>
      <p:sp>
        <p:nvSpPr>
          <p:cNvPr id="397" name="Google Shape;397;g242d9bd136e_0_0"/>
          <p:cNvSpPr txBox="1"/>
          <p:nvPr/>
        </p:nvSpPr>
        <p:spPr>
          <a:xfrm>
            <a:off x="5015880" y="274638"/>
            <a:ext cx="68409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0" lang="es-MX" sz="1800" u="none" cap="none" strike="noStrike">
                <a:solidFill>
                  <a:schemeClr val="dk1"/>
                </a:solidFill>
                <a:latin typeface="Arial"/>
                <a:ea typeface="Arial"/>
                <a:cs typeface="Arial"/>
                <a:sym typeface="Arial"/>
              </a:rPr>
              <a:t>Apartado </a:t>
            </a:r>
            <a:r>
              <a:rPr b="1" lang="es-MX" sz="1800">
                <a:solidFill>
                  <a:schemeClr val="dk1"/>
                </a:solidFill>
              </a:rPr>
              <a:t>11</a:t>
            </a:r>
            <a:r>
              <a:rPr b="1" i="0" lang="es-MX" sz="1800" u="none" cap="none" strike="noStrike">
                <a:solidFill>
                  <a:schemeClr val="dk1"/>
                </a:solidFill>
                <a:latin typeface="Arial"/>
                <a:ea typeface="Arial"/>
                <a:cs typeface="Arial"/>
                <a:sym typeface="Arial"/>
              </a:rPr>
              <a:t>.</a:t>
            </a:r>
            <a:r>
              <a:rPr b="1" lang="es-MX" sz="1800">
                <a:solidFill>
                  <a:schemeClr val="dk1"/>
                </a:solidFill>
              </a:rPr>
              <a:t> Evidencias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g242d9bd136e_0_14"/>
          <p:cNvSpPr txBox="1"/>
          <p:nvPr/>
        </p:nvSpPr>
        <p:spPr>
          <a:xfrm>
            <a:off x="5015880" y="274638"/>
            <a:ext cx="68409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0" lang="es-MX" sz="1800" u="none" cap="none" strike="noStrike">
                <a:solidFill>
                  <a:schemeClr val="dk1"/>
                </a:solidFill>
                <a:latin typeface="Arial"/>
                <a:ea typeface="Arial"/>
                <a:cs typeface="Arial"/>
                <a:sym typeface="Arial"/>
              </a:rPr>
              <a:t>Apartado </a:t>
            </a:r>
            <a:r>
              <a:rPr b="1" lang="es-MX" sz="1800">
                <a:solidFill>
                  <a:schemeClr val="dk1"/>
                </a:solidFill>
              </a:rPr>
              <a:t>11</a:t>
            </a:r>
            <a:r>
              <a:rPr b="1" i="0" lang="es-MX" sz="1800" u="none" cap="none" strike="noStrike">
                <a:solidFill>
                  <a:schemeClr val="dk1"/>
                </a:solidFill>
                <a:latin typeface="Arial"/>
                <a:ea typeface="Arial"/>
                <a:cs typeface="Arial"/>
                <a:sym typeface="Arial"/>
              </a:rPr>
              <a:t>. </a:t>
            </a:r>
            <a:r>
              <a:rPr b="1" lang="es-MX" sz="1800">
                <a:solidFill>
                  <a:schemeClr val="dk1"/>
                </a:solidFill>
              </a:rPr>
              <a:t>Rúbrica de Informe científico</a:t>
            </a:r>
            <a:endParaRPr b="0" i="0" sz="1400" u="none" cap="none" strike="noStrike">
              <a:solidFill>
                <a:srgbClr val="000000"/>
              </a:solidFill>
              <a:latin typeface="Arial"/>
              <a:ea typeface="Arial"/>
              <a:cs typeface="Arial"/>
              <a:sym typeface="Arial"/>
            </a:endParaRPr>
          </a:p>
        </p:txBody>
      </p:sp>
      <p:pic>
        <p:nvPicPr>
          <p:cNvPr id="404" name="Google Shape;404;g242d9bd136e_0_14"/>
          <p:cNvPicPr preferRelativeResize="0"/>
          <p:nvPr/>
        </p:nvPicPr>
        <p:blipFill>
          <a:blip r:embed="rId3">
            <a:alphaModFix/>
          </a:blip>
          <a:stretch>
            <a:fillRect/>
          </a:stretch>
        </p:blipFill>
        <p:spPr>
          <a:xfrm>
            <a:off x="3427650" y="827113"/>
            <a:ext cx="4750029" cy="590926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DBF4"/>
            </a:gs>
            <a:gs pos="100000">
              <a:srgbClr val="70A4D5"/>
            </a:gs>
          </a:gsLst>
          <a:path path="circle">
            <a:fillToRect b="100%" r="100%"/>
          </a:path>
          <a:tileRect l="-100%" t="-100%"/>
        </a:gradFill>
      </p:bgPr>
    </p:bg>
    <p:spTree>
      <p:nvGrpSpPr>
        <p:cNvPr id="408" name="Shape 408"/>
        <p:cNvGrpSpPr/>
        <p:nvPr/>
      </p:nvGrpSpPr>
      <p:grpSpPr>
        <a:xfrm>
          <a:off x="0" y="0"/>
          <a:ext cx="0" cy="0"/>
          <a:chOff x="0" y="0"/>
          <a:chExt cx="0" cy="0"/>
        </a:xfrm>
      </p:grpSpPr>
      <p:sp>
        <p:nvSpPr>
          <p:cNvPr id="409" name="Google Shape;409;g24158bc6ced_0_0"/>
          <p:cNvSpPr txBox="1"/>
          <p:nvPr/>
        </p:nvSpPr>
        <p:spPr>
          <a:xfrm>
            <a:off x="4295800" y="274638"/>
            <a:ext cx="75609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0" lang="es-MX" sz="1800" u="none" cap="none" strike="noStrike">
                <a:solidFill>
                  <a:schemeClr val="dk1"/>
                </a:solidFill>
                <a:latin typeface="Arial"/>
                <a:ea typeface="Arial"/>
                <a:cs typeface="Arial"/>
                <a:sym typeface="Arial"/>
              </a:rPr>
              <a:t>Apartado 11. Actividad por disciplina de desarrollo del proyecto</a:t>
            </a:r>
            <a:endParaRPr b="0" i="0" sz="1400" u="none" cap="none" strike="noStrike">
              <a:solidFill>
                <a:srgbClr val="000000"/>
              </a:solidFill>
              <a:latin typeface="Arial"/>
              <a:ea typeface="Arial"/>
              <a:cs typeface="Arial"/>
              <a:sym typeface="Arial"/>
            </a:endParaRPr>
          </a:p>
        </p:txBody>
      </p:sp>
      <p:graphicFrame>
        <p:nvGraphicFramePr>
          <p:cNvPr id="410" name="Google Shape;410;g24158bc6ced_0_0"/>
          <p:cNvGraphicFramePr/>
          <p:nvPr/>
        </p:nvGraphicFramePr>
        <p:xfrm>
          <a:off x="266775" y="1124745"/>
          <a:ext cx="3000000" cy="3000000"/>
        </p:xfrm>
        <a:graphic>
          <a:graphicData uri="http://schemas.openxmlformats.org/drawingml/2006/table">
            <a:tbl>
              <a:tblPr>
                <a:noFill/>
                <a:tableStyleId>{B61C1EF1-56F3-467B-A38A-20ABEDD5BA42}</a:tableStyleId>
              </a:tblPr>
              <a:tblGrid>
                <a:gridCol w="7073625"/>
                <a:gridCol w="4228200"/>
              </a:tblGrid>
              <a:tr h="4967375">
                <a:tc>
                  <a:txBody>
                    <a:bodyPr/>
                    <a:lstStyle/>
                    <a:p>
                      <a:pPr indent="0" lvl="0" marL="0" marR="0" rtl="0" algn="just">
                        <a:lnSpc>
                          <a:spcPct val="100000"/>
                        </a:lnSpc>
                        <a:spcBef>
                          <a:spcPts val="0"/>
                        </a:spcBef>
                        <a:spcAft>
                          <a:spcPts val="0"/>
                        </a:spcAft>
                        <a:buClr>
                          <a:srgbClr val="000000"/>
                        </a:buClr>
                        <a:buSzPts val="1400"/>
                        <a:buFont typeface="Arial"/>
                        <a:buNone/>
                      </a:pPr>
                      <a:r>
                        <a:rPr b="1" i="0" lang="es-MX" sz="1600" u="none" cap="none" strike="noStrike">
                          <a:solidFill>
                            <a:schemeClr val="dk1"/>
                          </a:solidFill>
                          <a:latin typeface="Arial"/>
                          <a:ea typeface="Arial"/>
                          <a:cs typeface="Arial"/>
                          <a:sym typeface="Arial"/>
                        </a:rPr>
                        <a:t>1</a:t>
                      </a:r>
                      <a:r>
                        <a:rPr b="1" lang="es-MX" sz="1600" u="none" cap="none" strike="noStrike">
                          <a:solidFill>
                            <a:schemeClr val="dk1"/>
                          </a:solidFill>
                        </a:rPr>
                        <a:t>1</a:t>
                      </a:r>
                      <a:r>
                        <a:rPr b="1" i="0" lang="es-MX" sz="1600" u="none" cap="none" strike="noStrike">
                          <a:solidFill>
                            <a:schemeClr val="dk1"/>
                          </a:solidFill>
                          <a:latin typeface="Arial"/>
                          <a:ea typeface="Arial"/>
                          <a:cs typeface="Arial"/>
                          <a:sym typeface="Arial"/>
                        </a:rPr>
                        <a:t>.1 a. Actividad: </a:t>
                      </a:r>
                      <a:r>
                        <a:rPr b="1" lang="es-MX" sz="1600">
                          <a:solidFill>
                            <a:schemeClr val="dk1"/>
                          </a:solidFill>
                        </a:rPr>
                        <a:t>¿Cómo funciona un aerogenerador?</a:t>
                      </a:r>
                      <a:endParaRPr sz="1600" u="none" cap="none" strike="noStrike">
                        <a:solidFill>
                          <a:schemeClr val="dk1"/>
                        </a:solidFill>
                      </a:endParaRPr>
                    </a:p>
                    <a:p>
                      <a:pPr indent="0" lvl="0" marL="0" marR="0" rtl="0" algn="l">
                        <a:lnSpc>
                          <a:spcPct val="100000"/>
                        </a:lnSpc>
                        <a:spcBef>
                          <a:spcPts val="0"/>
                        </a:spcBef>
                        <a:spcAft>
                          <a:spcPts val="0"/>
                        </a:spcAft>
                        <a:buClr>
                          <a:srgbClr val="000000"/>
                        </a:buClr>
                        <a:buSzPts val="1400"/>
                        <a:buFont typeface="Arial"/>
                        <a:buNone/>
                      </a:pPr>
                      <a:br>
                        <a:rPr lang="es-MX" sz="1600" u="none" cap="none" strike="noStrike">
                          <a:solidFill>
                            <a:schemeClr val="dk1"/>
                          </a:solidFill>
                        </a:rPr>
                      </a:br>
                      <a:r>
                        <a:rPr b="1" i="0" lang="es-MX" sz="1600" u="none" cap="none" strike="noStrike">
                          <a:solidFill>
                            <a:schemeClr val="dk1"/>
                          </a:solidFill>
                          <a:latin typeface="Arial"/>
                          <a:ea typeface="Arial"/>
                          <a:cs typeface="Arial"/>
                          <a:sym typeface="Arial"/>
                        </a:rPr>
                        <a:t>b. Objetivo</a:t>
                      </a:r>
                      <a:r>
                        <a:rPr b="0" i="0" lang="es-MX" sz="1600" u="none" cap="none" strike="noStrike">
                          <a:solidFill>
                            <a:schemeClr val="dk1"/>
                          </a:solidFill>
                          <a:latin typeface="Arial"/>
                          <a:ea typeface="Arial"/>
                          <a:cs typeface="Arial"/>
                          <a:sym typeface="Arial"/>
                        </a:rPr>
                        <a:t>: </a:t>
                      </a:r>
                      <a:r>
                        <a:rPr lang="es-MX" sz="1600">
                          <a:solidFill>
                            <a:schemeClr val="dk1"/>
                          </a:solidFill>
                        </a:rPr>
                        <a:t>Investigar cómo se integran cada uno de los componentes del aerogenerador para su funcionamiento.</a:t>
                      </a:r>
                      <a:endParaRPr sz="1600">
                        <a:solidFill>
                          <a:schemeClr val="dk1"/>
                        </a:solidFill>
                      </a:endParaRPr>
                    </a:p>
                    <a:p>
                      <a:pPr indent="0" lvl="0" marL="0" marR="0" rtl="0" algn="l">
                        <a:lnSpc>
                          <a:spcPct val="100000"/>
                        </a:lnSpc>
                        <a:spcBef>
                          <a:spcPts val="0"/>
                        </a:spcBef>
                        <a:spcAft>
                          <a:spcPts val="0"/>
                        </a:spcAft>
                        <a:buClr>
                          <a:srgbClr val="000000"/>
                        </a:buClr>
                        <a:buSzPts val="1400"/>
                        <a:buFont typeface="Arial"/>
                        <a:buNone/>
                      </a:pPr>
                      <a:br>
                        <a:rPr lang="es-MX" sz="1600" u="none" cap="none" strike="noStrike">
                          <a:solidFill>
                            <a:schemeClr val="dk1"/>
                          </a:solidFill>
                        </a:rPr>
                      </a:br>
                      <a:r>
                        <a:rPr b="1" i="0" lang="es-MX" sz="1600" u="none" cap="none" strike="noStrike">
                          <a:solidFill>
                            <a:schemeClr val="dk1"/>
                          </a:solidFill>
                          <a:latin typeface="Arial"/>
                          <a:ea typeface="Arial"/>
                          <a:cs typeface="Arial"/>
                          <a:sym typeface="Arial"/>
                        </a:rPr>
                        <a:t>c. Grado: 6to </a:t>
                      </a:r>
                      <a:r>
                        <a:rPr b="1" lang="es-MX" sz="1600">
                          <a:solidFill>
                            <a:schemeClr val="dk1"/>
                          </a:solidFill>
                        </a:rPr>
                        <a:t>Área I</a:t>
                      </a:r>
                      <a:endParaRPr sz="1600" u="none" cap="none" strike="noStrike">
                        <a:solidFill>
                          <a:schemeClr val="dk1"/>
                        </a:solidFill>
                      </a:endParaRPr>
                    </a:p>
                    <a:p>
                      <a:pPr indent="0" lvl="0" marL="0" marR="0" rtl="0" algn="l">
                        <a:lnSpc>
                          <a:spcPct val="100000"/>
                        </a:lnSpc>
                        <a:spcBef>
                          <a:spcPts val="0"/>
                        </a:spcBef>
                        <a:spcAft>
                          <a:spcPts val="0"/>
                        </a:spcAft>
                        <a:buClr>
                          <a:srgbClr val="000000"/>
                        </a:buClr>
                        <a:buSzPts val="1400"/>
                        <a:buFont typeface="Arial"/>
                        <a:buNone/>
                      </a:pPr>
                      <a:br>
                        <a:rPr lang="es-MX" sz="1600" u="none" cap="none" strike="noStrike">
                          <a:solidFill>
                            <a:schemeClr val="dk1"/>
                          </a:solidFill>
                        </a:rPr>
                      </a:br>
                      <a:r>
                        <a:rPr b="1" i="0" lang="es-MX" sz="1600" u="none" cap="none" strike="noStrike">
                          <a:solidFill>
                            <a:schemeClr val="dk1"/>
                          </a:solidFill>
                          <a:latin typeface="Arial"/>
                          <a:ea typeface="Arial"/>
                          <a:cs typeface="Arial"/>
                          <a:sym typeface="Arial"/>
                        </a:rPr>
                        <a:t>d. Fecha: </a:t>
                      </a:r>
                      <a:r>
                        <a:rPr b="1" lang="es-MX" sz="1600">
                          <a:solidFill>
                            <a:schemeClr val="dk1"/>
                          </a:solidFill>
                        </a:rPr>
                        <a:t>3</a:t>
                      </a:r>
                      <a:r>
                        <a:rPr b="1" i="0" lang="es-MX" sz="1600" u="none" cap="none" strike="noStrike">
                          <a:solidFill>
                            <a:schemeClr val="dk1"/>
                          </a:solidFill>
                          <a:latin typeface="Arial"/>
                          <a:ea typeface="Arial"/>
                          <a:cs typeface="Arial"/>
                          <a:sym typeface="Arial"/>
                        </a:rPr>
                        <a:t> de </a:t>
                      </a:r>
                      <a:r>
                        <a:rPr b="1" lang="es-MX" sz="1600">
                          <a:solidFill>
                            <a:schemeClr val="dk1"/>
                          </a:solidFill>
                        </a:rPr>
                        <a:t>marzo</a:t>
                      </a:r>
                      <a:r>
                        <a:rPr b="1" i="0" lang="es-MX" sz="1600" u="none" cap="none" strike="noStrike">
                          <a:solidFill>
                            <a:schemeClr val="dk1"/>
                          </a:solidFill>
                          <a:latin typeface="Arial"/>
                          <a:ea typeface="Arial"/>
                          <a:cs typeface="Arial"/>
                          <a:sym typeface="Arial"/>
                        </a:rPr>
                        <a:t> 2023</a:t>
                      </a:r>
                      <a:endParaRPr sz="1600" u="none" cap="none" strike="noStrike">
                        <a:solidFill>
                          <a:schemeClr val="dk1"/>
                        </a:solidFill>
                      </a:endParaRPr>
                    </a:p>
                    <a:p>
                      <a:pPr indent="0" lvl="0" marL="0" marR="0" rtl="0" algn="l">
                        <a:lnSpc>
                          <a:spcPct val="100000"/>
                        </a:lnSpc>
                        <a:spcBef>
                          <a:spcPts val="0"/>
                        </a:spcBef>
                        <a:spcAft>
                          <a:spcPts val="0"/>
                        </a:spcAft>
                        <a:buClr>
                          <a:srgbClr val="000000"/>
                        </a:buClr>
                        <a:buSzPts val="1400"/>
                        <a:buFont typeface="Arial"/>
                        <a:buNone/>
                      </a:pPr>
                      <a:br>
                        <a:rPr lang="es-MX" sz="1600" u="none" cap="none" strike="noStrike">
                          <a:solidFill>
                            <a:schemeClr val="dk1"/>
                          </a:solidFill>
                        </a:rPr>
                      </a:br>
                      <a:r>
                        <a:rPr b="1" i="0" lang="es-MX" sz="1600" u="none" cap="none" strike="noStrike">
                          <a:solidFill>
                            <a:schemeClr val="dk1"/>
                          </a:solidFill>
                          <a:latin typeface="Arial"/>
                          <a:ea typeface="Arial"/>
                          <a:cs typeface="Arial"/>
                          <a:sym typeface="Arial"/>
                        </a:rPr>
                        <a:t>1</a:t>
                      </a:r>
                      <a:r>
                        <a:rPr b="1" lang="es-MX" sz="1600" u="none" cap="none" strike="noStrike">
                          <a:solidFill>
                            <a:schemeClr val="dk1"/>
                          </a:solidFill>
                        </a:rPr>
                        <a:t>1</a:t>
                      </a:r>
                      <a:r>
                        <a:rPr b="1" i="0" lang="es-MX" sz="1600" u="none" cap="none" strike="noStrike">
                          <a:solidFill>
                            <a:schemeClr val="dk1"/>
                          </a:solidFill>
                          <a:latin typeface="Arial"/>
                          <a:ea typeface="Arial"/>
                          <a:cs typeface="Arial"/>
                          <a:sym typeface="Arial"/>
                        </a:rPr>
                        <a:t>.2 e. Materia: </a:t>
                      </a:r>
                      <a:r>
                        <a:rPr b="1" lang="es-MX" sz="1600">
                          <a:solidFill>
                            <a:schemeClr val="dk1"/>
                          </a:solidFill>
                        </a:rPr>
                        <a:t>Física IV</a:t>
                      </a:r>
                      <a:endParaRPr b="1" sz="1600">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sz="1600">
                        <a:solidFill>
                          <a:schemeClr val="dk1"/>
                        </a:solidFill>
                      </a:endParaRPr>
                    </a:p>
                    <a:p>
                      <a:pPr indent="0" lvl="0" marL="0" marR="0" rtl="0" algn="l">
                        <a:lnSpc>
                          <a:spcPct val="100000"/>
                        </a:lnSpc>
                        <a:spcBef>
                          <a:spcPts val="0"/>
                        </a:spcBef>
                        <a:spcAft>
                          <a:spcPts val="0"/>
                        </a:spcAft>
                        <a:buClr>
                          <a:srgbClr val="000000"/>
                        </a:buClr>
                        <a:buSzPts val="1400"/>
                        <a:buFont typeface="Arial"/>
                        <a:buNone/>
                      </a:pPr>
                      <a:br>
                        <a:rPr lang="es-MX" sz="1600" u="none" cap="none" strike="noStrike">
                          <a:solidFill>
                            <a:schemeClr val="dk1"/>
                          </a:solidFill>
                        </a:rPr>
                      </a:br>
                      <a:r>
                        <a:rPr b="1" i="0" lang="es-MX" sz="1600" u="none" cap="none" strike="noStrike">
                          <a:solidFill>
                            <a:schemeClr val="dk1"/>
                          </a:solidFill>
                          <a:latin typeface="Arial"/>
                          <a:ea typeface="Arial"/>
                          <a:cs typeface="Arial"/>
                          <a:sym typeface="Arial"/>
                        </a:rPr>
                        <a:t>Temas o conceptos</a:t>
                      </a:r>
                      <a:r>
                        <a:rPr b="0" i="0" lang="es-MX" sz="1600" u="none" cap="none" strike="noStrike">
                          <a:solidFill>
                            <a:schemeClr val="dk1"/>
                          </a:solidFill>
                          <a:latin typeface="Arial"/>
                          <a:ea typeface="Arial"/>
                          <a:cs typeface="Arial"/>
                          <a:sym typeface="Arial"/>
                        </a:rPr>
                        <a:t>: </a:t>
                      </a:r>
                      <a:r>
                        <a:rPr lang="es-MX" sz="1600">
                          <a:solidFill>
                            <a:schemeClr val="dk1"/>
                          </a:solidFill>
                        </a:rPr>
                        <a:t>Motor eléctrico, transformación de energía, generador y rotor.</a:t>
                      </a:r>
                      <a:endParaRPr sz="1600" u="none" cap="none" strike="noStrike">
                        <a:solidFill>
                          <a:schemeClr val="dk1"/>
                        </a:solidFill>
                      </a:endParaRPr>
                    </a:p>
                    <a:p>
                      <a:pPr indent="0" lvl="0" marL="0" marR="0" rtl="0" algn="l">
                        <a:lnSpc>
                          <a:spcPct val="100000"/>
                        </a:lnSpc>
                        <a:spcBef>
                          <a:spcPts val="0"/>
                        </a:spcBef>
                        <a:spcAft>
                          <a:spcPts val="0"/>
                        </a:spcAft>
                        <a:buClr>
                          <a:srgbClr val="000000"/>
                        </a:buClr>
                        <a:buSzPts val="1400"/>
                        <a:buFont typeface="Arial"/>
                        <a:buNone/>
                      </a:pPr>
                      <a:br>
                        <a:rPr lang="es-MX" sz="1600" u="none" cap="none" strike="noStrike">
                          <a:solidFill>
                            <a:schemeClr val="dk1"/>
                          </a:solidFill>
                        </a:rPr>
                      </a:br>
                      <a:r>
                        <a:rPr b="1" i="0" lang="es-MX" sz="1600" u="none" cap="none" strike="noStrike">
                          <a:solidFill>
                            <a:schemeClr val="dk1"/>
                          </a:solidFill>
                          <a:latin typeface="Arial"/>
                          <a:ea typeface="Arial"/>
                          <a:cs typeface="Arial"/>
                          <a:sym typeface="Arial"/>
                        </a:rPr>
                        <a:t>1</a:t>
                      </a:r>
                      <a:r>
                        <a:rPr b="1" lang="es-MX" sz="1600" u="none" cap="none" strike="noStrike">
                          <a:solidFill>
                            <a:schemeClr val="dk1"/>
                          </a:solidFill>
                        </a:rPr>
                        <a:t>1</a:t>
                      </a:r>
                      <a:r>
                        <a:rPr b="1" i="0" lang="es-MX" sz="1600" u="none" cap="none" strike="noStrike">
                          <a:solidFill>
                            <a:schemeClr val="dk1"/>
                          </a:solidFill>
                          <a:latin typeface="Arial"/>
                          <a:ea typeface="Arial"/>
                          <a:cs typeface="Arial"/>
                          <a:sym typeface="Arial"/>
                        </a:rPr>
                        <a:t>.3 g. Justificación</a:t>
                      </a:r>
                      <a:r>
                        <a:rPr b="0" i="0" lang="es-MX" sz="1600" u="none" cap="none" strike="noStrike">
                          <a:solidFill>
                            <a:schemeClr val="dk1"/>
                          </a:solidFill>
                          <a:latin typeface="Arial"/>
                          <a:ea typeface="Arial"/>
                          <a:cs typeface="Arial"/>
                          <a:sym typeface="Arial"/>
                        </a:rPr>
                        <a:t>:  </a:t>
                      </a:r>
                      <a:r>
                        <a:rPr lang="es-MX" sz="1600">
                          <a:solidFill>
                            <a:schemeClr val="dk1"/>
                          </a:solidFill>
                        </a:rPr>
                        <a:t>Para entender el impacto social de la implementación de una planta eólica se debe conocer su funcionamiento y la obra de ingeniería que implica</a:t>
                      </a:r>
                      <a:r>
                        <a:rPr lang="es-MX" sz="1600">
                          <a:solidFill>
                            <a:schemeClr val="dk1"/>
                          </a:solidFill>
                        </a:rPr>
                        <a:t>. </a:t>
                      </a:r>
                      <a:endParaRPr sz="1600" u="none" cap="none" strike="noStrike">
                        <a:solidFill>
                          <a:schemeClr val="dk1"/>
                        </a:solidFill>
                      </a:endParaRPr>
                    </a:p>
                  </a:txBody>
                  <a:tcPr marT="56750" marB="56750" marR="56750" marL="567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s-MX" sz="1600" u="none" cap="none" strike="noStrike">
                          <a:solidFill>
                            <a:schemeClr val="dk1"/>
                          </a:solidFill>
                          <a:latin typeface="Arial"/>
                          <a:ea typeface="Arial"/>
                          <a:cs typeface="Arial"/>
                          <a:sym typeface="Arial"/>
                        </a:rPr>
                        <a:t>f. Fuentes de apoyo</a:t>
                      </a:r>
                      <a:endParaRPr sz="1600" u="none" cap="none" strike="noStrike">
                        <a:solidFill>
                          <a:schemeClr val="dk1"/>
                        </a:solidFill>
                      </a:endParaRPr>
                    </a:p>
                    <a:p>
                      <a:pPr indent="0" lvl="0" marL="457200" rtl="0" algn="just">
                        <a:spcBef>
                          <a:spcPts val="0"/>
                        </a:spcBef>
                        <a:spcAft>
                          <a:spcPts val="0"/>
                        </a:spcAft>
                        <a:buNone/>
                      </a:pPr>
                      <a:r>
                        <a:t/>
                      </a:r>
                      <a:endParaRPr sz="1600">
                        <a:solidFill>
                          <a:schemeClr val="dk1"/>
                        </a:solidFill>
                      </a:endParaRPr>
                    </a:p>
                    <a:p>
                      <a:pPr indent="0" lvl="0" marL="457200" rtl="0" algn="just">
                        <a:spcBef>
                          <a:spcPts val="0"/>
                        </a:spcBef>
                        <a:spcAft>
                          <a:spcPts val="0"/>
                        </a:spcAft>
                        <a:buNone/>
                      </a:pPr>
                      <a:r>
                        <a:rPr lang="es-MX" sz="1600">
                          <a:solidFill>
                            <a:schemeClr val="dk1"/>
                          </a:solidFill>
                        </a:rPr>
                        <a:t>Jutglar, Ll. Galan, M., (2011). Termotecnia. </a:t>
                      </a:r>
                      <a:r>
                        <a:rPr lang="es-MX" sz="1600" u="sng">
                          <a:solidFill>
                            <a:schemeClr val="hlink"/>
                          </a:solidFill>
                          <a:hlinkClick r:id="rId3"/>
                        </a:rPr>
                        <a:t>https://www.google.com.mx/books/edition/Termotecnia/Q00jez70tvMC?hl=es&amp;gbpv=1</a:t>
                      </a:r>
                      <a:endParaRPr sz="1600">
                        <a:solidFill>
                          <a:schemeClr val="dk1"/>
                        </a:solidFill>
                      </a:endParaRPr>
                    </a:p>
                    <a:p>
                      <a:pPr indent="0" lvl="0" marL="457200" rtl="0" algn="just">
                        <a:spcBef>
                          <a:spcPts val="0"/>
                        </a:spcBef>
                        <a:spcAft>
                          <a:spcPts val="0"/>
                        </a:spcAft>
                        <a:buNone/>
                      </a:pPr>
                      <a:r>
                        <a:t/>
                      </a:r>
                      <a:endParaRPr sz="1600">
                        <a:solidFill>
                          <a:schemeClr val="dk1"/>
                        </a:solidFill>
                      </a:endParaRPr>
                    </a:p>
                    <a:p>
                      <a:pPr indent="0" lvl="0" marL="457200" rtl="0" algn="just">
                        <a:spcBef>
                          <a:spcPts val="0"/>
                        </a:spcBef>
                        <a:spcAft>
                          <a:spcPts val="0"/>
                        </a:spcAft>
                        <a:buNone/>
                      </a:pPr>
                      <a:r>
                        <a:rPr lang="es-MX" sz="1600">
                          <a:solidFill>
                            <a:schemeClr val="dk1"/>
                          </a:solidFill>
                        </a:rPr>
                        <a:t>Abasolo, M., (2017). Guía práctica de los elementos finitos en estática.</a:t>
                      </a:r>
                      <a:r>
                        <a:rPr lang="es-MX" sz="1600" u="sng">
                          <a:solidFill>
                            <a:schemeClr val="hlink"/>
                          </a:solidFill>
                          <a:hlinkClick r:id="rId4"/>
                        </a:rPr>
                        <a:t>https://www.google.com.mx/books/edition/Gu%C3%ADa_pr%C3%A1ctica_de_elementos_finitos_en/dpY4DwAAQBAJ?hl=es&amp;gbpv=1</a:t>
                      </a:r>
                      <a:endParaRPr sz="1600">
                        <a:solidFill>
                          <a:schemeClr val="dk1"/>
                        </a:solidFill>
                      </a:endParaRPr>
                    </a:p>
                    <a:p>
                      <a:pPr indent="0" lvl="0" marL="457200" rtl="0" algn="just">
                        <a:spcBef>
                          <a:spcPts val="0"/>
                        </a:spcBef>
                        <a:spcAft>
                          <a:spcPts val="0"/>
                        </a:spcAft>
                        <a:buNone/>
                      </a:pPr>
                      <a:r>
                        <a:t/>
                      </a:r>
                      <a:endParaRPr sz="1600">
                        <a:solidFill>
                          <a:schemeClr val="dk1"/>
                        </a:solidFill>
                      </a:endParaRPr>
                    </a:p>
                    <a:p>
                      <a:pPr indent="0" lvl="0" marL="457200" rtl="0" algn="just">
                        <a:spcBef>
                          <a:spcPts val="0"/>
                        </a:spcBef>
                        <a:spcAft>
                          <a:spcPts val="0"/>
                        </a:spcAft>
                        <a:buNone/>
                      </a:pPr>
                      <a:r>
                        <a:t/>
                      </a:r>
                      <a:endParaRPr sz="1600">
                        <a:solidFill>
                          <a:schemeClr val="dk1"/>
                        </a:solidFill>
                      </a:endParaRPr>
                    </a:p>
                  </a:txBody>
                  <a:tcPr marT="56750" marB="56750" marR="56750" marL="567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pic>
        <p:nvPicPr>
          <p:cNvPr descr="CFE.jpg" id="411" name="Google Shape;411;g24158bc6ced_0_0"/>
          <p:cNvPicPr preferRelativeResize="0"/>
          <p:nvPr/>
        </p:nvPicPr>
        <p:blipFill rotWithShape="1">
          <a:blip r:embed="rId5">
            <a:alphaModFix/>
          </a:blip>
          <a:srcRect b="0" l="0" r="0" t="0"/>
          <a:stretch/>
        </p:blipFill>
        <p:spPr>
          <a:xfrm>
            <a:off x="11054736" y="5378825"/>
            <a:ext cx="1137300" cy="1392600"/>
          </a:xfrm>
          <a:prstGeom prst="ellipse">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DBF4"/>
            </a:gs>
            <a:gs pos="100000">
              <a:srgbClr val="70A4D5"/>
            </a:gs>
          </a:gsLst>
          <a:path path="circle">
            <a:fillToRect b="100%" r="100%"/>
          </a:path>
          <a:tileRect l="-100%" t="-100%"/>
        </a:gradFill>
      </p:bgPr>
    </p:bg>
    <p:spTree>
      <p:nvGrpSpPr>
        <p:cNvPr id="415" name="Shape 415"/>
        <p:cNvGrpSpPr/>
        <p:nvPr/>
      </p:nvGrpSpPr>
      <p:grpSpPr>
        <a:xfrm>
          <a:off x="0" y="0"/>
          <a:ext cx="0" cy="0"/>
          <a:chOff x="0" y="0"/>
          <a:chExt cx="0" cy="0"/>
        </a:xfrm>
      </p:grpSpPr>
      <p:graphicFrame>
        <p:nvGraphicFramePr>
          <p:cNvPr id="416" name="Google Shape;416;g24158bc6ced_0_6"/>
          <p:cNvGraphicFramePr/>
          <p:nvPr/>
        </p:nvGraphicFramePr>
        <p:xfrm>
          <a:off x="695401" y="548680"/>
          <a:ext cx="3000000" cy="3000000"/>
        </p:xfrm>
        <a:graphic>
          <a:graphicData uri="http://schemas.openxmlformats.org/drawingml/2006/table">
            <a:tbl>
              <a:tblPr>
                <a:noFill/>
                <a:tableStyleId>{B61C1EF1-56F3-467B-A38A-20ABEDD5BA42}</a:tableStyleId>
              </a:tblPr>
              <a:tblGrid>
                <a:gridCol w="4307775"/>
                <a:gridCol w="2452500"/>
                <a:gridCol w="4040925"/>
              </a:tblGrid>
              <a:tr h="235525">
                <a:tc>
                  <a:txBody>
                    <a:bodyPr/>
                    <a:lstStyle/>
                    <a:p>
                      <a:pPr indent="0" lvl="0" marL="0" marR="0" rtl="0" algn="ctr">
                        <a:lnSpc>
                          <a:spcPct val="100000"/>
                        </a:lnSpc>
                        <a:spcBef>
                          <a:spcPts val="0"/>
                        </a:spcBef>
                        <a:spcAft>
                          <a:spcPts val="0"/>
                        </a:spcAft>
                        <a:buClr>
                          <a:srgbClr val="000000"/>
                        </a:buClr>
                        <a:buSzPts val="1400"/>
                        <a:buFont typeface="Arial"/>
                        <a:buNone/>
                      </a:pPr>
                      <a:r>
                        <a:rPr b="1" i="0" lang="es-MX" sz="1600" u="none" cap="none" strike="noStrike">
                          <a:solidFill>
                            <a:srgbClr val="000000"/>
                          </a:solidFill>
                          <a:latin typeface="Arial"/>
                          <a:ea typeface="Arial"/>
                          <a:cs typeface="Arial"/>
                          <a:sym typeface="Arial"/>
                        </a:rPr>
                        <a:t>Sesión disciplinaria</a:t>
                      </a:r>
                      <a:endParaRPr sz="1600" u="none" cap="none" strike="noStrike"/>
                    </a:p>
                  </a:txBody>
                  <a:tcPr marT="39900" marB="39900" marR="39900" marL="39900">
                    <a:lnL cap="flat" cmpd="sng" w="12550">
                      <a:solidFill>
                        <a:srgbClr val="000000"/>
                      </a:solidFill>
                      <a:prstDash val="solid"/>
                      <a:round/>
                      <a:headEnd len="sm" w="sm" type="none"/>
                      <a:tailEnd len="sm" w="sm" type="none"/>
                    </a:lnL>
                    <a:lnR cap="flat" cmpd="sng" w="12550">
                      <a:solidFill>
                        <a:srgbClr val="000000"/>
                      </a:solidFill>
                      <a:prstDash val="solid"/>
                      <a:round/>
                      <a:headEnd len="sm" w="sm" type="none"/>
                      <a:tailEnd len="sm" w="sm" type="none"/>
                    </a:lnR>
                    <a:lnT cap="flat" cmpd="sng" w="12550">
                      <a:solidFill>
                        <a:srgbClr val="000000"/>
                      </a:solidFill>
                      <a:prstDash val="solid"/>
                      <a:round/>
                      <a:headEnd len="sm" w="sm" type="none"/>
                      <a:tailEnd len="sm" w="sm" type="none"/>
                    </a:lnT>
                    <a:lnB cap="flat" cmpd="sng" w="125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s-MX" sz="1600" u="none" cap="none" strike="noStrike">
                          <a:solidFill>
                            <a:srgbClr val="000000"/>
                          </a:solidFill>
                          <a:latin typeface="Arial"/>
                          <a:ea typeface="Arial"/>
                          <a:cs typeface="Arial"/>
                          <a:sym typeface="Arial"/>
                        </a:rPr>
                        <a:t>Productos parciales</a:t>
                      </a:r>
                      <a:endParaRPr sz="1600" u="none" cap="none" strike="noStrike"/>
                    </a:p>
                  </a:txBody>
                  <a:tcPr marT="39900" marB="39900" marR="39900" marL="39900">
                    <a:lnL cap="flat" cmpd="sng" w="12550">
                      <a:solidFill>
                        <a:srgbClr val="000000"/>
                      </a:solidFill>
                      <a:prstDash val="solid"/>
                      <a:round/>
                      <a:headEnd len="sm" w="sm" type="none"/>
                      <a:tailEnd len="sm" w="sm" type="none"/>
                    </a:lnL>
                    <a:lnR cap="flat" cmpd="sng" w="12550">
                      <a:solidFill>
                        <a:srgbClr val="000000"/>
                      </a:solidFill>
                      <a:prstDash val="solid"/>
                      <a:round/>
                      <a:headEnd len="sm" w="sm" type="none"/>
                      <a:tailEnd len="sm" w="sm" type="none"/>
                    </a:lnR>
                    <a:lnT cap="flat" cmpd="sng" w="12550">
                      <a:solidFill>
                        <a:srgbClr val="000000"/>
                      </a:solidFill>
                      <a:prstDash val="solid"/>
                      <a:round/>
                      <a:headEnd len="sm" w="sm" type="none"/>
                      <a:tailEnd len="sm" w="sm" type="none"/>
                    </a:lnT>
                    <a:lnB cap="flat" cmpd="sng" w="125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s-MX" sz="1600" u="none" cap="none" strike="noStrike">
                          <a:solidFill>
                            <a:srgbClr val="000000"/>
                          </a:solidFill>
                          <a:latin typeface="Arial"/>
                          <a:ea typeface="Arial"/>
                          <a:cs typeface="Arial"/>
                          <a:sym typeface="Arial"/>
                        </a:rPr>
                        <a:t>Evaluación</a:t>
                      </a:r>
                      <a:endParaRPr sz="1600" u="none" cap="none" strike="noStrike"/>
                    </a:p>
                  </a:txBody>
                  <a:tcPr marT="39900" marB="39900" marR="39900" marL="39900">
                    <a:lnL cap="flat" cmpd="sng" w="12550">
                      <a:solidFill>
                        <a:srgbClr val="000000"/>
                      </a:solidFill>
                      <a:prstDash val="solid"/>
                      <a:round/>
                      <a:headEnd len="sm" w="sm" type="none"/>
                      <a:tailEnd len="sm" w="sm" type="none"/>
                    </a:lnL>
                    <a:lnR cap="flat" cmpd="sng" w="12550">
                      <a:solidFill>
                        <a:srgbClr val="000000"/>
                      </a:solidFill>
                      <a:prstDash val="solid"/>
                      <a:round/>
                      <a:headEnd len="sm" w="sm" type="none"/>
                      <a:tailEnd len="sm" w="sm" type="none"/>
                    </a:lnR>
                    <a:lnT cap="flat" cmpd="sng" w="12550">
                      <a:solidFill>
                        <a:srgbClr val="000000"/>
                      </a:solidFill>
                      <a:prstDash val="solid"/>
                      <a:round/>
                      <a:headEnd len="sm" w="sm" type="none"/>
                      <a:tailEnd len="sm" w="sm" type="none"/>
                    </a:lnT>
                    <a:lnB cap="flat" cmpd="sng" w="12550">
                      <a:solidFill>
                        <a:srgbClr val="000000"/>
                      </a:solidFill>
                      <a:prstDash val="solid"/>
                      <a:round/>
                      <a:headEnd len="sm" w="sm" type="none"/>
                      <a:tailEnd len="sm" w="sm" type="none"/>
                    </a:lnB>
                  </a:tcPr>
                </a:tc>
              </a:tr>
              <a:tr h="5057425">
                <a:tc>
                  <a:txBody>
                    <a:bodyPr/>
                    <a:lstStyle/>
                    <a:p>
                      <a:pPr indent="0" lvl="0" marL="0" marR="0" rtl="0" algn="just">
                        <a:lnSpc>
                          <a:spcPct val="100000"/>
                        </a:lnSpc>
                        <a:spcBef>
                          <a:spcPts val="0"/>
                        </a:spcBef>
                        <a:spcAft>
                          <a:spcPts val="0"/>
                        </a:spcAft>
                        <a:buClr>
                          <a:srgbClr val="000000"/>
                        </a:buClr>
                        <a:buSzPts val="1400"/>
                        <a:buFont typeface="Arial"/>
                        <a:buNone/>
                      </a:pPr>
                      <a:r>
                        <a:rPr b="1" i="0" lang="es-MX" sz="1600" u="none" cap="none" strike="noStrike">
                          <a:solidFill>
                            <a:srgbClr val="000000"/>
                          </a:solidFill>
                          <a:latin typeface="Arial"/>
                          <a:ea typeface="Arial"/>
                          <a:cs typeface="Arial"/>
                          <a:sym typeface="Arial"/>
                        </a:rPr>
                        <a:t>Extraclase. </a:t>
                      </a:r>
                      <a:endParaRPr sz="1600"/>
                    </a:p>
                    <a:p>
                      <a:pPr indent="0" lvl="0" marL="0" marR="0" rtl="0" algn="just">
                        <a:lnSpc>
                          <a:spcPct val="100000"/>
                        </a:lnSpc>
                        <a:spcBef>
                          <a:spcPts val="0"/>
                        </a:spcBef>
                        <a:spcAft>
                          <a:spcPts val="0"/>
                        </a:spcAft>
                        <a:buClr>
                          <a:srgbClr val="000000"/>
                        </a:buClr>
                        <a:buSzPts val="1400"/>
                        <a:buFont typeface="Arial"/>
                        <a:buNone/>
                      </a:pPr>
                      <a:br>
                        <a:rPr lang="es-MX" sz="1600" u="none" cap="none" strike="noStrike"/>
                      </a:br>
                      <a:r>
                        <a:rPr b="0" i="0" lang="es-MX" sz="1600" u="none" cap="none" strike="noStrike">
                          <a:solidFill>
                            <a:srgbClr val="000000"/>
                          </a:solidFill>
                          <a:latin typeface="Arial"/>
                          <a:ea typeface="Arial"/>
                          <a:cs typeface="Arial"/>
                          <a:sym typeface="Arial"/>
                        </a:rPr>
                        <a:t>●      </a:t>
                      </a:r>
                      <a:r>
                        <a:rPr b="1" i="0" lang="es-MX" sz="1600" u="none" cap="none" strike="noStrike">
                          <a:solidFill>
                            <a:srgbClr val="000000"/>
                          </a:solidFill>
                          <a:latin typeface="Arial"/>
                          <a:ea typeface="Arial"/>
                          <a:cs typeface="Arial"/>
                          <a:sym typeface="Arial"/>
                        </a:rPr>
                        <a:t>1</a:t>
                      </a:r>
                      <a:r>
                        <a:rPr b="1" lang="es-MX" sz="1600" u="none" cap="none" strike="noStrike"/>
                        <a:t>1</a:t>
                      </a:r>
                      <a:r>
                        <a:rPr b="1" i="0" lang="es-MX" sz="1600" u="none" cap="none" strike="noStrike">
                          <a:solidFill>
                            <a:srgbClr val="000000"/>
                          </a:solidFill>
                          <a:latin typeface="Arial"/>
                          <a:ea typeface="Arial"/>
                          <a:cs typeface="Arial"/>
                          <a:sym typeface="Arial"/>
                        </a:rPr>
                        <a:t>.4</a:t>
                      </a:r>
                      <a:r>
                        <a:rPr b="0" i="0" lang="es-MX" sz="1600" u="none" cap="none" strike="noStrike">
                          <a:solidFill>
                            <a:srgbClr val="000000"/>
                          </a:solidFill>
                          <a:latin typeface="Arial"/>
                          <a:ea typeface="Arial"/>
                          <a:cs typeface="Arial"/>
                          <a:sym typeface="Arial"/>
                        </a:rPr>
                        <a:t> </a:t>
                      </a:r>
                      <a:r>
                        <a:rPr b="1" i="0" lang="es-MX" sz="1600" u="none" cap="none" strike="noStrike">
                          <a:solidFill>
                            <a:srgbClr val="000000"/>
                          </a:solidFill>
                          <a:latin typeface="Arial"/>
                          <a:ea typeface="Arial"/>
                          <a:cs typeface="Arial"/>
                          <a:sym typeface="Arial"/>
                        </a:rPr>
                        <a:t>h. Actividades de apertura</a:t>
                      </a:r>
                      <a:endParaRPr sz="1600" u="none" cap="none" strike="noStrike"/>
                    </a:p>
                    <a:p>
                      <a:pPr indent="0" lvl="0" marL="0" marR="0" rtl="0" algn="just">
                        <a:lnSpc>
                          <a:spcPct val="100000"/>
                        </a:lnSpc>
                        <a:spcBef>
                          <a:spcPts val="0"/>
                        </a:spcBef>
                        <a:spcAft>
                          <a:spcPts val="0"/>
                        </a:spcAft>
                        <a:buClr>
                          <a:srgbClr val="000000"/>
                        </a:buClr>
                        <a:buSzPts val="1400"/>
                        <a:buFont typeface="Arial"/>
                        <a:buNone/>
                      </a:pPr>
                      <a:r>
                        <a:rPr b="0" i="0" lang="es-MX" sz="1600" u="none" cap="none" strike="noStrike">
                          <a:solidFill>
                            <a:srgbClr val="000000"/>
                          </a:solidFill>
                          <a:latin typeface="Arial"/>
                          <a:ea typeface="Arial"/>
                          <a:cs typeface="Arial"/>
                          <a:sym typeface="Arial"/>
                        </a:rPr>
                        <a:t>(10 minutos)</a:t>
                      </a:r>
                      <a:endParaRPr sz="1600" u="none" cap="none" strike="noStrike"/>
                    </a:p>
                    <a:p>
                      <a:pPr indent="0" lvl="0" marL="0" marR="0" rtl="0" algn="just">
                        <a:lnSpc>
                          <a:spcPct val="100000"/>
                        </a:lnSpc>
                        <a:spcBef>
                          <a:spcPts val="0"/>
                        </a:spcBef>
                        <a:spcAft>
                          <a:spcPts val="0"/>
                        </a:spcAft>
                        <a:buClr>
                          <a:srgbClr val="000000"/>
                        </a:buClr>
                        <a:buSzPts val="1400"/>
                        <a:buFont typeface="Arial"/>
                        <a:buNone/>
                      </a:pPr>
                      <a:r>
                        <a:rPr lang="es-MX" sz="1600"/>
                        <a:t>Los alumnos presentarán lo que saben sobre el funcionamiento de los aerogeneradores.</a:t>
                      </a:r>
                      <a:endParaRPr sz="1600"/>
                    </a:p>
                    <a:p>
                      <a:pPr indent="0" lvl="0" marL="0" marR="0" rtl="0" algn="just">
                        <a:lnSpc>
                          <a:spcPct val="100000"/>
                        </a:lnSpc>
                        <a:spcBef>
                          <a:spcPts val="0"/>
                        </a:spcBef>
                        <a:spcAft>
                          <a:spcPts val="0"/>
                        </a:spcAft>
                        <a:buClr>
                          <a:srgbClr val="000000"/>
                        </a:buClr>
                        <a:buSzPts val="1400"/>
                        <a:buFont typeface="Arial"/>
                        <a:buNone/>
                      </a:pPr>
                      <a:br>
                        <a:rPr lang="es-MX" sz="1600" u="none" cap="none" strike="noStrike"/>
                      </a:br>
                      <a:r>
                        <a:rPr b="0" i="0" lang="es-MX" sz="1600" u="none" cap="none" strike="noStrike">
                          <a:solidFill>
                            <a:srgbClr val="000000"/>
                          </a:solidFill>
                          <a:latin typeface="Arial"/>
                          <a:ea typeface="Arial"/>
                          <a:cs typeface="Arial"/>
                          <a:sym typeface="Arial"/>
                        </a:rPr>
                        <a:t>●        </a:t>
                      </a:r>
                      <a:r>
                        <a:rPr b="1" i="0" lang="es-MX" sz="1600" u="none" cap="none" strike="noStrike">
                          <a:solidFill>
                            <a:srgbClr val="000000"/>
                          </a:solidFill>
                          <a:latin typeface="Arial"/>
                          <a:ea typeface="Arial"/>
                          <a:cs typeface="Arial"/>
                          <a:sym typeface="Arial"/>
                        </a:rPr>
                        <a:t>1</a:t>
                      </a:r>
                      <a:r>
                        <a:rPr b="1" lang="es-MX" sz="1600" u="none" cap="none" strike="noStrike"/>
                        <a:t>1</a:t>
                      </a:r>
                      <a:r>
                        <a:rPr b="1" i="0" lang="es-MX" sz="1600" u="none" cap="none" strike="noStrike">
                          <a:solidFill>
                            <a:srgbClr val="000000"/>
                          </a:solidFill>
                          <a:latin typeface="Arial"/>
                          <a:ea typeface="Arial"/>
                          <a:cs typeface="Arial"/>
                          <a:sym typeface="Arial"/>
                        </a:rPr>
                        <a:t>.5 i. Actividades de desarrollo</a:t>
                      </a:r>
                      <a:endParaRPr sz="1600" u="none" cap="none" strike="noStrike"/>
                    </a:p>
                    <a:p>
                      <a:pPr indent="0" lvl="0" marL="0" marR="0" rtl="0" algn="just">
                        <a:lnSpc>
                          <a:spcPct val="100000"/>
                        </a:lnSpc>
                        <a:spcBef>
                          <a:spcPts val="0"/>
                        </a:spcBef>
                        <a:spcAft>
                          <a:spcPts val="0"/>
                        </a:spcAft>
                        <a:buClr>
                          <a:srgbClr val="000000"/>
                        </a:buClr>
                        <a:buSzPts val="1400"/>
                        <a:buFont typeface="Arial"/>
                        <a:buNone/>
                      </a:pPr>
                      <a:r>
                        <a:rPr b="0" i="0" lang="es-MX" sz="1600" u="none" cap="none" strike="noStrike">
                          <a:solidFill>
                            <a:srgbClr val="000000"/>
                          </a:solidFill>
                          <a:latin typeface="Arial"/>
                          <a:ea typeface="Arial"/>
                          <a:cs typeface="Arial"/>
                          <a:sym typeface="Arial"/>
                        </a:rPr>
                        <a:t> (25 minutos)</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lang="es-MX" sz="1600"/>
                        <a:t>Con base en sus conocimientos previos realizarán una búsqueda en internet para conocer más acerca de los generadores.</a:t>
                      </a:r>
                      <a:endParaRPr sz="1600"/>
                    </a:p>
                    <a:p>
                      <a:pPr indent="0" lvl="0" marL="0" marR="0" rtl="0" algn="just">
                        <a:lnSpc>
                          <a:spcPct val="100000"/>
                        </a:lnSpc>
                        <a:spcBef>
                          <a:spcPts val="0"/>
                        </a:spcBef>
                        <a:spcAft>
                          <a:spcPts val="0"/>
                        </a:spcAft>
                        <a:buClr>
                          <a:srgbClr val="000000"/>
                        </a:buClr>
                        <a:buSzPts val="1400"/>
                        <a:buFont typeface="Arial"/>
                        <a:buNone/>
                      </a:pPr>
                      <a:r>
                        <a:t/>
                      </a:r>
                      <a:endParaRPr sz="1600"/>
                    </a:p>
                    <a:p>
                      <a:pPr indent="0" lvl="0" marL="0" marR="0" rtl="0" algn="just">
                        <a:lnSpc>
                          <a:spcPct val="100000"/>
                        </a:lnSpc>
                        <a:spcBef>
                          <a:spcPts val="0"/>
                        </a:spcBef>
                        <a:spcAft>
                          <a:spcPts val="0"/>
                        </a:spcAft>
                        <a:buClr>
                          <a:srgbClr val="000000"/>
                        </a:buClr>
                        <a:buSzPts val="1400"/>
                        <a:buFont typeface="Arial"/>
                        <a:buNone/>
                      </a:pPr>
                      <a:r>
                        <a:t/>
                      </a:r>
                      <a:endParaRPr sz="1600"/>
                    </a:p>
                    <a:p>
                      <a:pPr indent="0" lvl="0" marL="0" marR="0" rtl="0" algn="just">
                        <a:lnSpc>
                          <a:spcPct val="100000"/>
                        </a:lnSpc>
                        <a:spcBef>
                          <a:spcPts val="0"/>
                        </a:spcBef>
                        <a:spcAft>
                          <a:spcPts val="0"/>
                        </a:spcAft>
                        <a:buClr>
                          <a:srgbClr val="000000"/>
                        </a:buClr>
                        <a:buSzPts val="1400"/>
                        <a:buFont typeface="Arial"/>
                        <a:buNone/>
                      </a:pPr>
                      <a:r>
                        <a:rPr b="0" i="0" lang="es-MX" sz="1600" u="none" cap="none" strike="noStrike">
                          <a:solidFill>
                            <a:srgbClr val="000000"/>
                          </a:solidFill>
                          <a:latin typeface="Arial"/>
                          <a:ea typeface="Arial"/>
                          <a:cs typeface="Arial"/>
                          <a:sym typeface="Arial"/>
                        </a:rPr>
                        <a:t>●        </a:t>
                      </a:r>
                      <a:r>
                        <a:rPr b="1" i="0" lang="es-MX" sz="1600" u="none" cap="none" strike="noStrike">
                          <a:solidFill>
                            <a:srgbClr val="000000"/>
                          </a:solidFill>
                          <a:latin typeface="Arial"/>
                          <a:ea typeface="Arial"/>
                          <a:cs typeface="Arial"/>
                          <a:sym typeface="Arial"/>
                        </a:rPr>
                        <a:t>1</a:t>
                      </a:r>
                      <a:r>
                        <a:rPr b="1" lang="es-MX" sz="1600" u="none" cap="none" strike="noStrike"/>
                        <a:t>1</a:t>
                      </a:r>
                      <a:r>
                        <a:rPr b="1" i="0" lang="es-MX" sz="1600" u="none" cap="none" strike="noStrike">
                          <a:solidFill>
                            <a:srgbClr val="000000"/>
                          </a:solidFill>
                          <a:latin typeface="Arial"/>
                          <a:ea typeface="Arial"/>
                          <a:cs typeface="Arial"/>
                          <a:sym typeface="Arial"/>
                        </a:rPr>
                        <a:t>.6 j. Actividades de cierre</a:t>
                      </a:r>
                      <a:endParaRPr sz="1600" u="none" cap="none" strike="noStrike"/>
                    </a:p>
                    <a:p>
                      <a:pPr indent="0" lvl="0" marL="0" marR="0" rtl="0" algn="just">
                        <a:lnSpc>
                          <a:spcPct val="100000"/>
                        </a:lnSpc>
                        <a:spcBef>
                          <a:spcPts val="0"/>
                        </a:spcBef>
                        <a:spcAft>
                          <a:spcPts val="0"/>
                        </a:spcAft>
                        <a:buClr>
                          <a:srgbClr val="000000"/>
                        </a:buClr>
                        <a:buSzPts val="1400"/>
                        <a:buFont typeface="Arial"/>
                        <a:buNone/>
                      </a:pPr>
                      <a:r>
                        <a:rPr b="0" i="0" lang="es-MX" sz="1600" u="none" cap="none" strike="noStrike">
                          <a:solidFill>
                            <a:srgbClr val="000000"/>
                          </a:solidFill>
                          <a:latin typeface="Arial"/>
                          <a:ea typeface="Arial"/>
                          <a:cs typeface="Arial"/>
                          <a:sym typeface="Arial"/>
                        </a:rPr>
                        <a:t>(15 minutos)</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lang="es-MX" sz="1600"/>
                        <a:t>Presentarán un esquema con las partes fundamentales del aerogenerador con una pequeña descripción de su funcionamiento.</a:t>
                      </a:r>
                      <a:endParaRPr sz="1600"/>
                    </a:p>
                  </a:txBody>
                  <a:tcPr marT="39900" marB="39900" marR="39900" marL="39900">
                    <a:lnL cap="flat" cmpd="sng" w="12550">
                      <a:solidFill>
                        <a:srgbClr val="000000"/>
                      </a:solidFill>
                      <a:prstDash val="solid"/>
                      <a:round/>
                      <a:headEnd len="sm" w="sm" type="none"/>
                      <a:tailEnd len="sm" w="sm" type="none"/>
                    </a:lnL>
                    <a:lnR cap="flat" cmpd="sng" w="12550">
                      <a:solidFill>
                        <a:srgbClr val="000000"/>
                      </a:solidFill>
                      <a:prstDash val="solid"/>
                      <a:round/>
                      <a:headEnd len="sm" w="sm" type="none"/>
                      <a:tailEnd len="sm" w="sm" type="none"/>
                    </a:lnR>
                    <a:lnT cap="flat" cmpd="sng" w="12550">
                      <a:solidFill>
                        <a:srgbClr val="000000"/>
                      </a:solidFill>
                      <a:prstDash val="solid"/>
                      <a:round/>
                      <a:headEnd len="sm" w="sm" type="none"/>
                      <a:tailEnd len="sm" w="sm" type="none"/>
                    </a:lnT>
                    <a:lnB cap="flat" cmpd="sng" w="125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br>
                        <a:rPr lang="es-MX" sz="1600" u="none" cap="none" strike="noStrike"/>
                      </a:br>
                      <a:br>
                        <a:rPr lang="es-MX" sz="1600" u="none" cap="none" strike="noStrike"/>
                      </a:br>
                      <a:endParaRPr sz="1600" u="none" cap="none" strike="noStrike"/>
                    </a:p>
                    <a:p>
                      <a:pPr indent="0" lvl="0" marL="0" marR="0" rtl="0" algn="ctr">
                        <a:lnSpc>
                          <a:spcPct val="100000"/>
                        </a:lnSpc>
                        <a:spcBef>
                          <a:spcPts val="0"/>
                        </a:spcBef>
                        <a:spcAft>
                          <a:spcPts val="0"/>
                        </a:spcAft>
                        <a:buClr>
                          <a:srgbClr val="000000"/>
                        </a:buClr>
                        <a:buSzPts val="1400"/>
                        <a:buFont typeface="Arial"/>
                        <a:buNone/>
                      </a:pPr>
                      <a:r>
                        <a:t/>
                      </a:r>
                      <a:endParaRPr sz="1600"/>
                    </a:p>
                    <a:p>
                      <a:pPr indent="0" lvl="0" marL="0" marR="0" rtl="0" algn="ctr">
                        <a:lnSpc>
                          <a:spcPct val="100000"/>
                        </a:lnSpc>
                        <a:spcBef>
                          <a:spcPts val="0"/>
                        </a:spcBef>
                        <a:spcAft>
                          <a:spcPts val="0"/>
                        </a:spcAft>
                        <a:buClr>
                          <a:srgbClr val="000000"/>
                        </a:buClr>
                        <a:buSzPts val="1400"/>
                        <a:buFont typeface="Arial"/>
                        <a:buNone/>
                      </a:pPr>
                      <a:br>
                        <a:rPr lang="es-MX" sz="1600" u="none" cap="none" strike="noStrike"/>
                      </a:br>
                      <a:br>
                        <a:rPr lang="es-MX" sz="1600" u="none" cap="none" strike="noStrike"/>
                      </a:br>
                      <a:r>
                        <a:rPr lang="es-MX" sz="1600" u="none" cap="none" strike="noStrike"/>
                        <a:t>Esquema de un a</a:t>
                      </a:r>
                      <a:r>
                        <a:rPr lang="es-MX" sz="1600"/>
                        <a:t>erogenerador</a:t>
                      </a:r>
                      <a:endParaRPr sz="1600" u="none" cap="none" strike="noStrike"/>
                    </a:p>
                  </a:txBody>
                  <a:tcPr marT="39900" marB="39900" marR="39900" marL="39900">
                    <a:lnL cap="flat" cmpd="sng" w="12550">
                      <a:solidFill>
                        <a:srgbClr val="000000"/>
                      </a:solidFill>
                      <a:prstDash val="solid"/>
                      <a:round/>
                      <a:headEnd len="sm" w="sm" type="none"/>
                      <a:tailEnd len="sm" w="sm" type="none"/>
                    </a:lnL>
                    <a:lnR cap="flat" cmpd="sng" w="12550">
                      <a:solidFill>
                        <a:srgbClr val="000000"/>
                      </a:solidFill>
                      <a:prstDash val="solid"/>
                      <a:round/>
                      <a:headEnd len="sm" w="sm" type="none"/>
                      <a:tailEnd len="sm" w="sm" type="none"/>
                    </a:lnR>
                    <a:lnT cap="flat" cmpd="sng" w="12550">
                      <a:solidFill>
                        <a:srgbClr val="000000"/>
                      </a:solidFill>
                      <a:prstDash val="solid"/>
                      <a:round/>
                      <a:headEnd len="sm" w="sm" type="none"/>
                      <a:tailEnd len="sm" w="sm" type="none"/>
                    </a:lnT>
                    <a:lnB cap="flat" cmpd="sng" w="125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br>
                        <a:rPr lang="es-MX" sz="1600" u="none" cap="none" strike="noStrike"/>
                      </a:br>
                      <a:endParaRPr sz="1600" u="none" cap="none" strike="noStrike"/>
                    </a:p>
                    <a:p>
                      <a:pPr indent="0" lvl="0" marL="0" marR="0" rtl="0" algn="ctr">
                        <a:lnSpc>
                          <a:spcPct val="100000"/>
                        </a:lnSpc>
                        <a:spcBef>
                          <a:spcPts val="0"/>
                        </a:spcBef>
                        <a:spcAft>
                          <a:spcPts val="0"/>
                        </a:spcAft>
                        <a:buClr>
                          <a:srgbClr val="000000"/>
                        </a:buClr>
                        <a:buSzPts val="1400"/>
                        <a:buFont typeface="Arial"/>
                        <a:buNone/>
                      </a:pPr>
                      <a:r>
                        <a:t/>
                      </a:r>
                      <a:endParaRPr sz="1600"/>
                    </a:p>
                    <a:p>
                      <a:pPr indent="0" lvl="0" marL="0" marR="0" rtl="0" algn="ctr">
                        <a:lnSpc>
                          <a:spcPct val="100000"/>
                        </a:lnSpc>
                        <a:spcBef>
                          <a:spcPts val="0"/>
                        </a:spcBef>
                        <a:spcAft>
                          <a:spcPts val="0"/>
                        </a:spcAft>
                        <a:buClr>
                          <a:srgbClr val="000000"/>
                        </a:buClr>
                        <a:buSzPts val="1400"/>
                        <a:buFont typeface="Arial"/>
                        <a:buNone/>
                      </a:pPr>
                      <a:br>
                        <a:rPr lang="es-MX" sz="1600" u="none" cap="none" strike="noStrike"/>
                      </a:br>
                      <a:br>
                        <a:rPr lang="es-MX" sz="1600" u="none" cap="none" strike="noStrike"/>
                      </a:br>
                      <a:endParaRPr sz="1600" u="none" cap="none" strike="noStrike"/>
                    </a:p>
                    <a:p>
                      <a:pPr indent="0" lvl="0" marL="0" marR="0" rtl="0" algn="ctr">
                        <a:lnSpc>
                          <a:spcPct val="100000"/>
                        </a:lnSpc>
                        <a:spcBef>
                          <a:spcPts val="0"/>
                        </a:spcBef>
                        <a:spcAft>
                          <a:spcPts val="0"/>
                        </a:spcAft>
                        <a:buClr>
                          <a:srgbClr val="000000"/>
                        </a:buClr>
                        <a:buSzPts val="1400"/>
                        <a:buFont typeface="Arial"/>
                        <a:buNone/>
                      </a:pPr>
                      <a:r>
                        <a:rPr lang="es-MX" sz="1600"/>
                        <a:t>Rúbrica</a:t>
                      </a:r>
                      <a:endParaRPr sz="1600"/>
                    </a:p>
                    <a:p>
                      <a:pPr indent="0" lvl="0" marL="0" marR="0" rtl="0" algn="ctr">
                        <a:lnSpc>
                          <a:spcPct val="100000"/>
                        </a:lnSpc>
                        <a:spcBef>
                          <a:spcPts val="0"/>
                        </a:spcBef>
                        <a:spcAft>
                          <a:spcPts val="0"/>
                        </a:spcAft>
                        <a:buClr>
                          <a:srgbClr val="000000"/>
                        </a:buClr>
                        <a:buSzPts val="1400"/>
                        <a:buFont typeface="Arial"/>
                        <a:buNone/>
                      </a:pPr>
                      <a:r>
                        <a:rPr lang="es-MX" sz="1600"/>
                        <a:t>Esquema completo</a:t>
                      </a:r>
                      <a:endParaRPr sz="1600"/>
                    </a:p>
                    <a:p>
                      <a:pPr indent="0" lvl="0" marL="0" marR="0" rtl="0" algn="ctr">
                        <a:lnSpc>
                          <a:spcPct val="100000"/>
                        </a:lnSpc>
                        <a:spcBef>
                          <a:spcPts val="0"/>
                        </a:spcBef>
                        <a:spcAft>
                          <a:spcPts val="0"/>
                        </a:spcAft>
                        <a:buClr>
                          <a:srgbClr val="000000"/>
                        </a:buClr>
                        <a:buSzPts val="1400"/>
                        <a:buFont typeface="Arial"/>
                        <a:buNone/>
                      </a:pPr>
                      <a:r>
                        <a:rPr lang="es-MX" sz="1600"/>
                        <a:t>Descripción del funcionamiento</a:t>
                      </a:r>
                      <a:endParaRPr sz="1600"/>
                    </a:p>
                  </a:txBody>
                  <a:tcPr marT="39900" marB="39900" marR="39900" marL="39900">
                    <a:lnL cap="flat" cmpd="sng" w="12550">
                      <a:solidFill>
                        <a:srgbClr val="000000"/>
                      </a:solidFill>
                      <a:prstDash val="solid"/>
                      <a:round/>
                      <a:headEnd len="sm" w="sm" type="none"/>
                      <a:tailEnd len="sm" w="sm" type="none"/>
                    </a:lnL>
                    <a:lnR cap="flat" cmpd="sng" w="12550">
                      <a:solidFill>
                        <a:srgbClr val="000000"/>
                      </a:solidFill>
                      <a:prstDash val="solid"/>
                      <a:round/>
                      <a:headEnd len="sm" w="sm" type="none"/>
                      <a:tailEnd len="sm" w="sm" type="none"/>
                    </a:lnR>
                    <a:lnT cap="flat" cmpd="sng" w="12550">
                      <a:solidFill>
                        <a:srgbClr val="000000"/>
                      </a:solidFill>
                      <a:prstDash val="solid"/>
                      <a:round/>
                      <a:headEnd len="sm" w="sm" type="none"/>
                      <a:tailEnd len="sm" w="sm" type="none"/>
                    </a:lnT>
                    <a:lnB cap="flat" cmpd="sng" w="12550">
                      <a:solidFill>
                        <a:srgbClr val="000000"/>
                      </a:solidFill>
                      <a:prstDash val="solid"/>
                      <a:round/>
                      <a:headEnd len="sm" w="sm" type="none"/>
                      <a:tailEnd len="sm" w="sm" type="none"/>
                    </a:lnB>
                  </a:tcPr>
                </a:tc>
              </a:tr>
            </a:tbl>
          </a:graphicData>
        </a:graphic>
      </p:graphicFrame>
      <p:pic>
        <p:nvPicPr>
          <p:cNvPr descr="CFE.jpg" id="417" name="Google Shape;417;g24158bc6ced_0_6"/>
          <p:cNvPicPr preferRelativeResize="0"/>
          <p:nvPr/>
        </p:nvPicPr>
        <p:blipFill rotWithShape="1">
          <a:blip r:embed="rId3">
            <a:alphaModFix/>
          </a:blip>
          <a:srcRect b="0" l="0" r="0" t="0"/>
          <a:stretch/>
        </p:blipFill>
        <p:spPr>
          <a:xfrm>
            <a:off x="11054736" y="5378825"/>
            <a:ext cx="1137300" cy="1392600"/>
          </a:xfrm>
          <a:prstGeom prst="ellipse">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DBF4"/>
            </a:gs>
            <a:gs pos="100000">
              <a:srgbClr val="70A4D5"/>
            </a:gs>
          </a:gsLst>
          <a:path path="circle">
            <a:fillToRect b="100%" r="100%"/>
          </a:path>
          <a:tileRect l="-100%" t="-100%"/>
        </a:gradFill>
      </p:bgPr>
    </p:bg>
    <p:spTree>
      <p:nvGrpSpPr>
        <p:cNvPr id="422" name="Shape 422"/>
        <p:cNvGrpSpPr/>
        <p:nvPr/>
      </p:nvGrpSpPr>
      <p:grpSpPr>
        <a:xfrm>
          <a:off x="0" y="0"/>
          <a:ext cx="0" cy="0"/>
          <a:chOff x="0" y="0"/>
          <a:chExt cx="0" cy="0"/>
        </a:xfrm>
      </p:grpSpPr>
      <p:graphicFrame>
        <p:nvGraphicFramePr>
          <p:cNvPr id="423" name="Google Shape;423;g24158bc6ced_0_11"/>
          <p:cNvGraphicFramePr/>
          <p:nvPr/>
        </p:nvGraphicFramePr>
        <p:xfrm>
          <a:off x="983049" y="476673"/>
          <a:ext cx="3000000" cy="3000000"/>
        </p:xfrm>
        <a:graphic>
          <a:graphicData uri="http://schemas.openxmlformats.org/drawingml/2006/table">
            <a:tbl>
              <a:tblPr>
                <a:noFill/>
                <a:tableStyleId>{B61C1EF1-56F3-467B-A38A-20ABEDD5BA42}</a:tableStyleId>
              </a:tblPr>
              <a:tblGrid>
                <a:gridCol w="3637300"/>
                <a:gridCol w="2268075"/>
                <a:gridCol w="4536150"/>
              </a:tblGrid>
              <a:tr h="618200">
                <a:tc gridSpan="3">
                  <a:txBody>
                    <a:bodyPr/>
                    <a:lstStyle/>
                    <a:p>
                      <a:pPr indent="0" lvl="0" marL="0" marR="0" rtl="0" algn="just">
                        <a:lnSpc>
                          <a:spcPct val="115000"/>
                        </a:lnSpc>
                        <a:spcBef>
                          <a:spcPts val="0"/>
                        </a:spcBef>
                        <a:spcAft>
                          <a:spcPts val="0"/>
                        </a:spcAft>
                        <a:buClr>
                          <a:srgbClr val="000000"/>
                        </a:buClr>
                        <a:buSzPts val="1400"/>
                        <a:buFont typeface="Arial"/>
                        <a:buNone/>
                      </a:pPr>
                      <a:r>
                        <a:rPr b="1" lang="es-MX" sz="1400" u="none" cap="none" strike="noStrike">
                          <a:solidFill>
                            <a:schemeClr val="dk1"/>
                          </a:solidFill>
                        </a:rPr>
                        <a:t>1</a:t>
                      </a:r>
                      <a:r>
                        <a:rPr b="1" lang="es-MX" sz="1600" u="none" cap="none" strike="noStrike">
                          <a:solidFill>
                            <a:schemeClr val="dk1"/>
                          </a:solidFill>
                        </a:rPr>
                        <a:t>1.</a:t>
                      </a:r>
                      <a:r>
                        <a:rPr b="1" lang="es-MX" sz="1600" u="none" cap="none" strike="noStrike">
                          <a:solidFill>
                            <a:schemeClr val="dk1"/>
                          </a:solidFill>
                        </a:rPr>
                        <a:t>7 k. Descripción de lo que se hará con los resultados: </a:t>
                      </a:r>
                      <a:r>
                        <a:rPr lang="es-MX" sz="1600" u="none" cap="none" strike="noStrike">
                          <a:solidFill>
                            <a:schemeClr val="dk1"/>
                          </a:solidFill>
                        </a:rPr>
                        <a:t>El esquema servi</a:t>
                      </a:r>
                      <a:r>
                        <a:rPr lang="es-MX" sz="1600">
                          <a:solidFill>
                            <a:schemeClr val="dk1"/>
                          </a:solidFill>
                        </a:rPr>
                        <a:t>rá para integrar los conceptos básicos en el diario de viaje de una forma sencilla, para que todos los lectores lo puedan comprender.</a:t>
                      </a:r>
                      <a:endParaRPr sz="1600" u="none" cap="none" strike="noStrike">
                        <a:solidFill>
                          <a:schemeClr val="dk1"/>
                        </a:solidFill>
                      </a:endParaRPr>
                    </a:p>
                  </a:txBody>
                  <a:tcPr marT="54500" marB="54500" marR="54500" marL="54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bl>
          </a:graphicData>
        </a:graphic>
      </p:graphicFrame>
      <p:graphicFrame>
        <p:nvGraphicFramePr>
          <p:cNvPr id="424" name="Google Shape;424;g24158bc6ced_0_11"/>
          <p:cNvGraphicFramePr/>
          <p:nvPr/>
        </p:nvGraphicFramePr>
        <p:xfrm>
          <a:off x="983048" y="1109925"/>
          <a:ext cx="3000000" cy="3000000"/>
        </p:xfrm>
        <a:graphic>
          <a:graphicData uri="http://schemas.openxmlformats.org/drawingml/2006/table">
            <a:tbl>
              <a:tblPr>
                <a:noFill/>
                <a:tableStyleId>{B61C1EF1-56F3-467B-A38A-20ABEDD5BA42}</a:tableStyleId>
              </a:tblPr>
              <a:tblGrid>
                <a:gridCol w="10441525"/>
              </a:tblGrid>
              <a:tr h="1028575">
                <a:tc>
                  <a:txBody>
                    <a:bodyPr/>
                    <a:lstStyle/>
                    <a:p>
                      <a:pPr indent="0" lvl="0" marL="0" marR="0" rtl="0" algn="just">
                        <a:lnSpc>
                          <a:spcPct val="115000"/>
                        </a:lnSpc>
                        <a:spcBef>
                          <a:spcPts val="0"/>
                        </a:spcBef>
                        <a:spcAft>
                          <a:spcPts val="0"/>
                        </a:spcAft>
                        <a:buClr>
                          <a:srgbClr val="000000"/>
                        </a:buClr>
                        <a:buSzPts val="1400"/>
                        <a:buFont typeface="Arial"/>
                        <a:buNone/>
                      </a:pPr>
                      <a:r>
                        <a:rPr b="1" lang="es-MX" sz="1600" u="none" cap="none" strike="noStrike">
                          <a:solidFill>
                            <a:schemeClr val="dk1"/>
                          </a:solidFill>
                        </a:rPr>
                        <a:t>11.8 l. Análisis. Contrastación de lo esperado y lo sucedido: </a:t>
                      </a:r>
                      <a:r>
                        <a:rPr lang="es-MX" sz="1600">
                          <a:solidFill>
                            <a:schemeClr val="dk1"/>
                          </a:solidFill>
                        </a:rPr>
                        <a:t>Se espera que los alumnos integren de una forma sencilla las partes del aerogenerador y su funcionamiento. Sin embargo, fue complicado esquematizar el aerogenerador, ya que está compuesto por diversas piezas que integran una unidad cuyo funcionamiento es complejo.</a:t>
                      </a:r>
                      <a:endParaRPr sz="1600"/>
                    </a:p>
                    <a:p>
                      <a:pPr indent="0" lvl="0" marL="0" marR="0" rtl="0" algn="just">
                        <a:lnSpc>
                          <a:spcPct val="115000"/>
                        </a:lnSpc>
                        <a:spcBef>
                          <a:spcPts val="0"/>
                        </a:spcBef>
                        <a:spcAft>
                          <a:spcPts val="0"/>
                        </a:spcAft>
                        <a:buClr>
                          <a:srgbClr val="000000"/>
                        </a:buClr>
                        <a:buSzPts val="1400"/>
                        <a:buFont typeface="Arial"/>
                        <a:buNone/>
                      </a:pPr>
                      <a:r>
                        <a:t/>
                      </a:r>
                      <a:endParaRPr b="0" sz="1600" u="none" cap="none" strike="noStrike">
                        <a:solidFill>
                          <a:schemeClr val="dk1"/>
                        </a:solidFill>
                      </a:endParaRPr>
                    </a:p>
                  </a:txBody>
                  <a:tcPr marT="54500" marB="54500" marR="54500" marL="54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28575">
                <a:tc>
                  <a:txBody>
                    <a:bodyPr/>
                    <a:lstStyle/>
                    <a:p>
                      <a:pPr indent="0" lvl="0" marL="0" marR="0" rtl="0" algn="just">
                        <a:lnSpc>
                          <a:spcPct val="115000"/>
                        </a:lnSpc>
                        <a:spcBef>
                          <a:spcPts val="0"/>
                        </a:spcBef>
                        <a:spcAft>
                          <a:spcPts val="0"/>
                        </a:spcAft>
                        <a:buClr>
                          <a:srgbClr val="000000"/>
                        </a:buClr>
                        <a:buSzPts val="1400"/>
                        <a:buFont typeface="Arial"/>
                        <a:buNone/>
                      </a:pPr>
                      <a:r>
                        <a:rPr b="1" lang="es-MX" sz="1600" u="none" cap="none" strike="noStrike">
                          <a:solidFill>
                            <a:schemeClr val="dk1"/>
                          </a:solidFill>
                        </a:rPr>
                        <a:t>11.9 m. Toma de decisiones. </a:t>
                      </a:r>
                      <a:r>
                        <a:rPr lang="es-MX" sz="1600" u="none" cap="none" strike="noStrike">
                          <a:solidFill>
                            <a:schemeClr val="dk1"/>
                          </a:solidFill>
                        </a:rPr>
                        <a:t>Se </a:t>
                      </a:r>
                      <a:r>
                        <a:rPr lang="es-MX" sz="1600">
                          <a:solidFill>
                            <a:schemeClr val="dk1"/>
                          </a:solidFill>
                        </a:rPr>
                        <a:t>decidió</a:t>
                      </a:r>
                      <a:r>
                        <a:rPr lang="es-MX" sz="1600" u="none" cap="none" strike="noStrike">
                          <a:solidFill>
                            <a:schemeClr val="dk1"/>
                          </a:solidFill>
                        </a:rPr>
                        <a:t> buscar videos para po</a:t>
                      </a:r>
                      <a:r>
                        <a:rPr lang="es-MX" sz="1600">
                          <a:solidFill>
                            <a:schemeClr val="dk1"/>
                          </a:solidFill>
                        </a:rPr>
                        <a:t>der visualizar mejor las partes y su funcionamiento.</a:t>
                      </a:r>
                      <a:endParaRPr b="0" sz="1600" u="none" cap="none" strike="noStrike">
                        <a:solidFill>
                          <a:schemeClr val="dk1"/>
                        </a:solidFill>
                      </a:endParaRPr>
                    </a:p>
                    <a:p>
                      <a:pPr indent="0" lvl="0" marL="0" marR="0" rtl="0" algn="just">
                        <a:lnSpc>
                          <a:spcPct val="115000"/>
                        </a:lnSpc>
                        <a:spcBef>
                          <a:spcPts val="0"/>
                        </a:spcBef>
                        <a:spcAft>
                          <a:spcPts val="0"/>
                        </a:spcAft>
                        <a:buClr>
                          <a:srgbClr val="000000"/>
                        </a:buClr>
                        <a:buSzPts val="1400"/>
                        <a:buFont typeface="Arial"/>
                        <a:buNone/>
                      </a:pPr>
                      <a:r>
                        <a:rPr b="0" lang="es-MX" sz="1600" u="none" cap="none" strike="noStrike">
                          <a:solidFill>
                            <a:schemeClr val="dk1"/>
                          </a:solidFill>
                        </a:rPr>
                        <a:t>.</a:t>
                      </a:r>
                      <a:endParaRPr sz="1600"/>
                    </a:p>
                  </a:txBody>
                  <a:tcPr marT="54500" marB="54500" marR="54500" marL="54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pic>
        <p:nvPicPr>
          <p:cNvPr descr="CFE.jpg" id="425" name="Google Shape;425;g24158bc6ced_0_11"/>
          <p:cNvPicPr preferRelativeResize="0"/>
          <p:nvPr/>
        </p:nvPicPr>
        <p:blipFill rotWithShape="1">
          <a:blip r:embed="rId3">
            <a:alphaModFix/>
          </a:blip>
          <a:srcRect b="0" l="0" r="0" t="0"/>
          <a:stretch/>
        </p:blipFill>
        <p:spPr>
          <a:xfrm>
            <a:off x="11054736" y="5378825"/>
            <a:ext cx="1137300" cy="1392600"/>
          </a:xfrm>
          <a:prstGeom prst="ellipse">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DBF4"/>
            </a:gs>
            <a:gs pos="100000">
              <a:srgbClr val="70A4D5"/>
            </a:gs>
          </a:gsLst>
          <a:path path="circle">
            <a:fillToRect b="100%" r="100%"/>
          </a:path>
          <a:tileRect l="-100%" t="-100%"/>
        </a:gradFill>
      </p:bgPr>
    </p:bg>
    <p:spTree>
      <p:nvGrpSpPr>
        <p:cNvPr id="429" name="Shape 429"/>
        <p:cNvGrpSpPr/>
        <p:nvPr/>
      </p:nvGrpSpPr>
      <p:grpSpPr>
        <a:xfrm>
          <a:off x="0" y="0"/>
          <a:ext cx="0" cy="0"/>
          <a:chOff x="0" y="0"/>
          <a:chExt cx="0" cy="0"/>
        </a:xfrm>
      </p:grpSpPr>
      <p:graphicFrame>
        <p:nvGraphicFramePr>
          <p:cNvPr id="430" name="Google Shape;430;p18"/>
          <p:cNvGraphicFramePr/>
          <p:nvPr/>
        </p:nvGraphicFramePr>
        <p:xfrm>
          <a:off x="238929" y="921801"/>
          <a:ext cx="3000000" cy="3000000"/>
        </p:xfrm>
        <a:graphic>
          <a:graphicData uri="http://schemas.openxmlformats.org/drawingml/2006/table">
            <a:tbl>
              <a:tblPr>
                <a:noFill/>
                <a:tableStyleId>{B61C1EF1-56F3-467B-A38A-20ABEDD5BA42}</a:tableStyleId>
              </a:tblPr>
              <a:tblGrid>
                <a:gridCol w="8852725"/>
                <a:gridCol w="2861400"/>
              </a:tblGrid>
              <a:tr h="5495075">
                <a:tc>
                  <a:txBody>
                    <a:bodyPr/>
                    <a:lstStyle/>
                    <a:p>
                      <a:pPr indent="0" lvl="0" marL="0" marR="0" rtl="0" algn="l">
                        <a:lnSpc>
                          <a:spcPct val="100000"/>
                        </a:lnSpc>
                        <a:spcBef>
                          <a:spcPts val="0"/>
                        </a:spcBef>
                        <a:spcAft>
                          <a:spcPts val="0"/>
                        </a:spcAft>
                        <a:buClr>
                          <a:srgbClr val="000000"/>
                        </a:buClr>
                        <a:buSzPts val="1400"/>
                        <a:buFont typeface="Arial"/>
                        <a:buNone/>
                      </a:pPr>
                      <a:r>
                        <a:rPr b="1" i="0" lang="es-MX" sz="1600" u="none" cap="none" strike="noStrike">
                          <a:solidFill>
                            <a:srgbClr val="000000"/>
                          </a:solidFill>
                          <a:latin typeface="Arial"/>
                          <a:ea typeface="Arial"/>
                          <a:cs typeface="Arial"/>
                          <a:sym typeface="Arial"/>
                        </a:rPr>
                        <a:t>11.1 a. Actividad</a:t>
                      </a:r>
                      <a:r>
                        <a:rPr b="1" lang="es-MX" sz="1600"/>
                        <a:t>: La opresión como fenómeno estructural de grupos sociales.</a:t>
                      </a:r>
                      <a:endParaRPr sz="1600" u="none" cap="none" strike="noStrike"/>
                    </a:p>
                    <a:p>
                      <a:pPr indent="0" lvl="0" marL="0" marR="0" rtl="0" algn="l">
                        <a:lnSpc>
                          <a:spcPct val="100000"/>
                        </a:lnSpc>
                        <a:spcBef>
                          <a:spcPts val="0"/>
                        </a:spcBef>
                        <a:spcAft>
                          <a:spcPts val="0"/>
                        </a:spcAft>
                        <a:buClr>
                          <a:srgbClr val="000000"/>
                        </a:buClr>
                        <a:buSzPts val="1400"/>
                        <a:buFont typeface="Arial"/>
                        <a:buNone/>
                      </a:pPr>
                      <a:br>
                        <a:rPr lang="es-MX" sz="1600" u="none" cap="none" strike="noStrike"/>
                      </a:br>
                      <a:r>
                        <a:rPr b="1" i="0" lang="es-MX" sz="1600" u="none" cap="none" strike="noStrike">
                          <a:solidFill>
                            <a:srgbClr val="000000"/>
                          </a:solidFill>
                          <a:latin typeface="Arial"/>
                          <a:ea typeface="Arial"/>
                          <a:cs typeface="Arial"/>
                          <a:sym typeface="Arial"/>
                        </a:rPr>
                        <a:t>b. Objetivo</a:t>
                      </a:r>
                      <a:r>
                        <a:rPr b="0" i="0" lang="es-MX" sz="1600" u="none" cap="none" strike="noStrike">
                          <a:solidFill>
                            <a:srgbClr val="000000"/>
                          </a:solidFill>
                          <a:latin typeface="Arial"/>
                          <a:ea typeface="Arial"/>
                          <a:cs typeface="Arial"/>
                          <a:sym typeface="Arial"/>
                        </a:rPr>
                        <a:t>: Analizar el concepto de opresión entendido como un fenómeno estructural presente en las relaciones sociales y actos cotidianos de las personas. </a:t>
                      </a:r>
                      <a:endParaRPr sz="1600" u="none" cap="none" strike="noStrike"/>
                    </a:p>
                    <a:p>
                      <a:pPr indent="0" lvl="0" marL="0" marR="0" rtl="0" algn="l">
                        <a:lnSpc>
                          <a:spcPct val="100000"/>
                        </a:lnSpc>
                        <a:spcBef>
                          <a:spcPts val="0"/>
                        </a:spcBef>
                        <a:spcAft>
                          <a:spcPts val="0"/>
                        </a:spcAft>
                        <a:buClr>
                          <a:srgbClr val="000000"/>
                        </a:buClr>
                        <a:buSzPts val="1400"/>
                        <a:buFont typeface="Arial"/>
                        <a:buNone/>
                      </a:pPr>
                      <a:br>
                        <a:rPr lang="es-MX" sz="1600" u="none" cap="none" strike="noStrike"/>
                      </a:br>
                      <a:r>
                        <a:rPr b="1" i="0" lang="es-MX" sz="1600" u="none" cap="none" strike="noStrike">
                          <a:solidFill>
                            <a:srgbClr val="000000"/>
                          </a:solidFill>
                          <a:latin typeface="Arial"/>
                          <a:ea typeface="Arial"/>
                          <a:cs typeface="Arial"/>
                          <a:sym typeface="Arial"/>
                        </a:rPr>
                        <a:t>d. Fecha: 27 de</a:t>
                      </a:r>
                      <a:r>
                        <a:rPr b="1" lang="es-MX" sz="1600"/>
                        <a:t> febrero de 2023</a:t>
                      </a:r>
                      <a:endParaRPr sz="1600" u="none" cap="none" strike="noStrike"/>
                    </a:p>
                    <a:p>
                      <a:pPr indent="0" lvl="0" marL="0" marR="0" rtl="0" algn="l">
                        <a:lnSpc>
                          <a:spcPct val="100000"/>
                        </a:lnSpc>
                        <a:spcBef>
                          <a:spcPts val="0"/>
                        </a:spcBef>
                        <a:spcAft>
                          <a:spcPts val="0"/>
                        </a:spcAft>
                        <a:buClr>
                          <a:srgbClr val="000000"/>
                        </a:buClr>
                        <a:buSzPts val="1400"/>
                        <a:buFont typeface="Arial"/>
                        <a:buNone/>
                      </a:pPr>
                      <a:br>
                        <a:rPr lang="es-MX" sz="1600" u="none" cap="none" strike="noStrike"/>
                      </a:br>
                      <a:r>
                        <a:rPr b="1" i="0" lang="es-MX" sz="1600" u="none" cap="none" strike="noStrike">
                          <a:solidFill>
                            <a:srgbClr val="000000"/>
                          </a:solidFill>
                          <a:latin typeface="Arial"/>
                          <a:ea typeface="Arial"/>
                          <a:cs typeface="Arial"/>
                          <a:sym typeface="Arial"/>
                        </a:rPr>
                        <a:t>11.2 e. Asignatura: Pensamiento filos</a:t>
                      </a:r>
                      <a:r>
                        <a:rPr b="1" lang="es-MX" sz="1600"/>
                        <a:t>ófico de México</a:t>
                      </a:r>
                      <a:endParaRPr sz="1600" u="none" cap="none" strike="noStrike"/>
                    </a:p>
                    <a:p>
                      <a:pPr indent="0" lvl="0" marL="0" marR="0" rtl="0" algn="l">
                        <a:lnSpc>
                          <a:spcPct val="100000"/>
                        </a:lnSpc>
                        <a:spcBef>
                          <a:spcPts val="0"/>
                        </a:spcBef>
                        <a:spcAft>
                          <a:spcPts val="0"/>
                        </a:spcAft>
                        <a:buClr>
                          <a:srgbClr val="000000"/>
                        </a:buClr>
                        <a:buSzPts val="1400"/>
                        <a:buFont typeface="Arial"/>
                        <a:buNone/>
                      </a:pPr>
                      <a:r>
                        <a:t/>
                      </a:r>
                      <a:endParaRPr sz="1600"/>
                    </a:p>
                    <a:p>
                      <a:pPr indent="0" lvl="0" marL="0" marR="0" rtl="0" algn="l">
                        <a:lnSpc>
                          <a:spcPct val="100000"/>
                        </a:lnSpc>
                        <a:spcBef>
                          <a:spcPts val="0"/>
                        </a:spcBef>
                        <a:spcAft>
                          <a:spcPts val="0"/>
                        </a:spcAft>
                        <a:buClr>
                          <a:srgbClr val="000000"/>
                        </a:buClr>
                        <a:buSzPts val="1400"/>
                        <a:buFont typeface="Arial"/>
                        <a:buNone/>
                      </a:pPr>
                      <a:r>
                        <a:rPr b="1" i="0" lang="es-MX" sz="1600" u="none" cap="none" strike="noStrike">
                          <a:solidFill>
                            <a:srgbClr val="000000"/>
                          </a:solidFill>
                          <a:latin typeface="Arial"/>
                          <a:ea typeface="Arial"/>
                          <a:cs typeface="Arial"/>
                          <a:sym typeface="Arial"/>
                        </a:rPr>
                        <a:t>Temas o conceptos</a:t>
                      </a:r>
                      <a:r>
                        <a:rPr b="0" i="0" lang="es-MX" sz="1600" u="none" cap="none" strike="noStrike">
                          <a:solidFill>
                            <a:srgbClr val="000000"/>
                          </a:solidFill>
                          <a:latin typeface="Arial"/>
                          <a:ea typeface="Arial"/>
                          <a:cs typeface="Arial"/>
                          <a:sym typeface="Arial"/>
                        </a:rPr>
                        <a:t>: Corrientes actuales del pensamiento filosófico de México. Estudios de género.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lang="es-MX" sz="1600"/>
                        <a:t>Opresión</a:t>
                      </a:r>
                      <a:endParaRPr sz="1600"/>
                    </a:p>
                    <a:p>
                      <a:pPr indent="0" lvl="0" marL="0" marR="0" rtl="0" algn="l">
                        <a:lnSpc>
                          <a:spcPct val="100000"/>
                        </a:lnSpc>
                        <a:spcBef>
                          <a:spcPts val="0"/>
                        </a:spcBef>
                        <a:spcAft>
                          <a:spcPts val="0"/>
                        </a:spcAft>
                        <a:buClr>
                          <a:srgbClr val="000000"/>
                        </a:buClr>
                        <a:buSzPts val="1400"/>
                        <a:buFont typeface="Arial"/>
                        <a:buNone/>
                      </a:pPr>
                      <a:r>
                        <a:rPr lang="es-MX" sz="1600"/>
                        <a:t>Explotación </a:t>
                      </a:r>
                      <a:endParaRPr sz="1600"/>
                    </a:p>
                    <a:p>
                      <a:pPr indent="0" lvl="0" marL="0" marR="0" rtl="0" algn="l">
                        <a:lnSpc>
                          <a:spcPct val="100000"/>
                        </a:lnSpc>
                        <a:spcBef>
                          <a:spcPts val="0"/>
                        </a:spcBef>
                        <a:spcAft>
                          <a:spcPts val="0"/>
                        </a:spcAft>
                        <a:buClr>
                          <a:srgbClr val="000000"/>
                        </a:buClr>
                        <a:buSzPts val="1400"/>
                        <a:buFont typeface="Arial"/>
                        <a:buNone/>
                      </a:pPr>
                      <a:r>
                        <a:rPr lang="es-MX" sz="1600"/>
                        <a:t>Marginación</a:t>
                      </a:r>
                      <a:endParaRPr sz="1600"/>
                    </a:p>
                    <a:p>
                      <a:pPr indent="0" lvl="0" marL="0" marR="0" rtl="0" algn="l">
                        <a:lnSpc>
                          <a:spcPct val="100000"/>
                        </a:lnSpc>
                        <a:spcBef>
                          <a:spcPts val="0"/>
                        </a:spcBef>
                        <a:spcAft>
                          <a:spcPts val="0"/>
                        </a:spcAft>
                        <a:buClr>
                          <a:srgbClr val="000000"/>
                        </a:buClr>
                        <a:buSzPts val="1400"/>
                        <a:buFont typeface="Arial"/>
                        <a:buNone/>
                      </a:pPr>
                      <a:r>
                        <a:rPr lang="es-MX" sz="1600"/>
                        <a:t>Carencia de poder</a:t>
                      </a:r>
                      <a:endParaRPr sz="1600"/>
                    </a:p>
                    <a:p>
                      <a:pPr indent="0" lvl="0" marL="0" marR="0" rtl="0" algn="l">
                        <a:lnSpc>
                          <a:spcPct val="100000"/>
                        </a:lnSpc>
                        <a:spcBef>
                          <a:spcPts val="0"/>
                        </a:spcBef>
                        <a:spcAft>
                          <a:spcPts val="0"/>
                        </a:spcAft>
                        <a:buClr>
                          <a:srgbClr val="000000"/>
                        </a:buClr>
                        <a:buSzPts val="1400"/>
                        <a:buFont typeface="Arial"/>
                        <a:buNone/>
                      </a:pPr>
                      <a:r>
                        <a:rPr lang="es-MX" sz="1600"/>
                        <a:t>Imperialismo cultural</a:t>
                      </a:r>
                      <a:endParaRPr sz="1600"/>
                    </a:p>
                    <a:p>
                      <a:pPr indent="0" lvl="0" marL="0" marR="0" rtl="0" algn="l">
                        <a:lnSpc>
                          <a:spcPct val="100000"/>
                        </a:lnSpc>
                        <a:spcBef>
                          <a:spcPts val="0"/>
                        </a:spcBef>
                        <a:spcAft>
                          <a:spcPts val="0"/>
                        </a:spcAft>
                        <a:buClr>
                          <a:srgbClr val="000000"/>
                        </a:buClr>
                        <a:buSzPts val="1400"/>
                        <a:buFont typeface="Arial"/>
                        <a:buNone/>
                      </a:pPr>
                      <a:r>
                        <a:rPr lang="es-MX" sz="1600"/>
                        <a:t>Violencia</a:t>
                      </a:r>
                      <a:endParaRPr sz="1600"/>
                    </a:p>
                    <a:p>
                      <a:pPr indent="0" lvl="0" marL="0" marR="0" rtl="0" algn="l">
                        <a:lnSpc>
                          <a:spcPct val="100000"/>
                        </a:lnSpc>
                        <a:spcBef>
                          <a:spcPts val="0"/>
                        </a:spcBef>
                        <a:spcAft>
                          <a:spcPts val="0"/>
                        </a:spcAft>
                        <a:buClr>
                          <a:srgbClr val="000000"/>
                        </a:buClr>
                        <a:buSzPts val="1400"/>
                        <a:buFont typeface="Arial"/>
                        <a:buNone/>
                      </a:pPr>
                      <a:r>
                        <a:rPr lang="es-MX" sz="1600"/>
                        <a:t>Grupos social</a:t>
                      </a:r>
                      <a:endParaRPr sz="1600"/>
                    </a:p>
                    <a:p>
                      <a:pPr indent="0" lvl="0" marL="0" marR="0" rtl="0" algn="l">
                        <a:lnSpc>
                          <a:spcPct val="100000"/>
                        </a:lnSpc>
                        <a:spcBef>
                          <a:spcPts val="0"/>
                        </a:spcBef>
                        <a:spcAft>
                          <a:spcPts val="0"/>
                        </a:spcAft>
                        <a:buClr>
                          <a:srgbClr val="000000"/>
                        </a:buClr>
                        <a:buSzPts val="1400"/>
                        <a:buFont typeface="Arial"/>
                        <a:buNone/>
                      </a:pPr>
                      <a:r>
                        <a:rPr lang="es-MX" sz="1600"/>
                        <a:t>Interseccionalidad</a:t>
                      </a:r>
                      <a:endParaRPr sz="1600"/>
                    </a:p>
                    <a:p>
                      <a:pPr indent="0" lvl="0" marL="0" marR="0" rtl="0" algn="l">
                        <a:lnSpc>
                          <a:spcPct val="100000"/>
                        </a:lnSpc>
                        <a:spcBef>
                          <a:spcPts val="0"/>
                        </a:spcBef>
                        <a:spcAft>
                          <a:spcPts val="0"/>
                        </a:spcAft>
                        <a:buClr>
                          <a:srgbClr val="000000"/>
                        </a:buClr>
                        <a:buSzPts val="1400"/>
                        <a:buFont typeface="Arial"/>
                        <a:buNone/>
                      </a:pPr>
                      <a:r>
                        <a:t/>
                      </a:r>
                      <a:endParaRPr sz="1600"/>
                    </a:p>
                    <a:p>
                      <a:pPr indent="0" lvl="0" marL="0" marR="0" rtl="0" algn="l">
                        <a:lnSpc>
                          <a:spcPct val="100000"/>
                        </a:lnSpc>
                        <a:spcBef>
                          <a:spcPts val="0"/>
                        </a:spcBef>
                        <a:spcAft>
                          <a:spcPts val="0"/>
                        </a:spcAft>
                        <a:buClr>
                          <a:srgbClr val="000000"/>
                        </a:buClr>
                        <a:buSzPts val="1400"/>
                        <a:buFont typeface="Arial"/>
                        <a:buNone/>
                      </a:pPr>
                      <a:r>
                        <a:rPr b="1" i="0" lang="es-MX" sz="1600" u="none" cap="none" strike="noStrike">
                          <a:solidFill>
                            <a:srgbClr val="000000"/>
                          </a:solidFill>
                          <a:latin typeface="Arial"/>
                          <a:ea typeface="Arial"/>
                          <a:cs typeface="Arial"/>
                          <a:sym typeface="Arial"/>
                        </a:rPr>
                        <a:t>11.3 g. Justificación:</a:t>
                      </a:r>
                      <a:r>
                        <a:rPr b="0" i="0" lang="es-MX" sz="1600" u="none" cap="none" strike="noStrike">
                          <a:solidFill>
                            <a:srgbClr val="000000"/>
                          </a:solidFill>
                          <a:latin typeface="Arial"/>
                          <a:ea typeface="Arial"/>
                          <a:cs typeface="Arial"/>
                          <a:sym typeface="Arial"/>
                        </a:rPr>
                        <a:t>  Las injusticias sociales que sufren ciertos grupos, como los migrantes, no son siempre visibles e identificables plenamente. Es por ello necesario un an</a:t>
                      </a:r>
                      <a:r>
                        <a:rPr lang="es-MX" sz="1600"/>
                        <a:t>álisis de las formas en tales grupos son oprimidos por dinámicas y actos sociales considerados normales. </a:t>
                      </a:r>
                      <a:endParaRPr sz="1600" u="none" cap="none" strike="noStrike"/>
                    </a:p>
                  </a:txBody>
                  <a:tcPr marT="39600" marB="39600" marR="39600" marL="39600">
                    <a:lnL cap="flat" cmpd="sng" w="12550">
                      <a:solidFill>
                        <a:srgbClr val="000000"/>
                      </a:solidFill>
                      <a:prstDash val="solid"/>
                      <a:round/>
                      <a:headEnd len="sm" w="sm" type="none"/>
                      <a:tailEnd len="sm" w="sm" type="none"/>
                    </a:lnL>
                    <a:lnR cap="flat" cmpd="sng" w="12550">
                      <a:solidFill>
                        <a:srgbClr val="000000"/>
                      </a:solidFill>
                      <a:prstDash val="solid"/>
                      <a:round/>
                      <a:headEnd len="sm" w="sm" type="none"/>
                      <a:tailEnd len="sm" w="sm" type="none"/>
                    </a:lnR>
                    <a:lnT cap="flat" cmpd="sng" w="12550">
                      <a:solidFill>
                        <a:srgbClr val="000000"/>
                      </a:solidFill>
                      <a:prstDash val="solid"/>
                      <a:round/>
                      <a:headEnd len="sm" w="sm" type="none"/>
                      <a:tailEnd len="sm" w="sm" type="none"/>
                    </a:lnT>
                    <a:lnB cap="flat" cmpd="sng" w="125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s-MX" sz="1600" u="none" cap="none" strike="noStrike">
                          <a:solidFill>
                            <a:srgbClr val="000000"/>
                          </a:solidFill>
                          <a:latin typeface="Arial"/>
                          <a:ea typeface="Arial"/>
                          <a:cs typeface="Arial"/>
                          <a:sym typeface="Arial"/>
                        </a:rPr>
                        <a:t>f. Fuentes de apoyo</a:t>
                      </a:r>
                      <a:endParaRPr sz="1600" u="none" cap="none" strike="noStrike"/>
                    </a:p>
                    <a:p>
                      <a:pPr indent="0" lvl="0" marL="0" marR="0" rtl="0" algn="just">
                        <a:lnSpc>
                          <a:spcPct val="100000"/>
                        </a:lnSpc>
                        <a:spcBef>
                          <a:spcPts val="0"/>
                        </a:spcBef>
                        <a:spcAft>
                          <a:spcPts val="0"/>
                        </a:spcAft>
                        <a:buClr>
                          <a:srgbClr val="000000"/>
                        </a:buClr>
                        <a:buSzPts val="1400"/>
                        <a:buFont typeface="Arial"/>
                        <a:buNone/>
                      </a:pPr>
                      <a:r>
                        <a:t/>
                      </a:r>
                      <a:endParaRPr sz="1600"/>
                    </a:p>
                    <a:p>
                      <a:pPr indent="0" lvl="0" marL="0" marR="0" rtl="0" algn="just">
                        <a:lnSpc>
                          <a:spcPct val="100000"/>
                        </a:lnSpc>
                        <a:spcBef>
                          <a:spcPts val="0"/>
                        </a:spcBef>
                        <a:spcAft>
                          <a:spcPts val="0"/>
                        </a:spcAft>
                        <a:buClr>
                          <a:srgbClr val="000000"/>
                        </a:buClr>
                        <a:buSzPts val="1400"/>
                        <a:buFont typeface="Arial"/>
                        <a:buNone/>
                      </a:pPr>
                      <a:r>
                        <a:rPr lang="es-MX" sz="1600"/>
                        <a:t>Young, Iris Marion (1990). Justice and the Politics of Difference. Princeton University Press.</a:t>
                      </a:r>
                      <a:endParaRPr sz="1600"/>
                    </a:p>
                  </a:txBody>
                  <a:tcPr marT="39600" marB="39600" marR="39600" marL="39600">
                    <a:lnL cap="flat" cmpd="sng" w="12550">
                      <a:solidFill>
                        <a:srgbClr val="000000"/>
                      </a:solidFill>
                      <a:prstDash val="solid"/>
                      <a:round/>
                      <a:headEnd len="sm" w="sm" type="none"/>
                      <a:tailEnd len="sm" w="sm" type="none"/>
                    </a:lnL>
                    <a:lnR cap="flat" cmpd="sng" w="12550">
                      <a:solidFill>
                        <a:srgbClr val="000000"/>
                      </a:solidFill>
                      <a:prstDash val="solid"/>
                      <a:round/>
                      <a:headEnd len="sm" w="sm" type="none"/>
                      <a:tailEnd len="sm" w="sm" type="none"/>
                    </a:lnR>
                    <a:lnT cap="flat" cmpd="sng" w="12550">
                      <a:solidFill>
                        <a:srgbClr val="000000"/>
                      </a:solidFill>
                      <a:prstDash val="solid"/>
                      <a:round/>
                      <a:headEnd len="sm" w="sm" type="none"/>
                      <a:tailEnd len="sm" w="sm" type="none"/>
                    </a:lnT>
                    <a:lnB cap="flat" cmpd="sng" w="12550">
                      <a:solidFill>
                        <a:srgbClr val="000000"/>
                      </a:solidFill>
                      <a:prstDash val="solid"/>
                      <a:round/>
                      <a:headEnd len="sm" w="sm" type="none"/>
                      <a:tailEnd len="sm" w="sm" type="none"/>
                    </a:lnB>
                  </a:tcPr>
                </a:tc>
              </a:tr>
            </a:tbl>
          </a:graphicData>
        </a:graphic>
      </p:graphicFrame>
      <p:pic>
        <p:nvPicPr>
          <p:cNvPr descr="CFE.jpg" id="431" name="Google Shape;431;p18"/>
          <p:cNvPicPr preferRelativeResize="0"/>
          <p:nvPr/>
        </p:nvPicPr>
        <p:blipFill rotWithShape="1">
          <a:blip r:embed="rId3">
            <a:alphaModFix/>
          </a:blip>
          <a:srcRect b="0" l="0" r="0" t="0"/>
          <a:stretch/>
        </p:blipFill>
        <p:spPr>
          <a:xfrm>
            <a:off x="11054736" y="5378825"/>
            <a:ext cx="1137300" cy="1392600"/>
          </a:xfrm>
          <a:prstGeom prst="ellipse">
            <a:avLst/>
          </a:prstGeom>
          <a:noFill/>
          <a:ln>
            <a:noFill/>
          </a:ln>
        </p:spPr>
      </p:pic>
      <p:sp>
        <p:nvSpPr>
          <p:cNvPr id="432" name="Google Shape;432;p18"/>
          <p:cNvSpPr txBox="1"/>
          <p:nvPr/>
        </p:nvSpPr>
        <p:spPr>
          <a:xfrm>
            <a:off x="4631125" y="246963"/>
            <a:ext cx="75609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0" lang="es-MX" sz="1800" u="none" cap="none" strike="noStrike">
                <a:solidFill>
                  <a:schemeClr val="dk1"/>
                </a:solidFill>
                <a:latin typeface="Arial"/>
                <a:ea typeface="Arial"/>
                <a:cs typeface="Arial"/>
                <a:sym typeface="Arial"/>
              </a:rPr>
              <a:t>Apartado 11. Actividad por disciplina de desarrollo del proyecto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DBF4"/>
            </a:gs>
            <a:gs pos="100000">
              <a:srgbClr val="70A4D5"/>
            </a:gs>
          </a:gsLst>
          <a:path path="circle">
            <a:fillToRect b="100%" r="100%"/>
          </a:path>
          <a:tileRect l="-100%" t="-100%"/>
        </a:gradFill>
      </p:bgPr>
    </p:bg>
    <p:spTree>
      <p:nvGrpSpPr>
        <p:cNvPr id="436" name="Shape 436"/>
        <p:cNvGrpSpPr/>
        <p:nvPr/>
      </p:nvGrpSpPr>
      <p:grpSpPr>
        <a:xfrm>
          <a:off x="0" y="0"/>
          <a:ext cx="0" cy="0"/>
          <a:chOff x="0" y="0"/>
          <a:chExt cx="0" cy="0"/>
        </a:xfrm>
      </p:grpSpPr>
      <p:graphicFrame>
        <p:nvGraphicFramePr>
          <p:cNvPr id="437" name="Google Shape;437;p19"/>
          <p:cNvGraphicFramePr/>
          <p:nvPr/>
        </p:nvGraphicFramePr>
        <p:xfrm>
          <a:off x="231217" y="332656"/>
          <a:ext cx="3000000" cy="3000000"/>
        </p:xfrm>
        <a:graphic>
          <a:graphicData uri="http://schemas.openxmlformats.org/drawingml/2006/table">
            <a:tbl>
              <a:tblPr>
                <a:noFill/>
                <a:tableStyleId>{B61C1EF1-56F3-467B-A38A-20ABEDD5BA42}</a:tableStyleId>
              </a:tblPr>
              <a:tblGrid>
                <a:gridCol w="7470300"/>
                <a:gridCol w="1335050"/>
                <a:gridCol w="2676025"/>
              </a:tblGrid>
              <a:tr h="303050">
                <a:tc>
                  <a:txBody>
                    <a:bodyPr/>
                    <a:lstStyle/>
                    <a:p>
                      <a:pPr indent="0" lvl="0" marL="0" marR="0" rtl="0" algn="ctr">
                        <a:lnSpc>
                          <a:spcPct val="100000"/>
                        </a:lnSpc>
                        <a:spcBef>
                          <a:spcPts val="0"/>
                        </a:spcBef>
                        <a:spcAft>
                          <a:spcPts val="0"/>
                        </a:spcAft>
                        <a:buClr>
                          <a:srgbClr val="000000"/>
                        </a:buClr>
                        <a:buSzPts val="1400"/>
                        <a:buFont typeface="Arial"/>
                        <a:buNone/>
                      </a:pPr>
                      <a:r>
                        <a:rPr b="1" i="0" lang="es-MX" sz="1600" u="none" cap="none" strike="noStrike">
                          <a:solidFill>
                            <a:srgbClr val="000000"/>
                          </a:solidFill>
                          <a:latin typeface="Arial"/>
                          <a:ea typeface="Arial"/>
                          <a:cs typeface="Arial"/>
                          <a:sym typeface="Arial"/>
                        </a:rPr>
                        <a:t>Sesión disciplinaria</a:t>
                      </a:r>
                      <a:endParaRPr sz="1600" u="none" cap="none" strike="noStrike"/>
                    </a:p>
                  </a:txBody>
                  <a:tcPr marT="29600" marB="29600" marR="29600" marL="29600">
                    <a:lnL cap="flat" cmpd="sng" w="12550">
                      <a:solidFill>
                        <a:srgbClr val="000000"/>
                      </a:solidFill>
                      <a:prstDash val="solid"/>
                      <a:round/>
                      <a:headEnd len="sm" w="sm" type="none"/>
                      <a:tailEnd len="sm" w="sm" type="none"/>
                    </a:lnL>
                    <a:lnR cap="flat" cmpd="sng" w="12550">
                      <a:solidFill>
                        <a:srgbClr val="000000"/>
                      </a:solidFill>
                      <a:prstDash val="solid"/>
                      <a:round/>
                      <a:headEnd len="sm" w="sm" type="none"/>
                      <a:tailEnd len="sm" w="sm" type="none"/>
                    </a:lnR>
                    <a:lnT cap="flat" cmpd="sng" w="12550">
                      <a:solidFill>
                        <a:srgbClr val="000000"/>
                      </a:solidFill>
                      <a:prstDash val="solid"/>
                      <a:round/>
                      <a:headEnd len="sm" w="sm" type="none"/>
                      <a:tailEnd len="sm" w="sm" type="none"/>
                    </a:lnT>
                    <a:lnB cap="flat" cmpd="sng" w="125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s-MX" sz="1600" u="none" cap="none" strike="noStrike">
                          <a:solidFill>
                            <a:srgbClr val="000000"/>
                          </a:solidFill>
                          <a:latin typeface="Arial"/>
                          <a:ea typeface="Arial"/>
                          <a:cs typeface="Arial"/>
                          <a:sym typeface="Arial"/>
                        </a:rPr>
                        <a:t>Productos parciales</a:t>
                      </a:r>
                      <a:endParaRPr sz="1600" u="none" cap="none" strike="noStrike"/>
                    </a:p>
                  </a:txBody>
                  <a:tcPr marT="29600" marB="29600" marR="29600" marL="29600">
                    <a:lnL cap="flat" cmpd="sng" w="12550">
                      <a:solidFill>
                        <a:srgbClr val="000000"/>
                      </a:solidFill>
                      <a:prstDash val="solid"/>
                      <a:round/>
                      <a:headEnd len="sm" w="sm" type="none"/>
                      <a:tailEnd len="sm" w="sm" type="none"/>
                    </a:lnL>
                    <a:lnR cap="flat" cmpd="sng" w="12550">
                      <a:solidFill>
                        <a:srgbClr val="000000"/>
                      </a:solidFill>
                      <a:prstDash val="solid"/>
                      <a:round/>
                      <a:headEnd len="sm" w="sm" type="none"/>
                      <a:tailEnd len="sm" w="sm" type="none"/>
                    </a:lnR>
                    <a:lnT cap="flat" cmpd="sng" w="12550">
                      <a:solidFill>
                        <a:srgbClr val="000000"/>
                      </a:solidFill>
                      <a:prstDash val="solid"/>
                      <a:round/>
                      <a:headEnd len="sm" w="sm" type="none"/>
                      <a:tailEnd len="sm" w="sm" type="none"/>
                    </a:lnT>
                    <a:lnB cap="flat" cmpd="sng" w="125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s-MX" sz="1600" u="none" cap="none" strike="noStrike">
                          <a:solidFill>
                            <a:srgbClr val="000000"/>
                          </a:solidFill>
                          <a:latin typeface="Arial"/>
                          <a:ea typeface="Arial"/>
                          <a:cs typeface="Arial"/>
                          <a:sym typeface="Arial"/>
                        </a:rPr>
                        <a:t>Evaluación</a:t>
                      </a:r>
                      <a:endParaRPr sz="1600" u="none" cap="none" strike="noStrike"/>
                    </a:p>
                  </a:txBody>
                  <a:tcPr marT="29600" marB="29600" marR="29600" marL="29600">
                    <a:lnL cap="flat" cmpd="sng" w="12550">
                      <a:solidFill>
                        <a:srgbClr val="000000"/>
                      </a:solidFill>
                      <a:prstDash val="solid"/>
                      <a:round/>
                      <a:headEnd len="sm" w="sm" type="none"/>
                      <a:tailEnd len="sm" w="sm" type="none"/>
                    </a:lnL>
                    <a:lnR cap="flat" cmpd="sng" w="12550">
                      <a:solidFill>
                        <a:srgbClr val="000000"/>
                      </a:solidFill>
                      <a:prstDash val="solid"/>
                      <a:round/>
                      <a:headEnd len="sm" w="sm" type="none"/>
                      <a:tailEnd len="sm" w="sm" type="none"/>
                    </a:lnR>
                    <a:lnT cap="flat" cmpd="sng" w="12550">
                      <a:solidFill>
                        <a:srgbClr val="000000"/>
                      </a:solidFill>
                      <a:prstDash val="solid"/>
                      <a:round/>
                      <a:headEnd len="sm" w="sm" type="none"/>
                      <a:tailEnd len="sm" w="sm" type="none"/>
                    </a:lnT>
                    <a:lnB cap="flat" cmpd="sng" w="12550">
                      <a:solidFill>
                        <a:srgbClr val="000000"/>
                      </a:solidFill>
                      <a:prstDash val="solid"/>
                      <a:round/>
                      <a:headEnd len="sm" w="sm" type="none"/>
                      <a:tailEnd len="sm" w="sm" type="none"/>
                    </a:lnB>
                  </a:tcPr>
                </a:tc>
              </a:tr>
              <a:tr h="5808650">
                <a:tc>
                  <a:txBody>
                    <a:bodyPr/>
                    <a:lstStyle/>
                    <a:p>
                      <a:pPr indent="0" lvl="0" marL="0" marR="0" rtl="0" algn="just">
                        <a:lnSpc>
                          <a:spcPct val="100000"/>
                        </a:lnSpc>
                        <a:spcBef>
                          <a:spcPts val="0"/>
                        </a:spcBef>
                        <a:spcAft>
                          <a:spcPts val="0"/>
                        </a:spcAft>
                        <a:buClr>
                          <a:srgbClr val="000000"/>
                        </a:buClr>
                        <a:buSzPts val="1400"/>
                        <a:buFont typeface="Arial"/>
                        <a:buNone/>
                      </a:pPr>
                      <a:r>
                        <a:rPr b="1" i="0" lang="es-MX" sz="1600" u="none" cap="none" strike="noStrike">
                          <a:solidFill>
                            <a:srgbClr val="000000"/>
                          </a:solidFill>
                          <a:latin typeface="Arial"/>
                          <a:ea typeface="Arial"/>
                          <a:cs typeface="Arial"/>
                          <a:sym typeface="Arial"/>
                        </a:rPr>
                        <a:t>Trabajo extraclase: </a:t>
                      </a:r>
                      <a:r>
                        <a:rPr i="0" lang="es-MX" sz="1600" u="none" cap="none" strike="noStrike">
                          <a:solidFill>
                            <a:srgbClr val="000000"/>
                          </a:solidFill>
                        </a:rPr>
                        <a:t>Se pedirá a los alumnos la lectura del Cap 3 de</a:t>
                      </a:r>
                      <a:endParaRPr sz="1600"/>
                    </a:p>
                    <a:p>
                      <a:pPr indent="0" lvl="0" marL="0" marR="0" rtl="0" algn="just">
                        <a:lnSpc>
                          <a:spcPct val="100000"/>
                        </a:lnSpc>
                        <a:spcBef>
                          <a:spcPts val="0"/>
                        </a:spcBef>
                        <a:spcAft>
                          <a:spcPts val="0"/>
                        </a:spcAft>
                        <a:buClr>
                          <a:srgbClr val="000000"/>
                        </a:buClr>
                        <a:buSzPts val="1400"/>
                        <a:buFont typeface="Arial"/>
                        <a:buNone/>
                      </a:pPr>
                      <a:r>
                        <a:rPr lang="es-MX" sz="1600"/>
                        <a:t>Young, Iris Marion (1990). Justice and the Politics of Difference. Princeton University Press</a:t>
                      </a:r>
                      <a:r>
                        <a:rPr b="1" lang="es-MX" sz="1600"/>
                        <a:t>.</a:t>
                      </a:r>
                      <a:endParaRPr b="1" sz="1600"/>
                    </a:p>
                    <a:p>
                      <a:pPr indent="0" lvl="0" marL="0" marR="0" rtl="0" algn="just">
                        <a:lnSpc>
                          <a:spcPct val="100000"/>
                        </a:lnSpc>
                        <a:spcBef>
                          <a:spcPts val="0"/>
                        </a:spcBef>
                        <a:spcAft>
                          <a:spcPts val="0"/>
                        </a:spcAft>
                        <a:buClr>
                          <a:srgbClr val="000000"/>
                        </a:buClr>
                        <a:buSzPts val="1400"/>
                        <a:buFont typeface="Arial"/>
                        <a:buNone/>
                      </a:pPr>
                      <a:r>
                        <a:t/>
                      </a:r>
                      <a:endParaRPr sz="1600"/>
                    </a:p>
                    <a:p>
                      <a:pPr indent="0" lvl="0" marL="0" marR="0" rtl="0" algn="just">
                        <a:lnSpc>
                          <a:spcPct val="100000"/>
                        </a:lnSpc>
                        <a:spcBef>
                          <a:spcPts val="0"/>
                        </a:spcBef>
                        <a:spcAft>
                          <a:spcPts val="0"/>
                        </a:spcAft>
                        <a:buClr>
                          <a:srgbClr val="000000"/>
                        </a:buClr>
                        <a:buSzPts val="1400"/>
                        <a:buFont typeface="Arial"/>
                        <a:buNone/>
                      </a:pPr>
                      <a:r>
                        <a:rPr b="0" i="0" lang="es-MX" sz="1600" u="none" cap="none" strike="noStrike">
                          <a:solidFill>
                            <a:srgbClr val="000000"/>
                          </a:solidFill>
                          <a:latin typeface="Arial"/>
                          <a:ea typeface="Arial"/>
                          <a:cs typeface="Arial"/>
                          <a:sym typeface="Arial"/>
                        </a:rPr>
                        <a:t>●     </a:t>
                      </a:r>
                      <a:r>
                        <a:rPr b="1" i="0" lang="es-MX" sz="1600" u="none" cap="none" strike="noStrike">
                          <a:solidFill>
                            <a:srgbClr val="000000"/>
                          </a:solidFill>
                          <a:latin typeface="Arial"/>
                          <a:ea typeface="Arial"/>
                          <a:cs typeface="Arial"/>
                          <a:sym typeface="Arial"/>
                        </a:rPr>
                        <a:t>11.4 h. Actividades de apertura</a:t>
                      </a:r>
                      <a:endParaRPr sz="1600" u="none" cap="none" strike="noStrike"/>
                    </a:p>
                    <a:p>
                      <a:pPr indent="0" lvl="0" marL="0" marR="0" rtl="0" algn="just">
                        <a:lnSpc>
                          <a:spcPct val="100000"/>
                        </a:lnSpc>
                        <a:spcBef>
                          <a:spcPts val="0"/>
                        </a:spcBef>
                        <a:spcAft>
                          <a:spcPts val="0"/>
                        </a:spcAft>
                        <a:buClr>
                          <a:srgbClr val="000000"/>
                        </a:buClr>
                        <a:buSzPts val="1400"/>
                        <a:buFont typeface="Arial"/>
                        <a:buNone/>
                      </a:pPr>
                      <a:r>
                        <a:rPr lang="es-MX" sz="1600"/>
                        <a:t>(15 minutos)</a:t>
                      </a:r>
                      <a:endParaRPr sz="1600"/>
                    </a:p>
                    <a:p>
                      <a:pPr indent="0" lvl="0" marL="0" marR="0" rtl="0" algn="just">
                        <a:lnSpc>
                          <a:spcPct val="100000"/>
                        </a:lnSpc>
                        <a:spcBef>
                          <a:spcPts val="0"/>
                        </a:spcBef>
                        <a:spcAft>
                          <a:spcPts val="0"/>
                        </a:spcAft>
                        <a:buClr>
                          <a:srgbClr val="000000"/>
                        </a:buClr>
                        <a:buSzPts val="1400"/>
                        <a:buFont typeface="Arial"/>
                        <a:buNone/>
                      </a:pPr>
                      <a:r>
                        <a:rPr lang="es-MX" sz="1600"/>
                        <a:t>A partir de preguntas detonadoras como: ¿qué es un grupo social? ¿Qué tipos de injusticias conocen? ¿Cuál es la diferencia entre justicia y opresión? ¿Qué tipo de injusticias afectan en particular a los migrantes?, se realizará una lluvia de ideas para recuperar los conocimientos previos de los alumnos. (10 min)</a:t>
                      </a:r>
                      <a:endParaRPr sz="1600"/>
                    </a:p>
                    <a:p>
                      <a:pPr indent="0" lvl="0" marL="0" marR="0" rtl="0" algn="just">
                        <a:lnSpc>
                          <a:spcPct val="100000"/>
                        </a:lnSpc>
                        <a:spcBef>
                          <a:spcPts val="0"/>
                        </a:spcBef>
                        <a:spcAft>
                          <a:spcPts val="0"/>
                        </a:spcAft>
                        <a:buClr>
                          <a:srgbClr val="000000"/>
                        </a:buClr>
                        <a:buSzPts val="1400"/>
                        <a:buFont typeface="Arial"/>
                        <a:buNone/>
                      </a:pPr>
                      <a:r>
                        <a:t/>
                      </a:r>
                      <a:endParaRPr sz="1600"/>
                    </a:p>
                    <a:p>
                      <a:pPr indent="0" lvl="0" marL="0" marR="0" rtl="0" algn="just">
                        <a:lnSpc>
                          <a:spcPct val="100000"/>
                        </a:lnSpc>
                        <a:spcBef>
                          <a:spcPts val="0"/>
                        </a:spcBef>
                        <a:spcAft>
                          <a:spcPts val="0"/>
                        </a:spcAft>
                        <a:buClr>
                          <a:srgbClr val="000000"/>
                        </a:buClr>
                        <a:buSzPts val="1400"/>
                        <a:buFont typeface="Arial"/>
                        <a:buNone/>
                      </a:pPr>
                      <a:r>
                        <a:rPr b="0" i="0" lang="es-MX" sz="1600" u="none" cap="none" strike="noStrike">
                          <a:solidFill>
                            <a:srgbClr val="000000"/>
                          </a:solidFill>
                          <a:latin typeface="Arial"/>
                          <a:ea typeface="Arial"/>
                          <a:cs typeface="Arial"/>
                          <a:sym typeface="Arial"/>
                        </a:rPr>
                        <a:t>●        </a:t>
                      </a:r>
                      <a:r>
                        <a:rPr b="1" i="0" lang="es-MX" sz="1600" u="none" cap="none" strike="noStrike">
                          <a:solidFill>
                            <a:srgbClr val="000000"/>
                          </a:solidFill>
                          <a:latin typeface="Arial"/>
                          <a:ea typeface="Arial"/>
                          <a:cs typeface="Arial"/>
                          <a:sym typeface="Arial"/>
                        </a:rPr>
                        <a:t>11.5 i. Actividades de desarrollo</a:t>
                      </a:r>
                      <a:endParaRPr sz="1600" u="none" cap="none" strike="noStrike"/>
                    </a:p>
                    <a:p>
                      <a:pPr indent="0" lvl="0" marL="0" marR="0" rtl="0" algn="just">
                        <a:lnSpc>
                          <a:spcPct val="100000"/>
                        </a:lnSpc>
                        <a:spcBef>
                          <a:spcPts val="0"/>
                        </a:spcBef>
                        <a:spcAft>
                          <a:spcPts val="0"/>
                        </a:spcAft>
                        <a:buClr>
                          <a:srgbClr val="000000"/>
                        </a:buClr>
                        <a:buSzPts val="1400"/>
                        <a:buFont typeface="Arial"/>
                        <a:buNone/>
                      </a:pPr>
                      <a:r>
                        <a:rPr b="0" i="0" lang="es-MX" sz="1600" u="none" cap="none" strike="noStrike">
                          <a:solidFill>
                            <a:srgbClr val="000000"/>
                          </a:solidFill>
                          <a:latin typeface="Arial"/>
                          <a:ea typeface="Arial"/>
                          <a:cs typeface="Arial"/>
                          <a:sym typeface="Arial"/>
                        </a:rPr>
                        <a:t>(15 minutos)</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lang="es-MX" sz="1600"/>
                        <a:t>A partir de la lluvia de ideas y la lectura asignada, los alumnos elaborarán un organizador gráfico que incluya los conceptos principales para analizar los tipos de opresión que sufren los migrantes, tales como: marginación, explotación, carencia de poder,  imperialismo cultural, violencia, fenómeno estructural, grupos social, interseccionalidad. </a:t>
                      </a:r>
                      <a:endParaRPr sz="1600"/>
                    </a:p>
                    <a:p>
                      <a:pPr indent="0" lvl="0" marL="0" marR="0" rtl="0" algn="just">
                        <a:lnSpc>
                          <a:spcPct val="100000"/>
                        </a:lnSpc>
                        <a:spcBef>
                          <a:spcPts val="0"/>
                        </a:spcBef>
                        <a:spcAft>
                          <a:spcPts val="0"/>
                        </a:spcAft>
                        <a:buClr>
                          <a:srgbClr val="000000"/>
                        </a:buClr>
                        <a:buSzPts val="1400"/>
                        <a:buFont typeface="Arial"/>
                        <a:buNone/>
                      </a:pPr>
                      <a:r>
                        <a:t/>
                      </a:r>
                      <a:endParaRPr sz="1600" u="none" cap="none" strike="noStrike"/>
                    </a:p>
                    <a:p>
                      <a:pPr indent="0" lvl="0" marL="0" marR="0" rtl="0" algn="just">
                        <a:lnSpc>
                          <a:spcPct val="100000"/>
                        </a:lnSpc>
                        <a:spcBef>
                          <a:spcPts val="0"/>
                        </a:spcBef>
                        <a:spcAft>
                          <a:spcPts val="0"/>
                        </a:spcAft>
                        <a:buClr>
                          <a:srgbClr val="000000"/>
                        </a:buClr>
                        <a:buSzPts val="1400"/>
                        <a:buFont typeface="Arial"/>
                        <a:buNone/>
                      </a:pPr>
                      <a:r>
                        <a:rPr b="0" i="0" lang="es-MX" sz="1600" u="none" cap="none" strike="noStrike">
                          <a:solidFill>
                            <a:srgbClr val="000000"/>
                          </a:solidFill>
                          <a:latin typeface="Arial"/>
                          <a:ea typeface="Arial"/>
                          <a:cs typeface="Arial"/>
                          <a:sym typeface="Arial"/>
                        </a:rPr>
                        <a:t>●       </a:t>
                      </a:r>
                      <a:r>
                        <a:rPr b="1" i="0" lang="es-MX" sz="1600" u="none" cap="none" strike="noStrike">
                          <a:solidFill>
                            <a:srgbClr val="000000"/>
                          </a:solidFill>
                          <a:latin typeface="Arial"/>
                          <a:ea typeface="Arial"/>
                          <a:cs typeface="Arial"/>
                          <a:sym typeface="Arial"/>
                        </a:rPr>
                        <a:t>11.6 j. Actividades de cierre</a:t>
                      </a:r>
                      <a:endParaRPr sz="1600" u="none" cap="none" strike="noStrike"/>
                    </a:p>
                    <a:p>
                      <a:pPr indent="0" lvl="0" marL="0" marR="0" rtl="0" algn="just">
                        <a:lnSpc>
                          <a:spcPct val="100000"/>
                        </a:lnSpc>
                        <a:spcBef>
                          <a:spcPts val="0"/>
                        </a:spcBef>
                        <a:spcAft>
                          <a:spcPts val="0"/>
                        </a:spcAft>
                        <a:buClr>
                          <a:srgbClr val="000000"/>
                        </a:buClr>
                        <a:buSzPts val="1400"/>
                        <a:buFont typeface="Arial"/>
                        <a:buNone/>
                      </a:pPr>
                      <a:r>
                        <a:rPr b="0" i="0" lang="es-MX" sz="1600" u="none" cap="none" strike="noStrike">
                          <a:solidFill>
                            <a:srgbClr val="000000"/>
                          </a:solidFill>
                          <a:latin typeface="Arial"/>
                          <a:ea typeface="Arial"/>
                          <a:cs typeface="Arial"/>
                          <a:sym typeface="Arial"/>
                        </a:rPr>
                        <a:t>(15 minutos)</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lang="es-MX" sz="1600"/>
                        <a:t>Se solicitará a los alumnos que expliquen su organizador gráfico haciendo énfasis en la manera en que relacionaron y clasificaron los conceptos clave.</a:t>
                      </a:r>
                      <a:endParaRPr sz="1600"/>
                    </a:p>
                  </a:txBody>
                  <a:tcPr marT="29600" marB="29600" marR="29600" marL="29600">
                    <a:lnL cap="flat" cmpd="sng" w="12550">
                      <a:solidFill>
                        <a:srgbClr val="000000"/>
                      </a:solidFill>
                      <a:prstDash val="solid"/>
                      <a:round/>
                      <a:headEnd len="sm" w="sm" type="none"/>
                      <a:tailEnd len="sm" w="sm" type="none"/>
                    </a:lnL>
                    <a:lnR cap="flat" cmpd="sng" w="12550">
                      <a:solidFill>
                        <a:srgbClr val="000000"/>
                      </a:solidFill>
                      <a:prstDash val="solid"/>
                      <a:round/>
                      <a:headEnd len="sm" w="sm" type="none"/>
                      <a:tailEnd len="sm" w="sm" type="none"/>
                    </a:lnR>
                    <a:lnT cap="flat" cmpd="sng" w="12550">
                      <a:solidFill>
                        <a:srgbClr val="000000"/>
                      </a:solidFill>
                      <a:prstDash val="solid"/>
                      <a:round/>
                      <a:headEnd len="sm" w="sm" type="none"/>
                      <a:tailEnd len="sm" w="sm" type="none"/>
                    </a:lnT>
                    <a:lnB cap="flat" cmpd="sng" w="125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sz="1600" u="none" cap="none" strike="noStrike"/>
                    </a:p>
                    <a:p>
                      <a:pPr indent="0" lvl="0" marL="0" marR="0" rtl="0" algn="ctr">
                        <a:lnSpc>
                          <a:spcPct val="100000"/>
                        </a:lnSpc>
                        <a:spcBef>
                          <a:spcPts val="0"/>
                        </a:spcBef>
                        <a:spcAft>
                          <a:spcPts val="0"/>
                        </a:spcAft>
                        <a:buClr>
                          <a:srgbClr val="000000"/>
                        </a:buClr>
                        <a:buSzPts val="1400"/>
                        <a:buFont typeface="Arial"/>
                        <a:buNone/>
                      </a:pPr>
                      <a:r>
                        <a:t/>
                      </a:r>
                      <a:endParaRPr sz="1600" u="none" cap="none" strike="noStrike"/>
                    </a:p>
                    <a:p>
                      <a:pPr indent="0" lvl="0" marL="0" marR="0" rtl="0" algn="ctr">
                        <a:lnSpc>
                          <a:spcPct val="100000"/>
                        </a:lnSpc>
                        <a:spcBef>
                          <a:spcPts val="0"/>
                        </a:spcBef>
                        <a:spcAft>
                          <a:spcPts val="0"/>
                        </a:spcAft>
                        <a:buClr>
                          <a:srgbClr val="000000"/>
                        </a:buClr>
                        <a:buSzPts val="1400"/>
                        <a:buFont typeface="Arial"/>
                        <a:buNone/>
                      </a:pPr>
                      <a:br>
                        <a:rPr lang="es-MX" sz="1600" u="none" cap="none" strike="noStrike"/>
                      </a:br>
                      <a:endParaRPr sz="1600" u="none" cap="none" strike="noStrike"/>
                    </a:p>
                    <a:p>
                      <a:pPr indent="0" lvl="0" marL="0" marR="0" rtl="0" algn="ctr">
                        <a:lnSpc>
                          <a:spcPct val="100000"/>
                        </a:lnSpc>
                        <a:spcBef>
                          <a:spcPts val="0"/>
                        </a:spcBef>
                        <a:spcAft>
                          <a:spcPts val="0"/>
                        </a:spcAft>
                        <a:buClr>
                          <a:srgbClr val="000000"/>
                        </a:buClr>
                        <a:buSzPts val="1400"/>
                        <a:buFont typeface="Arial"/>
                        <a:buNone/>
                      </a:pPr>
                      <a:r>
                        <a:t/>
                      </a:r>
                      <a:endParaRPr sz="1600"/>
                    </a:p>
                    <a:p>
                      <a:pPr indent="0" lvl="0" marL="0" marR="0" rtl="0" algn="ctr">
                        <a:lnSpc>
                          <a:spcPct val="100000"/>
                        </a:lnSpc>
                        <a:spcBef>
                          <a:spcPts val="0"/>
                        </a:spcBef>
                        <a:spcAft>
                          <a:spcPts val="0"/>
                        </a:spcAft>
                        <a:buClr>
                          <a:srgbClr val="000000"/>
                        </a:buClr>
                        <a:buSzPts val="1400"/>
                        <a:buFont typeface="Arial"/>
                        <a:buNone/>
                      </a:pPr>
                      <a:r>
                        <a:t/>
                      </a:r>
                      <a:endParaRPr sz="1600"/>
                    </a:p>
                    <a:p>
                      <a:pPr indent="0" lvl="0" marL="0" marR="0" rtl="0" algn="ctr">
                        <a:lnSpc>
                          <a:spcPct val="100000"/>
                        </a:lnSpc>
                        <a:spcBef>
                          <a:spcPts val="0"/>
                        </a:spcBef>
                        <a:spcAft>
                          <a:spcPts val="0"/>
                        </a:spcAft>
                        <a:buClr>
                          <a:srgbClr val="000000"/>
                        </a:buClr>
                        <a:buSzPts val="1400"/>
                        <a:buFont typeface="Arial"/>
                        <a:buNone/>
                      </a:pPr>
                      <a:r>
                        <a:t/>
                      </a:r>
                      <a:endParaRPr sz="1600"/>
                    </a:p>
                    <a:p>
                      <a:pPr indent="0" lvl="0" marL="0" marR="0" rtl="0" algn="ctr">
                        <a:lnSpc>
                          <a:spcPct val="100000"/>
                        </a:lnSpc>
                        <a:spcBef>
                          <a:spcPts val="0"/>
                        </a:spcBef>
                        <a:spcAft>
                          <a:spcPts val="0"/>
                        </a:spcAft>
                        <a:buClr>
                          <a:srgbClr val="000000"/>
                        </a:buClr>
                        <a:buSzPts val="1400"/>
                        <a:buFont typeface="Arial"/>
                        <a:buNone/>
                      </a:pPr>
                      <a:r>
                        <a:t/>
                      </a:r>
                      <a:endParaRPr sz="1600"/>
                    </a:p>
                    <a:p>
                      <a:pPr indent="0" lvl="0" marL="0" marR="0" rtl="0" algn="ctr">
                        <a:lnSpc>
                          <a:spcPct val="100000"/>
                        </a:lnSpc>
                        <a:spcBef>
                          <a:spcPts val="0"/>
                        </a:spcBef>
                        <a:spcAft>
                          <a:spcPts val="0"/>
                        </a:spcAft>
                        <a:buClr>
                          <a:srgbClr val="000000"/>
                        </a:buClr>
                        <a:buSzPts val="1400"/>
                        <a:buFont typeface="Arial"/>
                        <a:buNone/>
                      </a:pPr>
                      <a:r>
                        <a:t/>
                      </a:r>
                      <a:endParaRPr sz="1600"/>
                    </a:p>
                    <a:p>
                      <a:pPr indent="0" lvl="0" marL="0" marR="0" rtl="0" algn="ctr">
                        <a:lnSpc>
                          <a:spcPct val="100000"/>
                        </a:lnSpc>
                        <a:spcBef>
                          <a:spcPts val="0"/>
                        </a:spcBef>
                        <a:spcAft>
                          <a:spcPts val="0"/>
                        </a:spcAft>
                        <a:buClr>
                          <a:srgbClr val="000000"/>
                        </a:buClr>
                        <a:buSzPts val="1400"/>
                        <a:buFont typeface="Arial"/>
                        <a:buNone/>
                      </a:pPr>
                      <a:r>
                        <a:t/>
                      </a:r>
                      <a:endParaRPr sz="1600"/>
                    </a:p>
                    <a:p>
                      <a:pPr indent="0" lvl="0" marL="0" marR="0" rtl="0" algn="ctr">
                        <a:lnSpc>
                          <a:spcPct val="100000"/>
                        </a:lnSpc>
                        <a:spcBef>
                          <a:spcPts val="0"/>
                        </a:spcBef>
                        <a:spcAft>
                          <a:spcPts val="0"/>
                        </a:spcAft>
                        <a:buClr>
                          <a:srgbClr val="000000"/>
                        </a:buClr>
                        <a:buSzPts val="1400"/>
                        <a:buFont typeface="Arial"/>
                        <a:buNone/>
                      </a:pPr>
                      <a:r>
                        <a:t/>
                      </a:r>
                      <a:endParaRPr sz="1600"/>
                    </a:p>
                    <a:p>
                      <a:pPr indent="0" lvl="0" marL="0" marR="0" rtl="0" algn="ctr">
                        <a:lnSpc>
                          <a:spcPct val="100000"/>
                        </a:lnSpc>
                        <a:spcBef>
                          <a:spcPts val="0"/>
                        </a:spcBef>
                        <a:spcAft>
                          <a:spcPts val="0"/>
                        </a:spcAft>
                        <a:buClr>
                          <a:srgbClr val="000000"/>
                        </a:buClr>
                        <a:buSzPts val="1400"/>
                        <a:buFont typeface="Arial"/>
                        <a:buNone/>
                      </a:pPr>
                      <a:r>
                        <a:t/>
                      </a:r>
                      <a:endParaRPr sz="1600"/>
                    </a:p>
                    <a:p>
                      <a:pPr indent="0" lvl="0" marL="0" marR="0" rtl="0" algn="ctr">
                        <a:lnSpc>
                          <a:spcPct val="100000"/>
                        </a:lnSpc>
                        <a:spcBef>
                          <a:spcPts val="0"/>
                        </a:spcBef>
                        <a:spcAft>
                          <a:spcPts val="0"/>
                        </a:spcAft>
                        <a:buClr>
                          <a:srgbClr val="000000"/>
                        </a:buClr>
                        <a:buSzPts val="1400"/>
                        <a:buFont typeface="Arial"/>
                        <a:buNone/>
                      </a:pPr>
                      <a:r>
                        <a:t/>
                      </a:r>
                      <a:endParaRPr sz="1600"/>
                    </a:p>
                    <a:p>
                      <a:pPr indent="0" lvl="0" marL="0" marR="0" rtl="0" algn="l">
                        <a:lnSpc>
                          <a:spcPct val="100000"/>
                        </a:lnSpc>
                        <a:spcBef>
                          <a:spcPts val="0"/>
                        </a:spcBef>
                        <a:spcAft>
                          <a:spcPts val="0"/>
                        </a:spcAft>
                        <a:buClr>
                          <a:srgbClr val="000000"/>
                        </a:buClr>
                        <a:buSzPts val="1400"/>
                        <a:buFont typeface="Arial"/>
                        <a:buNone/>
                      </a:pPr>
                      <a:r>
                        <a:rPr lang="es-MX" sz="1600"/>
                        <a:t>Organizador gráfico</a:t>
                      </a:r>
                      <a:endParaRPr sz="1600"/>
                    </a:p>
                  </a:txBody>
                  <a:tcPr marT="29600" marB="29600" marR="29600" marL="29600">
                    <a:lnL cap="flat" cmpd="sng" w="12550">
                      <a:solidFill>
                        <a:srgbClr val="000000"/>
                      </a:solidFill>
                      <a:prstDash val="solid"/>
                      <a:round/>
                      <a:headEnd len="sm" w="sm" type="none"/>
                      <a:tailEnd len="sm" w="sm" type="none"/>
                    </a:lnL>
                    <a:lnR cap="flat" cmpd="sng" w="12550">
                      <a:solidFill>
                        <a:srgbClr val="000000"/>
                      </a:solidFill>
                      <a:prstDash val="solid"/>
                      <a:round/>
                      <a:headEnd len="sm" w="sm" type="none"/>
                      <a:tailEnd len="sm" w="sm" type="none"/>
                    </a:lnR>
                    <a:lnT cap="flat" cmpd="sng" w="12550">
                      <a:solidFill>
                        <a:srgbClr val="000000"/>
                      </a:solidFill>
                      <a:prstDash val="solid"/>
                      <a:round/>
                      <a:headEnd len="sm" w="sm" type="none"/>
                      <a:tailEnd len="sm" w="sm" type="none"/>
                    </a:lnT>
                    <a:lnB cap="flat" cmpd="sng" w="125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sz="1600" u="none" cap="none" strike="noStrike"/>
                    </a:p>
                    <a:p>
                      <a:pPr indent="0" lvl="0" marL="0" marR="0" rtl="0" algn="ctr">
                        <a:lnSpc>
                          <a:spcPct val="100000"/>
                        </a:lnSpc>
                        <a:spcBef>
                          <a:spcPts val="0"/>
                        </a:spcBef>
                        <a:spcAft>
                          <a:spcPts val="0"/>
                        </a:spcAft>
                        <a:buClr>
                          <a:srgbClr val="000000"/>
                        </a:buClr>
                        <a:buSzPts val="1400"/>
                        <a:buFont typeface="Arial"/>
                        <a:buNone/>
                      </a:pPr>
                      <a:br>
                        <a:rPr lang="es-MX" sz="1600" u="none" cap="none" strike="noStrike"/>
                      </a:br>
                      <a:br>
                        <a:rPr lang="es-MX" sz="1600" u="none" cap="none" strike="noStrike"/>
                      </a:br>
                      <a:endParaRPr sz="1600" u="none" cap="none" strike="noStrike"/>
                    </a:p>
                    <a:p>
                      <a:pPr indent="0" lvl="0" marL="0" marR="0" rtl="0" algn="ctr">
                        <a:lnSpc>
                          <a:spcPct val="100000"/>
                        </a:lnSpc>
                        <a:spcBef>
                          <a:spcPts val="0"/>
                        </a:spcBef>
                        <a:spcAft>
                          <a:spcPts val="0"/>
                        </a:spcAft>
                        <a:buClr>
                          <a:srgbClr val="000000"/>
                        </a:buClr>
                        <a:buSzPts val="1400"/>
                        <a:buFont typeface="Arial"/>
                        <a:buNone/>
                      </a:pPr>
                      <a:r>
                        <a:t/>
                      </a:r>
                      <a:endParaRPr sz="1600"/>
                    </a:p>
                    <a:p>
                      <a:pPr indent="0" lvl="0" marL="0" marR="0" rtl="0" algn="ctr">
                        <a:lnSpc>
                          <a:spcPct val="100000"/>
                        </a:lnSpc>
                        <a:spcBef>
                          <a:spcPts val="0"/>
                        </a:spcBef>
                        <a:spcAft>
                          <a:spcPts val="0"/>
                        </a:spcAft>
                        <a:buClr>
                          <a:srgbClr val="000000"/>
                        </a:buClr>
                        <a:buSzPts val="1400"/>
                        <a:buFont typeface="Arial"/>
                        <a:buNone/>
                      </a:pPr>
                      <a:r>
                        <a:t/>
                      </a:r>
                      <a:endParaRPr sz="1600"/>
                    </a:p>
                    <a:p>
                      <a:pPr indent="0" lvl="0" marL="0" marR="0" rtl="0" algn="ctr">
                        <a:lnSpc>
                          <a:spcPct val="100000"/>
                        </a:lnSpc>
                        <a:spcBef>
                          <a:spcPts val="0"/>
                        </a:spcBef>
                        <a:spcAft>
                          <a:spcPts val="0"/>
                        </a:spcAft>
                        <a:buClr>
                          <a:srgbClr val="000000"/>
                        </a:buClr>
                        <a:buSzPts val="1400"/>
                        <a:buFont typeface="Arial"/>
                        <a:buNone/>
                      </a:pPr>
                      <a:r>
                        <a:t/>
                      </a:r>
                      <a:endParaRPr sz="1600"/>
                    </a:p>
                    <a:p>
                      <a:pPr indent="0" lvl="0" marL="0" marR="0" rtl="0" algn="ctr">
                        <a:lnSpc>
                          <a:spcPct val="100000"/>
                        </a:lnSpc>
                        <a:spcBef>
                          <a:spcPts val="0"/>
                        </a:spcBef>
                        <a:spcAft>
                          <a:spcPts val="0"/>
                        </a:spcAft>
                        <a:buClr>
                          <a:srgbClr val="000000"/>
                        </a:buClr>
                        <a:buSzPts val="1400"/>
                        <a:buFont typeface="Arial"/>
                        <a:buNone/>
                      </a:pPr>
                      <a:r>
                        <a:t/>
                      </a:r>
                      <a:endParaRPr sz="1600"/>
                    </a:p>
                    <a:p>
                      <a:pPr indent="0" lvl="0" marL="0" marR="0" rtl="0" algn="ctr">
                        <a:lnSpc>
                          <a:spcPct val="100000"/>
                        </a:lnSpc>
                        <a:spcBef>
                          <a:spcPts val="0"/>
                        </a:spcBef>
                        <a:spcAft>
                          <a:spcPts val="0"/>
                        </a:spcAft>
                        <a:buClr>
                          <a:srgbClr val="000000"/>
                        </a:buClr>
                        <a:buSzPts val="1400"/>
                        <a:buFont typeface="Arial"/>
                        <a:buNone/>
                      </a:pPr>
                      <a:r>
                        <a:t/>
                      </a:r>
                      <a:endParaRPr sz="1600"/>
                    </a:p>
                    <a:p>
                      <a:pPr indent="0" lvl="0" marL="0" marR="0" rtl="0" algn="ctr">
                        <a:lnSpc>
                          <a:spcPct val="100000"/>
                        </a:lnSpc>
                        <a:spcBef>
                          <a:spcPts val="0"/>
                        </a:spcBef>
                        <a:spcAft>
                          <a:spcPts val="0"/>
                        </a:spcAft>
                        <a:buClr>
                          <a:srgbClr val="000000"/>
                        </a:buClr>
                        <a:buSzPts val="1400"/>
                        <a:buFont typeface="Arial"/>
                        <a:buNone/>
                      </a:pPr>
                      <a:r>
                        <a:t/>
                      </a:r>
                      <a:endParaRPr sz="1600"/>
                    </a:p>
                    <a:p>
                      <a:pPr indent="0" lvl="0" marL="0" marR="0" rtl="0" algn="ctr">
                        <a:lnSpc>
                          <a:spcPct val="100000"/>
                        </a:lnSpc>
                        <a:spcBef>
                          <a:spcPts val="0"/>
                        </a:spcBef>
                        <a:spcAft>
                          <a:spcPts val="0"/>
                        </a:spcAft>
                        <a:buClr>
                          <a:srgbClr val="000000"/>
                        </a:buClr>
                        <a:buSzPts val="1400"/>
                        <a:buFont typeface="Arial"/>
                        <a:buNone/>
                      </a:pPr>
                      <a:r>
                        <a:t/>
                      </a:r>
                      <a:endParaRPr sz="1600"/>
                    </a:p>
                    <a:p>
                      <a:pPr indent="0" lvl="0" marL="0" marR="0" rtl="0" algn="ctr">
                        <a:lnSpc>
                          <a:spcPct val="100000"/>
                        </a:lnSpc>
                        <a:spcBef>
                          <a:spcPts val="0"/>
                        </a:spcBef>
                        <a:spcAft>
                          <a:spcPts val="0"/>
                        </a:spcAft>
                        <a:buClr>
                          <a:srgbClr val="000000"/>
                        </a:buClr>
                        <a:buSzPts val="1400"/>
                        <a:buFont typeface="Arial"/>
                        <a:buNone/>
                      </a:pPr>
                      <a:r>
                        <a:t/>
                      </a:r>
                      <a:endParaRPr sz="1600"/>
                    </a:p>
                    <a:p>
                      <a:pPr indent="0" lvl="0" marL="0" marR="0" rtl="0" algn="ctr">
                        <a:lnSpc>
                          <a:spcPct val="100000"/>
                        </a:lnSpc>
                        <a:spcBef>
                          <a:spcPts val="0"/>
                        </a:spcBef>
                        <a:spcAft>
                          <a:spcPts val="0"/>
                        </a:spcAft>
                        <a:buClr>
                          <a:srgbClr val="000000"/>
                        </a:buClr>
                        <a:buSzPts val="1400"/>
                        <a:buFont typeface="Arial"/>
                        <a:buNone/>
                      </a:pPr>
                      <a:r>
                        <a:t/>
                      </a:r>
                      <a:endParaRPr sz="1600"/>
                    </a:p>
                    <a:p>
                      <a:pPr indent="0" lvl="0" marL="0" marR="0" rtl="0" algn="l">
                        <a:lnSpc>
                          <a:spcPct val="100000"/>
                        </a:lnSpc>
                        <a:spcBef>
                          <a:spcPts val="0"/>
                        </a:spcBef>
                        <a:spcAft>
                          <a:spcPts val="0"/>
                        </a:spcAft>
                        <a:buClr>
                          <a:srgbClr val="000000"/>
                        </a:buClr>
                        <a:buSzPts val="1400"/>
                        <a:buFont typeface="Arial"/>
                        <a:buNone/>
                      </a:pPr>
                      <a:r>
                        <a:rPr lang="es-MX" sz="1600"/>
                        <a:t>Rúbrica</a:t>
                      </a:r>
                      <a:endParaRPr sz="1600"/>
                    </a:p>
                    <a:p>
                      <a:pPr indent="0" lvl="0" marL="0" marR="0" rtl="0" algn="l">
                        <a:lnSpc>
                          <a:spcPct val="100000"/>
                        </a:lnSpc>
                        <a:spcBef>
                          <a:spcPts val="0"/>
                        </a:spcBef>
                        <a:spcAft>
                          <a:spcPts val="0"/>
                        </a:spcAft>
                        <a:buClr>
                          <a:srgbClr val="000000"/>
                        </a:buClr>
                        <a:buSzPts val="1400"/>
                        <a:buFont typeface="Arial"/>
                        <a:buNone/>
                      </a:pPr>
                      <a:r>
                        <a:t/>
                      </a:r>
                      <a:endParaRPr sz="1600"/>
                    </a:p>
                    <a:p>
                      <a:pPr indent="0" lvl="0" marL="0" marR="0" rtl="0" algn="l">
                        <a:lnSpc>
                          <a:spcPct val="100000"/>
                        </a:lnSpc>
                        <a:spcBef>
                          <a:spcPts val="0"/>
                        </a:spcBef>
                        <a:spcAft>
                          <a:spcPts val="0"/>
                        </a:spcAft>
                        <a:buClr>
                          <a:srgbClr val="000000"/>
                        </a:buClr>
                        <a:buSzPts val="1400"/>
                        <a:buFont typeface="Arial"/>
                        <a:buNone/>
                      </a:pPr>
                      <a:r>
                        <a:rPr lang="es-MX" sz="1600"/>
                        <a:t>Inclusión de todos los conceptos indicados.</a:t>
                      </a:r>
                      <a:endParaRPr sz="1600"/>
                    </a:p>
                    <a:p>
                      <a:pPr indent="0" lvl="0" marL="0" marR="0" rtl="0" algn="l">
                        <a:lnSpc>
                          <a:spcPct val="100000"/>
                        </a:lnSpc>
                        <a:spcBef>
                          <a:spcPts val="0"/>
                        </a:spcBef>
                        <a:spcAft>
                          <a:spcPts val="0"/>
                        </a:spcAft>
                        <a:buClr>
                          <a:srgbClr val="000000"/>
                        </a:buClr>
                        <a:buSzPts val="1400"/>
                        <a:buFont typeface="Arial"/>
                        <a:buNone/>
                      </a:pPr>
                      <a:r>
                        <a:rPr lang="es-MX" sz="1600"/>
                        <a:t>Ortografía</a:t>
                      </a:r>
                      <a:endParaRPr sz="1600"/>
                    </a:p>
                    <a:p>
                      <a:pPr indent="0" lvl="0" marL="0" marR="0" rtl="0" algn="l">
                        <a:lnSpc>
                          <a:spcPct val="100000"/>
                        </a:lnSpc>
                        <a:spcBef>
                          <a:spcPts val="0"/>
                        </a:spcBef>
                        <a:spcAft>
                          <a:spcPts val="0"/>
                        </a:spcAft>
                        <a:buClr>
                          <a:srgbClr val="000000"/>
                        </a:buClr>
                        <a:buSzPts val="1400"/>
                        <a:buFont typeface="Arial"/>
                        <a:buNone/>
                      </a:pPr>
                      <a:r>
                        <a:rPr lang="es-MX" sz="1600"/>
                        <a:t>Pertinencia del contenido</a:t>
                      </a:r>
                      <a:endParaRPr sz="1600"/>
                    </a:p>
                    <a:p>
                      <a:pPr indent="0" lvl="0" marL="0" marR="0" rtl="0" algn="l">
                        <a:lnSpc>
                          <a:spcPct val="100000"/>
                        </a:lnSpc>
                        <a:spcBef>
                          <a:spcPts val="0"/>
                        </a:spcBef>
                        <a:spcAft>
                          <a:spcPts val="0"/>
                        </a:spcAft>
                        <a:buClr>
                          <a:srgbClr val="000000"/>
                        </a:buClr>
                        <a:buSzPts val="1400"/>
                        <a:buFont typeface="Arial"/>
                        <a:buNone/>
                      </a:pPr>
                      <a:r>
                        <a:rPr lang="es-MX" sz="1600"/>
                        <a:t>Correlación adecuada de los conceptos involucrados</a:t>
                      </a:r>
                      <a:endParaRPr sz="1600"/>
                    </a:p>
                    <a:p>
                      <a:pPr indent="0" lvl="0" marL="0" marR="0" rtl="0" algn="l">
                        <a:lnSpc>
                          <a:spcPct val="100000"/>
                        </a:lnSpc>
                        <a:spcBef>
                          <a:spcPts val="0"/>
                        </a:spcBef>
                        <a:spcAft>
                          <a:spcPts val="0"/>
                        </a:spcAft>
                        <a:buClr>
                          <a:srgbClr val="000000"/>
                        </a:buClr>
                        <a:buSzPts val="1400"/>
                        <a:buFont typeface="Arial"/>
                        <a:buNone/>
                      </a:pPr>
                      <a:r>
                        <a:t/>
                      </a:r>
                      <a:endParaRPr sz="1600"/>
                    </a:p>
                  </a:txBody>
                  <a:tcPr marT="29600" marB="29600" marR="29600" marL="29600">
                    <a:lnL cap="flat" cmpd="sng" w="12550">
                      <a:solidFill>
                        <a:srgbClr val="000000"/>
                      </a:solidFill>
                      <a:prstDash val="solid"/>
                      <a:round/>
                      <a:headEnd len="sm" w="sm" type="none"/>
                      <a:tailEnd len="sm" w="sm" type="none"/>
                    </a:lnL>
                    <a:lnR cap="flat" cmpd="sng" w="12550">
                      <a:solidFill>
                        <a:srgbClr val="000000"/>
                      </a:solidFill>
                      <a:prstDash val="solid"/>
                      <a:round/>
                      <a:headEnd len="sm" w="sm" type="none"/>
                      <a:tailEnd len="sm" w="sm" type="none"/>
                    </a:lnR>
                    <a:lnT cap="flat" cmpd="sng" w="12550">
                      <a:solidFill>
                        <a:srgbClr val="000000"/>
                      </a:solidFill>
                      <a:prstDash val="solid"/>
                      <a:round/>
                      <a:headEnd len="sm" w="sm" type="none"/>
                      <a:tailEnd len="sm" w="sm" type="none"/>
                    </a:lnT>
                    <a:lnB cap="flat" cmpd="sng" w="12550">
                      <a:solidFill>
                        <a:srgbClr val="000000"/>
                      </a:solidFill>
                      <a:prstDash val="solid"/>
                      <a:round/>
                      <a:headEnd len="sm" w="sm" type="none"/>
                      <a:tailEnd len="sm" w="sm" type="none"/>
                    </a:lnB>
                  </a:tcPr>
                </a:tc>
              </a:tr>
            </a:tbl>
          </a:graphicData>
        </a:graphic>
      </p:graphicFrame>
      <p:pic>
        <p:nvPicPr>
          <p:cNvPr descr="CFE.jpg" id="438" name="Google Shape;438;p19"/>
          <p:cNvPicPr preferRelativeResize="0"/>
          <p:nvPr/>
        </p:nvPicPr>
        <p:blipFill rotWithShape="1">
          <a:blip r:embed="rId3">
            <a:alphaModFix/>
          </a:blip>
          <a:srcRect b="0" l="0" r="0" t="0"/>
          <a:stretch/>
        </p:blipFill>
        <p:spPr>
          <a:xfrm>
            <a:off x="11054736" y="5378825"/>
            <a:ext cx="1137300" cy="1392600"/>
          </a:xfrm>
          <a:prstGeom prst="ellipse">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DBF4"/>
            </a:gs>
            <a:gs pos="100000">
              <a:srgbClr val="70A4D5"/>
            </a:gs>
          </a:gsLst>
          <a:path path="circle">
            <a:fillToRect b="100%" r="100%"/>
          </a:path>
          <a:tileRect l="-100%" t="-100%"/>
        </a:gradFill>
      </p:bgPr>
    </p:bg>
    <p:spTree>
      <p:nvGrpSpPr>
        <p:cNvPr id="443" name="Shape 443"/>
        <p:cNvGrpSpPr/>
        <p:nvPr/>
      </p:nvGrpSpPr>
      <p:grpSpPr>
        <a:xfrm>
          <a:off x="0" y="0"/>
          <a:ext cx="0" cy="0"/>
          <a:chOff x="0" y="0"/>
          <a:chExt cx="0" cy="0"/>
        </a:xfrm>
      </p:grpSpPr>
      <p:graphicFrame>
        <p:nvGraphicFramePr>
          <p:cNvPr id="444" name="Google Shape;444;g5b6db9e5d1_1_24"/>
          <p:cNvGraphicFramePr/>
          <p:nvPr/>
        </p:nvGraphicFramePr>
        <p:xfrm>
          <a:off x="983049" y="476672"/>
          <a:ext cx="3000000" cy="3000000"/>
        </p:xfrm>
        <a:graphic>
          <a:graphicData uri="http://schemas.openxmlformats.org/drawingml/2006/table">
            <a:tbl>
              <a:tblPr>
                <a:noFill/>
                <a:tableStyleId>{B61C1EF1-56F3-467B-A38A-20ABEDD5BA42}</a:tableStyleId>
              </a:tblPr>
              <a:tblGrid>
                <a:gridCol w="3637300"/>
                <a:gridCol w="2268075"/>
                <a:gridCol w="4536150"/>
              </a:tblGrid>
              <a:tr h="726475">
                <a:tc gridSpan="3">
                  <a:txBody>
                    <a:bodyPr/>
                    <a:lstStyle/>
                    <a:p>
                      <a:pPr indent="0" lvl="0" marL="0" marR="0" rtl="0" algn="just">
                        <a:lnSpc>
                          <a:spcPct val="115000"/>
                        </a:lnSpc>
                        <a:spcBef>
                          <a:spcPts val="0"/>
                        </a:spcBef>
                        <a:spcAft>
                          <a:spcPts val="0"/>
                        </a:spcAft>
                        <a:buClr>
                          <a:srgbClr val="000000"/>
                        </a:buClr>
                        <a:buSzPts val="1400"/>
                        <a:buFont typeface="Arial"/>
                        <a:buNone/>
                      </a:pPr>
                      <a:r>
                        <a:rPr b="1" lang="es-MX" sz="1400" u="none" cap="none" strike="noStrike">
                          <a:solidFill>
                            <a:schemeClr val="dk1"/>
                          </a:solidFill>
                        </a:rPr>
                        <a:t>1</a:t>
                      </a:r>
                      <a:r>
                        <a:rPr b="1" lang="es-MX" sz="1600" u="none" cap="none" strike="noStrike">
                          <a:solidFill>
                            <a:schemeClr val="dk1"/>
                          </a:solidFill>
                        </a:rPr>
                        <a:t>1.7 k. Descripción de lo que se hará con los resultados: </a:t>
                      </a:r>
                      <a:r>
                        <a:rPr lang="es-MX" sz="1600" u="none" cap="none" strike="noStrike">
                          <a:solidFill>
                            <a:schemeClr val="dk1"/>
                          </a:solidFill>
                        </a:rPr>
                        <a:t>El organizador gráfico permitir</a:t>
                      </a:r>
                      <a:r>
                        <a:rPr lang="es-MX" sz="1600">
                          <a:solidFill>
                            <a:schemeClr val="dk1"/>
                          </a:solidFill>
                        </a:rPr>
                        <a:t>á</a:t>
                      </a:r>
                      <a:r>
                        <a:rPr lang="es-MX" sz="1600" u="none" cap="none" strike="noStrike">
                          <a:solidFill>
                            <a:schemeClr val="dk1"/>
                          </a:solidFill>
                        </a:rPr>
                        <a:t> a los alumnos analiz</a:t>
                      </a:r>
                      <a:r>
                        <a:rPr lang="es-MX" sz="1600">
                          <a:solidFill>
                            <a:schemeClr val="dk1"/>
                          </a:solidFill>
                        </a:rPr>
                        <a:t>ar el fenómeno de la opresión que sufren grupos sociales desaventajados, tales como los migrantes, así como distinguir y clasificar las distintas formas en que un grupo social puede ser oprimido. La comprensión de este fenómeno será importante para el diseño de los personajes y situación inicial del diario de viaje.</a:t>
                      </a:r>
                      <a:endParaRPr sz="1600" u="none" cap="none" strike="noStrike">
                        <a:solidFill>
                          <a:schemeClr val="dk1"/>
                        </a:solidFill>
                      </a:endParaRPr>
                    </a:p>
                  </a:txBody>
                  <a:tcPr marT="54500" marB="54500" marR="54500" marL="54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bl>
          </a:graphicData>
        </a:graphic>
      </p:graphicFrame>
      <p:graphicFrame>
        <p:nvGraphicFramePr>
          <p:cNvPr id="445" name="Google Shape;445;g5b6db9e5d1_1_24"/>
          <p:cNvGraphicFramePr/>
          <p:nvPr/>
        </p:nvGraphicFramePr>
        <p:xfrm>
          <a:off x="983049" y="1670758"/>
          <a:ext cx="3000000" cy="3000000"/>
        </p:xfrm>
        <a:graphic>
          <a:graphicData uri="http://schemas.openxmlformats.org/drawingml/2006/table">
            <a:tbl>
              <a:tblPr>
                <a:noFill/>
                <a:tableStyleId>{B61C1EF1-56F3-467B-A38A-20ABEDD5BA42}</a:tableStyleId>
              </a:tblPr>
              <a:tblGrid>
                <a:gridCol w="10441525"/>
              </a:tblGrid>
              <a:tr h="1167225">
                <a:tc>
                  <a:txBody>
                    <a:bodyPr/>
                    <a:lstStyle/>
                    <a:p>
                      <a:pPr indent="0" lvl="0" marL="0" marR="0" rtl="0" algn="just">
                        <a:lnSpc>
                          <a:spcPct val="115000"/>
                        </a:lnSpc>
                        <a:spcBef>
                          <a:spcPts val="0"/>
                        </a:spcBef>
                        <a:spcAft>
                          <a:spcPts val="0"/>
                        </a:spcAft>
                        <a:buClr>
                          <a:srgbClr val="000000"/>
                        </a:buClr>
                        <a:buSzPts val="1400"/>
                        <a:buFont typeface="Arial"/>
                        <a:buNone/>
                      </a:pPr>
                      <a:r>
                        <a:rPr b="1" lang="es-MX" sz="1600" u="none" cap="none" strike="noStrike">
                          <a:solidFill>
                            <a:schemeClr val="dk1"/>
                          </a:solidFill>
                        </a:rPr>
                        <a:t>11.8 l. Análisis. Contrastación de lo esperado y lo sucedido: </a:t>
                      </a:r>
                      <a:endParaRPr sz="1600" u="none" cap="none" strike="noStrike">
                        <a:solidFill>
                          <a:schemeClr val="dk1"/>
                        </a:solidFill>
                      </a:endParaRPr>
                    </a:p>
                    <a:p>
                      <a:pPr indent="0" lvl="0" marL="0" marR="0" rtl="0" algn="just">
                        <a:lnSpc>
                          <a:spcPct val="115000"/>
                        </a:lnSpc>
                        <a:spcBef>
                          <a:spcPts val="0"/>
                        </a:spcBef>
                        <a:spcAft>
                          <a:spcPts val="0"/>
                        </a:spcAft>
                        <a:buClr>
                          <a:srgbClr val="000000"/>
                        </a:buClr>
                        <a:buSzPts val="1400"/>
                        <a:buFont typeface="Arial"/>
                        <a:buNone/>
                      </a:pPr>
                      <a:r>
                        <a:rPr lang="es-MX" sz="1600">
                          <a:solidFill>
                            <a:schemeClr val="dk1"/>
                          </a:solidFill>
                        </a:rPr>
                        <a:t>Se espera que los alumnos participen activamente, sean capaces de sintetizar la información de la lectura , como también identificar los conceptos principales y sus relaciones intrínsecas. No obstante, la lectura asignada es de nivel superior, por lo que en algunos pasajes hubo dificultades de comprensión. Pese a ello, los alumnos buscaron más información y ejemplos que le permitieron superar este obstáculo. </a:t>
                      </a:r>
                      <a:endParaRPr sz="1600">
                        <a:solidFill>
                          <a:schemeClr val="dk1"/>
                        </a:solidFill>
                      </a:endParaRPr>
                    </a:p>
                    <a:p>
                      <a:pPr indent="0" lvl="0" marL="0" marR="0" rtl="0" algn="just">
                        <a:lnSpc>
                          <a:spcPct val="114999"/>
                        </a:lnSpc>
                        <a:spcBef>
                          <a:spcPts val="0"/>
                        </a:spcBef>
                        <a:spcAft>
                          <a:spcPts val="0"/>
                        </a:spcAft>
                        <a:buClr>
                          <a:srgbClr val="000000"/>
                        </a:buClr>
                        <a:buSzPts val="1400"/>
                        <a:buFont typeface="Arial"/>
                        <a:buNone/>
                      </a:pPr>
                      <a:r>
                        <a:t/>
                      </a:r>
                      <a:endParaRPr sz="1600"/>
                    </a:p>
                  </a:txBody>
                  <a:tcPr marT="54500" marB="54500" marR="54500" marL="54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01925">
                <a:tc>
                  <a:txBody>
                    <a:bodyPr/>
                    <a:lstStyle/>
                    <a:p>
                      <a:pPr indent="0" lvl="0" marL="0" marR="0" rtl="0" algn="just">
                        <a:lnSpc>
                          <a:spcPct val="115000"/>
                        </a:lnSpc>
                        <a:spcBef>
                          <a:spcPts val="0"/>
                        </a:spcBef>
                        <a:spcAft>
                          <a:spcPts val="0"/>
                        </a:spcAft>
                        <a:buClr>
                          <a:srgbClr val="000000"/>
                        </a:buClr>
                        <a:buSzPts val="1400"/>
                        <a:buFont typeface="Arial"/>
                        <a:buNone/>
                      </a:pPr>
                      <a:r>
                        <a:rPr b="1" lang="es-MX" sz="1600" u="none" cap="none" strike="noStrike">
                          <a:solidFill>
                            <a:schemeClr val="dk1"/>
                          </a:solidFill>
                        </a:rPr>
                        <a:t>11.9 m. Toma de decisiones.</a:t>
                      </a:r>
                      <a:endParaRPr sz="1600"/>
                    </a:p>
                    <a:p>
                      <a:pPr indent="0" lvl="0" marL="0" marR="0" rtl="0" algn="just">
                        <a:lnSpc>
                          <a:spcPct val="114999"/>
                        </a:lnSpc>
                        <a:spcBef>
                          <a:spcPts val="0"/>
                        </a:spcBef>
                        <a:spcAft>
                          <a:spcPts val="0"/>
                        </a:spcAft>
                        <a:buClr>
                          <a:srgbClr val="000000"/>
                        </a:buClr>
                        <a:buSzPts val="1400"/>
                        <a:buFont typeface="Arial"/>
                        <a:buNone/>
                      </a:pPr>
                      <a:r>
                        <a:rPr lang="es-MX" sz="1600">
                          <a:solidFill>
                            <a:schemeClr val="dk1"/>
                          </a:solidFill>
                        </a:rPr>
                        <a:t>Se decidió buscar más información y ejemplos que </a:t>
                      </a:r>
                      <a:r>
                        <a:rPr lang="es-MX" sz="1600">
                          <a:solidFill>
                            <a:schemeClr val="dk1"/>
                          </a:solidFill>
                        </a:rPr>
                        <a:t>ayudarán</a:t>
                      </a:r>
                      <a:r>
                        <a:rPr lang="es-MX" sz="1600">
                          <a:solidFill>
                            <a:schemeClr val="dk1"/>
                          </a:solidFill>
                        </a:rPr>
                        <a:t> a clarificar cómo opera la opresión como fenómeno estructural. </a:t>
                      </a:r>
                      <a:endParaRPr sz="1600" u="none" cap="none" strike="noStrike">
                        <a:solidFill>
                          <a:schemeClr val="dk1"/>
                        </a:solidFill>
                      </a:endParaRPr>
                    </a:p>
                  </a:txBody>
                  <a:tcPr marT="54500" marB="54500" marR="54500" marL="54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pic>
        <p:nvPicPr>
          <p:cNvPr descr="CFE.jpg" id="446" name="Google Shape;446;g5b6db9e5d1_1_24"/>
          <p:cNvPicPr preferRelativeResize="0"/>
          <p:nvPr/>
        </p:nvPicPr>
        <p:blipFill rotWithShape="1">
          <a:blip r:embed="rId3">
            <a:alphaModFix/>
          </a:blip>
          <a:srcRect b="0" l="0" r="0" t="0"/>
          <a:stretch/>
        </p:blipFill>
        <p:spPr>
          <a:xfrm>
            <a:off x="11054736" y="5378825"/>
            <a:ext cx="1137300" cy="1392600"/>
          </a:xfrm>
          <a:prstGeom prst="ellipse">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2220c03caba_0_457"/>
          <p:cNvSpPr/>
          <p:nvPr/>
        </p:nvSpPr>
        <p:spPr>
          <a:xfrm>
            <a:off x="0" y="925158"/>
            <a:ext cx="12031200" cy="2554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0" lang="es-MX" sz="3200" u="none" cap="none" strike="noStrike">
                <a:solidFill>
                  <a:srgbClr val="0F486F"/>
                </a:solidFill>
              </a:rPr>
              <a:t>Proyecto interdisciplinario para 6to. </a:t>
            </a:r>
            <a:endParaRPr/>
          </a:p>
          <a:p>
            <a:pPr indent="0" lvl="0" marL="0" marR="0" rtl="0" algn="ctr">
              <a:spcBef>
                <a:spcPts val="0"/>
              </a:spcBef>
              <a:spcAft>
                <a:spcPts val="0"/>
              </a:spcAft>
              <a:buNone/>
            </a:pPr>
            <a:r>
              <a:rPr i="0" lang="es-MX" sz="3200" u="none" cap="none" strike="noStrike">
                <a:solidFill>
                  <a:srgbClr val="0F486F"/>
                </a:solidFill>
              </a:rPr>
              <a:t>Grado de Bachillerato:</a:t>
            </a:r>
            <a:endParaRPr/>
          </a:p>
          <a:p>
            <a:pPr indent="0" lvl="0" marL="0" marR="0" rtl="0" algn="ctr">
              <a:spcBef>
                <a:spcPts val="0"/>
              </a:spcBef>
              <a:spcAft>
                <a:spcPts val="0"/>
              </a:spcAft>
              <a:buNone/>
            </a:pPr>
            <a:r>
              <a:t/>
            </a:r>
            <a:endParaRPr i="0" sz="3200" u="none" cap="none" strike="noStrike">
              <a:solidFill>
                <a:srgbClr val="0F486F"/>
              </a:solidFill>
            </a:endParaRPr>
          </a:p>
          <a:p>
            <a:pPr indent="0" lvl="0" marL="0" marR="0" rtl="0" algn="ctr">
              <a:spcBef>
                <a:spcPts val="0"/>
              </a:spcBef>
              <a:spcAft>
                <a:spcPts val="0"/>
              </a:spcAft>
              <a:buNone/>
            </a:pPr>
            <a:br>
              <a:rPr i="0" lang="es-MX" sz="3200" u="none" cap="none" strike="noStrike">
                <a:solidFill>
                  <a:srgbClr val="0F486F"/>
                </a:solidFill>
              </a:rPr>
            </a:br>
            <a:r>
              <a:rPr b="1" i="0" lang="es-MX" sz="3200" u="sng" cap="none" strike="noStrike">
                <a:solidFill>
                  <a:srgbClr val="0F486F"/>
                </a:solidFill>
              </a:rPr>
              <a:t>La migración forzada y la paradoja de las energías limpias</a:t>
            </a:r>
            <a:endParaRPr i="0" sz="3200" u="sng" cap="none" strike="noStrike">
              <a:solidFill>
                <a:srgbClr val="0F486F"/>
              </a:solidFill>
            </a:endParaRPr>
          </a:p>
        </p:txBody>
      </p:sp>
      <p:pic>
        <p:nvPicPr>
          <p:cNvPr descr="CFE.jpg" id="175" name="Google Shape;175;g2220c03caba_0_457"/>
          <p:cNvPicPr preferRelativeResize="0"/>
          <p:nvPr/>
        </p:nvPicPr>
        <p:blipFill rotWithShape="1">
          <a:blip r:embed="rId3">
            <a:alphaModFix/>
          </a:blip>
          <a:srcRect b="0" l="0" r="0" t="0"/>
          <a:stretch/>
        </p:blipFill>
        <p:spPr>
          <a:xfrm>
            <a:off x="11054736" y="5378825"/>
            <a:ext cx="1137300" cy="1392600"/>
          </a:xfrm>
          <a:prstGeom prst="ellipse">
            <a:avLst/>
          </a:prstGeom>
          <a:noFill/>
          <a:ln>
            <a:noFill/>
          </a:ln>
        </p:spPr>
      </p:pic>
      <p:sp>
        <p:nvSpPr>
          <p:cNvPr id="176" name="Google Shape;176;g2220c03caba_0_457"/>
          <p:cNvSpPr txBox="1"/>
          <p:nvPr>
            <p:ph idx="4294967295" type="ctrTitle"/>
          </p:nvPr>
        </p:nvSpPr>
        <p:spPr>
          <a:xfrm>
            <a:off x="7104112" y="260648"/>
            <a:ext cx="4821300" cy="5760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chemeClr val="dk1"/>
              </a:buClr>
              <a:buSzPts val="2000"/>
              <a:buFont typeface="Arial"/>
              <a:buNone/>
            </a:pPr>
            <a:r>
              <a:rPr b="1" lang="es-MX" sz="1800">
                <a:solidFill>
                  <a:schemeClr val="dk1"/>
                </a:solidFill>
                <a:latin typeface="Arial"/>
                <a:ea typeface="Arial"/>
                <a:cs typeface="Arial"/>
                <a:sym typeface="Arial"/>
              </a:rPr>
              <a:t>Apartado 4</a:t>
            </a:r>
            <a:endParaRPr b="1" sz="1620">
              <a:solidFill>
                <a:schemeClr val="dk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DBF4"/>
            </a:gs>
            <a:gs pos="100000">
              <a:srgbClr val="70A4D5"/>
            </a:gs>
          </a:gsLst>
          <a:path path="circle">
            <a:fillToRect b="100%" r="100%"/>
          </a:path>
          <a:tileRect l="-100%" t="-100%"/>
        </a:gradFill>
      </p:bgPr>
    </p:bg>
    <p:spTree>
      <p:nvGrpSpPr>
        <p:cNvPr id="450" name="Shape 450"/>
        <p:cNvGrpSpPr/>
        <p:nvPr/>
      </p:nvGrpSpPr>
      <p:grpSpPr>
        <a:xfrm>
          <a:off x="0" y="0"/>
          <a:ext cx="0" cy="0"/>
          <a:chOff x="0" y="0"/>
          <a:chExt cx="0" cy="0"/>
        </a:xfrm>
      </p:grpSpPr>
      <p:graphicFrame>
        <p:nvGraphicFramePr>
          <p:cNvPr id="451" name="Google Shape;451;p20"/>
          <p:cNvGraphicFramePr/>
          <p:nvPr/>
        </p:nvGraphicFramePr>
        <p:xfrm>
          <a:off x="262203" y="498062"/>
          <a:ext cx="3000000" cy="3000000"/>
        </p:xfrm>
        <a:graphic>
          <a:graphicData uri="http://schemas.openxmlformats.org/drawingml/2006/table">
            <a:tbl>
              <a:tblPr>
                <a:noFill/>
                <a:tableStyleId>{B61C1EF1-56F3-467B-A38A-20ABEDD5BA42}</a:tableStyleId>
              </a:tblPr>
              <a:tblGrid>
                <a:gridCol w="9522175"/>
                <a:gridCol w="2145425"/>
              </a:tblGrid>
              <a:tr h="6083000">
                <a:tc>
                  <a:txBody>
                    <a:bodyPr/>
                    <a:lstStyle/>
                    <a:p>
                      <a:pPr indent="0" lvl="0" marL="0" marR="0" rtl="0" algn="l">
                        <a:lnSpc>
                          <a:spcPct val="100000"/>
                        </a:lnSpc>
                        <a:spcBef>
                          <a:spcPts val="0"/>
                        </a:spcBef>
                        <a:spcAft>
                          <a:spcPts val="0"/>
                        </a:spcAft>
                        <a:buClr>
                          <a:srgbClr val="000000"/>
                        </a:buClr>
                        <a:buSzPts val="1400"/>
                        <a:buFont typeface="Arial"/>
                        <a:buNone/>
                      </a:pPr>
                      <a:r>
                        <a:rPr b="1" i="0" lang="es-MX" sz="1600" u="none" cap="none" strike="noStrike">
                          <a:solidFill>
                            <a:srgbClr val="000000"/>
                          </a:solidFill>
                          <a:latin typeface="Arial"/>
                          <a:ea typeface="Arial"/>
                          <a:cs typeface="Arial"/>
                          <a:sym typeface="Arial"/>
                        </a:rPr>
                        <a:t>11.1 a. Actividad de desarrollo. ¿Qué nos </a:t>
                      </a:r>
                      <a:r>
                        <a:rPr b="1" lang="es-MX" sz="1600"/>
                        <a:t>cuentan los textos de compromiso social y de denuncia?</a:t>
                      </a:r>
                      <a:endParaRPr b="1" sz="1600"/>
                    </a:p>
                    <a:p>
                      <a:pPr indent="0" lvl="0" marL="0" marR="0" rtl="0" algn="l">
                        <a:lnSpc>
                          <a:spcPct val="100000"/>
                        </a:lnSpc>
                        <a:spcBef>
                          <a:spcPts val="0"/>
                        </a:spcBef>
                        <a:spcAft>
                          <a:spcPts val="0"/>
                        </a:spcAft>
                        <a:buClr>
                          <a:srgbClr val="000000"/>
                        </a:buClr>
                        <a:buSzPts val="1400"/>
                        <a:buFont typeface="Arial"/>
                        <a:buNone/>
                      </a:pPr>
                      <a:r>
                        <a:t/>
                      </a:r>
                      <a:endParaRPr b="1" sz="1600"/>
                    </a:p>
                    <a:p>
                      <a:pPr indent="0" lvl="0" marL="0" marR="0" rtl="0" algn="l">
                        <a:lnSpc>
                          <a:spcPct val="100000"/>
                        </a:lnSpc>
                        <a:spcBef>
                          <a:spcPts val="0"/>
                        </a:spcBef>
                        <a:spcAft>
                          <a:spcPts val="0"/>
                        </a:spcAft>
                        <a:buClr>
                          <a:srgbClr val="000000"/>
                        </a:buClr>
                        <a:buSzPts val="1400"/>
                        <a:buFont typeface="Arial"/>
                        <a:buNone/>
                      </a:pPr>
                      <a:r>
                        <a:rPr b="1" i="0" lang="es-MX" sz="1600" u="none" cap="none" strike="noStrike">
                          <a:solidFill>
                            <a:srgbClr val="000000"/>
                          </a:solidFill>
                          <a:latin typeface="Arial"/>
                          <a:ea typeface="Arial"/>
                          <a:cs typeface="Arial"/>
                          <a:sym typeface="Arial"/>
                        </a:rPr>
                        <a:t>b. Objetivo:</a:t>
                      </a:r>
                      <a:r>
                        <a:rPr lang="es-MX" sz="1600"/>
                        <a:t>En los textos literarios de compromiso social y de denuncia identificar los conflictos que reflejan, así como las características de los personajes, el espacio, el ambiente, el narrador, el narratario y su estructura.</a:t>
                      </a:r>
                      <a:endParaRPr sz="1600"/>
                    </a:p>
                    <a:p>
                      <a:pPr indent="0" lvl="0" marL="0" marR="0" rtl="0" algn="l">
                        <a:lnSpc>
                          <a:spcPct val="100000"/>
                        </a:lnSpc>
                        <a:spcBef>
                          <a:spcPts val="0"/>
                        </a:spcBef>
                        <a:spcAft>
                          <a:spcPts val="0"/>
                        </a:spcAft>
                        <a:buClr>
                          <a:srgbClr val="000000"/>
                        </a:buClr>
                        <a:buSzPts val="1400"/>
                        <a:buFont typeface="Arial"/>
                        <a:buNone/>
                      </a:pPr>
                      <a:br>
                        <a:rPr lang="es-MX" sz="1600" u="none" cap="none" strike="noStrike"/>
                      </a:br>
                      <a:r>
                        <a:rPr b="1" i="0" lang="es-MX" sz="1600" u="none" cap="none" strike="noStrike">
                          <a:solidFill>
                            <a:srgbClr val="000000"/>
                          </a:solidFill>
                          <a:latin typeface="Arial"/>
                          <a:ea typeface="Arial"/>
                          <a:cs typeface="Arial"/>
                          <a:sym typeface="Arial"/>
                        </a:rPr>
                        <a:t>c. Grado:  6o.</a:t>
                      </a:r>
                      <a:endParaRPr sz="1600" u="none" cap="none" strike="noStrike"/>
                    </a:p>
                    <a:p>
                      <a:pPr indent="0" lvl="0" marL="0" marR="0" rtl="0" algn="just">
                        <a:lnSpc>
                          <a:spcPct val="100000"/>
                        </a:lnSpc>
                        <a:spcBef>
                          <a:spcPts val="0"/>
                        </a:spcBef>
                        <a:spcAft>
                          <a:spcPts val="0"/>
                        </a:spcAft>
                        <a:buClr>
                          <a:srgbClr val="000000"/>
                        </a:buClr>
                        <a:buSzPts val="1400"/>
                        <a:buFont typeface="Arial"/>
                        <a:buNone/>
                      </a:pPr>
                      <a:br>
                        <a:rPr lang="es-MX" sz="1600" u="none" cap="none" strike="noStrike"/>
                      </a:br>
                      <a:r>
                        <a:rPr b="1" i="0" lang="es-MX" sz="1600" u="none" cap="none" strike="noStrike">
                          <a:solidFill>
                            <a:srgbClr val="000000"/>
                          </a:solidFill>
                          <a:latin typeface="Arial"/>
                          <a:ea typeface="Arial"/>
                          <a:cs typeface="Arial"/>
                          <a:sym typeface="Arial"/>
                        </a:rPr>
                        <a:t>d: Fecha: </a:t>
                      </a:r>
                      <a:r>
                        <a:rPr lang="es-MX" sz="1600"/>
                        <a:t>7 de febrero de 2023</a:t>
                      </a:r>
                      <a:endParaRPr sz="1600" u="none" cap="none" strike="noStrike"/>
                    </a:p>
                    <a:p>
                      <a:pPr indent="0" lvl="0" marL="0" marR="0" rtl="0" algn="just">
                        <a:lnSpc>
                          <a:spcPct val="100000"/>
                        </a:lnSpc>
                        <a:spcBef>
                          <a:spcPts val="0"/>
                        </a:spcBef>
                        <a:spcAft>
                          <a:spcPts val="0"/>
                        </a:spcAft>
                        <a:buClr>
                          <a:srgbClr val="000000"/>
                        </a:buClr>
                        <a:buSzPts val="1400"/>
                        <a:buFont typeface="Arial"/>
                        <a:buNone/>
                      </a:pPr>
                      <a:br>
                        <a:rPr lang="es-MX" sz="1600" u="none" cap="none" strike="noStrike"/>
                      </a:br>
                      <a:r>
                        <a:rPr b="1" i="0" lang="es-MX" sz="1600" u="none" cap="none" strike="noStrike">
                          <a:solidFill>
                            <a:srgbClr val="000000"/>
                          </a:solidFill>
                          <a:latin typeface="Arial"/>
                          <a:ea typeface="Arial"/>
                          <a:cs typeface="Arial"/>
                          <a:sym typeface="Arial"/>
                        </a:rPr>
                        <a:t>11.2 e. Asignatura: Litera</a:t>
                      </a:r>
                      <a:r>
                        <a:rPr b="1" lang="es-MX" sz="1600"/>
                        <a:t>t</a:t>
                      </a:r>
                      <a:r>
                        <a:rPr b="1" i="0" lang="es-MX" sz="1600" u="none" cap="none" strike="noStrike">
                          <a:solidFill>
                            <a:srgbClr val="000000"/>
                          </a:solidFill>
                          <a:latin typeface="Arial"/>
                          <a:ea typeface="Arial"/>
                          <a:cs typeface="Arial"/>
                          <a:sym typeface="Arial"/>
                        </a:rPr>
                        <a:t>ura mexicana e iberoamericana</a:t>
                      </a:r>
                      <a:endParaRPr b="1" sz="1600"/>
                    </a:p>
                    <a:p>
                      <a:pPr indent="0" lvl="0" marL="0" marR="0" rtl="0" algn="just">
                        <a:lnSpc>
                          <a:spcPct val="100000"/>
                        </a:lnSpc>
                        <a:spcBef>
                          <a:spcPts val="0"/>
                        </a:spcBef>
                        <a:spcAft>
                          <a:spcPts val="0"/>
                        </a:spcAft>
                        <a:buClr>
                          <a:srgbClr val="000000"/>
                        </a:buClr>
                        <a:buSzPts val="1400"/>
                        <a:buFont typeface="Arial"/>
                        <a:buNone/>
                      </a:pPr>
                      <a:br>
                        <a:rPr lang="es-MX" sz="1600" u="none" cap="none" strike="noStrike"/>
                      </a:br>
                      <a:r>
                        <a:rPr b="1" i="0" lang="es-MX" sz="1600" u="none" cap="none" strike="noStrike">
                          <a:solidFill>
                            <a:srgbClr val="000000"/>
                          </a:solidFill>
                          <a:latin typeface="Arial"/>
                          <a:ea typeface="Arial"/>
                          <a:cs typeface="Arial"/>
                          <a:sym typeface="Arial"/>
                        </a:rPr>
                        <a:t>Temas o conceptos:</a:t>
                      </a:r>
                      <a:r>
                        <a:rPr b="0" i="0" lang="es-MX" sz="1600" u="none" cap="none" strike="noStrike">
                          <a:solidFill>
                            <a:srgbClr val="000000"/>
                          </a:solidFill>
                          <a:latin typeface="Arial"/>
                          <a:ea typeface="Arial"/>
                          <a:cs typeface="Arial"/>
                          <a:sym typeface="Arial"/>
                        </a:rPr>
                        <a:t> </a:t>
                      </a:r>
                      <a:r>
                        <a:rPr lang="es-MX" sz="1600"/>
                        <a:t>literatura de denuncia</a:t>
                      </a:r>
                      <a:endParaRPr sz="1600"/>
                    </a:p>
                    <a:p>
                      <a:pPr indent="0" lvl="0" marL="0" marR="0" rtl="0" algn="just">
                        <a:lnSpc>
                          <a:spcPct val="100000"/>
                        </a:lnSpc>
                        <a:spcBef>
                          <a:spcPts val="0"/>
                        </a:spcBef>
                        <a:spcAft>
                          <a:spcPts val="0"/>
                        </a:spcAft>
                        <a:buClr>
                          <a:srgbClr val="000000"/>
                        </a:buClr>
                        <a:buSzPts val="1400"/>
                        <a:buFont typeface="Arial"/>
                        <a:buNone/>
                      </a:pPr>
                      <a:r>
                        <a:rPr lang="es-MX" sz="1600"/>
                        <a:t>conflicto</a:t>
                      </a:r>
                      <a:endParaRPr sz="1600"/>
                    </a:p>
                    <a:p>
                      <a:pPr indent="0" lvl="0" marL="0" marR="0" rtl="0" algn="just">
                        <a:lnSpc>
                          <a:spcPct val="100000"/>
                        </a:lnSpc>
                        <a:spcBef>
                          <a:spcPts val="0"/>
                        </a:spcBef>
                        <a:spcAft>
                          <a:spcPts val="0"/>
                        </a:spcAft>
                        <a:buClr>
                          <a:srgbClr val="000000"/>
                        </a:buClr>
                        <a:buSzPts val="1400"/>
                        <a:buFont typeface="Arial"/>
                        <a:buNone/>
                      </a:pPr>
                      <a:r>
                        <a:rPr lang="es-MX" sz="1600"/>
                        <a:t>estructura</a:t>
                      </a:r>
                      <a:endParaRPr sz="1600"/>
                    </a:p>
                    <a:p>
                      <a:pPr indent="0" lvl="0" marL="0" marR="0" rtl="0" algn="just">
                        <a:lnSpc>
                          <a:spcPct val="100000"/>
                        </a:lnSpc>
                        <a:spcBef>
                          <a:spcPts val="0"/>
                        </a:spcBef>
                        <a:spcAft>
                          <a:spcPts val="0"/>
                        </a:spcAft>
                        <a:buClr>
                          <a:srgbClr val="000000"/>
                        </a:buClr>
                        <a:buSzPts val="1400"/>
                        <a:buFont typeface="Arial"/>
                        <a:buNone/>
                      </a:pPr>
                      <a:r>
                        <a:rPr lang="es-MX" sz="1600"/>
                        <a:t>personajes</a:t>
                      </a:r>
                      <a:endParaRPr sz="1600"/>
                    </a:p>
                    <a:p>
                      <a:pPr indent="0" lvl="0" marL="0" marR="0" rtl="0" algn="just">
                        <a:lnSpc>
                          <a:spcPct val="100000"/>
                        </a:lnSpc>
                        <a:spcBef>
                          <a:spcPts val="0"/>
                        </a:spcBef>
                        <a:spcAft>
                          <a:spcPts val="0"/>
                        </a:spcAft>
                        <a:buClr>
                          <a:srgbClr val="000000"/>
                        </a:buClr>
                        <a:buSzPts val="1400"/>
                        <a:buFont typeface="Arial"/>
                        <a:buNone/>
                      </a:pPr>
                      <a:r>
                        <a:rPr lang="es-MX" sz="1600"/>
                        <a:t>espacio</a:t>
                      </a:r>
                      <a:endParaRPr sz="1600"/>
                    </a:p>
                    <a:p>
                      <a:pPr indent="0" lvl="0" marL="0" marR="0" rtl="0" algn="just">
                        <a:lnSpc>
                          <a:spcPct val="100000"/>
                        </a:lnSpc>
                        <a:spcBef>
                          <a:spcPts val="0"/>
                        </a:spcBef>
                        <a:spcAft>
                          <a:spcPts val="0"/>
                        </a:spcAft>
                        <a:buClr>
                          <a:srgbClr val="000000"/>
                        </a:buClr>
                        <a:buSzPts val="1400"/>
                        <a:buFont typeface="Arial"/>
                        <a:buNone/>
                      </a:pPr>
                      <a:r>
                        <a:rPr lang="es-MX" sz="1600"/>
                        <a:t>ambiente</a:t>
                      </a:r>
                      <a:endParaRPr sz="1600"/>
                    </a:p>
                    <a:p>
                      <a:pPr indent="0" lvl="0" marL="0" marR="0" rtl="0" algn="just">
                        <a:lnSpc>
                          <a:spcPct val="100000"/>
                        </a:lnSpc>
                        <a:spcBef>
                          <a:spcPts val="0"/>
                        </a:spcBef>
                        <a:spcAft>
                          <a:spcPts val="0"/>
                        </a:spcAft>
                        <a:buClr>
                          <a:srgbClr val="000000"/>
                        </a:buClr>
                        <a:buSzPts val="1400"/>
                        <a:buFont typeface="Arial"/>
                        <a:buNone/>
                      </a:pPr>
                      <a:r>
                        <a:rPr lang="es-MX" sz="1600"/>
                        <a:t>narrador</a:t>
                      </a:r>
                      <a:endParaRPr sz="1600"/>
                    </a:p>
                    <a:p>
                      <a:pPr indent="0" lvl="0" marL="0" marR="0" rtl="0" algn="just">
                        <a:lnSpc>
                          <a:spcPct val="100000"/>
                        </a:lnSpc>
                        <a:spcBef>
                          <a:spcPts val="0"/>
                        </a:spcBef>
                        <a:spcAft>
                          <a:spcPts val="0"/>
                        </a:spcAft>
                        <a:buClr>
                          <a:srgbClr val="000000"/>
                        </a:buClr>
                        <a:buSzPts val="1400"/>
                        <a:buFont typeface="Arial"/>
                        <a:buNone/>
                      </a:pPr>
                      <a:r>
                        <a:rPr lang="es-MX" sz="1600"/>
                        <a:t>narratario</a:t>
                      </a:r>
                      <a:endParaRPr sz="1600"/>
                    </a:p>
                    <a:p>
                      <a:pPr indent="0" lvl="0" marL="0" marR="0" rtl="0" algn="just">
                        <a:lnSpc>
                          <a:spcPct val="100000"/>
                        </a:lnSpc>
                        <a:spcBef>
                          <a:spcPts val="0"/>
                        </a:spcBef>
                        <a:spcAft>
                          <a:spcPts val="0"/>
                        </a:spcAft>
                        <a:buClr>
                          <a:srgbClr val="000000"/>
                        </a:buClr>
                        <a:buSzPts val="1400"/>
                        <a:buFont typeface="Arial"/>
                        <a:buNone/>
                      </a:pPr>
                      <a:r>
                        <a:t/>
                      </a:r>
                      <a:endParaRPr sz="1600"/>
                    </a:p>
                    <a:p>
                      <a:pPr indent="0" lvl="0" marL="0" marR="0" rtl="0" algn="just">
                        <a:lnSpc>
                          <a:spcPct val="100000"/>
                        </a:lnSpc>
                        <a:spcBef>
                          <a:spcPts val="0"/>
                        </a:spcBef>
                        <a:spcAft>
                          <a:spcPts val="0"/>
                        </a:spcAft>
                        <a:buClr>
                          <a:srgbClr val="000000"/>
                        </a:buClr>
                        <a:buSzPts val="1400"/>
                        <a:buFont typeface="Arial"/>
                        <a:buNone/>
                      </a:pPr>
                      <a:r>
                        <a:rPr b="1" i="0" lang="es-MX" sz="1600" u="none" cap="none" strike="noStrike">
                          <a:solidFill>
                            <a:srgbClr val="000000"/>
                          </a:solidFill>
                          <a:latin typeface="Arial"/>
                          <a:ea typeface="Arial"/>
                          <a:cs typeface="Arial"/>
                          <a:sym typeface="Arial"/>
                        </a:rPr>
                        <a:t>11.3 g. Justificación:</a:t>
                      </a:r>
                      <a:r>
                        <a:rPr lang="es-MX" sz="1600"/>
                        <a:t> mediante el análisis de un cuento de denuncia, se espera que los estudiantes identifiquen los conceptos principales y, con ello, puedan construir el conflicto y los personajes de los que van a hablar en sus diarios de viaje.</a:t>
                      </a:r>
                      <a:endParaRPr sz="1600" u="none" cap="none" strike="noStrike"/>
                    </a:p>
                  </a:txBody>
                  <a:tcPr marT="63500" marB="63500" marR="63500" marL="63500">
                    <a:lnL cap="flat" cmpd="sng" w="12550">
                      <a:solidFill>
                        <a:srgbClr val="000000"/>
                      </a:solidFill>
                      <a:prstDash val="solid"/>
                      <a:round/>
                      <a:headEnd len="sm" w="sm" type="none"/>
                      <a:tailEnd len="sm" w="sm" type="none"/>
                    </a:lnL>
                    <a:lnR cap="flat" cmpd="sng" w="12550">
                      <a:solidFill>
                        <a:srgbClr val="000000"/>
                      </a:solidFill>
                      <a:prstDash val="solid"/>
                      <a:round/>
                      <a:headEnd len="sm" w="sm" type="none"/>
                      <a:tailEnd len="sm" w="sm" type="none"/>
                    </a:lnR>
                    <a:lnT cap="flat" cmpd="sng" w="12550">
                      <a:solidFill>
                        <a:srgbClr val="000000"/>
                      </a:solidFill>
                      <a:prstDash val="solid"/>
                      <a:round/>
                      <a:headEnd len="sm" w="sm" type="none"/>
                      <a:tailEnd len="sm" w="sm" type="none"/>
                    </a:lnT>
                    <a:lnB cap="flat" cmpd="sng" w="125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s-MX" sz="1600" u="none" cap="none" strike="noStrike">
                          <a:solidFill>
                            <a:srgbClr val="000000"/>
                          </a:solidFill>
                          <a:latin typeface="Arial"/>
                          <a:ea typeface="Arial"/>
                          <a:cs typeface="Arial"/>
                          <a:sym typeface="Arial"/>
                        </a:rPr>
                        <a:t>f. Fuentes de apoyo</a:t>
                      </a:r>
                      <a:endParaRPr sz="1600" u="none" cap="none" strike="noStrike"/>
                    </a:p>
                    <a:p>
                      <a:pPr indent="0" lvl="0" marL="0" marR="0" rtl="0" algn="just">
                        <a:lnSpc>
                          <a:spcPct val="100000"/>
                        </a:lnSpc>
                        <a:spcBef>
                          <a:spcPts val="0"/>
                        </a:spcBef>
                        <a:spcAft>
                          <a:spcPts val="0"/>
                        </a:spcAft>
                        <a:buClr>
                          <a:srgbClr val="000000"/>
                        </a:buClr>
                        <a:buSzPts val="1400"/>
                        <a:buFont typeface="Arial"/>
                        <a:buNone/>
                      </a:pPr>
                      <a:br>
                        <a:rPr lang="es-MX" sz="1600" u="none" cap="none" strike="noStrike"/>
                      </a:br>
                      <a:r>
                        <a:rPr lang="es-MX" sz="1600">
                          <a:solidFill>
                            <a:schemeClr val="dk1"/>
                          </a:solidFill>
                        </a:rPr>
                        <a:t>Hernández C., O. (coord.), (2019). </a:t>
                      </a:r>
                      <a:r>
                        <a:rPr i="1" lang="es-MX" sz="1600">
                          <a:solidFill>
                            <a:schemeClr val="dk1"/>
                          </a:solidFill>
                        </a:rPr>
                        <a:t>Guía de estudio. Literatura mexicana e iberoamericana</a:t>
                      </a:r>
                      <a:r>
                        <a:rPr lang="es-MX" sz="1600">
                          <a:solidFill>
                            <a:schemeClr val="dk1"/>
                          </a:solidFill>
                        </a:rPr>
                        <a:t>. ENP. UNAM.</a:t>
                      </a:r>
                      <a:endParaRPr sz="1600">
                        <a:solidFill>
                          <a:schemeClr val="dk1"/>
                        </a:solidFill>
                      </a:endParaRPr>
                    </a:p>
                    <a:p>
                      <a:pPr indent="0" lvl="0" marL="0" marR="0" rtl="0" algn="just">
                        <a:lnSpc>
                          <a:spcPct val="100000"/>
                        </a:lnSpc>
                        <a:spcBef>
                          <a:spcPts val="0"/>
                        </a:spcBef>
                        <a:spcAft>
                          <a:spcPts val="0"/>
                        </a:spcAft>
                        <a:buClr>
                          <a:srgbClr val="000000"/>
                        </a:buClr>
                        <a:buSzPts val="1400"/>
                        <a:buFont typeface="Arial"/>
                        <a:buNone/>
                      </a:pPr>
                      <a:r>
                        <a:t/>
                      </a:r>
                      <a:endParaRPr sz="1600"/>
                    </a:p>
                  </a:txBody>
                  <a:tcPr marT="63500" marB="63500" marR="63500" marL="63500">
                    <a:lnL cap="flat" cmpd="sng" w="12550">
                      <a:solidFill>
                        <a:srgbClr val="000000"/>
                      </a:solidFill>
                      <a:prstDash val="solid"/>
                      <a:round/>
                      <a:headEnd len="sm" w="sm" type="none"/>
                      <a:tailEnd len="sm" w="sm" type="none"/>
                    </a:lnL>
                    <a:lnR cap="flat" cmpd="sng" w="12550">
                      <a:solidFill>
                        <a:srgbClr val="000000"/>
                      </a:solidFill>
                      <a:prstDash val="solid"/>
                      <a:round/>
                      <a:headEnd len="sm" w="sm" type="none"/>
                      <a:tailEnd len="sm" w="sm" type="none"/>
                    </a:lnR>
                    <a:lnT cap="flat" cmpd="sng" w="12550">
                      <a:solidFill>
                        <a:srgbClr val="000000"/>
                      </a:solidFill>
                      <a:prstDash val="solid"/>
                      <a:round/>
                      <a:headEnd len="sm" w="sm" type="none"/>
                      <a:tailEnd len="sm" w="sm" type="none"/>
                    </a:lnT>
                    <a:lnB cap="flat" cmpd="sng" w="12550">
                      <a:solidFill>
                        <a:srgbClr val="000000"/>
                      </a:solidFill>
                      <a:prstDash val="solid"/>
                      <a:round/>
                      <a:headEnd len="sm" w="sm" type="none"/>
                      <a:tailEnd len="sm" w="sm" type="none"/>
                    </a:lnB>
                  </a:tcPr>
                </a:tc>
              </a:tr>
            </a:tbl>
          </a:graphicData>
        </a:graphic>
      </p:graphicFrame>
      <p:pic>
        <p:nvPicPr>
          <p:cNvPr descr="CFE.jpg" id="452" name="Google Shape;452;p20"/>
          <p:cNvPicPr preferRelativeResize="0"/>
          <p:nvPr/>
        </p:nvPicPr>
        <p:blipFill rotWithShape="1">
          <a:blip r:embed="rId3">
            <a:alphaModFix/>
          </a:blip>
          <a:srcRect b="0" l="0" r="0" t="0"/>
          <a:stretch/>
        </p:blipFill>
        <p:spPr>
          <a:xfrm>
            <a:off x="11054736" y="5378825"/>
            <a:ext cx="1137300" cy="1392600"/>
          </a:xfrm>
          <a:prstGeom prst="ellipse">
            <a:avLst/>
          </a:prstGeom>
          <a:noFill/>
          <a:ln>
            <a:noFill/>
          </a:ln>
        </p:spPr>
      </p:pic>
      <p:sp>
        <p:nvSpPr>
          <p:cNvPr id="453" name="Google Shape;453;p20"/>
          <p:cNvSpPr txBox="1"/>
          <p:nvPr/>
        </p:nvSpPr>
        <p:spPr>
          <a:xfrm>
            <a:off x="4631100" y="128738"/>
            <a:ext cx="75609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0" lang="es-MX" sz="1800" u="none" cap="none" strike="noStrike">
                <a:solidFill>
                  <a:schemeClr val="dk1"/>
                </a:solidFill>
                <a:latin typeface="Arial"/>
                <a:ea typeface="Arial"/>
                <a:cs typeface="Arial"/>
                <a:sym typeface="Arial"/>
              </a:rPr>
              <a:t>Apartado 11. Actividad por disciplina de desarrollo del proyecto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DBF4"/>
            </a:gs>
            <a:gs pos="100000">
              <a:srgbClr val="70A4D5"/>
            </a:gs>
          </a:gsLst>
          <a:path path="circle">
            <a:fillToRect b="100%" r="100%"/>
          </a:path>
          <a:tileRect l="-100%" t="-100%"/>
        </a:gradFill>
      </p:bgPr>
    </p:bg>
    <p:spTree>
      <p:nvGrpSpPr>
        <p:cNvPr id="457" name="Shape 457"/>
        <p:cNvGrpSpPr/>
        <p:nvPr/>
      </p:nvGrpSpPr>
      <p:grpSpPr>
        <a:xfrm>
          <a:off x="0" y="0"/>
          <a:ext cx="0" cy="0"/>
          <a:chOff x="0" y="0"/>
          <a:chExt cx="0" cy="0"/>
        </a:xfrm>
      </p:grpSpPr>
      <p:graphicFrame>
        <p:nvGraphicFramePr>
          <p:cNvPr id="458" name="Google Shape;458;p21"/>
          <p:cNvGraphicFramePr/>
          <p:nvPr/>
        </p:nvGraphicFramePr>
        <p:xfrm>
          <a:off x="531696" y="407490"/>
          <a:ext cx="3000000" cy="3000000"/>
        </p:xfrm>
        <a:graphic>
          <a:graphicData uri="http://schemas.openxmlformats.org/drawingml/2006/table">
            <a:tbl>
              <a:tblPr>
                <a:noFill/>
                <a:tableStyleId>{B61C1EF1-56F3-467B-A38A-20ABEDD5BA42}</a:tableStyleId>
              </a:tblPr>
              <a:tblGrid>
                <a:gridCol w="5564300"/>
                <a:gridCol w="2244225"/>
                <a:gridCol w="3064675"/>
              </a:tblGrid>
              <a:tr h="528225">
                <a:tc>
                  <a:txBody>
                    <a:bodyPr/>
                    <a:lstStyle/>
                    <a:p>
                      <a:pPr indent="0" lvl="0" marL="0" marR="0" rtl="0" algn="ctr">
                        <a:lnSpc>
                          <a:spcPct val="100000"/>
                        </a:lnSpc>
                        <a:spcBef>
                          <a:spcPts val="0"/>
                        </a:spcBef>
                        <a:spcAft>
                          <a:spcPts val="0"/>
                        </a:spcAft>
                        <a:buClr>
                          <a:srgbClr val="000000"/>
                        </a:buClr>
                        <a:buSzPts val="1400"/>
                        <a:buFont typeface="Arial"/>
                        <a:buNone/>
                      </a:pPr>
                      <a:r>
                        <a:rPr b="1" i="0" lang="es-MX" sz="1600" u="none" cap="none" strike="noStrike">
                          <a:solidFill>
                            <a:srgbClr val="000000"/>
                          </a:solidFill>
                          <a:latin typeface="Arial"/>
                          <a:ea typeface="Arial"/>
                          <a:cs typeface="Arial"/>
                          <a:sym typeface="Arial"/>
                        </a:rPr>
                        <a:t>Sesión disciplinaria</a:t>
                      </a:r>
                      <a:endParaRPr sz="1600" u="none" cap="none" strike="noStrike"/>
                    </a:p>
                  </a:txBody>
                  <a:tcPr marT="34250" marB="34250" marR="34250" marL="34250">
                    <a:lnL cap="flat" cmpd="sng" w="12550">
                      <a:solidFill>
                        <a:srgbClr val="000000"/>
                      </a:solidFill>
                      <a:prstDash val="solid"/>
                      <a:round/>
                      <a:headEnd len="sm" w="sm" type="none"/>
                      <a:tailEnd len="sm" w="sm" type="none"/>
                    </a:lnL>
                    <a:lnR cap="flat" cmpd="sng" w="12550">
                      <a:solidFill>
                        <a:srgbClr val="000000"/>
                      </a:solidFill>
                      <a:prstDash val="solid"/>
                      <a:round/>
                      <a:headEnd len="sm" w="sm" type="none"/>
                      <a:tailEnd len="sm" w="sm" type="none"/>
                    </a:lnR>
                    <a:lnT cap="flat" cmpd="sng" w="12550">
                      <a:solidFill>
                        <a:srgbClr val="000000"/>
                      </a:solidFill>
                      <a:prstDash val="solid"/>
                      <a:round/>
                      <a:headEnd len="sm" w="sm" type="none"/>
                      <a:tailEnd len="sm" w="sm" type="none"/>
                    </a:lnT>
                    <a:lnB cap="flat" cmpd="sng" w="125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s-MX" sz="1600" u="none" cap="none" strike="noStrike">
                          <a:solidFill>
                            <a:srgbClr val="000000"/>
                          </a:solidFill>
                          <a:latin typeface="Arial"/>
                          <a:ea typeface="Arial"/>
                          <a:cs typeface="Arial"/>
                          <a:sym typeface="Arial"/>
                        </a:rPr>
                        <a:t>Productos parciales</a:t>
                      </a:r>
                      <a:endParaRPr sz="1600" u="none" cap="none" strike="noStrike"/>
                    </a:p>
                    <a:p>
                      <a:pPr indent="0" lvl="0" marL="0" marR="0" rtl="0" algn="l">
                        <a:lnSpc>
                          <a:spcPct val="100000"/>
                        </a:lnSpc>
                        <a:spcBef>
                          <a:spcPts val="0"/>
                        </a:spcBef>
                        <a:spcAft>
                          <a:spcPts val="0"/>
                        </a:spcAft>
                        <a:buClr>
                          <a:srgbClr val="000000"/>
                        </a:buClr>
                        <a:buSzPts val="1400"/>
                        <a:buFont typeface="Arial"/>
                        <a:buNone/>
                      </a:pPr>
                      <a:br>
                        <a:rPr lang="es-MX" sz="1600" u="none" cap="none" strike="noStrike"/>
                      </a:br>
                      <a:endParaRPr sz="1600" u="none" cap="none" strike="noStrike"/>
                    </a:p>
                  </a:txBody>
                  <a:tcPr marT="34250" marB="34250" marR="34250" marL="34250">
                    <a:lnL cap="flat" cmpd="sng" w="12550">
                      <a:solidFill>
                        <a:srgbClr val="000000"/>
                      </a:solidFill>
                      <a:prstDash val="solid"/>
                      <a:round/>
                      <a:headEnd len="sm" w="sm" type="none"/>
                      <a:tailEnd len="sm" w="sm" type="none"/>
                    </a:lnL>
                    <a:lnR cap="flat" cmpd="sng" w="12550">
                      <a:solidFill>
                        <a:srgbClr val="000000"/>
                      </a:solidFill>
                      <a:prstDash val="solid"/>
                      <a:round/>
                      <a:headEnd len="sm" w="sm" type="none"/>
                      <a:tailEnd len="sm" w="sm" type="none"/>
                    </a:lnR>
                    <a:lnT cap="flat" cmpd="sng" w="12550">
                      <a:solidFill>
                        <a:srgbClr val="000000"/>
                      </a:solidFill>
                      <a:prstDash val="solid"/>
                      <a:round/>
                      <a:headEnd len="sm" w="sm" type="none"/>
                      <a:tailEnd len="sm" w="sm" type="none"/>
                    </a:lnT>
                    <a:lnB cap="flat" cmpd="sng" w="125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s-MX" sz="1600" u="none" cap="none" strike="noStrike">
                          <a:solidFill>
                            <a:srgbClr val="000000"/>
                          </a:solidFill>
                          <a:latin typeface="Arial"/>
                          <a:ea typeface="Arial"/>
                          <a:cs typeface="Arial"/>
                          <a:sym typeface="Arial"/>
                        </a:rPr>
                        <a:t>Evaluación</a:t>
                      </a:r>
                      <a:endParaRPr sz="1600" u="none" cap="none" strike="noStrike"/>
                    </a:p>
                  </a:txBody>
                  <a:tcPr marT="34250" marB="34250" marR="34250" marL="34250">
                    <a:lnL cap="flat" cmpd="sng" w="12550">
                      <a:solidFill>
                        <a:srgbClr val="000000"/>
                      </a:solidFill>
                      <a:prstDash val="solid"/>
                      <a:round/>
                      <a:headEnd len="sm" w="sm" type="none"/>
                      <a:tailEnd len="sm" w="sm" type="none"/>
                    </a:lnL>
                    <a:lnR cap="flat" cmpd="sng" w="12550">
                      <a:solidFill>
                        <a:srgbClr val="000000"/>
                      </a:solidFill>
                      <a:prstDash val="solid"/>
                      <a:round/>
                      <a:headEnd len="sm" w="sm" type="none"/>
                      <a:tailEnd len="sm" w="sm" type="none"/>
                    </a:lnR>
                    <a:lnT cap="flat" cmpd="sng" w="12550">
                      <a:solidFill>
                        <a:srgbClr val="000000"/>
                      </a:solidFill>
                      <a:prstDash val="solid"/>
                      <a:round/>
                      <a:headEnd len="sm" w="sm" type="none"/>
                      <a:tailEnd len="sm" w="sm" type="none"/>
                    </a:lnT>
                    <a:lnB cap="flat" cmpd="sng" w="12550">
                      <a:solidFill>
                        <a:srgbClr val="000000"/>
                      </a:solidFill>
                      <a:prstDash val="solid"/>
                      <a:round/>
                      <a:headEnd len="sm" w="sm" type="none"/>
                      <a:tailEnd len="sm" w="sm" type="none"/>
                    </a:lnB>
                  </a:tcPr>
                </a:tc>
              </a:tr>
              <a:tr h="4618075">
                <a:tc>
                  <a:txBody>
                    <a:bodyPr/>
                    <a:lstStyle/>
                    <a:p>
                      <a:pPr indent="0" lvl="0" marL="0" marR="0" rtl="0" algn="just">
                        <a:lnSpc>
                          <a:spcPct val="100000"/>
                        </a:lnSpc>
                        <a:spcBef>
                          <a:spcPts val="0"/>
                        </a:spcBef>
                        <a:spcAft>
                          <a:spcPts val="0"/>
                        </a:spcAft>
                        <a:buClr>
                          <a:srgbClr val="000000"/>
                        </a:buClr>
                        <a:buSzPts val="1400"/>
                        <a:buFont typeface="Arial"/>
                        <a:buNone/>
                      </a:pPr>
                      <a:r>
                        <a:rPr b="1" i="0" lang="es-MX" sz="1600" u="none" cap="none" strike="noStrike">
                          <a:solidFill>
                            <a:srgbClr val="000000"/>
                          </a:solidFill>
                          <a:latin typeface="Arial"/>
                          <a:ea typeface="Arial"/>
                          <a:cs typeface="Arial"/>
                          <a:sym typeface="Arial"/>
                        </a:rPr>
                        <a:t>Trabajo extraclase</a:t>
                      </a:r>
                      <a:r>
                        <a:rPr b="0" i="0" lang="es-MX" sz="1600" u="none" cap="none" strike="noStrike">
                          <a:solidFill>
                            <a:srgbClr val="000000"/>
                          </a:solidFill>
                          <a:latin typeface="Arial"/>
                          <a:ea typeface="Arial"/>
                          <a:cs typeface="Arial"/>
                          <a:sym typeface="Arial"/>
                        </a:rPr>
                        <a:t>: </a:t>
                      </a:r>
                      <a:endParaRPr sz="1600"/>
                    </a:p>
                    <a:p>
                      <a:pPr indent="0" lvl="0" marL="0" marR="0" rtl="0" algn="just">
                        <a:lnSpc>
                          <a:spcPct val="100000"/>
                        </a:lnSpc>
                        <a:spcBef>
                          <a:spcPts val="0"/>
                        </a:spcBef>
                        <a:spcAft>
                          <a:spcPts val="0"/>
                        </a:spcAft>
                        <a:buClr>
                          <a:srgbClr val="000000"/>
                        </a:buClr>
                        <a:buSzPts val="1400"/>
                        <a:buFont typeface="Arial"/>
                        <a:buNone/>
                      </a:pPr>
                      <a:r>
                        <a:t/>
                      </a:r>
                      <a:endParaRPr sz="1600"/>
                    </a:p>
                    <a:p>
                      <a:pPr indent="0" lvl="0" marL="0" marR="0" rtl="0" algn="just">
                        <a:lnSpc>
                          <a:spcPct val="100000"/>
                        </a:lnSpc>
                        <a:spcBef>
                          <a:spcPts val="0"/>
                        </a:spcBef>
                        <a:spcAft>
                          <a:spcPts val="0"/>
                        </a:spcAft>
                        <a:buClr>
                          <a:srgbClr val="000000"/>
                        </a:buClr>
                        <a:buSzPts val="1400"/>
                        <a:buFont typeface="Arial"/>
                        <a:buNone/>
                      </a:pPr>
                      <a:r>
                        <a:rPr b="0" i="0" lang="es-MX" sz="1600" u="none" cap="none" strike="noStrike">
                          <a:solidFill>
                            <a:srgbClr val="000000"/>
                          </a:solidFill>
                          <a:latin typeface="Arial"/>
                          <a:ea typeface="Arial"/>
                          <a:cs typeface="Arial"/>
                          <a:sym typeface="Arial"/>
                        </a:rPr>
                        <a:t>●     </a:t>
                      </a:r>
                      <a:r>
                        <a:rPr b="1" i="0" lang="es-MX" sz="1600" u="none" cap="none" strike="noStrike">
                          <a:solidFill>
                            <a:srgbClr val="000000"/>
                          </a:solidFill>
                          <a:latin typeface="Arial"/>
                          <a:ea typeface="Arial"/>
                          <a:cs typeface="Arial"/>
                          <a:sym typeface="Arial"/>
                        </a:rPr>
                        <a:t>11.4 h. Actividades de apertura</a:t>
                      </a:r>
                      <a:endParaRPr sz="1600" u="none" cap="none" strike="noStrike"/>
                    </a:p>
                    <a:p>
                      <a:pPr indent="0" lvl="0" marL="0" marR="0" rtl="0" algn="just">
                        <a:lnSpc>
                          <a:spcPct val="100000"/>
                        </a:lnSpc>
                        <a:spcBef>
                          <a:spcPts val="0"/>
                        </a:spcBef>
                        <a:spcAft>
                          <a:spcPts val="0"/>
                        </a:spcAft>
                        <a:buClr>
                          <a:srgbClr val="000000"/>
                        </a:buClr>
                        <a:buSzPts val="1400"/>
                        <a:buFont typeface="Arial"/>
                        <a:buNone/>
                      </a:pPr>
                      <a:r>
                        <a:rPr lang="es-MX" sz="1600"/>
                        <a:t>Se pedirá a los alumnos que participen señalando qué tipo de injusticias sociales o circunstancias se pueden ver reflejadas en un texto de compromiso social o de denuncia.</a:t>
                      </a:r>
                      <a:endParaRPr sz="1600"/>
                    </a:p>
                    <a:p>
                      <a:pPr indent="0" lvl="0" marL="0" marR="0" rtl="0" algn="just">
                        <a:lnSpc>
                          <a:spcPct val="100000"/>
                        </a:lnSpc>
                        <a:spcBef>
                          <a:spcPts val="0"/>
                        </a:spcBef>
                        <a:spcAft>
                          <a:spcPts val="0"/>
                        </a:spcAft>
                        <a:buClr>
                          <a:srgbClr val="000000"/>
                        </a:buClr>
                        <a:buSzPts val="1400"/>
                        <a:buFont typeface="Arial"/>
                        <a:buNone/>
                      </a:pPr>
                      <a:r>
                        <a:rPr b="0" i="0" lang="es-MX" sz="1600" u="none" cap="none" strike="noStrike">
                          <a:solidFill>
                            <a:srgbClr val="000000"/>
                          </a:solidFill>
                          <a:latin typeface="Arial"/>
                          <a:ea typeface="Arial"/>
                          <a:cs typeface="Arial"/>
                          <a:sym typeface="Arial"/>
                        </a:rPr>
                        <a:t>(1</a:t>
                      </a:r>
                      <a:r>
                        <a:rPr lang="es-MX" sz="1600"/>
                        <a:t>0</a:t>
                      </a:r>
                      <a:r>
                        <a:rPr b="0" i="0" lang="es-MX" sz="1600" u="none" cap="none" strike="noStrike">
                          <a:solidFill>
                            <a:srgbClr val="000000"/>
                          </a:solidFill>
                          <a:latin typeface="Arial"/>
                          <a:ea typeface="Arial"/>
                          <a:cs typeface="Arial"/>
                          <a:sym typeface="Arial"/>
                        </a:rPr>
                        <a:t> minutos). </a:t>
                      </a:r>
                      <a:endParaRPr sz="1600"/>
                    </a:p>
                    <a:p>
                      <a:pPr indent="0" lvl="0" marL="0" marR="0" rtl="0" algn="just">
                        <a:lnSpc>
                          <a:spcPct val="100000"/>
                        </a:lnSpc>
                        <a:spcBef>
                          <a:spcPts val="0"/>
                        </a:spcBef>
                        <a:spcAft>
                          <a:spcPts val="0"/>
                        </a:spcAft>
                        <a:buClr>
                          <a:srgbClr val="000000"/>
                        </a:buClr>
                        <a:buSzPts val="1400"/>
                        <a:buFont typeface="Arial"/>
                        <a:buNone/>
                      </a:pPr>
                      <a:r>
                        <a:t/>
                      </a:r>
                      <a:endParaRPr sz="1600" u="none" cap="none" strike="noStrike"/>
                    </a:p>
                    <a:p>
                      <a:pPr indent="0" lvl="0" marL="0" marR="0" rtl="0" algn="just">
                        <a:lnSpc>
                          <a:spcPct val="100000"/>
                        </a:lnSpc>
                        <a:spcBef>
                          <a:spcPts val="0"/>
                        </a:spcBef>
                        <a:spcAft>
                          <a:spcPts val="0"/>
                        </a:spcAft>
                        <a:buClr>
                          <a:srgbClr val="000000"/>
                        </a:buClr>
                        <a:buSzPts val="1400"/>
                        <a:buFont typeface="Arial"/>
                        <a:buNone/>
                      </a:pPr>
                      <a:r>
                        <a:rPr b="0" i="0" lang="es-MX" sz="1600" u="none" cap="none" strike="noStrike">
                          <a:solidFill>
                            <a:srgbClr val="000000"/>
                          </a:solidFill>
                          <a:latin typeface="Arial"/>
                          <a:ea typeface="Arial"/>
                          <a:cs typeface="Arial"/>
                          <a:sym typeface="Arial"/>
                        </a:rPr>
                        <a:t>●        </a:t>
                      </a:r>
                      <a:r>
                        <a:rPr b="1" i="0" lang="es-MX" sz="1600" u="none" cap="none" strike="noStrike">
                          <a:solidFill>
                            <a:srgbClr val="000000"/>
                          </a:solidFill>
                          <a:latin typeface="Arial"/>
                          <a:ea typeface="Arial"/>
                          <a:cs typeface="Arial"/>
                          <a:sym typeface="Arial"/>
                        </a:rPr>
                        <a:t>11.5 i. Actividades de desarrollo</a:t>
                      </a:r>
                      <a:endParaRPr sz="1600" u="none" cap="none" strike="noStrike"/>
                    </a:p>
                    <a:p>
                      <a:pPr indent="0" lvl="0" marL="0" marR="0" rtl="0" algn="just">
                        <a:lnSpc>
                          <a:spcPct val="100000"/>
                        </a:lnSpc>
                        <a:spcBef>
                          <a:spcPts val="0"/>
                        </a:spcBef>
                        <a:spcAft>
                          <a:spcPts val="0"/>
                        </a:spcAft>
                        <a:buClr>
                          <a:srgbClr val="000000"/>
                        </a:buClr>
                        <a:buSzPts val="1400"/>
                        <a:buFont typeface="Arial"/>
                        <a:buNone/>
                      </a:pPr>
                      <a:r>
                        <a:rPr lang="es-MX" sz="1600"/>
                        <a:t>Se pedirá a los alumnos que lean las pp.158-161 y 169-170 de la </a:t>
                      </a:r>
                      <a:r>
                        <a:rPr i="1" lang="es-MX" sz="1600"/>
                        <a:t>Guía de estudio</a:t>
                      </a:r>
                      <a:r>
                        <a:rPr lang="es-MX" sz="1600"/>
                        <a:t> y que, en equipos, realicen un organizador gráfico con los conceptos más importantes. (25 minutos)</a:t>
                      </a:r>
                      <a:endParaRPr sz="1600"/>
                    </a:p>
                    <a:p>
                      <a:pPr indent="0" lvl="0" marL="0" marR="0" rtl="0" algn="just">
                        <a:lnSpc>
                          <a:spcPct val="100000"/>
                        </a:lnSpc>
                        <a:spcBef>
                          <a:spcPts val="0"/>
                        </a:spcBef>
                        <a:spcAft>
                          <a:spcPts val="0"/>
                        </a:spcAft>
                        <a:buClr>
                          <a:srgbClr val="000000"/>
                        </a:buClr>
                        <a:buSzPts val="1400"/>
                        <a:buFont typeface="Arial"/>
                        <a:buNone/>
                      </a:pPr>
                      <a:r>
                        <a:t/>
                      </a:r>
                      <a:endParaRPr sz="1600"/>
                    </a:p>
                    <a:p>
                      <a:pPr indent="0" lvl="0" marL="0" marR="0" rtl="0" algn="just">
                        <a:lnSpc>
                          <a:spcPct val="100000"/>
                        </a:lnSpc>
                        <a:spcBef>
                          <a:spcPts val="0"/>
                        </a:spcBef>
                        <a:spcAft>
                          <a:spcPts val="0"/>
                        </a:spcAft>
                        <a:buClr>
                          <a:srgbClr val="000000"/>
                        </a:buClr>
                        <a:buSzPts val="1400"/>
                        <a:buFont typeface="Arial"/>
                        <a:buNone/>
                      </a:pPr>
                      <a:r>
                        <a:t/>
                      </a:r>
                      <a:endParaRPr sz="1600"/>
                    </a:p>
                    <a:p>
                      <a:pPr indent="0" lvl="0" marL="0" marR="0" rtl="0" algn="just">
                        <a:lnSpc>
                          <a:spcPct val="100000"/>
                        </a:lnSpc>
                        <a:spcBef>
                          <a:spcPts val="0"/>
                        </a:spcBef>
                        <a:spcAft>
                          <a:spcPts val="0"/>
                        </a:spcAft>
                        <a:buClr>
                          <a:srgbClr val="000000"/>
                        </a:buClr>
                        <a:buSzPts val="1400"/>
                        <a:buFont typeface="Arial"/>
                        <a:buNone/>
                      </a:pPr>
                      <a:r>
                        <a:rPr b="0" i="0" lang="es-MX" sz="1600" u="none" cap="none" strike="noStrike">
                          <a:solidFill>
                            <a:srgbClr val="000000"/>
                          </a:solidFill>
                          <a:latin typeface="Arial"/>
                          <a:ea typeface="Arial"/>
                          <a:cs typeface="Arial"/>
                          <a:sym typeface="Arial"/>
                        </a:rPr>
                        <a:t>●        </a:t>
                      </a:r>
                      <a:r>
                        <a:rPr b="1" i="0" lang="es-MX" sz="1600" u="none" cap="none" strike="noStrike">
                          <a:solidFill>
                            <a:srgbClr val="000000"/>
                          </a:solidFill>
                          <a:latin typeface="Arial"/>
                          <a:ea typeface="Arial"/>
                          <a:cs typeface="Arial"/>
                          <a:sym typeface="Arial"/>
                        </a:rPr>
                        <a:t>11.6 j. Actividades de cierre</a:t>
                      </a:r>
                      <a:endParaRPr sz="1600" u="none" cap="none" strike="noStrike"/>
                    </a:p>
                    <a:p>
                      <a:pPr indent="0" lvl="0" marL="0" marR="0" rtl="0" algn="just">
                        <a:lnSpc>
                          <a:spcPct val="100000"/>
                        </a:lnSpc>
                        <a:spcBef>
                          <a:spcPts val="0"/>
                        </a:spcBef>
                        <a:spcAft>
                          <a:spcPts val="0"/>
                        </a:spcAft>
                        <a:buClr>
                          <a:srgbClr val="000000"/>
                        </a:buClr>
                        <a:buSzPts val="1400"/>
                        <a:buFont typeface="Arial"/>
                        <a:buNone/>
                      </a:pPr>
                      <a:r>
                        <a:rPr lang="es-MX" sz="1600"/>
                        <a:t>Se hará la puesta en común de los conceptos incluidos en los organizadores gráficos y se resolverán dudas. Se señalará que estos aspectos deben de estar bien delimitados para escribir el diario de viaje.  </a:t>
                      </a:r>
                      <a:r>
                        <a:rPr b="0" i="0" lang="es-MX" sz="1600" u="none" cap="none" strike="noStrike">
                          <a:solidFill>
                            <a:srgbClr val="000000"/>
                          </a:solidFill>
                          <a:latin typeface="Arial"/>
                          <a:ea typeface="Arial"/>
                          <a:cs typeface="Arial"/>
                          <a:sym typeface="Arial"/>
                        </a:rPr>
                        <a:t>(15 minutos)</a:t>
                      </a:r>
                      <a:endParaRPr sz="1600" u="none" cap="none" strike="noStrike"/>
                    </a:p>
                  </a:txBody>
                  <a:tcPr marT="34250" marB="34250" marR="34250" marL="34250">
                    <a:lnL cap="flat" cmpd="sng" w="12550">
                      <a:solidFill>
                        <a:srgbClr val="000000"/>
                      </a:solidFill>
                      <a:prstDash val="solid"/>
                      <a:round/>
                      <a:headEnd len="sm" w="sm" type="none"/>
                      <a:tailEnd len="sm" w="sm" type="none"/>
                    </a:lnL>
                    <a:lnR cap="flat" cmpd="sng" w="12550">
                      <a:solidFill>
                        <a:srgbClr val="000000"/>
                      </a:solidFill>
                      <a:prstDash val="solid"/>
                      <a:round/>
                      <a:headEnd len="sm" w="sm" type="none"/>
                      <a:tailEnd len="sm" w="sm" type="none"/>
                    </a:lnR>
                    <a:lnT cap="flat" cmpd="sng" w="12550">
                      <a:solidFill>
                        <a:srgbClr val="000000"/>
                      </a:solidFill>
                      <a:prstDash val="solid"/>
                      <a:round/>
                      <a:headEnd len="sm" w="sm" type="none"/>
                      <a:tailEnd len="sm" w="sm" type="none"/>
                    </a:lnT>
                    <a:lnB cap="flat" cmpd="sng" w="12550">
                      <a:solidFill>
                        <a:srgbClr val="000000"/>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br>
                        <a:rPr lang="es-MX" sz="1600" u="none" cap="none" strike="noStrike"/>
                      </a:br>
                      <a:br>
                        <a:rPr lang="es-MX" sz="1600" u="none" cap="none" strike="noStrike"/>
                      </a:br>
                      <a:br>
                        <a:rPr lang="es-MX" sz="1600" u="none" cap="none" strike="noStrike"/>
                      </a:br>
                      <a:br>
                        <a:rPr lang="es-MX" sz="1600" u="none" cap="none" strike="noStrike"/>
                      </a:br>
                      <a:endParaRPr sz="1600" u="none" cap="none" strike="noStrike"/>
                    </a:p>
                    <a:p>
                      <a:pPr indent="0" lvl="0" marL="0" marR="0" rtl="0" algn="ctr">
                        <a:lnSpc>
                          <a:spcPct val="100000"/>
                        </a:lnSpc>
                        <a:spcBef>
                          <a:spcPts val="0"/>
                        </a:spcBef>
                        <a:spcAft>
                          <a:spcPts val="0"/>
                        </a:spcAft>
                        <a:buClr>
                          <a:srgbClr val="000000"/>
                        </a:buClr>
                        <a:buSzPts val="1400"/>
                        <a:buFont typeface="Arial"/>
                        <a:buNone/>
                      </a:pPr>
                      <a:r>
                        <a:t/>
                      </a:r>
                      <a:endParaRPr sz="1600"/>
                    </a:p>
                    <a:p>
                      <a:pPr indent="0" lvl="0" marL="0" marR="0" rtl="0" algn="ctr">
                        <a:lnSpc>
                          <a:spcPct val="100000"/>
                        </a:lnSpc>
                        <a:spcBef>
                          <a:spcPts val="0"/>
                        </a:spcBef>
                        <a:spcAft>
                          <a:spcPts val="0"/>
                        </a:spcAft>
                        <a:buClr>
                          <a:srgbClr val="000000"/>
                        </a:buClr>
                        <a:buSzPts val="1400"/>
                        <a:buFont typeface="Arial"/>
                        <a:buNone/>
                      </a:pPr>
                      <a:r>
                        <a:t/>
                      </a:r>
                      <a:endParaRPr sz="1600"/>
                    </a:p>
                    <a:p>
                      <a:pPr indent="0" lvl="0" marL="0" marR="0" rtl="0" algn="ctr">
                        <a:lnSpc>
                          <a:spcPct val="100000"/>
                        </a:lnSpc>
                        <a:spcBef>
                          <a:spcPts val="0"/>
                        </a:spcBef>
                        <a:spcAft>
                          <a:spcPts val="0"/>
                        </a:spcAft>
                        <a:buClr>
                          <a:srgbClr val="000000"/>
                        </a:buClr>
                        <a:buSzPts val="1400"/>
                        <a:buFont typeface="Arial"/>
                        <a:buNone/>
                      </a:pPr>
                      <a:r>
                        <a:t/>
                      </a:r>
                      <a:endParaRPr sz="1600"/>
                    </a:p>
                    <a:p>
                      <a:pPr indent="0" lvl="0" marL="0" marR="0" rtl="0" algn="ctr">
                        <a:lnSpc>
                          <a:spcPct val="100000"/>
                        </a:lnSpc>
                        <a:spcBef>
                          <a:spcPts val="0"/>
                        </a:spcBef>
                        <a:spcAft>
                          <a:spcPts val="0"/>
                        </a:spcAft>
                        <a:buClr>
                          <a:srgbClr val="000000"/>
                        </a:buClr>
                        <a:buSzPts val="1400"/>
                        <a:buFont typeface="Arial"/>
                        <a:buNone/>
                      </a:pPr>
                      <a:r>
                        <a:rPr lang="es-MX" sz="1600"/>
                        <a:t>Organizador gráfico</a:t>
                      </a:r>
                      <a:endParaRPr sz="1600"/>
                    </a:p>
                  </a:txBody>
                  <a:tcPr marT="34250" marB="34250" marR="34250" marL="34250">
                    <a:lnL cap="flat" cmpd="sng" w="12550">
                      <a:solidFill>
                        <a:srgbClr val="000000"/>
                      </a:solidFill>
                      <a:prstDash val="solid"/>
                      <a:round/>
                      <a:headEnd len="sm" w="sm" type="none"/>
                      <a:tailEnd len="sm" w="sm" type="none"/>
                    </a:lnL>
                    <a:lnR cap="flat" cmpd="sng" w="12550">
                      <a:solidFill>
                        <a:srgbClr val="000000"/>
                      </a:solidFill>
                      <a:prstDash val="solid"/>
                      <a:round/>
                      <a:headEnd len="sm" w="sm" type="none"/>
                      <a:tailEnd len="sm" w="sm" type="none"/>
                    </a:lnR>
                    <a:lnT cap="flat" cmpd="sng" w="12550">
                      <a:solidFill>
                        <a:srgbClr val="000000"/>
                      </a:solidFill>
                      <a:prstDash val="solid"/>
                      <a:round/>
                      <a:headEnd len="sm" w="sm" type="none"/>
                      <a:tailEnd len="sm" w="sm" type="none"/>
                    </a:lnT>
                    <a:lnB cap="flat" cmpd="sng" w="125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br>
                        <a:rPr lang="es-MX" sz="1600" u="none" cap="none" strike="noStrike"/>
                      </a:br>
                      <a:br>
                        <a:rPr lang="es-MX" sz="1600" u="none" cap="none" strike="noStrike"/>
                      </a:br>
                      <a:br>
                        <a:rPr lang="es-MX" sz="1600" u="none" cap="none" strike="noStrike"/>
                      </a:br>
                      <a:br>
                        <a:rPr lang="es-MX" sz="1600" u="none" cap="none" strike="noStrike"/>
                      </a:br>
                      <a:endParaRPr sz="1600" u="none" cap="none" strike="noStrike"/>
                    </a:p>
                    <a:p>
                      <a:pPr indent="0" lvl="0" marL="0" marR="0" rtl="0" algn="ctr">
                        <a:lnSpc>
                          <a:spcPct val="100000"/>
                        </a:lnSpc>
                        <a:spcBef>
                          <a:spcPts val="0"/>
                        </a:spcBef>
                        <a:spcAft>
                          <a:spcPts val="0"/>
                        </a:spcAft>
                        <a:buClr>
                          <a:srgbClr val="000000"/>
                        </a:buClr>
                        <a:buSzPts val="1400"/>
                        <a:buFont typeface="Arial"/>
                        <a:buNone/>
                      </a:pPr>
                      <a:r>
                        <a:t/>
                      </a:r>
                      <a:endParaRPr sz="1600"/>
                    </a:p>
                    <a:p>
                      <a:pPr indent="0" lvl="0" marL="0" marR="0" rtl="0" algn="ctr">
                        <a:lnSpc>
                          <a:spcPct val="100000"/>
                        </a:lnSpc>
                        <a:spcBef>
                          <a:spcPts val="0"/>
                        </a:spcBef>
                        <a:spcAft>
                          <a:spcPts val="0"/>
                        </a:spcAft>
                        <a:buClr>
                          <a:srgbClr val="000000"/>
                        </a:buClr>
                        <a:buSzPts val="1400"/>
                        <a:buFont typeface="Arial"/>
                        <a:buNone/>
                      </a:pPr>
                      <a:r>
                        <a:t/>
                      </a:r>
                      <a:endParaRPr sz="1600"/>
                    </a:p>
                    <a:p>
                      <a:pPr indent="0" lvl="0" marL="0" marR="0" rtl="0" algn="ctr">
                        <a:lnSpc>
                          <a:spcPct val="100000"/>
                        </a:lnSpc>
                        <a:spcBef>
                          <a:spcPts val="0"/>
                        </a:spcBef>
                        <a:spcAft>
                          <a:spcPts val="0"/>
                        </a:spcAft>
                        <a:buClr>
                          <a:srgbClr val="000000"/>
                        </a:buClr>
                        <a:buSzPts val="1400"/>
                        <a:buFont typeface="Arial"/>
                        <a:buNone/>
                      </a:pPr>
                      <a:r>
                        <a:rPr b="1" lang="es-MX" sz="1600"/>
                        <a:t>Lista de cotejo</a:t>
                      </a:r>
                      <a:endParaRPr b="1" sz="1600"/>
                    </a:p>
                    <a:p>
                      <a:pPr indent="0" lvl="0" marL="0" marR="0" rtl="0" algn="ctr">
                        <a:lnSpc>
                          <a:spcPct val="100000"/>
                        </a:lnSpc>
                        <a:spcBef>
                          <a:spcPts val="0"/>
                        </a:spcBef>
                        <a:spcAft>
                          <a:spcPts val="0"/>
                        </a:spcAft>
                        <a:buClr>
                          <a:srgbClr val="000000"/>
                        </a:buClr>
                        <a:buSzPts val="1400"/>
                        <a:buFont typeface="Arial"/>
                        <a:buNone/>
                      </a:pPr>
                      <a:r>
                        <a:rPr lang="es-MX" sz="1600"/>
                        <a:t>Identificación de los conceptos señalados</a:t>
                      </a:r>
                      <a:endParaRPr sz="1600"/>
                    </a:p>
                    <a:p>
                      <a:pPr indent="0" lvl="0" marL="0" marR="0" rtl="0" algn="ctr">
                        <a:lnSpc>
                          <a:spcPct val="100000"/>
                        </a:lnSpc>
                        <a:spcBef>
                          <a:spcPts val="0"/>
                        </a:spcBef>
                        <a:spcAft>
                          <a:spcPts val="0"/>
                        </a:spcAft>
                        <a:buClr>
                          <a:srgbClr val="000000"/>
                        </a:buClr>
                        <a:buSzPts val="1400"/>
                        <a:buFont typeface="Arial"/>
                        <a:buNone/>
                      </a:pPr>
                      <a:r>
                        <a:rPr lang="es-MX" sz="1600"/>
                        <a:t>Claridad en el acomodo de la información</a:t>
                      </a:r>
                      <a:endParaRPr sz="1600"/>
                    </a:p>
                    <a:p>
                      <a:pPr indent="0" lvl="0" marL="0" marR="0" rtl="0" algn="ctr">
                        <a:lnSpc>
                          <a:spcPct val="100000"/>
                        </a:lnSpc>
                        <a:spcBef>
                          <a:spcPts val="0"/>
                        </a:spcBef>
                        <a:spcAft>
                          <a:spcPts val="0"/>
                        </a:spcAft>
                        <a:buClr>
                          <a:srgbClr val="000000"/>
                        </a:buClr>
                        <a:buSzPts val="1400"/>
                        <a:buFont typeface="Arial"/>
                        <a:buNone/>
                      </a:pPr>
                      <a:r>
                        <a:rPr lang="es-MX" sz="1600"/>
                        <a:t>Ortografía</a:t>
                      </a:r>
                      <a:endParaRPr sz="1600"/>
                    </a:p>
                  </a:txBody>
                  <a:tcPr marT="34250" marB="34250" marR="34250" marL="34250">
                    <a:lnL cap="flat" cmpd="sng" w="12550">
                      <a:solidFill>
                        <a:srgbClr val="000000"/>
                      </a:solidFill>
                      <a:prstDash val="solid"/>
                      <a:round/>
                      <a:headEnd len="sm" w="sm" type="none"/>
                      <a:tailEnd len="sm" w="sm" type="none"/>
                    </a:lnL>
                    <a:lnR cap="flat" cmpd="sng" w="12550">
                      <a:solidFill>
                        <a:srgbClr val="000000"/>
                      </a:solidFill>
                      <a:prstDash val="solid"/>
                      <a:round/>
                      <a:headEnd len="sm" w="sm" type="none"/>
                      <a:tailEnd len="sm" w="sm" type="none"/>
                    </a:lnR>
                    <a:lnT cap="flat" cmpd="sng" w="12550">
                      <a:solidFill>
                        <a:srgbClr val="000000"/>
                      </a:solidFill>
                      <a:prstDash val="solid"/>
                      <a:round/>
                      <a:headEnd len="sm" w="sm" type="none"/>
                      <a:tailEnd len="sm" w="sm" type="none"/>
                    </a:lnT>
                    <a:lnB cap="flat" cmpd="sng" w="12550">
                      <a:solidFill>
                        <a:srgbClr val="000000"/>
                      </a:solidFill>
                      <a:prstDash val="solid"/>
                      <a:round/>
                      <a:headEnd len="sm" w="sm" type="none"/>
                      <a:tailEnd len="sm" w="sm" type="none"/>
                    </a:lnB>
                  </a:tcPr>
                </a:tc>
              </a:tr>
            </a:tbl>
          </a:graphicData>
        </a:graphic>
      </p:graphicFrame>
      <p:pic>
        <p:nvPicPr>
          <p:cNvPr descr="CFE.jpg" id="459" name="Google Shape;459;p21"/>
          <p:cNvPicPr preferRelativeResize="0"/>
          <p:nvPr/>
        </p:nvPicPr>
        <p:blipFill rotWithShape="1">
          <a:blip r:embed="rId3">
            <a:alphaModFix/>
          </a:blip>
          <a:srcRect b="0" l="0" r="0" t="0"/>
          <a:stretch/>
        </p:blipFill>
        <p:spPr>
          <a:xfrm>
            <a:off x="11054736" y="5378825"/>
            <a:ext cx="1137300" cy="1392600"/>
          </a:xfrm>
          <a:prstGeom prst="ellipse">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DBF4"/>
            </a:gs>
            <a:gs pos="100000">
              <a:srgbClr val="70A4D5"/>
            </a:gs>
          </a:gsLst>
          <a:path path="circle">
            <a:fillToRect b="100%" r="100%"/>
          </a:path>
          <a:tileRect l="-100%" t="-100%"/>
        </a:gradFill>
      </p:bgPr>
    </p:bg>
    <p:spTree>
      <p:nvGrpSpPr>
        <p:cNvPr id="464" name="Shape 464"/>
        <p:cNvGrpSpPr/>
        <p:nvPr/>
      </p:nvGrpSpPr>
      <p:grpSpPr>
        <a:xfrm>
          <a:off x="0" y="0"/>
          <a:ext cx="0" cy="0"/>
          <a:chOff x="0" y="0"/>
          <a:chExt cx="0" cy="0"/>
        </a:xfrm>
      </p:grpSpPr>
      <p:graphicFrame>
        <p:nvGraphicFramePr>
          <p:cNvPr id="465" name="Google Shape;465;g5b6db9e5d1_1_29"/>
          <p:cNvGraphicFramePr/>
          <p:nvPr/>
        </p:nvGraphicFramePr>
        <p:xfrm>
          <a:off x="983049" y="476672"/>
          <a:ext cx="3000000" cy="3000000"/>
        </p:xfrm>
        <a:graphic>
          <a:graphicData uri="http://schemas.openxmlformats.org/drawingml/2006/table">
            <a:tbl>
              <a:tblPr>
                <a:noFill/>
                <a:tableStyleId>{B61C1EF1-56F3-467B-A38A-20ABEDD5BA42}</a:tableStyleId>
              </a:tblPr>
              <a:tblGrid>
                <a:gridCol w="3637300"/>
                <a:gridCol w="2268075"/>
                <a:gridCol w="4536150"/>
              </a:tblGrid>
              <a:tr h="618200">
                <a:tc gridSpan="3">
                  <a:txBody>
                    <a:bodyPr/>
                    <a:lstStyle/>
                    <a:p>
                      <a:pPr indent="0" lvl="0" marL="0" marR="0" rtl="0" algn="just">
                        <a:lnSpc>
                          <a:spcPct val="115000"/>
                        </a:lnSpc>
                        <a:spcBef>
                          <a:spcPts val="0"/>
                        </a:spcBef>
                        <a:spcAft>
                          <a:spcPts val="0"/>
                        </a:spcAft>
                        <a:buClr>
                          <a:srgbClr val="000000"/>
                        </a:buClr>
                        <a:buSzPts val="1400"/>
                        <a:buFont typeface="Arial"/>
                        <a:buNone/>
                      </a:pPr>
                      <a:r>
                        <a:rPr b="1" lang="es-MX" sz="1400" u="none" cap="none" strike="noStrike">
                          <a:solidFill>
                            <a:schemeClr val="dk1"/>
                          </a:solidFill>
                        </a:rPr>
                        <a:t>1</a:t>
                      </a:r>
                      <a:r>
                        <a:rPr b="1" lang="es-MX" sz="1600" u="none" cap="none" strike="noStrike">
                          <a:solidFill>
                            <a:schemeClr val="dk1"/>
                          </a:solidFill>
                        </a:rPr>
                        <a:t>1.7 k. Descripción de lo que se hará con los resultados: </a:t>
                      </a:r>
                      <a:r>
                        <a:rPr lang="es-MX" sz="1600">
                          <a:solidFill>
                            <a:schemeClr val="dk1"/>
                          </a:solidFill>
                        </a:rPr>
                        <a:t>A partir del organizador hecho se espera que los alumnos puedan leer textos de denuncia y analizar los conceptos vistos en esta sesión.</a:t>
                      </a:r>
                      <a:endParaRPr sz="1600" u="none" cap="none" strike="noStrike">
                        <a:solidFill>
                          <a:schemeClr val="dk1"/>
                        </a:solidFill>
                      </a:endParaRPr>
                    </a:p>
                  </a:txBody>
                  <a:tcPr marT="54500" marB="54500" marR="54500" marL="54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bl>
          </a:graphicData>
        </a:graphic>
      </p:graphicFrame>
      <p:graphicFrame>
        <p:nvGraphicFramePr>
          <p:cNvPr id="466" name="Google Shape;466;g5b6db9e5d1_1_29"/>
          <p:cNvGraphicFramePr/>
          <p:nvPr/>
        </p:nvGraphicFramePr>
        <p:xfrm>
          <a:off x="983049" y="1100138"/>
          <a:ext cx="3000000" cy="3000000"/>
        </p:xfrm>
        <a:graphic>
          <a:graphicData uri="http://schemas.openxmlformats.org/drawingml/2006/table">
            <a:tbl>
              <a:tblPr>
                <a:noFill/>
                <a:tableStyleId>{B61C1EF1-56F3-467B-A38A-20ABEDD5BA42}</a:tableStyleId>
              </a:tblPr>
              <a:tblGrid>
                <a:gridCol w="10441525"/>
              </a:tblGrid>
              <a:tr h="892900">
                <a:tc>
                  <a:txBody>
                    <a:bodyPr/>
                    <a:lstStyle/>
                    <a:p>
                      <a:pPr indent="0" lvl="0" marL="0" marR="0" rtl="0" algn="just">
                        <a:lnSpc>
                          <a:spcPct val="115000"/>
                        </a:lnSpc>
                        <a:spcBef>
                          <a:spcPts val="0"/>
                        </a:spcBef>
                        <a:spcAft>
                          <a:spcPts val="0"/>
                        </a:spcAft>
                        <a:buClr>
                          <a:srgbClr val="000000"/>
                        </a:buClr>
                        <a:buSzPts val="1400"/>
                        <a:buFont typeface="Arial"/>
                        <a:buNone/>
                      </a:pPr>
                      <a:r>
                        <a:rPr b="1" lang="es-MX" sz="1600" u="none" cap="none" strike="noStrike">
                          <a:solidFill>
                            <a:schemeClr val="dk1"/>
                          </a:solidFill>
                        </a:rPr>
                        <a:t>11.8 l. Análisis. Contrastación de lo esperado y lo sucedido: </a:t>
                      </a:r>
                      <a:r>
                        <a:rPr lang="es-MX" sz="1600">
                          <a:solidFill>
                            <a:schemeClr val="dk1"/>
                          </a:solidFill>
                        </a:rPr>
                        <a:t>Los alumnos se interesaron por este tipo de textos y por las injusticias sociales que denuncia. Lograron identificar los aspectos señalados en textos que posteriormente se leyeron y definir estos elementos formales y en el diario de viaje que estaban escribiendo.</a:t>
                      </a:r>
                      <a:endParaRPr sz="1600">
                        <a:solidFill>
                          <a:schemeClr val="dk1"/>
                        </a:solidFill>
                      </a:endParaRPr>
                    </a:p>
                  </a:txBody>
                  <a:tcPr marT="54500" marB="54500" marR="54500" marL="54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25275">
                <a:tc>
                  <a:txBody>
                    <a:bodyPr/>
                    <a:lstStyle/>
                    <a:p>
                      <a:pPr indent="0" lvl="0" marL="0" marR="0" rtl="0" algn="just">
                        <a:lnSpc>
                          <a:spcPct val="115000"/>
                        </a:lnSpc>
                        <a:spcBef>
                          <a:spcPts val="0"/>
                        </a:spcBef>
                        <a:spcAft>
                          <a:spcPts val="0"/>
                        </a:spcAft>
                        <a:buClr>
                          <a:srgbClr val="000000"/>
                        </a:buClr>
                        <a:buSzPts val="1400"/>
                        <a:buFont typeface="Arial"/>
                        <a:buNone/>
                      </a:pPr>
                      <a:r>
                        <a:rPr b="1" lang="es-MX" sz="1600" u="none" cap="none" strike="noStrike">
                          <a:solidFill>
                            <a:schemeClr val="dk1"/>
                          </a:solidFill>
                        </a:rPr>
                        <a:t>11.9 m. Toma de decisiones: </a:t>
                      </a:r>
                      <a:r>
                        <a:rPr lang="es-MX" sz="1600">
                          <a:solidFill>
                            <a:schemeClr val="dk1"/>
                          </a:solidFill>
                        </a:rPr>
                        <a:t>Se considera que los alumnos harán el análisis de otros textos de denuncia de manera independiente (sin la guía de la profesora) y que en clase se hará la puesta en común para verificar si hay todavía algún aspecto que haya que repasar.</a:t>
                      </a:r>
                      <a:endParaRPr sz="1600"/>
                    </a:p>
                  </a:txBody>
                  <a:tcPr marT="54500" marB="54500" marR="54500" marL="54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pic>
        <p:nvPicPr>
          <p:cNvPr descr="CFE.jpg" id="467" name="Google Shape;467;g5b6db9e5d1_1_29"/>
          <p:cNvPicPr preferRelativeResize="0"/>
          <p:nvPr/>
        </p:nvPicPr>
        <p:blipFill rotWithShape="1">
          <a:blip r:embed="rId3">
            <a:alphaModFix/>
          </a:blip>
          <a:srcRect b="0" l="0" r="0" t="0"/>
          <a:stretch/>
        </p:blipFill>
        <p:spPr>
          <a:xfrm>
            <a:off x="11054736" y="5378825"/>
            <a:ext cx="1137300" cy="1392600"/>
          </a:xfrm>
          <a:prstGeom prst="ellipse">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DBF4"/>
            </a:gs>
            <a:gs pos="100000">
              <a:srgbClr val="70A4D5"/>
            </a:gs>
          </a:gsLst>
          <a:path path="circle">
            <a:fillToRect b="100%" r="100%"/>
          </a:path>
          <a:tileRect l="-100%" t="-100%"/>
        </a:gradFill>
      </p:bgPr>
    </p:bg>
    <p:spTree>
      <p:nvGrpSpPr>
        <p:cNvPr id="472" name="Shape 472"/>
        <p:cNvGrpSpPr/>
        <p:nvPr/>
      </p:nvGrpSpPr>
      <p:grpSpPr>
        <a:xfrm>
          <a:off x="0" y="0"/>
          <a:ext cx="0" cy="0"/>
          <a:chOff x="0" y="0"/>
          <a:chExt cx="0" cy="0"/>
        </a:xfrm>
      </p:grpSpPr>
      <p:pic>
        <p:nvPicPr>
          <p:cNvPr descr="CFE.jpg" id="473" name="Google Shape;473;g23db8803099_0_50"/>
          <p:cNvPicPr preferRelativeResize="0"/>
          <p:nvPr/>
        </p:nvPicPr>
        <p:blipFill rotWithShape="1">
          <a:blip r:embed="rId3">
            <a:alphaModFix/>
          </a:blip>
          <a:srcRect b="0" l="0" r="0" t="0"/>
          <a:stretch/>
        </p:blipFill>
        <p:spPr>
          <a:xfrm>
            <a:off x="11054736" y="5378825"/>
            <a:ext cx="1137300" cy="1392600"/>
          </a:xfrm>
          <a:prstGeom prst="ellipse">
            <a:avLst/>
          </a:prstGeom>
          <a:noFill/>
          <a:ln>
            <a:noFill/>
          </a:ln>
        </p:spPr>
      </p:pic>
      <p:sp>
        <p:nvSpPr>
          <p:cNvPr id="474" name="Google Shape;474;g23db8803099_0_50"/>
          <p:cNvSpPr txBox="1"/>
          <p:nvPr/>
        </p:nvSpPr>
        <p:spPr>
          <a:xfrm>
            <a:off x="5015880" y="274638"/>
            <a:ext cx="68409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0" lang="es-MX" sz="1800" u="none" cap="none" strike="noStrike">
                <a:solidFill>
                  <a:schemeClr val="dk1"/>
                </a:solidFill>
                <a:latin typeface="Arial"/>
                <a:ea typeface="Arial"/>
                <a:cs typeface="Arial"/>
                <a:sym typeface="Arial"/>
              </a:rPr>
              <a:t>Apartado </a:t>
            </a:r>
            <a:r>
              <a:rPr b="1" lang="es-MX" sz="1800">
                <a:solidFill>
                  <a:schemeClr val="dk1"/>
                </a:solidFill>
              </a:rPr>
              <a:t>11</a:t>
            </a:r>
            <a:r>
              <a:rPr b="1" i="0" lang="es-MX" sz="1800" u="none" cap="none" strike="noStrike">
                <a:solidFill>
                  <a:schemeClr val="dk1"/>
                </a:solidFill>
                <a:latin typeface="Arial"/>
                <a:ea typeface="Arial"/>
                <a:cs typeface="Arial"/>
                <a:sym typeface="Arial"/>
              </a:rPr>
              <a:t>.</a:t>
            </a:r>
            <a:r>
              <a:rPr b="1" lang="es-MX" sz="1800">
                <a:solidFill>
                  <a:schemeClr val="dk1"/>
                </a:solidFill>
              </a:rPr>
              <a:t> Evidencias</a:t>
            </a:r>
            <a:endParaRPr b="0" i="0" sz="1400" u="none" cap="none" strike="noStrike">
              <a:solidFill>
                <a:srgbClr val="000000"/>
              </a:solidFill>
              <a:latin typeface="Arial"/>
              <a:ea typeface="Arial"/>
              <a:cs typeface="Arial"/>
              <a:sym typeface="Arial"/>
            </a:endParaRPr>
          </a:p>
        </p:txBody>
      </p:sp>
      <p:pic>
        <p:nvPicPr>
          <p:cNvPr id="475" name="Google Shape;475;g23db8803099_0_50"/>
          <p:cNvPicPr preferRelativeResize="0"/>
          <p:nvPr/>
        </p:nvPicPr>
        <p:blipFill>
          <a:blip r:embed="rId4">
            <a:alphaModFix/>
          </a:blip>
          <a:stretch>
            <a:fillRect/>
          </a:stretch>
        </p:blipFill>
        <p:spPr>
          <a:xfrm>
            <a:off x="207125" y="562327"/>
            <a:ext cx="5790071" cy="6061650"/>
          </a:xfrm>
          <a:prstGeom prst="rect">
            <a:avLst/>
          </a:prstGeom>
          <a:noFill/>
          <a:ln>
            <a:noFill/>
          </a:ln>
        </p:spPr>
      </p:pic>
      <p:pic>
        <p:nvPicPr>
          <p:cNvPr id="476" name="Google Shape;476;g23db8803099_0_50"/>
          <p:cNvPicPr preferRelativeResize="0"/>
          <p:nvPr/>
        </p:nvPicPr>
        <p:blipFill>
          <a:blip r:embed="rId5">
            <a:alphaModFix/>
          </a:blip>
          <a:stretch>
            <a:fillRect/>
          </a:stretch>
        </p:blipFill>
        <p:spPr>
          <a:xfrm>
            <a:off x="6096000" y="707025"/>
            <a:ext cx="5012875" cy="577224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DBF4"/>
            </a:gs>
            <a:gs pos="100000">
              <a:srgbClr val="70A4D5"/>
            </a:gs>
          </a:gsLst>
          <a:path path="circle">
            <a:fillToRect b="100%" r="100%"/>
          </a:path>
          <a:tileRect l="-100%" t="-100%"/>
        </a:gradFill>
      </p:bgPr>
    </p:bg>
    <p:spTree>
      <p:nvGrpSpPr>
        <p:cNvPr id="481" name="Shape 481"/>
        <p:cNvGrpSpPr/>
        <p:nvPr/>
      </p:nvGrpSpPr>
      <p:grpSpPr>
        <a:xfrm>
          <a:off x="0" y="0"/>
          <a:ext cx="0" cy="0"/>
          <a:chOff x="0" y="0"/>
          <a:chExt cx="0" cy="0"/>
        </a:xfrm>
      </p:grpSpPr>
      <p:pic>
        <p:nvPicPr>
          <p:cNvPr descr="CFE.jpg" id="482" name="Google Shape;482;g23db8803099_0_41"/>
          <p:cNvPicPr preferRelativeResize="0"/>
          <p:nvPr/>
        </p:nvPicPr>
        <p:blipFill rotWithShape="1">
          <a:blip r:embed="rId3">
            <a:alphaModFix/>
          </a:blip>
          <a:srcRect b="0" l="0" r="0" t="0"/>
          <a:stretch/>
        </p:blipFill>
        <p:spPr>
          <a:xfrm>
            <a:off x="11054736" y="5378825"/>
            <a:ext cx="1137300" cy="1392600"/>
          </a:xfrm>
          <a:prstGeom prst="ellipse">
            <a:avLst/>
          </a:prstGeom>
          <a:noFill/>
          <a:ln>
            <a:noFill/>
          </a:ln>
        </p:spPr>
      </p:pic>
      <p:sp>
        <p:nvSpPr>
          <p:cNvPr id="483" name="Google Shape;483;g23db8803099_0_41"/>
          <p:cNvSpPr txBox="1"/>
          <p:nvPr/>
        </p:nvSpPr>
        <p:spPr>
          <a:xfrm>
            <a:off x="5015880" y="274638"/>
            <a:ext cx="68409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0" lang="es-MX" sz="1800" u="none" cap="none" strike="noStrike">
                <a:solidFill>
                  <a:schemeClr val="dk1"/>
                </a:solidFill>
                <a:latin typeface="Arial"/>
                <a:ea typeface="Arial"/>
                <a:cs typeface="Arial"/>
                <a:sym typeface="Arial"/>
              </a:rPr>
              <a:t>Apartado </a:t>
            </a:r>
            <a:r>
              <a:rPr b="1" lang="es-MX" sz="1800">
                <a:solidFill>
                  <a:schemeClr val="dk1"/>
                </a:solidFill>
              </a:rPr>
              <a:t>11</a:t>
            </a:r>
            <a:r>
              <a:rPr b="1" i="0" lang="es-MX" sz="1800" u="none" cap="none" strike="noStrike">
                <a:solidFill>
                  <a:schemeClr val="dk1"/>
                </a:solidFill>
                <a:latin typeface="Arial"/>
                <a:ea typeface="Arial"/>
                <a:cs typeface="Arial"/>
                <a:sym typeface="Arial"/>
              </a:rPr>
              <a:t>. </a:t>
            </a:r>
            <a:r>
              <a:rPr b="1" lang="es-MX" sz="1800">
                <a:solidFill>
                  <a:schemeClr val="dk1"/>
                </a:solidFill>
              </a:rPr>
              <a:t>Lista de cotejo</a:t>
            </a:r>
            <a:endParaRPr b="0" i="0" sz="1400" u="none" cap="none" strike="noStrike">
              <a:solidFill>
                <a:srgbClr val="000000"/>
              </a:solidFill>
              <a:latin typeface="Arial"/>
              <a:ea typeface="Arial"/>
              <a:cs typeface="Arial"/>
              <a:sym typeface="Arial"/>
            </a:endParaRPr>
          </a:p>
        </p:txBody>
      </p:sp>
      <p:pic>
        <p:nvPicPr>
          <p:cNvPr id="484" name="Google Shape;484;g23db8803099_0_41"/>
          <p:cNvPicPr preferRelativeResize="0"/>
          <p:nvPr/>
        </p:nvPicPr>
        <p:blipFill>
          <a:blip r:embed="rId4">
            <a:alphaModFix/>
          </a:blip>
          <a:stretch>
            <a:fillRect/>
          </a:stretch>
        </p:blipFill>
        <p:spPr>
          <a:xfrm>
            <a:off x="1624789" y="1945424"/>
            <a:ext cx="8942424" cy="25961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DBF4"/>
            </a:gs>
            <a:gs pos="100000">
              <a:srgbClr val="70A4D5"/>
            </a:gs>
          </a:gsLst>
          <a:path path="circle">
            <a:fillToRect b="100%" r="100%"/>
          </a:path>
          <a:tileRect l="-100%" t="-100%"/>
        </a:gradFill>
      </p:bgPr>
    </p:bg>
    <p:spTree>
      <p:nvGrpSpPr>
        <p:cNvPr id="488" name="Shape 488"/>
        <p:cNvGrpSpPr/>
        <p:nvPr/>
      </p:nvGrpSpPr>
      <p:grpSpPr>
        <a:xfrm>
          <a:off x="0" y="0"/>
          <a:ext cx="0" cy="0"/>
          <a:chOff x="0" y="0"/>
          <a:chExt cx="0" cy="0"/>
        </a:xfrm>
      </p:grpSpPr>
      <p:sp>
        <p:nvSpPr>
          <p:cNvPr id="489" name="Google Shape;489;p22"/>
          <p:cNvSpPr/>
          <p:nvPr/>
        </p:nvSpPr>
        <p:spPr>
          <a:xfrm>
            <a:off x="4439816" y="260648"/>
            <a:ext cx="7392144" cy="3693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0" lang="es-MX" sz="1800" u="none" cap="none" strike="noStrike">
                <a:solidFill>
                  <a:schemeClr val="dk1"/>
                </a:solidFill>
                <a:latin typeface="Arial"/>
                <a:ea typeface="Arial"/>
                <a:cs typeface="Arial"/>
                <a:sym typeface="Arial"/>
              </a:rPr>
              <a:t>Apartado 12. Actividad interdisciplinaria de cierre de proyecto</a:t>
            </a:r>
            <a:endParaRPr b="0" i="0" sz="1400" u="none" cap="none" strike="noStrike">
              <a:solidFill>
                <a:srgbClr val="000000"/>
              </a:solidFill>
              <a:latin typeface="Arial"/>
              <a:ea typeface="Arial"/>
              <a:cs typeface="Arial"/>
              <a:sym typeface="Arial"/>
            </a:endParaRPr>
          </a:p>
        </p:txBody>
      </p:sp>
      <p:graphicFrame>
        <p:nvGraphicFramePr>
          <p:cNvPr id="490" name="Google Shape;490;p22"/>
          <p:cNvGraphicFramePr/>
          <p:nvPr/>
        </p:nvGraphicFramePr>
        <p:xfrm>
          <a:off x="513000" y="696574"/>
          <a:ext cx="3000000" cy="3000000"/>
        </p:xfrm>
        <a:graphic>
          <a:graphicData uri="http://schemas.openxmlformats.org/drawingml/2006/table">
            <a:tbl>
              <a:tblPr>
                <a:noFill/>
                <a:tableStyleId>{B61C1EF1-56F3-467B-A38A-20ABEDD5BA42}</a:tableStyleId>
              </a:tblPr>
              <a:tblGrid>
                <a:gridCol w="3294225"/>
                <a:gridCol w="3292350"/>
                <a:gridCol w="4070600"/>
              </a:tblGrid>
              <a:tr h="1491400">
                <a:tc gridSpan="3">
                  <a:txBody>
                    <a:bodyPr/>
                    <a:lstStyle/>
                    <a:p>
                      <a:pPr indent="0" lvl="0" marL="0" marR="0" rtl="0" algn="just">
                        <a:lnSpc>
                          <a:spcPct val="115000"/>
                        </a:lnSpc>
                        <a:spcBef>
                          <a:spcPts val="0"/>
                        </a:spcBef>
                        <a:spcAft>
                          <a:spcPts val="0"/>
                        </a:spcAft>
                        <a:buClr>
                          <a:srgbClr val="000000"/>
                        </a:buClr>
                        <a:buSzPts val="1400"/>
                        <a:buFont typeface="Arial"/>
                        <a:buNone/>
                      </a:pPr>
                      <a:r>
                        <a:rPr b="1" lang="es-MX" sz="1600" u="none" cap="none" strike="noStrike">
                          <a:solidFill>
                            <a:schemeClr val="dk1"/>
                          </a:solidFill>
                        </a:rPr>
                        <a:t>12.1 Sesión interdisciplinaria de cierre.  Presentación del diario de viaje (en la feria escolar)</a:t>
                      </a:r>
                      <a:endParaRPr b="1" sz="1600">
                        <a:solidFill>
                          <a:schemeClr val="dk1"/>
                        </a:solidFill>
                      </a:endParaRPr>
                    </a:p>
                    <a:p>
                      <a:pPr indent="0" lvl="0" marL="0" marR="0" rtl="0" algn="just">
                        <a:lnSpc>
                          <a:spcPct val="115000"/>
                        </a:lnSpc>
                        <a:spcBef>
                          <a:spcPts val="0"/>
                        </a:spcBef>
                        <a:spcAft>
                          <a:spcPts val="0"/>
                        </a:spcAft>
                        <a:buClr>
                          <a:srgbClr val="000000"/>
                        </a:buClr>
                        <a:buSzPts val="1400"/>
                        <a:buFont typeface="Arial"/>
                        <a:buNone/>
                      </a:pPr>
                      <a:r>
                        <a:rPr b="1" lang="es-MX" sz="1600" u="none" cap="none" strike="noStrike">
                          <a:solidFill>
                            <a:schemeClr val="dk1"/>
                          </a:solidFill>
                        </a:rPr>
                        <a:t>b. Objetivo:</a:t>
                      </a:r>
                      <a:r>
                        <a:rPr lang="es-MX" sz="1600" u="none" cap="none" strike="noStrike">
                          <a:solidFill>
                            <a:schemeClr val="dk1"/>
                          </a:solidFill>
                        </a:rPr>
                        <a:t> Los alu</a:t>
                      </a:r>
                      <a:r>
                        <a:rPr lang="es-MX" sz="1600">
                          <a:solidFill>
                            <a:schemeClr val="dk1"/>
                          </a:solidFill>
                        </a:rPr>
                        <a:t>mnos presentarán al público su diario de viaje finalizado. Explicarán los elementos de su  proceso creativo, como el orígen de sus personajes, características y conflicto. Harán explícito la manera en que su narración revela distintas situaciones y actos opresivos padecidos por los migrantes y, en general, por grupos sociales oprimidos. Evaluarán hasta qué punto las energías sustentables generan bienestar.  </a:t>
                      </a:r>
                      <a:endParaRPr sz="1600">
                        <a:solidFill>
                          <a:schemeClr val="dk1"/>
                        </a:solidFill>
                      </a:endParaRPr>
                    </a:p>
                    <a:p>
                      <a:pPr indent="0" lvl="0" marL="0" marR="0" rtl="0" algn="just">
                        <a:lnSpc>
                          <a:spcPct val="115000"/>
                        </a:lnSpc>
                        <a:spcBef>
                          <a:spcPts val="0"/>
                        </a:spcBef>
                        <a:spcAft>
                          <a:spcPts val="0"/>
                        </a:spcAft>
                        <a:buClr>
                          <a:srgbClr val="000000"/>
                        </a:buClr>
                        <a:buSzPts val="1400"/>
                        <a:buFont typeface="Arial"/>
                        <a:buNone/>
                      </a:pPr>
                      <a:r>
                        <a:rPr b="1" lang="es-MX" sz="1600" u="none" cap="none" strike="noStrike">
                          <a:solidFill>
                            <a:schemeClr val="dk1"/>
                          </a:solidFill>
                        </a:rPr>
                        <a:t>c. Grado:</a:t>
                      </a:r>
                      <a:r>
                        <a:rPr lang="es-MX" sz="1600" u="none" cap="none" strike="noStrike">
                          <a:solidFill>
                            <a:schemeClr val="dk1"/>
                          </a:solidFill>
                        </a:rPr>
                        <a:t> 6</a:t>
                      </a:r>
                      <a:r>
                        <a:rPr lang="es-MX" sz="1600">
                          <a:solidFill>
                            <a:schemeClr val="dk1"/>
                          </a:solidFill>
                        </a:rPr>
                        <a:t>° Grado</a:t>
                      </a:r>
                      <a:endParaRPr sz="1600" u="none" cap="none" strike="noStrike">
                        <a:solidFill>
                          <a:schemeClr val="dk1"/>
                        </a:solidFill>
                      </a:endParaRPr>
                    </a:p>
                    <a:p>
                      <a:pPr indent="0" lvl="0" marL="0" marR="0" rtl="0" algn="just">
                        <a:lnSpc>
                          <a:spcPct val="115000"/>
                        </a:lnSpc>
                        <a:spcBef>
                          <a:spcPts val="0"/>
                        </a:spcBef>
                        <a:spcAft>
                          <a:spcPts val="0"/>
                        </a:spcAft>
                        <a:buClr>
                          <a:srgbClr val="000000"/>
                        </a:buClr>
                        <a:buSzPts val="1400"/>
                        <a:buFont typeface="Arial"/>
                        <a:buNone/>
                      </a:pPr>
                      <a:r>
                        <a:rPr b="1" lang="es-MX" sz="1600" u="none" cap="none" strike="noStrike">
                          <a:solidFill>
                            <a:schemeClr val="dk1"/>
                          </a:solidFill>
                        </a:rPr>
                        <a:t>Fecha: </a:t>
                      </a:r>
                      <a:r>
                        <a:rPr lang="es-MX" sz="1600">
                          <a:solidFill>
                            <a:schemeClr val="dk1"/>
                          </a:solidFill>
                        </a:rPr>
                        <a:t>25 de marzo</a:t>
                      </a:r>
                      <a:endParaRPr sz="1600" u="none" cap="none" strike="noStrike">
                        <a:solidFill>
                          <a:schemeClr val="dk1"/>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414500">
                <a:tc>
                  <a:txBody>
                    <a:bodyPr/>
                    <a:lstStyle/>
                    <a:p>
                      <a:pPr indent="0" lvl="0" marL="0" marR="0" rtl="0" algn="ctr">
                        <a:lnSpc>
                          <a:spcPct val="115000"/>
                        </a:lnSpc>
                        <a:spcBef>
                          <a:spcPts val="0"/>
                        </a:spcBef>
                        <a:spcAft>
                          <a:spcPts val="0"/>
                        </a:spcAft>
                        <a:buClr>
                          <a:srgbClr val="000000"/>
                        </a:buClr>
                        <a:buSzPts val="1400"/>
                        <a:buFont typeface="Arial"/>
                        <a:buNone/>
                      </a:pPr>
                      <a:r>
                        <a:rPr b="1" lang="es-MX" sz="1600" u="none" cap="none" strike="noStrike">
                          <a:solidFill>
                            <a:schemeClr val="dk1"/>
                          </a:solidFill>
                        </a:rPr>
                        <a:t>12.2 e. Asignatura</a:t>
                      </a:r>
                      <a:endParaRPr sz="1600" u="none" cap="none" strike="noStrike">
                        <a:solidFill>
                          <a:schemeClr val="dk1"/>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b="1" lang="es-MX" sz="1600" u="none" cap="none" strike="noStrike">
                          <a:solidFill>
                            <a:schemeClr val="dk1"/>
                          </a:solidFill>
                        </a:rPr>
                        <a:t>Temas y conceptos clave</a:t>
                      </a:r>
                      <a:endParaRPr sz="1600" u="none" cap="none" strike="noStrike">
                        <a:solidFill>
                          <a:schemeClr val="dk1"/>
                        </a:solidFill>
                      </a:endParaRPr>
                    </a:p>
                  </a:txBody>
                  <a:tcPr marT="9525" marB="9525" marR="9525" marL="95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b="1" lang="es-MX" sz="1600" u="none" cap="none" strike="noStrike">
                          <a:solidFill>
                            <a:schemeClr val="dk1"/>
                          </a:solidFill>
                        </a:rPr>
                        <a:t>f. Fuentes de apoyo</a:t>
                      </a:r>
                      <a:endParaRPr sz="1600" u="none" cap="none" strike="noStrike">
                        <a:solidFill>
                          <a:schemeClr val="dk1"/>
                        </a:solidFill>
                      </a:endParaRPr>
                    </a:p>
                  </a:txBody>
                  <a:tcPr marT="9525" marB="9525" marR="9525" marL="95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237825">
                <a:tc>
                  <a:txBody>
                    <a:bodyPr/>
                    <a:lstStyle/>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Física IV</a:t>
                      </a:r>
                      <a:endParaRPr sz="1600" u="none" cap="none" strike="noStrike">
                        <a:solidFill>
                          <a:schemeClr val="dk1"/>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Energías limpias </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Aerogenerador</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Circuito eléctrico</a:t>
                      </a:r>
                      <a:endParaRPr sz="1600">
                        <a:solidFill>
                          <a:schemeClr val="dk1"/>
                        </a:solidFill>
                      </a:endParaRPr>
                    </a:p>
                  </a:txBody>
                  <a:tcPr marT="9525" marB="9525" marR="9525" marL="95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450215" lvl="0" marL="450215" marR="0" rtl="0" algn="just">
                        <a:lnSpc>
                          <a:spcPct val="115000"/>
                        </a:lnSpc>
                        <a:spcBef>
                          <a:spcPts val="0"/>
                        </a:spcBef>
                        <a:spcAft>
                          <a:spcPts val="0"/>
                        </a:spcAft>
                        <a:buClr>
                          <a:srgbClr val="000000"/>
                        </a:buClr>
                        <a:buSzPts val="1400"/>
                        <a:buFont typeface="Arial"/>
                        <a:buNone/>
                      </a:pPr>
                      <a:r>
                        <a:t/>
                      </a:r>
                      <a:endParaRPr sz="1600" u="none" cap="none" strike="noStrike">
                        <a:solidFill>
                          <a:schemeClr val="dk1"/>
                        </a:solidFill>
                      </a:endParaRPr>
                    </a:p>
                  </a:txBody>
                  <a:tcPr marT="9525" marB="9525" marR="9525" marL="95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pic>
        <p:nvPicPr>
          <p:cNvPr descr="CFE.jpg" id="491" name="Google Shape;491;p22"/>
          <p:cNvPicPr preferRelativeResize="0"/>
          <p:nvPr/>
        </p:nvPicPr>
        <p:blipFill rotWithShape="1">
          <a:blip r:embed="rId3">
            <a:alphaModFix/>
          </a:blip>
          <a:srcRect b="0" l="0" r="0" t="0"/>
          <a:stretch/>
        </p:blipFill>
        <p:spPr>
          <a:xfrm>
            <a:off x="11054736" y="5378825"/>
            <a:ext cx="1137300" cy="1392600"/>
          </a:xfrm>
          <a:prstGeom prst="ellipse">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DBF4"/>
            </a:gs>
            <a:gs pos="100000">
              <a:srgbClr val="70A4D5"/>
            </a:gs>
          </a:gsLst>
          <a:path path="circle">
            <a:fillToRect b="100%" r="100%"/>
          </a:path>
          <a:tileRect l="-100%" t="-100%"/>
        </a:gradFill>
      </p:bgPr>
    </p:bg>
    <p:spTree>
      <p:nvGrpSpPr>
        <p:cNvPr id="495" name="Shape 495"/>
        <p:cNvGrpSpPr/>
        <p:nvPr/>
      </p:nvGrpSpPr>
      <p:grpSpPr>
        <a:xfrm>
          <a:off x="0" y="0"/>
          <a:ext cx="0" cy="0"/>
          <a:chOff x="0" y="0"/>
          <a:chExt cx="0" cy="0"/>
        </a:xfrm>
      </p:grpSpPr>
      <p:graphicFrame>
        <p:nvGraphicFramePr>
          <p:cNvPr id="496" name="Google Shape;496;p23"/>
          <p:cNvGraphicFramePr/>
          <p:nvPr/>
        </p:nvGraphicFramePr>
        <p:xfrm>
          <a:off x="315772" y="512675"/>
          <a:ext cx="3000000" cy="3000000"/>
        </p:xfrm>
        <a:graphic>
          <a:graphicData uri="http://schemas.openxmlformats.org/drawingml/2006/table">
            <a:tbl>
              <a:tblPr>
                <a:noFill/>
                <a:tableStyleId>{B61C1EF1-56F3-467B-A38A-20ABEDD5BA42}</a:tableStyleId>
              </a:tblPr>
              <a:tblGrid>
                <a:gridCol w="3493000"/>
                <a:gridCol w="3415525"/>
                <a:gridCol w="4086075"/>
              </a:tblGrid>
              <a:tr h="2462975">
                <a:tc>
                  <a:txBody>
                    <a:bodyPr/>
                    <a:lstStyle/>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Pensamiento filosófico en México</a:t>
                      </a:r>
                      <a:endParaRPr sz="1600" u="none" cap="none" strike="noStrike">
                        <a:solidFill>
                          <a:schemeClr val="dk1"/>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Opresión estructural</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Explotación </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Marginación</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Carencia de poder</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Imperialismo cultural</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Violencia</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Grupos social</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Interseccionalidad</a:t>
                      </a:r>
                      <a:endParaRPr sz="1600">
                        <a:solidFill>
                          <a:schemeClr val="dk1"/>
                        </a:solidFill>
                      </a:endParaRPr>
                    </a:p>
                  </a:txBody>
                  <a:tcPr marT="9525" marB="9525" marR="9525" marL="95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450215" lvl="0" marL="450215" rtl="0" algn="just">
                        <a:lnSpc>
                          <a:spcPct val="115000"/>
                        </a:lnSpc>
                        <a:spcBef>
                          <a:spcPts val="0"/>
                        </a:spcBef>
                        <a:spcAft>
                          <a:spcPts val="0"/>
                        </a:spcAft>
                        <a:buClr>
                          <a:schemeClr val="dk1"/>
                        </a:buClr>
                        <a:buSzPts val="1400"/>
                        <a:buFont typeface="Arial"/>
                        <a:buNone/>
                      </a:pPr>
                      <a:r>
                        <a:rPr lang="es-MX" sz="1600">
                          <a:solidFill>
                            <a:schemeClr val="dk1"/>
                          </a:solidFill>
                        </a:rPr>
                        <a:t>Young, Iris Marion, (2000), La Justicia y la política de la Diferencia, Madrid, Cátedra.</a:t>
                      </a:r>
                      <a:endParaRPr sz="1600" u="none" cap="none" strike="noStrike">
                        <a:solidFill>
                          <a:schemeClr val="dk1"/>
                        </a:solidFill>
                      </a:endParaRPr>
                    </a:p>
                  </a:txBody>
                  <a:tcPr marT="9525" marB="9525" marR="9525" marL="95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156100">
                <a:tc>
                  <a:txBody>
                    <a:bodyPr/>
                    <a:lstStyle/>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Literatura mexicana e iberoamericana</a:t>
                      </a:r>
                      <a:endParaRPr sz="1600" u="none" cap="none" strike="noStrike">
                        <a:solidFill>
                          <a:schemeClr val="dk1"/>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Literatura de compromiso y de denuncia</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Verosimilitud</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Contexto de creación</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Narrador</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Narratario</a:t>
                      </a:r>
                      <a:endParaRPr sz="1600">
                        <a:solidFill>
                          <a:schemeClr val="dk1"/>
                        </a:solidFill>
                      </a:endParaRPr>
                    </a:p>
                  </a:txBody>
                  <a:tcPr marT="9525" marB="9525" marR="9525" marL="95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just">
                        <a:spcBef>
                          <a:spcPts val="0"/>
                        </a:spcBef>
                        <a:spcAft>
                          <a:spcPts val="0"/>
                        </a:spcAft>
                        <a:buClr>
                          <a:schemeClr val="dk1"/>
                        </a:buClr>
                        <a:buSzPts val="1400"/>
                        <a:buFont typeface="Arial"/>
                        <a:buNone/>
                      </a:pPr>
                      <a:r>
                        <a:rPr lang="es-MX" sz="1600">
                          <a:solidFill>
                            <a:schemeClr val="dk1"/>
                          </a:solidFill>
                        </a:rPr>
                        <a:t>Hernández C., O. (coord.), (2019). </a:t>
                      </a:r>
                      <a:r>
                        <a:rPr i="1" lang="es-MX" sz="1600">
                          <a:solidFill>
                            <a:schemeClr val="dk1"/>
                          </a:solidFill>
                        </a:rPr>
                        <a:t>Guía de estudio. Literatura mexicana e iberoamericana</a:t>
                      </a:r>
                      <a:r>
                        <a:rPr lang="es-MX" sz="1600">
                          <a:solidFill>
                            <a:schemeClr val="dk1"/>
                          </a:solidFill>
                        </a:rPr>
                        <a:t>. ENP. UNAM.</a:t>
                      </a:r>
                      <a:endParaRPr sz="1600">
                        <a:solidFill>
                          <a:schemeClr val="dk1"/>
                        </a:solidFill>
                      </a:endParaRPr>
                    </a:p>
                    <a:p>
                      <a:pPr indent="0" lvl="0" marL="0" rtl="0" algn="just">
                        <a:spcBef>
                          <a:spcPts val="0"/>
                        </a:spcBef>
                        <a:spcAft>
                          <a:spcPts val="0"/>
                        </a:spcAft>
                        <a:buClr>
                          <a:schemeClr val="dk1"/>
                        </a:buClr>
                        <a:buSzPts val="1400"/>
                        <a:buFont typeface="Arial"/>
                        <a:buNone/>
                      </a:pPr>
                      <a:r>
                        <a:t/>
                      </a:r>
                      <a:endParaRPr sz="1600">
                        <a:solidFill>
                          <a:schemeClr val="dk1"/>
                        </a:solidFill>
                      </a:endParaRPr>
                    </a:p>
                    <a:p>
                      <a:pPr indent="-450215" lvl="0" marL="450215" marR="0" rtl="0" algn="just">
                        <a:lnSpc>
                          <a:spcPct val="115000"/>
                        </a:lnSpc>
                        <a:spcBef>
                          <a:spcPts val="0"/>
                        </a:spcBef>
                        <a:spcAft>
                          <a:spcPts val="0"/>
                        </a:spcAft>
                        <a:buClr>
                          <a:srgbClr val="000000"/>
                        </a:buClr>
                        <a:buSzPts val="1400"/>
                        <a:buFont typeface="Arial"/>
                        <a:buNone/>
                      </a:pPr>
                      <a:r>
                        <a:t/>
                      </a:r>
                      <a:endParaRPr sz="1600">
                        <a:solidFill>
                          <a:schemeClr val="dk1"/>
                        </a:solidFill>
                      </a:endParaRPr>
                    </a:p>
                  </a:txBody>
                  <a:tcPr marT="9525" marB="9525" marR="9525" marL="95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12100">
                <a:tc gridSpan="3">
                  <a:txBody>
                    <a:bodyPr/>
                    <a:lstStyle/>
                    <a:p>
                      <a:pPr indent="0" lvl="0" marL="0" marR="0" rtl="0" algn="just">
                        <a:lnSpc>
                          <a:spcPct val="115000"/>
                        </a:lnSpc>
                        <a:spcBef>
                          <a:spcPts val="0"/>
                        </a:spcBef>
                        <a:spcAft>
                          <a:spcPts val="0"/>
                        </a:spcAft>
                        <a:buClr>
                          <a:srgbClr val="000000"/>
                        </a:buClr>
                        <a:buSzPts val="1400"/>
                        <a:buFont typeface="Arial"/>
                        <a:buNone/>
                      </a:pPr>
                      <a:r>
                        <a:rPr b="1" lang="es-MX" sz="1600" u="none" cap="none" strike="noStrike">
                          <a:solidFill>
                            <a:schemeClr val="dk1"/>
                          </a:solidFill>
                        </a:rPr>
                        <a:t>12.3 g. Justificación:</a:t>
                      </a:r>
                      <a:r>
                        <a:rPr lang="es-MX" sz="1600" u="none" cap="none" strike="noStrike">
                          <a:solidFill>
                            <a:schemeClr val="dk1"/>
                          </a:solidFill>
                        </a:rPr>
                        <a:t> Los alumnos deben </a:t>
                      </a:r>
                      <a:r>
                        <a:rPr lang="es-MX" sz="1600">
                          <a:solidFill>
                            <a:schemeClr val="dk1"/>
                          </a:solidFill>
                        </a:rPr>
                        <a:t>obtener una comprensión amplia e interdisciplinaria del fenómeno de la migración. Deben ser capaces de reconocer la opresión como un fenómeno estructural de la sociedad y como causa de la migración y otros problemas. De igual manera, identificará lo paradójico de las energías sustentables, y el supuesto bienestar que conllevan.  </a:t>
                      </a:r>
                      <a:endParaRPr sz="1600" u="none" cap="none" strike="noStrike">
                        <a:solidFill>
                          <a:schemeClr val="dk1"/>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bl>
          </a:graphicData>
        </a:graphic>
      </p:graphicFrame>
      <p:pic>
        <p:nvPicPr>
          <p:cNvPr descr="CFE.jpg" id="497" name="Google Shape;497;p23"/>
          <p:cNvPicPr preferRelativeResize="0"/>
          <p:nvPr/>
        </p:nvPicPr>
        <p:blipFill rotWithShape="1">
          <a:blip r:embed="rId3">
            <a:alphaModFix/>
          </a:blip>
          <a:srcRect b="0" l="0" r="0" t="0"/>
          <a:stretch/>
        </p:blipFill>
        <p:spPr>
          <a:xfrm>
            <a:off x="11054736" y="5378825"/>
            <a:ext cx="1137300" cy="1392600"/>
          </a:xfrm>
          <a:prstGeom prst="ellipse">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DBF4"/>
            </a:gs>
            <a:gs pos="100000">
              <a:srgbClr val="70A4D5"/>
            </a:gs>
          </a:gsLst>
          <a:path path="circle">
            <a:fillToRect b="100%" r="100%"/>
          </a:path>
          <a:tileRect l="-100%" t="-100%"/>
        </a:gradFill>
      </p:bgPr>
    </p:bg>
    <p:spTree>
      <p:nvGrpSpPr>
        <p:cNvPr id="501" name="Shape 501"/>
        <p:cNvGrpSpPr/>
        <p:nvPr/>
      </p:nvGrpSpPr>
      <p:grpSpPr>
        <a:xfrm>
          <a:off x="0" y="0"/>
          <a:ext cx="0" cy="0"/>
          <a:chOff x="0" y="0"/>
          <a:chExt cx="0" cy="0"/>
        </a:xfrm>
      </p:grpSpPr>
      <p:graphicFrame>
        <p:nvGraphicFramePr>
          <p:cNvPr id="502" name="Google Shape;502;p24"/>
          <p:cNvGraphicFramePr/>
          <p:nvPr/>
        </p:nvGraphicFramePr>
        <p:xfrm>
          <a:off x="335360" y="120685"/>
          <a:ext cx="3000000" cy="3000000"/>
        </p:xfrm>
        <a:graphic>
          <a:graphicData uri="http://schemas.openxmlformats.org/drawingml/2006/table">
            <a:tbl>
              <a:tblPr>
                <a:noFill/>
                <a:tableStyleId>{B61C1EF1-56F3-467B-A38A-20ABEDD5BA42}</a:tableStyleId>
              </a:tblPr>
              <a:tblGrid>
                <a:gridCol w="7666275"/>
                <a:gridCol w="1926925"/>
                <a:gridCol w="1928075"/>
              </a:tblGrid>
              <a:tr h="522900">
                <a:tc>
                  <a:txBody>
                    <a:bodyPr/>
                    <a:lstStyle/>
                    <a:p>
                      <a:pPr indent="0" lvl="0" marL="0" marR="0" rtl="0" algn="l">
                        <a:lnSpc>
                          <a:spcPct val="107000"/>
                        </a:lnSpc>
                        <a:spcBef>
                          <a:spcPts val="0"/>
                        </a:spcBef>
                        <a:spcAft>
                          <a:spcPts val="0"/>
                        </a:spcAft>
                        <a:buClr>
                          <a:srgbClr val="000000"/>
                        </a:buClr>
                        <a:buSzPts val="1200"/>
                        <a:buFont typeface="Arial"/>
                        <a:buNone/>
                      </a:pPr>
                      <a:r>
                        <a:t/>
                      </a:r>
                      <a:endParaRPr sz="1600" u="none" cap="none" strike="noStrike">
                        <a:solidFill>
                          <a:schemeClr val="dk1"/>
                        </a:solidFill>
                        <a:latin typeface="Calibri"/>
                        <a:ea typeface="Calibri"/>
                        <a:cs typeface="Calibri"/>
                        <a:sym typeface="Calibri"/>
                      </a:endParaRPr>
                    </a:p>
                  </a:txBody>
                  <a:tcPr marT="31000" marB="31000" marR="31000" marL="31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200"/>
                        <a:buFont typeface="Arial"/>
                        <a:buNone/>
                      </a:pPr>
                      <a:r>
                        <a:rPr b="1" lang="es-MX" sz="1600" u="none" cap="none" strike="noStrike">
                          <a:solidFill>
                            <a:schemeClr val="dk1"/>
                          </a:solidFill>
                          <a:latin typeface="Arial"/>
                          <a:ea typeface="Arial"/>
                          <a:cs typeface="Arial"/>
                          <a:sym typeface="Arial"/>
                        </a:rPr>
                        <a:t>Productos parciales</a:t>
                      </a:r>
                      <a:endParaRPr sz="1600" u="none" cap="none" strike="noStrike">
                        <a:solidFill>
                          <a:schemeClr val="dk1"/>
                        </a:solidFill>
                        <a:latin typeface="Calibri"/>
                        <a:ea typeface="Calibri"/>
                        <a:cs typeface="Calibri"/>
                        <a:sym typeface="Calibri"/>
                      </a:endParaRPr>
                    </a:p>
                  </a:txBody>
                  <a:tcPr marT="31000" marB="31000" marR="31000" marL="31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200"/>
                        <a:buFont typeface="Arial"/>
                        <a:buNone/>
                      </a:pPr>
                      <a:r>
                        <a:rPr b="1" lang="es-MX" sz="1600" u="none" cap="none" strike="noStrike">
                          <a:solidFill>
                            <a:schemeClr val="dk1"/>
                          </a:solidFill>
                          <a:latin typeface="Arial"/>
                          <a:ea typeface="Arial"/>
                          <a:cs typeface="Arial"/>
                          <a:sym typeface="Arial"/>
                        </a:rPr>
                        <a:t>Evaluación</a:t>
                      </a:r>
                      <a:endParaRPr sz="1600" u="none" cap="none" strike="noStrike">
                        <a:solidFill>
                          <a:schemeClr val="dk1"/>
                        </a:solidFill>
                        <a:latin typeface="Calibri"/>
                        <a:ea typeface="Calibri"/>
                        <a:cs typeface="Calibri"/>
                        <a:sym typeface="Calibri"/>
                      </a:endParaRPr>
                    </a:p>
                  </a:txBody>
                  <a:tcPr marT="31000" marB="31000" marR="31000" marL="31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025350">
                <a:tc>
                  <a:txBody>
                    <a:bodyPr/>
                    <a:lstStyle/>
                    <a:p>
                      <a:pPr indent="0" lvl="0" marL="0" marR="0" rtl="0" algn="just">
                        <a:lnSpc>
                          <a:spcPct val="115000"/>
                        </a:lnSpc>
                        <a:spcBef>
                          <a:spcPts val="0"/>
                        </a:spcBef>
                        <a:spcAft>
                          <a:spcPts val="0"/>
                        </a:spcAft>
                        <a:buClr>
                          <a:srgbClr val="000000"/>
                        </a:buClr>
                        <a:buSzPts val="1400"/>
                        <a:buFont typeface="Arial"/>
                        <a:buNone/>
                      </a:pPr>
                      <a:r>
                        <a:rPr b="1" lang="es-MX" sz="1600" u="none" cap="none" strike="noStrike">
                          <a:solidFill>
                            <a:schemeClr val="dk1"/>
                          </a:solidFill>
                        </a:rPr>
                        <a:t>Trabajo extraclase: </a:t>
                      </a:r>
                      <a:endParaRPr sz="1600">
                        <a:solidFill>
                          <a:schemeClr val="dk1"/>
                        </a:solidFill>
                      </a:endParaRPr>
                    </a:p>
                    <a:p>
                      <a:pPr indent="0" lvl="0" marL="0" marR="0" rtl="0" algn="just">
                        <a:lnSpc>
                          <a:spcPct val="115000"/>
                        </a:lnSpc>
                        <a:spcBef>
                          <a:spcPts val="0"/>
                        </a:spcBef>
                        <a:spcAft>
                          <a:spcPts val="0"/>
                        </a:spcAft>
                        <a:buClr>
                          <a:srgbClr val="000000"/>
                        </a:buClr>
                        <a:buSzPts val="1400"/>
                        <a:buFont typeface="Arial"/>
                        <a:buNone/>
                      </a:pPr>
                      <a:r>
                        <a:t/>
                      </a:r>
                      <a:endParaRPr sz="1600">
                        <a:solidFill>
                          <a:schemeClr val="dk1"/>
                        </a:solidFill>
                      </a:endParaRPr>
                    </a:p>
                    <a:p>
                      <a:pPr indent="-355600" lvl="0" marL="342900" marR="0" rtl="0" algn="just">
                        <a:lnSpc>
                          <a:spcPct val="115000"/>
                        </a:lnSpc>
                        <a:spcBef>
                          <a:spcPts val="0"/>
                        </a:spcBef>
                        <a:spcAft>
                          <a:spcPts val="0"/>
                        </a:spcAft>
                        <a:buClr>
                          <a:schemeClr val="dk1"/>
                        </a:buClr>
                        <a:buSzPts val="1600"/>
                        <a:buChar char="∙"/>
                      </a:pPr>
                      <a:r>
                        <a:rPr b="1" lang="es-MX" sz="1600" u="none" cap="none" strike="noStrike">
                          <a:solidFill>
                            <a:schemeClr val="dk1"/>
                          </a:solidFill>
                        </a:rPr>
                        <a:t>12.4 h. Actividades de apertura</a:t>
                      </a:r>
                      <a:endParaRPr sz="1600" u="none" cap="none" strike="noStrike">
                        <a:solidFill>
                          <a:schemeClr val="dk1"/>
                        </a:solidFill>
                      </a:endParaRPr>
                    </a:p>
                    <a:p>
                      <a:pPr indent="0" lvl="0" marL="0" marR="0" rtl="0" algn="just">
                        <a:lnSpc>
                          <a:spcPct val="115000"/>
                        </a:lnSpc>
                        <a:spcBef>
                          <a:spcPts val="0"/>
                        </a:spcBef>
                        <a:spcAft>
                          <a:spcPts val="0"/>
                        </a:spcAft>
                        <a:buClr>
                          <a:srgbClr val="000000"/>
                        </a:buClr>
                        <a:buSzPts val="1400"/>
                        <a:buFont typeface="Arial"/>
                        <a:buNone/>
                      </a:pPr>
                      <a:r>
                        <a:rPr lang="es-MX" sz="1600" u="none" cap="none" strike="noStrike">
                          <a:solidFill>
                            <a:schemeClr val="dk1"/>
                          </a:solidFill>
                        </a:rPr>
                        <a:t>(1</a:t>
                      </a:r>
                      <a:r>
                        <a:rPr lang="es-MX" sz="1600">
                          <a:solidFill>
                            <a:schemeClr val="dk1"/>
                          </a:solidFill>
                        </a:rPr>
                        <a:t>0 min.) </a:t>
                      </a:r>
                      <a:r>
                        <a:rPr lang="es-MX" sz="1600" u="none" cap="none" strike="noStrike">
                          <a:solidFill>
                            <a:schemeClr val="dk1"/>
                          </a:solidFill>
                        </a:rPr>
                        <a:t>Los profesores involucrados presentan una breve introducción</a:t>
                      </a:r>
                      <a:r>
                        <a:rPr lang="es-MX" sz="1600">
                          <a:solidFill>
                            <a:schemeClr val="dk1"/>
                          </a:solidFill>
                        </a:rPr>
                        <a:t> sobre los propósitos y alcances del proyecto, su pertinencia en las distintas materias, y los principales pasos en su implementación.</a:t>
                      </a:r>
                      <a:endParaRPr sz="1600" u="none" cap="none" strike="noStrike">
                        <a:solidFill>
                          <a:schemeClr val="dk1"/>
                        </a:solidFill>
                      </a:endParaRPr>
                    </a:p>
                    <a:p>
                      <a:pPr indent="0" lvl="0" marL="0" marR="0" rtl="0" algn="just">
                        <a:lnSpc>
                          <a:spcPct val="115000"/>
                        </a:lnSpc>
                        <a:spcBef>
                          <a:spcPts val="0"/>
                        </a:spcBef>
                        <a:spcAft>
                          <a:spcPts val="0"/>
                        </a:spcAft>
                        <a:buClr>
                          <a:srgbClr val="000000"/>
                        </a:buClr>
                        <a:buSzPts val="1400"/>
                        <a:buFont typeface="Arial"/>
                        <a:buNone/>
                      </a:pPr>
                      <a:r>
                        <a:t/>
                      </a:r>
                      <a:endParaRPr sz="1600" u="none" cap="none" strike="noStrike">
                        <a:solidFill>
                          <a:schemeClr val="dk1"/>
                        </a:solidFill>
                      </a:endParaRPr>
                    </a:p>
                    <a:p>
                      <a:pPr indent="-355600" lvl="0" marL="342900" marR="0" rtl="0" algn="just">
                        <a:lnSpc>
                          <a:spcPct val="115000"/>
                        </a:lnSpc>
                        <a:spcBef>
                          <a:spcPts val="0"/>
                        </a:spcBef>
                        <a:spcAft>
                          <a:spcPts val="0"/>
                        </a:spcAft>
                        <a:buClr>
                          <a:schemeClr val="dk1"/>
                        </a:buClr>
                        <a:buSzPts val="1600"/>
                        <a:buChar char="∙"/>
                      </a:pPr>
                      <a:r>
                        <a:rPr b="1" lang="es-MX" sz="1600" u="none" cap="none" strike="noStrike">
                          <a:solidFill>
                            <a:schemeClr val="dk1"/>
                          </a:solidFill>
                        </a:rPr>
                        <a:t>12.5 i. Actividades de desarrollo</a:t>
                      </a:r>
                      <a:endParaRPr sz="1600" u="none" cap="none" strike="noStrike">
                        <a:solidFill>
                          <a:schemeClr val="dk1"/>
                        </a:solidFill>
                      </a:endParaRPr>
                    </a:p>
                    <a:p>
                      <a:pPr indent="0" lvl="0" marL="0" marR="0" rtl="0" algn="just">
                        <a:lnSpc>
                          <a:spcPct val="115000"/>
                        </a:lnSpc>
                        <a:spcBef>
                          <a:spcPts val="0"/>
                        </a:spcBef>
                        <a:spcAft>
                          <a:spcPts val="0"/>
                        </a:spcAft>
                        <a:buClr>
                          <a:srgbClr val="000000"/>
                        </a:buClr>
                        <a:buSzPts val="1400"/>
                        <a:buFont typeface="Arial"/>
                        <a:buNone/>
                      </a:pPr>
                      <a:r>
                        <a:rPr lang="es-MX" sz="1600">
                          <a:solidFill>
                            <a:schemeClr val="dk1"/>
                          </a:solidFill>
                        </a:rPr>
                        <a:t>(</a:t>
                      </a:r>
                      <a:r>
                        <a:rPr lang="es-MX" sz="1600" u="none" cap="none" strike="noStrike">
                          <a:solidFill>
                            <a:schemeClr val="dk1"/>
                          </a:solidFill>
                        </a:rPr>
                        <a:t>20 minutos) Los representantes de cada equipo dan a conocer su diario finalizado. Explican el conflicto y desenlace de su historia</a:t>
                      </a:r>
                      <a:r>
                        <a:rPr lang="es-MX" sz="1600">
                          <a:solidFill>
                            <a:schemeClr val="dk1"/>
                          </a:solidFill>
                        </a:rPr>
                        <a:t>, la cual es consistente con con la literatura de compromiso social y con los conceptos de opresión estructural. Hacen </a:t>
                      </a:r>
                      <a:r>
                        <a:rPr lang="es-MX" sz="1600">
                          <a:solidFill>
                            <a:schemeClr val="dk1"/>
                          </a:solidFill>
                        </a:rPr>
                        <a:t>hincapié</a:t>
                      </a:r>
                      <a:r>
                        <a:rPr lang="es-MX" sz="1600">
                          <a:solidFill>
                            <a:schemeClr val="dk1"/>
                          </a:solidFill>
                        </a:rPr>
                        <a:t> en que, no siempre las </a:t>
                      </a:r>
                      <a:r>
                        <a:rPr lang="es-MX" sz="1600">
                          <a:solidFill>
                            <a:schemeClr val="dk1"/>
                          </a:solidFill>
                        </a:rPr>
                        <a:t>energías</a:t>
                      </a:r>
                      <a:r>
                        <a:rPr lang="es-MX" sz="1600">
                          <a:solidFill>
                            <a:schemeClr val="dk1"/>
                          </a:solidFill>
                        </a:rPr>
                        <a:t> sustentables generan bienestar. Los alumnos narran su proceso creativo y las decisiones que tomaron para desarrollar un diario de viaje verosímil.</a:t>
                      </a:r>
                      <a:endParaRPr sz="1600" u="none" cap="none" strike="noStrike">
                        <a:solidFill>
                          <a:schemeClr val="dk1"/>
                        </a:solidFill>
                      </a:endParaRPr>
                    </a:p>
                    <a:p>
                      <a:pPr indent="0" lvl="0" marL="0" marR="0" rtl="0" algn="just">
                        <a:lnSpc>
                          <a:spcPct val="115000"/>
                        </a:lnSpc>
                        <a:spcBef>
                          <a:spcPts val="0"/>
                        </a:spcBef>
                        <a:spcAft>
                          <a:spcPts val="0"/>
                        </a:spcAft>
                        <a:buClr>
                          <a:srgbClr val="000000"/>
                        </a:buClr>
                        <a:buSzPts val="1400"/>
                        <a:buFont typeface="Arial"/>
                        <a:buNone/>
                      </a:pPr>
                      <a:r>
                        <a:t/>
                      </a:r>
                      <a:endParaRPr sz="1600" u="none" cap="none" strike="noStrike">
                        <a:solidFill>
                          <a:schemeClr val="dk1"/>
                        </a:solidFill>
                      </a:endParaRPr>
                    </a:p>
                    <a:p>
                      <a:pPr indent="-355600" lvl="0" marL="342900" marR="0" rtl="0" algn="just">
                        <a:lnSpc>
                          <a:spcPct val="115000"/>
                        </a:lnSpc>
                        <a:spcBef>
                          <a:spcPts val="0"/>
                        </a:spcBef>
                        <a:spcAft>
                          <a:spcPts val="0"/>
                        </a:spcAft>
                        <a:buClr>
                          <a:schemeClr val="dk1"/>
                        </a:buClr>
                        <a:buSzPts val="1600"/>
                        <a:buChar char="∙"/>
                      </a:pPr>
                      <a:r>
                        <a:rPr b="1" lang="es-MX" sz="1600" u="none" cap="none" strike="noStrike">
                          <a:solidFill>
                            <a:schemeClr val="dk1"/>
                          </a:solidFill>
                        </a:rPr>
                        <a:t>12.6 j. Actividades de cierre</a:t>
                      </a:r>
                      <a:endParaRPr sz="1600" u="none" cap="none" strike="noStrike">
                        <a:solidFill>
                          <a:schemeClr val="dk1"/>
                        </a:solidFill>
                      </a:endParaRPr>
                    </a:p>
                    <a:p>
                      <a:pPr indent="0" lvl="0" marL="0" marR="0" rtl="0" algn="just">
                        <a:lnSpc>
                          <a:spcPct val="115000"/>
                        </a:lnSpc>
                        <a:spcBef>
                          <a:spcPts val="0"/>
                        </a:spcBef>
                        <a:spcAft>
                          <a:spcPts val="0"/>
                        </a:spcAft>
                        <a:buClr>
                          <a:srgbClr val="000000"/>
                        </a:buClr>
                        <a:buSzPts val="1400"/>
                        <a:buFont typeface="Arial"/>
                        <a:buNone/>
                      </a:pPr>
                      <a:r>
                        <a:rPr lang="es-MX" sz="1600">
                          <a:solidFill>
                            <a:schemeClr val="dk1"/>
                          </a:solidFill>
                        </a:rPr>
                        <a:t>Los alumnos re-evalúan su comprensión de la migración a la luz de su diario de viaje. Reflexionan y toman conciencia de la migración como un fenómeno complejo y multi-factorial. Exponen sus conclusiones sobre la importancia de reconocer distintas formas de opresión y las consecuencias negativas de energías sustentables. </a:t>
                      </a:r>
                      <a:endParaRPr sz="1600" u="none" cap="none" strike="noStrike">
                        <a:solidFill>
                          <a:schemeClr val="dk1"/>
                        </a:solidFill>
                      </a:endParaRPr>
                    </a:p>
                  </a:txBody>
                  <a:tcPr marT="31000" marB="31000" marR="31000" marL="31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Antología de Diarios de Viaje</a:t>
                      </a:r>
                      <a:endParaRPr sz="1600" u="none" cap="none" strike="noStrike">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solidFill>
                          <a:schemeClr val="dk1"/>
                        </a:solidFill>
                      </a:endParaRPr>
                    </a:p>
                    <a:p>
                      <a:pPr indent="0" lvl="0" marL="0" marR="0" rtl="0" algn="l">
                        <a:lnSpc>
                          <a:spcPct val="115000"/>
                        </a:lnSpc>
                        <a:spcBef>
                          <a:spcPts val="0"/>
                        </a:spcBef>
                        <a:spcAft>
                          <a:spcPts val="0"/>
                        </a:spcAft>
                        <a:buClr>
                          <a:srgbClr val="000000"/>
                        </a:buClr>
                        <a:buSzPts val="1400"/>
                        <a:buFont typeface="Arial"/>
                        <a:buNone/>
                      </a:pPr>
                      <a:r>
                        <a:t/>
                      </a:r>
                      <a:endParaRPr sz="1600" u="none" cap="none" strike="noStrike">
                        <a:solidFill>
                          <a:schemeClr val="dk1"/>
                        </a:solidFill>
                      </a:endParaRPr>
                    </a:p>
                  </a:txBody>
                  <a:tcPr marT="31000" marB="31000" marR="31000" marL="31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a:solidFill>
                            <a:schemeClr val="dk1"/>
                          </a:solidFill>
                        </a:rPr>
                        <a:t>Lista de cotejo</a:t>
                      </a:r>
                      <a:endParaRPr sz="1600" u="none" cap="none" strike="noStrike">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u="none" cap="none" strike="noStrike">
                          <a:solidFill>
                            <a:schemeClr val="dk1"/>
                          </a:solidFill>
                        </a:rPr>
                        <a:t>  </a:t>
                      </a:r>
                      <a:endParaRPr sz="1600" u="none" cap="none" strike="noStrike">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rPr lang="es-MX" sz="1600" u="none" cap="none" strike="noStrike">
                          <a:solidFill>
                            <a:schemeClr val="dk1"/>
                          </a:solidFill>
                        </a:rPr>
                        <a:t>  </a:t>
                      </a:r>
                      <a:endParaRPr sz="1600" u="none" cap="none" strike="noStrike">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solidFill>
                          <a:schemeClr val="dk1"/>
                        </a:solidFill>
                      </a:endParaRPr>
                    </a:p>
                    <a:p>
                      <a:pPr indent="0" lvl="0" marL="0" marR="0" rtl="0" algn="ctr">
                        <a:lnSpc>
                          <a:spcPct val="115000"/>
                        </a:lnSpc>
                        <a:spcBef>
                          <a:spcPts val="0"/>
                        </a:spcBef>
                        <a:spcAft>
                          <a:spcPts val="0"/>
                        </a:spcAft>
                        <a:buClr>
                          <a:srgbClr val="000000"/>
                        </a:buClr>
                        <a:buSzPts val="1400"/>
                        <a:buFont typeface="Arial"/>
                        <a:buNone/>
                      </a:pPr>
                      <a:r>
                        <a:t/>
                      </a:r>
                      <a:endParaRPr sz="1600" u="none" cap="none" strike="noStrike">
                        <a:solidFill>
                          <a:schemeClr val="dk1"/>
                        </a:solidFill>
                      </a:endParaRPr>
                    </a:p>
                    <a:p>
                      <a:pPr indent="0" lvl="0" marL="0" marR="0" rtl="0" algn="l">
                        <a:lnSpc>
                          <a:spcPct val="115000"/>
                        </a:lnSpc>
                        <a:spcBef>
                          <a:spcPts val="0"/>
                        </a:spcBef>
                        <a:spcAft>
                          <a:spcPts val="0"/>
                        </a:spcAft>
                        <a:buClr>
                          <a:srgbClr val="000000"/>
                        </a:buClr>
                        <a:buSzPts val="1400"/>
                        <a:buFont typeface="Arial"/>
                        <a:buNone/>
                      </a:pPr>
                      <a:r>
                        <a:t/>
                      </a:r>
                      <a:endParaRPr sz="1600" u="none" cap="none" strike="noStrike">
                        <a:solidFill>
                          <a:schemeClr val="dk1"/>
                        </a:solidFill>
                      </a:endParaRPr>
                    </a:p>
                  </a:txBody>
                  <a:tcPr marT="31000" marB="31000" marR="31000" marL="31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pic>
        <p:nvPicPr>
          <p:cNvPr descr="CFE.jpg" id="503" name="Google Shape;503;p24"/>
          <p:cNvPicPr preferRelativeResize="0"/>
          <p:nvPr/>
        </p:nvPicPr>
        <p:blipFill rotWithShape="1">
          <a:blip r:embed="rId3">
            <a:alphaModFix/>
          </a:blip>
          <a:srcRect b="0" l="0" r="0" t="0"/>
          <a:stretch/>
        </p:blipFill>
        <p:spPr>
          <a:xfrm>
            <a:off x="11054736" y="5378825"/>
            <a:ext cx="1137300" cy="1392600"/>
          </a:xfrm>
          <a:prstGeom prst="ellipse">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DBF4"/>
            </a:gs>
            <a:gs pos="100000">
              <a:srgbClr val="70A4D5"/>
            </a:gs>
          </a:gsLst>
          <a:path path="circle">
            <a:fillToRect b="100%" r="100%"/>
          </a:path>
          <a:tileRect l="-100%" t="-100%"/>
        </a:gradFill>
      </p:bgPr>
    </p:bg>
    <p:spTree>
      <p:nvGrpSpPr>
        <p:cNvPr id="508" name="Shape 508"/>
        <p:cNvGrpSpPr/>
        <p:nvPr/>
      </p:nvGrpSpPr>
      <p:grpSpPr>
        <a:xfrm>
          <a:off x="0" y="0"/>
          <a:ext cx="0" cy="0"/>
          <a:chOff x="0" y="0"/>
          <a:chExt cx="0" cy="0"/>
        </a:xfrm>
      </p:grpSpPr>
      <p:graphicFrame>
        <p:nvGraphicFramePr>
          <p:cNvPr id="509" name="Google Shape;509;g5b6db9e5d1_1_34"/>
          <p:cNvGraphicFramePr/>
          <p:nvPr/>
        </p:nvGraphicFramePr>
        <p:xfrm>
          <a:off x="983049" y="476672"/>
          <a:ext cx="3000000" cy="3000000"/>
        </p:xfrm>
        <a:graphic>
          <a:graphicData uri="http://schemas.openxmlformats.org/drawingml/2006/table">
            <a:tbl>
              <a:tblPr>
                <a:noFill/>
                <a:tableStyleId>{B61C1EF1-56F3-467B-A38A-20ABEDD5BA42}</a:tableStyleId>
              </a:tblPr>
              <a:tblGrid>
                <a:gridCol w="3637300"/>
                <a:gridCol w="2268075"/>
                <a:gridCol w="4536150"/>
              </a:tblGrid>
              <a:tr h="1426350">
                <a:tc gridSpan="3">
                  <a:txBody>
                    <a:bodyPr/>
                    <a:lstStyle/>
                    <a:p>
                      <a:pPr indent="0" lvl="0" marL="0" marR="0" rtl="0" algn="just">
                        <a:lnSpc>
                          <a:spcPct val="115000"/>
                        </a:lnSpc>
                        <a:spcBef>
                          <a:spcPts val="0"/>
                        </a:spcBef>
                        <a:spcAft>
                          <a:spcPts val="0"/>
                        </a:spcAft>
                        <a:buClr>
                          <a:srgbClr val="000000"/>
                        </a:buClr>
                        <a:buSzPts val="1400"/>
                        <a:buFont typeface="Arial"/>
                        <a:buNone/>
                      </a:pPr>
                      <a:r>
                        <a:rPr b="1" lang="es-MX" sz="1600" u="none" cap="none" strike="noStrike">
                          <a:solidFill>
                            <a:schemeClr val="dk1"/>
                          </a:solidFill>
                        </a:rPr>
                        <a:t>12.7 k. Descripción de lo que se hará con los resultados: </a:t>
                      </a:r>
                      <a:r>
                        <a:rPr lang="es-MX" sz="1600" u="none" cap="none" strike="noStrike">
                          <a:solidFill>
                            <a:schemeClr val="dk1"/>
                          </a:solidFill>
                        </a:rPr>
                        <a:t>Los alumnos presentarán su diario </a:t>
                      </a:r>
                      <a:r>
                        <a:rPr lang="es-MX" sz="1600">
                          <a:solidFill>
                            <a:schemeClr val="dk1"/>
                          </a:solidFill>
                        </a:rPr>
                        <a:t>de viaje finalizado y explicarán frente a un auditorio el conflicto central de su narración y cómo se conecta con los conceptos centrales de las distintas disciplinas que participan en el proyecto. Los alumnos serán capaces de identificar la complejidad del fenómeno migratorio y reconocer los distintos tipos de opresiones que sufren.</a:t>
                      </a:r>
                      <a:endParaRPr sz="1600" u="none" cap="none" strike="noStrike">
                        <a:solidFill>
                          <a:schemeClr val="dk1"/>
                        </a:solidFill>
                      </a:endParaRPr>
                    </a:p>
                  </a:txBody>
                  <a:tcPr marT="54500" marB="54500" marR="54500" marL="54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bl>
          </a:graphicData>
        </a:graphic>
      </p:graphicFrame>
      <p:graphicFrame>
        <p:nvGraphicFramePr>
          <p:cNvPr id="510" name="Google Shape;510;g5b6db9e5d1_1_34"/>
          <p:cNvGraphicFramePr/>
          <p:nvPr/>
        </p:nvGraphicFramePr>
        <p:xfrm>
          <a:off x="983049" y="1903022"/>
          <a:ext cx="3000000" cy="3000000"/>
        </p:xfrm>
        <a:graphic>
          <a:graphicData uri="http://schemas.openxmlformats.org/drawingml/2006/table">
            <a:tbl>
              <a:tblPr>
                <a:noFill/>
                <a:tableStyleId>{B61C1EF1-56F3-467B-A38A-20ABEDD5BA42}</a:tableStyleId>
              </a:tblPr>
              <a:tblGrid>
                <a:gridCol w="10441525"/>
              </a:tblGrid>
              <a:tr h="1028575">
                <a:tc>
                  <a:txBody>
                    <a:bodyPr/>
                    <a:lstStyle/>
                    <a:p>
                      <a:pPr indent="0" lvl="0" marL="0" marR="0" rtl="0" algn="just">
                        <a:lnSpc>
                          <a:spcPct val="115000"/>
                        </a:lnSpc>
                        <a:spcBef>
                          <a:spcPts val="0"/>
                        </a:spcBef>
                        <a:spcAft>
                          <a:spcPts val="0"/>
                        </a:spcAft>
                        <a:buClr>
                          <a:srgbClr val="000000"/>
                        </a:buClr>
                        <a:buSzPts val="1400"/>
                        <a:buFont typeface="Arial"/>
                        <a:buNone/>
                      </a:pPr>
                      <a:r>
                        <a:rPr b="1" lang="es-MX" sz="1600" u="none" cap="none" strike="noStrike">
                          <a:solidFill>
                            <a:schemeClr val="dk1"/>
                          </a:solidFill>
                        </a:rPr>
                        <a:t>12.8 l. Análisis. Contrastación de lo esperado y lo sucedido: </a:t>
                      </a:r>
                      <a:r>
                        <a:rPr lang="es-MX" sz="1600" u="none" cap="none" strike="noStrike">
                          <a:solidFill>
                            <a:schemeClr val="dk1"/>
                          </a:solidFill>
                        </a:rPr>
                        <a:t>Los alumnos mostrar</a:t>
                      </a:r>
                      <a:r>
                        <a:rPr lang="es-MX" sz="1600">
                          <a:solidFill>
                            <a:schemeClr val="dk1"/>
                          </a:solidFill>
                        </a:rPr>
                        <a:t>on interés y motivación para presentar los resultados de su trabajo y por la temática abordada. Lograron crear historias y personajes verosímiles que ejemplifican muchas de las problemáticas que padecen los migrantes. </a:t>
                      </a:r>
                      <a:endParaRPr sz="1600">
                        <a:solidFill>
                          <a:schemeClr val="dk1"/>
                        </a:solidFill>
                      </a:endParaRPr>
                    </a:p>
                    <a:p>
                      <a:pPr indent="0" lvl="0" marL="0" marR="0" rtl="0" algn="just">
                        <a:lnSpc>
                          <a:spcPct val="115000"/>
                        </a:lnSpc>
                        <a:spcBef>
                          <a:spcPts val="0"/>
                        </a:spcBef>
                        <a:spcAft>
                          <a:spcPts val="0"/>
                        </a:spcAft>
                        <a:buClr>
                          <a:srgbClr val="000000"/>
                        </a:buClr>
                        <a:buSzPts val="1400"/>
                        <a:buFont typeface="Arial"/>
                        <a:buNone/>
                      </a:pPr>
                      <a:r>
                        <a:rPr lang="es-MX" sz="1600">
                          <a:solidFill>
                            <a:schemeClr val="dk1"/>
                          </a:solidFill>
                        </a:rPr>
                        <a:t>Además, aportaron una reflexión sobre los aprendizajes desarrollados durante el proyecto, tanto en el aspecto conceptual como en el procedimental y actitudinal.</a:t>
                      </a:r>
                      <a:endParaRPr sz="1600">
                        <a:solidFill>
                          <a:schemeClr val="dk1"/>
                        </a:solidFill>
                      </a:endParaRPr>
                    </a:p>
                  </a:txBody>
                  <a:tcPr marT="54500" marB="54500" marR="54500" marL="54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0000">
                <a:tc>
                  <a:txBody>
                    <a:bodyPr/>
                    <a:lstStyle/>
                    <a:p>
                      <a:pPr indent="0" lvl="0" marL="0" marR="0" rtl="0" algn="just">
                        <a:lnSpc>
                          <a:spcPct val="115000"/>
                        </a:lnSpc>
                        <a:spcBef>
                          <a:spcPts val="0"/>
                        </a:spcBef>
                        <a:spcAft>
                          <a:spcPts val="0"/>
                        </a:spcAft>
                        <a:buClr>
                          <a:srgbClr val="000000"/>
                        </a:buClr>
                        <a:buSzPts val="1400"/>
                        <a:buFont typeface="Arial"/>
                        <a:buNone/>
                      </a:pPr>
                      <a:r>
                        <a:rPr b="1" lang="es-MX" sz="1600" u="none" cap="none" strike="noStrike">
                          <a:solidFill>
                            <a:schemeClr val="dk1"/>
                          </a:solidFill>
                        </a:rPr>
                        <a:t>12.9 m. Toma de decisiones</a:t>
                      </a:r>
                      <a:r>
                        <a:rPr b="1" lang="es-MX" sz="1600">
                          <a:solidFill>
                            <a:schemeClr val="dk1"/>
                          </a:solidFill>
                        </a:rPr>
                        <a:t>: </a:t>
                      </a:r>
                      <a:r>
                        <a:rPr lang="es-MX" sz="1600">
                          <a:solidFill>
                            <a:schemeClr val="dk1"/>
                          </a:solidFill>
                        </a:rPr>
                        <a:t>Los alumnos mostraron iniciativa e independencia en la toma de decisiones sobre los roles que </a:t>
                      </a:r>
                      <a:r>
                        <a:rPr lang="es-MX" sz="1600">
                          <a:solidFill>
                            <a:schemeClr val="dk1"/>
                          </a:solidFill>
                        </a:rPr>
                        <a:t>desempeñará</a:t>
                      </a:r>
                      <a:r>
                        <a:rPr lang="es-MX" sz="1600">
                          <a:solidFill>
                            <a:schemeClr val="dk1"/>
                          </a:solidFill>
                        </a:rPr>
                        <a:t> cada miembro del equipo. Mediante un proceso de diálogo acordaron quién sería el presentador de cada diario de viaje.</a:t>
                      </a:r>
                      <a:endParaRPr sz="1600" u="none" cap="none" strike="noStrike">
                        <a:solidFill>
                          <a:schemeClr val="dk1"/>
                        </a:solidFill>
                      </a:endParaRPr>
                    </a:p>
                  </a:txBody>
                  <a:tcPr marT="54500" marB="54500" marR="54500" marL="54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pic>
        <p:nvPicPr>
          <p:cNvPr descr="CFE.jpg" id="511" name="Google Shape;511;g5b6db9e5d1_1_34"/>
          <p:cNvPicPr preferRelativeResize="0"/>
          <p:nvPr/>
        </p:nvPicPr>
        <p:blipFill rotWithShape="1">
          <a:blip r:embed="rId3">
            <a:alphaModFix/>
          </a:blip>
          <a:srcRect b="0" l="0" r="0" t="0"/>
          <a:stretch/>
        </p:blipFill>
        <p:spPr>
          <a:xfrm>
            <a:off x="11054736" y="5378825"/>
            <a:ext cx="1137300" cy="1392600"/>
          </a:xfrm>
          <a:prstGeom prst="ellipse">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DBF4"/>
            </a:gs>
            <a:gs pos="100000">
              <a:srgbClr val="70A4D5"/>
            </a:gs>
          </a:gsLst>
          <a:path path="circle">
            <a:fillToRect b="100%" r="100%"/>
          </a:path>
          <a:tileRect l="-100%" t="-100%"/>
        </a:gradFill>
      </p:bgPr>
    </p:bg>
    <p:spTree>
      <p:nvGrpSpPr>
        <p:cNvPr id="516" name="Shape 516"/>
        <p:cNvGrpSpPr/>
        <p:nvPr/>
      </p:nvGrpSpPr>
      <p:grpSpPr>
        <a:xfrm>
          <a:off x="0" y="0"/>
          <a:ext cx="0" cy="0"/>
          <a:chOff x="0" y="0"/>
          <a:chExt cx="0" cy="0"/>
        </a:xfrm>
      </p:grpSpPr>
      <p:pic>
        <p:nvPicPr>
          <p:cNvPr descr="CFE.jpg" id="517" name="Google Shape;517;g23e271cf08c_1_1"/>
          <p:cNvPicPr preferRelativeResize="0"/>
          <p:nvPr/>
        </p:nvPicPr>
        <p:blipFill rotWithShape="1">
          <a:blip r:embed="rId3">
            <a:alphaModFix/>
          </a:blip>
          <a:srcRect b="0" l="0" r="0" t="0"/>
          <a:stretch/>
        </p:blipFill>
        <p:spPr>
          <a:xfrm>
            <a:off x="11054736" y="5378825"/>
            <a:ext cx="1137300" cy="1392600"/>
          </a:xfrm>
          <a:prstGeom prst="ellipse">
            <a:avLst/>
          </a:prstGeom>
          <a:noFill/>
          <a:ln>
            <a:noFill/>
          </a:ln>
        </p:spPr>
      </p:pic>
      <p:sp>
        <p:nvSpPr>
          <p:cNvPr id="518" name="Google Shape;518;g23e271cf08c_1_1"/>
          <p:cNvSpPr txBox="1"/>
          <p:nvPr/>
        </p:nvSpPr>
        <p:spPr>
          <a:xfrm>
            <a:off x="5015880" y="274638"/>
            <a:ext cx="68409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0" lang="es-MX" sz="1800" u="none" cap="none" strike="noStrike">
                <a:solidFill>
                  <a:schemeClr val="dk1"/>
                </a:solidFill>
                <a:latin typeface="Arial"/>
                <a:ea typeface="Arial"/>
                <a:cs typeface="Arial"/>
                <a:sym typeface="Arial"/>
              </a:rPr>
              <a:t>Apartado </a:t>
            </a:r>
            <a:r>
              <a:rPr b="1" lang="es-MX" sz="1800">
                <a:solidFill>
                  <a:schemeClr val="dk1"/>
                </a:solidFill>
              </a:rPr>
              <a:t>12</a:t>
            </a:r>
            <a:r>
              <a:rPr b="1" i="0" lang="es-MX" sz="1800" u="none" cap="none" strike="noStrike">
                <a:solidFill>
                  <a:schemeClr val="dk1"/>
                </a:solidFill>
                <a:latin typeface="Arial"/>
                <a:ea typeface="Arial"/>
                <a:cs typeface="Arial"/>
                <a:sym typeface="Arial"/>
              </a:rPr>
              <a:t>.</a:t>
            </a:r>
            <a:r>
              <a:rPr b="1" lang="es-MX" sz="1800">
                <a:solidFill>
                  <a:schemeClr val="dk1"/>
                </a:solidFill>
              </a:rPr>
              <a:t> Evidencias</a:t>
            </a:r>
            <a:endParaRPr b="0" i="0" sz="1400" u="none" cap="none" strike="noStrike">
              <a:solidFill>
                <a:srgbClr val="000000"/>
              </a:solidFill>
              <a:latin typeface="Arial"/>
              <a:ea typeface="Arial"/>
              <a:cs typeface="Arial"/>
              <a:sym typeface="Arial"/>
            </a:endParaRPr>
          </a:p>
        </p:txBody>
      </p:sp>
      <p:sp>
        <p:nvSpPr>
          <p:cNvPr id="519" name="Google Shape;519;g23e271cf08c_1_1"/>
          <p:cNvSpPr txBox="1"/>
          <p:nvPr/>
        </p:nvSpPr>
        <p:spPr>
          <a:xfrm>
            <a:off x="565425" y="802525"/>
            <a:ext cx="10907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MX" sz="1800"/>
              <a:t>Liga de la publicación de la Antología: https://www.calameo.com/books/00732731264050560608d</a:t>
            </a:r>
            <a:endParaRPr b="1" sz="1800"/>
          </a:p>
        </p:txBody>
      </p:sp>
      <p:pic>
        <p:nvPicPr>
          <p:cNvPr id="520" name="Google Shape;520;g23e271cf08c_1_1"/>
          <p:cNvPicPr preferRelativeResize="0"/>
          <p:nvPr/>
        </p:nvPicPr>
        <p:blipFill>
          <a:blip r:embed="rId4">
            <a:alphaModFix/>
          </a:blip>
          <a:stretch>
            <a:fillRect/>
          </a:stretch>
        </p:blipFill>
        <p:spPr>
          <a:xfrm>
            <a:off x="681375" y="1324875"/>
            <a:ext cx="4184934" cy="5350475"/>
          </a:xfrm>
          <a:prstGeom prst="rect">
            <a:avLst/>
          </a:prstGeom>
          <a:noFill/>
          <a:ln>
            <a:noFill/>
          </a:ln>
        </p:spPr>
      </p:pic>
      <p:pic>
        <p:nvPicPr>
          <p:cNvPr id="521" name="Google Shape;521;g23e271cf08c_1_1"/>
          <p:cNvPicPr preferRelativeResize="0"/>
          <p:nvPr/>
        </p:nvPicPr>
        <p:blipFill>
          <a:blip r:embed="rId5">
            <a:alphaModFix/>
          </a:blip>
          <a:stretch>
            <a:fillRect/>
          </a:stretch>
        </p:blipFill>
        <p:spPr>
          <a:xfrm>
            <a:off x="5565884" y="1512800"/>
            <a:ext cx="5095875" cy="5162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DBF4"/>
            </a:gs>
            <a:gs pos="100000">
              <a:srgbClr val="70A4D5"/>
            </a:gs>
          </a:gsLst>
          <a:path path="circle">
            <a:fillToRect b="100%" r="100%"/>
          </a:path>
          <a:tileRect l="-100%" t="-100%"/>
        </a:gradFill>
      </p:bgPr>
    </p:bg>
    <p:spTree>
      <p:nvGrpSpPr>
        <p:cNvPr id="180" name="Shape 180"/>
        <p:cNvGrpSpPr/>
        <p:nvPr/>
      </p:nvGrpSpPr>
      <p:grpSpPr>
        <a:xfrm>
          <a:off x="0" y="0"/>
          <a:ext cx="0" cy="0"/>
          <a:chOff x="0" y="0"/>
          <a:chExt cx="0" cy="0"/>
        </a:xfrm>
      </p:grpSpPr>
      <p:sp>
        <p:nvSpPr>
          <p:cNvPr id="181" name="Google Shape;181;p5"/>
          <p:cNvSpPr txBox="1"/>
          <p:nvPr>
            <p:ph type="ctrTitle"/>
          </p:nvPr>
        </p:nvSpPr>
        <p:spPr>
          <a:xfrm>
            <a:off x="7104112" y="260648"/>
            <a:ext cx="4821188" cy="576063"/>
          </a:xfrm>
          <a:prstGeom prst="rect">
            <a:avLst/>
          </a:prstGeom>
          <a:noFill/>
          <a:ln>
            <a:noFill/>
          </a:ln>
        </p:spPr>
        <p:txBody>
          <a:bodyPr anchorCtr="0" anchor="ctr" bIns="45700" lIns="91425" spcFirstLastPara="1" rIns="91425" wrap="square" tIns="45700">
            <a:normAutofit fontScale="90000"/>
          </a:bodyPr>
          <a:lstStyle/>
          <a:p>
            <a:pPr indent="0" lvl="0" marL="0" rtl="0" algn="r">
              <a:lnSpc>
                <a:spcPct val="100000"/>
              </a:lnSpc>
              <a:spcBef>
                <a:spcPts val="0"/>
              </a:spcBef>
              <a:spcAft>
                <a:spcPts val="0"/>
              </a:spcAft>
              <a:buClr>
                <a:schemeClr val="dk1"/>
              </a:buClr>
              <a:buSzPct val="111111"/>
              <a:buFont typeface="Arial"/>
              <a:buNone/>
            </a:pPr>
            <a:r>
              <a:rPr b="1" lang="es-MX" sz="1800">
                <a:solidFill>
                  <a:schemeClr val="dk1"/>
                </a:solidFill>
                <a:latin typeface="Arial"/>
                <a:ea typeface="Arial"/>
                <a:cs typeface="Arial"/>
                <a:sym typeface="Arial"/>
              </a:rPr>
              <a:t>Apartado 5. Introducción o justificación.</a:t>
            </a:r>
            <a:br>
              <a:rPr b="1" lang="es-MX" sz="1620">
                <a:solidFill>
                  <a:schemeClr val="dk1"/>
                </a:solidFill>
                <a:latin typeface="Arial"/>
                <a:ea typeface="Arial"/>
                <a:cs typeface="Arial"/>
                <a:sym typeface="Arial"/>
              </a:rPr>
            </a:br>
            <a:endParaRPr b="1" sz="1620">
              <a:solidFill>
                <a:schemeClr val="dk1"/>
              </a:solidFill>
              <a:latin typeface="Arial"/>
              <a:ea typeface="Arial"/>
              <a:cs typeface="Arial"/>
              <a:sym typeface="Arial"/>
            </a:endParaRPr>
          </a:p>
        </p:txBody>
      </p:sp>
      <p:sp>
        <p:nvSpPr>
          <p:cNvPr id="182" name="Google Shape;182;p5"/>
          <p:cNvSpPr txBox="1"/>
          <p:nvPr>
            <p:ph idx="1" type="subTitle"/>
          </p:nvPr>
        </p:nvSpPr>
        <p:spPr>
          <a:xfrm>
            <a:off x="258600" y="764700"/>
            <a:ext cx="10863000" cy="5779200"/>
          </a:xfrm>
          <a:prstGeom prst="rect">
            <a:avLst/>
          </a:prstGeom>
          <a:noFill/>
          <a:ln>
            <a:noFill/>
          </a:ln>
        </p:spPr>
        <p:txBody>
          <a:bodyPr anchorCtr="0" anchor="t" bIns="45700" lIns="91425" spcFirstLastPara="1" rIns="91425" wrap="square" tIns="45700">
            <a:noAutofit/>
          </a:bodyPr>
          <a:lstStyle/>
          <a:p>
            <a:pPr indent="0" lvl="0" marL="0" rtl="0" algn="just">
              <a:spcBef>
                <a:spcPts val="360"/>
              </a:spcBef>
              <a:spcAft>
                <a:spcPts val="0"/>
              </a:spcAft>
              <a:buClr>
                <a:schemeClr val="dk1"/>
              </a:buClr>
              <a:buSzPts val="1100"/>
              <a:buFont typeface="Arial"/>
              <a:buNone/>
            </a:pPr>
            <a:r>
              <a:rPr lang="es-MX" sz="1501">
                <a:solidFill>
                  <a:schemeClr val="dk1"/>
                </a:solidFill>
                <a:latin typeface="Arial"/>
                <a:ea typeface="Arial"/>
                <a:cs typeface="Arial"/>
                <a:sym typeface="Arial"/>
              </a:rPr>
              <a:t>El Colegio Franco Español, con más de 85 años de haber sido fundado ha logrado consolidar una educación humanista que ahora apuesta por una formación que permita a los estudiantes conocer la problemática actual y poder reflexionar sobre las futuras soluciones propuestas desde su conocimiento y creatividad.</a:t>
            </a:r>
            <a:endParaRPr sz="1501">
              <a:solidFill>
                <a:schemeClr val="dk1"/>
              </a:solidFill>
              <a:latin typeface="Arial"/>
              <a:ea typeface="Arial"/>
              <a:cs typeface="Arial"/>
              <a:sym typeface="Arial"/>
            </a:endParaRPr>
          </a:p>
          <a:p>
            <a:pPr indent="0" lvl="0" marL="0" rtl="0" algn="just">
              <a:spcBef>
                <a:spcPts val="600"/>
              </a:spcBef>
              <a:spcAft>
                <a:spcPts val="0"/>
              </a:spcAft>
              <a:buClr>
                <a:schemeClr val="dk1"/>
              </a:buClr>
              <a:buSzPts val="1100"/>
              <a:buFont typeface="Arial"/>
              <a:buNone/>
            </a:pPr>
            <a:r>
              <a:rPr lang="es-MX" sz="1501">
                <a:solidFill>
                  <a:schemeClr val="dk1"/>
                </a:solidFill>
                <a:latin typeface="Arial"/>
                <a:ea typeface="Arial"/>
                <a:cs typeface="Arial"/>
                <a:sym typeface="Arial"/>
              </a:rPr>
              <a:t>La migración es un fenómeno social complejo, cuya comprensión de sus causas y efectos, requiere un enfoque, claramente, interdisciplinar. Explicar por qué las personas deciden migrar involucra un análisis económico, político, socio-cultural, y sobre las injusticias y violaciones de derechos que muchas veces sufren. La migración es detonada por múltiples factores, incluso por algunos que parecen orientados a la prosperidad como es el desarrollo de energías limpias. Este es el caso de la comunidad zapoteca de Juchitán de Zaragoza en Oaxaca. En dicha comunidad se construyó una planta eólica que despojó a los habitantes de sus tierras y, con ello, los obligó a migrar. Esto muestra una paradoja entre el supuesto progreso y sustentabilidad que debe generar una planta de energía, y los efectos negativos ocasionados a la comunidad. A su vez es importante hacer notar que en esta Ciudad de México los jóvenes conviven cotidianamente con personas que han sido desplazadas de sus pueblos originarios.</a:t>
            </a:r>
            <a:endParaRPr sz="1501">
              <a:solidFill>
                <a:schemeClr val="dk1"/>
              </a:solidFill>
              <a:latin typeface="Arial"/>
              <a:ea typeface="Arial"/>
              <a:cs typeface="Arial"/>
              <a:sym typeface="Arial"/>
            </a:endParaRPr>
          </a:p>
          <a:p>
            <a:pPr indent="0" lvl="0" marL="0" rtl="0" algn="just">
              <a:spcBef>
                <a:spcPts val="600"/>
              </a:spcBef>
              <a:spcAft>
                <a:spcPts val="0"/>
              </a:spcAft>
              <a:buClr>
                <a:schemeClr val="dk1"/>
              </a:buClr>
              <a:buSzPts val="1100"/>
              <a:buFont typeface="Arial"/>
              <a:buNone/>
            </a:pPr>
            <a:r>
              <a:rPr lang="es-MX" sz="1501">
                <a:solidFill>
                  <a:schemeClr val="dk1"/>
                </a:solidFill>
                <a:latin typeface="Arial"/>
                <a:ea typeface="Arial"/>
                <a:cs typeface="Arial"/>
                <a:sym typeface="Arial"/>
              </a:rPr>
              <a:t>El propósito del presente proyecto es analizar los tipos de injusticia padecidos por los migrantes de esta comunidad, identificando, en especial, cómo el desarrollo de energía sustentable los ha afectado. En la medida que los alumnos reconozcan las injusticias cometidas contra los migrantes serán capaces de dar pautas de solución a tales problemas. Para implementar esto, los alumnos se asumirán ellos mismos como pobladores de Juchitán y construirán una historia de vida, donde den cuenta de la llegada de la planta eólica y de las vicisitudes de su viaje migrante. Esta historia quedará asentada en una bitácora o diario de viaje, el cual será enriquecido con información de las disciplinas involucradas en el proyecto. </a:t>
            </a:r>
            <a:endParaRPr sz="1501">
              <a:solidFill>
                <a:schemeClr val="dk1"/>
              </a:solidFill>
              <a:latin typeface="Arial"/>
              <a:ea typeface="Arial"/>
              <a:cs typeface="Arial"/>
              <a:sym typeface="Arial"/>
            </a:endParaRPr>
          </a:p>
          <a:p>
            <a:pPr indent="0" lvl="0" marL="0" rtl="0" algn="just">
              <a:spcBef>
                <a:spcPts val="600"/>
              </a:spcBef>
              <a:spcAft>
                <a:spcPts val="0"/>
              </a:spcAft>
              <a:buClr>
                <a:schemeClr val="dk1"/>
              </a:buClr>
              <a:buSzPts val="1100"/>
              <a:buFont typeface="Arial"/>
              <a:buNone/>
            </a:pPr>
            <a:r>
              <a:rPr lang="es-MX" sz="1501">
                <a:solidFill>
                  <a:schemeClr val="dk1"/>
                </a:solidFill>
                <a:latin typeface="Arial"/>
                <a:ea typeface="Arial"/>
                <a:cs typeface="Arial"/>
                <a:sym typeface="Arial"/>
              </a:rPr>
              <a:t>Esta estrategia responde a motivar el interés de los alumnos por el fenómeno de la migración, y que sea capaz de reconocer que México es un país de migrantes y que hay adolescentes, como ellos, que viven una realidad social muy distinta. De igual modo, el proyecto busca hacer notar que la migración no es un fenómeno lejano a los alumnos. Antes bien, siguiendo el espíritu interdisciplinario, se busca identificar las relaciones complejas en una sociedad, por ejemplo, cómo la energía producida por las plantas eólicas es consumida en las ciudades, tal que, sus habitantes pueden ser vistos como responsables indirectos de la migración en Juchitán. </a:t>
            </a:r>
            <a:endParaRPr sz="1501">
              <a:solidFill>
                <a:schemeClr val="dk1"/>
              </a:solidFill>
              <a:latin typeface="Arial"/>
              <a:ea typeface="Arial"/>
              <a:cs typeface="Arial"/>
              <a:sym typeface="Arial"/>
            </a:endParaRPr>
          </a:p>
          <a:p>
            <a:pPr indent="0" lvl="0" marL="0" rtl="0" algn="just">
              <a:spcBef>
                <a:spcPts val="600"/>
              </a:spcBef>
              <a:spcAft>
                <a:spcPts val="0"/>
              </a:spcAft>
              <a:buClr>
                <a:schemeClr val="dk1"/>
              </a:buClr>
              <a:buSzPts val="1100"/>
              <a:buFont typeface="Arial"/>
              <a:buNone/>
            </a:pPr>
            <a:r>
              <a:t/>
            </a:r>
            <a:endParaRPr sz="1401">
              <a:solidFill>
                <a:schemeClr val="dk1"/>
              </a:solidFill>
              <a:latin typeface="Arial"/>
              <a:ea typeface="Arial"/>
              <a:cs typeface="Arial"/>
              <a:sym typeface="Arial"/>
            </a:endParaRPr>
          </a:p>
          <a:p>
            <a:pPr indent="0" lvl="0" marL="0" rtl="0" algn="ctr">
              <a:lnSpc>
                <a:spcPct val="100000"/>
              </a:lnSpc>
              <a:spcBef>
                <a:spcPts val="600"/>
              </a:spcBef>
              <a:spcAft>
                <a:spcPts val="0"/>
              </a:spcAft>
              <a:buClr>
                <a:schemeClr val="lt1"/>
              </a:buClr>
              <a:buSzPts val="1800"/>
              <a:buNone/>
            </a:pPr>
            <a:r>
              <a:t/>
            </a:r>
            <a:endParaRPr sz="1800">
              <a:solidFill>
                <a:schemeClr val="dk1"/>
              </a:solidFill>
            </a:endParaRPr>
          </a:p>
          <a:p>
            <a:pPr indent="0" lvl="0" marL="0" rtl="0" algn="just">
              <a:lnSpc>
                <a:spcPct val="100000"/>
              </a:lnSpc>
              <a:spcBef>
                <a:spcPts val="400"/>
              </a:spcBef>
              <a:spcAft>
                <a:spcPts val="0"/>
              </a:spcAft>
              <a:buClr>
                <a:schemeClr val="dk1"/>
              </a:buClr>
              <a:buSzPts val="2000"/>
              <a:buNone/>
            </a:pPr>
            <a:r>
              <a:t/>
            </a:r>
            <a:endParaRPr sz="2000">
              <a:solidFill>
                <a:schemeClr val="dk1"/>
              </a:solidFill>
              <a:latin typeface="Arial"/>
              <a:ea typeface="Arial"/>
              <a:cs typeface="Arial"/>
              <a:sym typeface="Arial"/>
            </a:endParaRPr>
          </a:p>
        </p:txBody>
      </p:sp>
      <p:pic>
        <p:nvPicPr>
          <p:cNvPr descr="CFE.jpg" id="183" name="Google Shape;183;p5"/>
          <p:cNvPicPr preferRelativeResize="0"/>
          <p:nvPr/>
        </p:nvPicPr>
        <p:blipFill rotWithShape="1">
          <a:blip r:embed="rId3">
            <a:alphaModFix/>
          </a:blip>
          <a:srcRect b="0" l="0" r="0" t="0"/>
          <a:stretch/>
        </p:blipFill>
        <p:spPr>
          <a:xfrm>
            <a:off x="11054736" y="5378825"/>
            <a:ext cx="1137300" cy="1392600"/>
          </a:xfrm>
          <a:prstGeom prst="ellipse">
            <a:avLst/>
          </a:prstGeom>
          <a:noFill/>
          <a:ln>
            <a:noFill/>
          </a:ln>
        </p:spPr>
      </p:pic>
      <p:sp>
        <p:nvSpPr>
          <p:cNvPr id="184" name="Google Shape;184;p5"/>
          <p:cNvSpPr txBox="1"/>
          <p:nvPr/>
        </p:nvSpPr>
        <p:spPr>
          <a:xfrm>
            <a:off x="7949925" y="498075"/>
            <a:ext cx="4272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DBF4"/>
            </a:gs>
            <a:gs pos="100000">
              <a:srgbClr val="70A4D5"/>
            </a:gs>
          </a:gsLst>
          <a:path path="circle">
            <a:fillToRect b="100%" r="100%"/>
          </a:path>
          <a:tileRect l="-100%" t="-100%"/>
        </a:gradFill>
      </p:bgPr>
    </p:bg>
    <p:spTree>
      <p:nvGrpSpPr>
        <p:cNvPr id="526" name="Shape 526"/>
        <p:cNvGrpSpPr/>
        <p:nvPr/>
      </p:nvGrpSpPr>
      <p:grpSpPr>
        <a:xfrm>
          <a:off x="0" y="0"/>
          <a:ext cx="0" cy="0"/>
          <a:chOff x="0" y="0"/>
          <a:chExt cx="0" cy="0"/>
        </a:xfrm>
      </p:grpSpPr>
      <p:pic>
        <p:nvPicPr>
          <p:cNvPr descr="CFE.jpg" id="527" name="Google Shape;527;g23e271cf08c_1_8"/>
          <p:cNvPicPr preferRelativeResize="0"/>
          <p:nvPr/>
        </p:nvPicPr>
        <p:blipFill rotWithShape="1">
          <a:blip r:embed="rId3">
            <a:alphaModFix/>
          </a:blip>
          <a:srcRect b="0" l="0" r="0" t="0"/>
          <a:stretch/>
        </p:blipFill>
        <p:spPr>
          <a:xfrm>
            <a:off x="11054736" y="5378825"/>
            <a:ext cx="1137300" cy="1392600"/>
          </a:xfrm>
          <a:prstGeom prst="ellipse">
            <a:avLst/>
          </a:prstGeom>
          <a:noFill/>
          <a:ln>
            <a:noFill/>
          </a:ln>
        </p:spPr>
      </p:pic>
      <p:sp>
        <p:nvSpPr>
          <p:cNvPr id="528" name="Google Shape;528;g23e271cf08c_1_8"/>
          <p:cNvSpPr txBox="1"/>
          <p:nvPr/>
        </p:nvSpPr>
        <p:spPr>
          <a:xfrm>
            <a:off x="5015880" y="274638"/>
            <a:ext cx="68409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0" lang="es-MX" sz="1800" u="none" cap="none" strike="noStrike">
                <a:solidFill>
                  <a:schemeClr val="dk1"/>
                </a:solidFill>
                <a:latin typeface="Arial"/>
                <a:ea typeface="Arial"/>
                <a:cs typeface="Arial"/>
                <a:sym typeface="Arial"/>
              </a:rPr>
              <a:t>Apartado </a:t>
            </a:r>
            <a:r>
              <a:rPr b="1" lang="es-MX" sz="1800">
                <a:solidFill>
                  <a:schemeClr val="dk1"/>
                </a:solidFill>
              </a:rPr>
              <a:t>12</a:t>
            </a:r>
            <a:r>
              <a:rPr b="1" i="0" lang="es-MX" sz="1800" u="none" cap="none" strike="noStrike">
                <a:solidFill>
                  <a:schemeClr val="dk1"/>
                </a:solidFill>
                <a:latin typeface="Arial"/>
                <a:ea typeface="Arial"/>
                <a:cs typeface="Arial"/>
                <a:sym typeface="Arial"/>
              </a:rPr>
              <a:t>.</a:t>
            </a:r>
            <a:r>
              <a:rPr b="1" lang="es-MX" sz="1800">
                <a:solidFill>
                  <a:schemeClr val="dk1"/>
                </a:solidFill>
              </a:rPr>
              <a:t> Lista de cotejo</a:t>
            </a:r>
            <a:endParaRPr b="0" i="0" sz="1400" u="none" cap="none" strike="noStrike">
              <a:solidFill>
                <a:srgbClr val="000000"/>
              </a:solidFill>
              <a:latin typeface="Arial"/>
              <a:ea typeface="Arial"/>
              <a:cs typeface="Arial"/>
              <a:sym typeface="Arial"/>
            </a:endParaRPr>
          </a:p>
        </p:txBody>
      </p:sp>
      <p:pic>
        <p:nvPicPr>
          <p:cNvPr id="529" name="Google Shape;529;g23e271cf08c_1_8"/>
          <p:cNvPicPr preferRelativeResize="0"/>
          <p:nvPr/>
        </p:nvPicPr>
        <p:blipFill>
          <a:blip r:embed="rId4">
            <a:alphaModFix/>
          </a:blip>
          <a:stretch>
            <a:fillRect/>
          </a:stretch>
        </p:blipFill>
        <p:spPr>
          <a:xfrm>
            <a:off x="152400" y="139727"/>
            <a:ext cx="6657975" cy="2373750"/>
          </a:xfrm>
          <a:prstGeom prst="rect">
            <a:avLst/>
          </a:prstGeom>
          <a:noFill/>
          <a:ln>
            <a:noFill/>
          </a:ln>
        </p:spPr>
      </p:pic>
      <p:pic>
        <p:nvPicPr>
          <p:cNvPr id="530" name="Google Shape;530;g23e271cf08c_1_8"/>
          <p:cNvPicPr preferRelativeResize="0"/>
          <p:nvPr/>
        </p:nvPicPr>
        <p:blipFill>
          <a:blip r:embed="rId5">
            <a:alphaModFix/>
          </a:blip>
          <a:stretch>
            <a:fillRect/>
          </a:stretch>
        </p:blipFill>
        <p:spPr>
          <a:xfrm>
            <a:off x="152400" y="2513475"/>
            <a:ext cx="6657975" cy="4143900"/>
          </a:xfrm>
          <a:prstGeom prst="rect">
            <a:avLst/>
          </a:prstGeom>
          <a:noFill/>
          <a:ln>
            <a:noFill/>
          </a:ln>
        </p:spPr>
      </p:pic>
      <p:pic>
        <p:nvPicPr>
          <p:cNvPr id="531" name="Google Shape;531;g23e271cf08c_1_8"/>
          <p:cNvPicPr preferRelativeResize="0"/>
          <p:nvPr/>
        </p:nvPicPr>
        <p:blipFill rotWithShape="1">
          <a:blip r:embed="rId6">
            <a:alphaModFix/>
          </a:blip>
          <a:srcRect b="0" l="0" r="5687" t="0"/>
          <a:stretch/>
        </p:blipFill>
        <p:spPr>
          <a:xfrm>
            <a:off x="5921925" y="1769225"/>
            <a:ext cx="6270101" cy="27361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DBF4"/>
            </a:gs>
            <a:gs pos="100000">
              <a:srgbClr val="70A4D5"/>
            </a:gs>
          </a:gsLst>
          <a:path path="circle">
            <a:fillToRect b="100%" r="100%"/>
          </a:path>
          <a:tileRect l="-100%" t="-100%"/>
        </a:gradFill>
      </p:bgPr>
    </p:bg>
    <p:spTree>
      <p:nvGrpSpPr>
        <p:cNvPr id="535" name="Shape 535"/>
        <p:cNvGrpSpPr/>
        <p:nvPr/>
      </p:nvGrpSpPr>
      <p:grpSpPr>
        <a:xfrm>
          <a:off x="0" y="0"/>
          <a:ext cx="0" cy="0"/>
          <a:chOff x="0" y="0"/>
          <a:chExt cx="0" cy="0"/>
        </a:xfrm>
      </p:grpSpPr>
      <p:sp>
        <p:nvSpPr>
          <p:cNvPr id="536" name="Google Shape;536;p25"/>
          <p:cNvSpPr/>
          <p:nvPr/>
        </p:nvSpPr>
        <p:spPr>
          <a:xfrm>
            <a:off x="255350" y="260650"/>
            <a:ext cx="11576400" cy="341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0" lang="es-MX" sz="1800" u="none" cap="none" strike="noStrike">
                <a:solidFill>
                  <a:schemeClr val="dk1"/>
                </a:solidFill>
                <a:latin typeface="Arial"/>
                <a:ea typeface="Arial"/>
                <a:cs typeface="Arial"/>
                <a:sym typeface="Arial"/>
              </a:rPr>
              <a:t>Apartado 1</a:t>
            </a:r>
            <a:r>
              <a:rPr b="1" lang="es-MX" sz="1800">
                <a:solidFill>
                  <a:schemeClr val="dk1"/>
                </a:solidFill>
              </a:rPr>
              <a:t>3</a:t>
            </a:r>
            <a:r>
              <a:rPr b="1" i="0" lang="es-MX" sz="1800" u="none" cap="none" strike="noStrike">
                <a:solidFill>
                  <a:schemeClr val="dk1"/>
                </a:solidFill>
                <a:latin typeface="Arial"/>
                <a:ea typeface="Arial"/>
                <a:cs typeface="Arial"/>
                <a:sym typeface="Arial"/>
              </a:rPr>
              <a:t>. Autoevaluación, coevaluación del proyecto, por parte de</a:t>
            </a:r>
            <a:r>
              <a:rPr b="1" lang="es-MX" sz="1800">
                <a:solidFill>
                  <a:schemeClr val="dk1"/>
                </a:solidFill>
              </a:rPr>
              <a:t> </a:t>
            </a:r>
            <a:r>
              <a:rPr b="1" i="0" lang="es-MX" sz="1800" u="none" cap="none" strike="noStrike">
                <a:solidFill>
                  <a:schemeClr val="dk1"/>
                </a:solidFill>
                <a:latin typeface="Arial"/>
                <a:ea typeface="Arial"/>
                <a:cs typeface="Arial"/>
                <a:sym typeface="Arial"/>
              </a:rPr>
              <a:t>alumnos, maestro</a:t>
            </a:r>
            <a:r>
              <a:rPr b="1" lang="es-MX" sz="1800">
                <a:solidFill>
                  <a:schemeClr val="dk1"/>
                </a:solidFill>
              </a:rPr>
              <a:t>s y </a:t>
            </a:r>
            <a:r>
              <a:rPr b="1" i="0" lang="es-MX" sz="1800" u="none" cap="none" strike="noStrike">
                <a:solidFill>
                  <a:schemeClr val="dk1"/>
                </a:solidFill>
                <a:latin typeface="Arial"/>
                <a:ea typeface="Arial"/>
                <a:cs typeface="Arial"/>
                <a:sym typeface="Arial"/>
              </a:rPr>
              <a:t>autoridades</a:t>
            </a:r>
            <a:endParaRPr b="0" i="0" sz="1400" u="none" cap="none" strike="noStrike">
              <a:solidFill>
                <a:srgbClr val="000000"/>
              </a:solidFill>
              <a:latin typeface="Arial"/>
              <a:ea typeface="Arial"/>
              <a:cs typeface="Arial"/>
              <a:sym typeface="Arial"/>
            </a:endParaRPr>
          </a:p>
        </p:txBody>
      </p:sp>
      <p:pic>
        <p:nvPicPr>
          <p:cNvPr descr="CFE.jpg" id="537" name="Google Shape;537;p25"/>
          <p:cNvPicPr preferRelativeResize="0"/>
          <p:nvPr/>
        </p:nvPicPr>
        <p:blipFill rotWithShape="1">
          <a:blip r:embed="rId3">
            <a:alphaModFix/>
          </a:blip>
          <a:srcRect b="0" l="0" r="0" t="0"/>
          <a:stretch/>
        </p:blipFill>
        <p:spPr>
          <a:xfrm>
            <a:off x="11054736" y="5378825"/>
            <a:ext cx="1137300" cy="1392600"/>
          </a:xfrm>
          <a:prstGeom prst="ellipse">
            <a:avLst/>
          </a:prstGeom>
          <a:noFill/>
          <a:ln>
            <a:noFill/>
          </a:ln>
        </p:spPr>
      </p:pic>
      <p:graphicFrame>
        <p:nvGraphicFramePr>
          <p:cNvPr id="538" name="Google Shape;538;p25"/>
          <p:cNvGraphicFramePr/>
          <p:nvPr/>
        </p:nvGraphicFramePr>
        <p:xfrm>
          <a:off x="210200" y="784450"/>
          <a:ext cx="3000000" cy="3000000"/>
        </p:xfrm>
        <a:graphic>
          <a:graphicData uri="http://schemas.openxmlformats.org/drawingml/2006/table">
            <a:tbl>
              <a:tblPr>
                <a:noFill/>
                <a:tableStyleId>{59B62456-BD4A-46A2-883F-12D9B568F9EA}</a:tableStyleId>
              </a:tblPr>
              <a:tblGrid>
                <a:gridCol w="6102300"/>
                <a:gridCol w="5564400"/>
              </a:tblGrid>
              <a:tr h="697550">
                <a:tc>
                  <a:txBody>
                    <a:bodyPr/>
                    <a:lstStyle/>
                    <a:p>
                      <a:pPr indent="0" lvl="0" marL="0" rtl="0" algn="just">
                        <a:spcBef>
                          <a:spcPts val="0"/>
                        </a:spcBef>
                        <a:spcAft>
                          <a:spcPts val="0"/>
                        </a:spcAft>
                        <a:buNone/>
                      </a:pPr>
                      <a:r>
                        <a:rPr b="1" lang="es-MX" sz="1600"/>
                        <a:t>Alumnos: coevaluación del proyecto y autoevaluación del proyecto</a:t>
                      </a:r>
                      <a:endParaRPr b="1" sz="1600"/>
                    </a:p>
                  </a:txBody>
                  <a:tcPr marT="91425" marB="91425" marR="91425" marL="91425"/>
                </a:tc>
                <a:tc>
                  <a:txBody>
                    <a:bodyPr/>
                    <a:lstStyle/>
                    <a:p>
                      <a:pPr indent="0" lvl="0" marL="0" rtl="0" algn="just">
                        <a:spcBef>
                          <a:spcPts val="0"/>
                        </a:spcBef>
                        <a:spcAft>
                          <a:spcPts val="0"/>
                        </a:spcAft>
                        <a:buNone/>
                      </a:pPr>
                      <a:r>
                        <a:rPr b="1" lang="es-MX" sz="1600"/>
                        <a:t>Evaluación por parte de maestros y autoridades</a:t>
                      </a:r>
                      <a:endParaRPr b="1" sz="1600"/>
                    </a:p>
                  </a:txBody>
                  <a:tcPr marT="91425" marB="91425" marR="91425" marL="91425"/>
                </a:tc>
              </a:tr>
              <a:tr h="1436150">
                <a:tc>
                  <a:txBody>
                    <a:bodyPr/>
                    <a:lstStyle/>
                    <a:p>
                      <a:pPr indent="0" lvl="0" marL="0" rtl="0" algn="just">
                        <a:spcBef>
                          <a:spcPts val="0"/>
                        </a:spcBef>
                        <a:spcAft>
                          <a:spcPts val="0"/>
                        </a:spcAft>
                        <a:buNone/>
                      </a:pPr>
                      <a:r>
                        <a:rPr lang="es-MX" sz="1600"/>
                        <a:t>Los profesores siempre nos estuvieron corrigiendo nuestros errores, nos resolvían nuestras dudas, nos daban sus críticas para mejorar partes del proyecto, y siempre estuvieron al pendiente de que todos lográramos entender cada estructura del proyecto.</a:t>
                      </a:r>
                      <a:endParaRPr sz="1600"/>
                    </a:p>
                  </a:txBody>
                  <a:tcPr marT="91425" marB="91425" marR="91425" marL="91425"/>
                </a:tc>
                <a:tc>
                  <a:txBody>
                    <a:bodyPr/>
                    <a:lstStyle/>
                    <a:p>
                      <a:pPr indent="0" lvl="0" marL="0" rtl="0" algn="just">
                        <a:spcBef>
                          <a:spcPts val="0"/>
                        </a:spcBef>
                        <a:spcAft>
                          <a:spcPts val="0"/>
                        </a:spcAft>
                        <a:buNone/>
                      </a:pPr>
                      <a:r>
                        <a:rPr b="1" lang="es-MX" sz="1600"/>
                        <a:t>Dr. Omar Avendaño. (Director General del Colegio)</a:t>
                      </a:r>
                      <a:endParaRPr b="1" sz="1600"/>
                    </a:p>
                    <a:p>
                      <a:pPr indent="0" lvl="0" marL="0" rtl="0" algn="just">
                        <a:spcBef>
                          <a:spcPts val="0"/>
                        </a:spcBef>
                        <a:spcAft>
                          <a:spcPts val="0"/>
                        </a:spcAft>
                        <a:buNone/>
                      </a:pPr>
                      <a:r>
                        <a:rPr lang="es-MX" sz="1600"/>
                        <a:t>El proyecto desde su inicio fue producto de un curso para profesores, mismo que logró entusiasmar a los estudiantes y llegar a los resultados obtenidos. La Dirección felicita precisamente el hecho de que se superaron las expectativas planteadas.</a:t>
                      </a:r>
                      <a:endParaRPr b="1" sz="1600"/>
                    </a:p>
                  </a:txBody>
                  <a:tcPr marT="91425" marB="91425" marR="91425" marL="91425"/>
                </a:tc>
              </a:tr>
              <a:tr h="1053200">
                <a:tc>
                  <a:txBody>
                    <a:bodyPr/>
                    <a:lstStyle/>
                    <a:p>
                      <a:pPr indent="0" lvl="0" marL="0" rtl="0" algn="just">
                        <a:spcBef>
                          <a:spcPts val="0"/>
                        </a:spcBef>
                        <a:spcAft>
                          <a:spcPts val="0"/>
                        </a:spcAft>
                        <a:buNone/>
                      </a:pPr>
                      <a:r>
                        <a:rPr lang="es-MX" sz="1600"/>
                        <a:t>La verdad sugeriría que se revisaran mejor los horarios para no dejar a alguna área menos incluida, pero de lo demás me parece que fue un buen proyecto por parte de los profesores.</a:t>
                      </a:r>
                      <a:endParaRPr sz="1600"/>
                    </a:p>
                  </a:txBody>
                  <a:tcPr marT="91425" marB="91425" marR="91425" marL="91425"/>
                </a:tc>
                <a:tc rowSpan="3">
                  <a:txBody>
                    <a:bodyPr/>
                    <a:lstStyle/>
                    <a:p>
                      <a:pPr indent="0" lvl="0" marL="0" rtl="0" algn="just">
                        <a:spcBef>
                          <a:spcPts val="0"/>
                        </a:spcBef>
                        <a:spcAft>
                          <a:spcPts val="0"/>
                        </a:spcAft>
                        <a:buNone/>
                      </a:pPr>
                      <a:r>
                        <a:t/>
                      </a:r>
                      <a:endParaRPr b="1" sz="1600"/>
                    </a:p>
                    <a:p>
                      <a:pPr indent="0" lvl="0" marL="0" rtl="0" algn="just">
                        <a:spcBef>
                          <a:spcPts val="0"/>
                        </a:spcBef>
                        <a:spcAft>
                          <a:spcPts val="0"/>
                        </a:spcAft>
                        <a:buNone/>
                      </a:pPr>
                      <a:r>
                        <a:rPr b="1" lang="es-MX" sz="1600"/>
                        <a:t>Profa. Geovana González. (Coordinadora de Preparatoria)</a:t>
                      </a:r>
                      <a:endParaRPr b="1" sz="1600"/>
                    </a:p>
                    <a:p>
                      <a:pPr indent="0" lvl="0" marL="0" rtl="0" algn="just">
                        <a:spcBef>
                          <a:spcPts val="0"/>
                        </a:spcBef>
                        <a:spcAft>
                          <a:spcPts val="0"/>
                        </a:spcAft>
                        <a:buNone/>
                      </a:pPr>
                      <a:r>
                        <a:rPr lang="es-MX" sz="1600"/>
                        <a:t>Excelente integración de los maestros y sobre todo de los alumnos de todas las áreas.</a:t>
                      </a:r>
                      <a:endParaRPr sz="1600"/>
                    </a:p>
                    <a:p>
                      <a:pPr indent="0" lvl="0" marL="0" rtl="0" algn="just">
                        <a:spcBef>
                          <a:spcPts val="0"/>
                        </a:spcBef>
                        <a:spcAft>
                          <a:spcPts val="0"/>
                        </a:spcAft>
                        <a:buNone/>
                      </a:pPr>
                      <a:r>
                        <a:rPr lang="es-MX" sz="1600"/>
                        <a:t>Buen equilibrio de los contenidos para lograr el interés de todos.</a:t>
                      </a:r>
                      <a:endParaRPr sz="1600"/>
                    </a:p>
                    <a:p>
                      <a:pPr indent="0" lvl="0" marL="0" rtl="0" algn="just">
                        <a:spcBef>
                          <a:spcPts val="0"/>
                        </a:spcBef>
                        <a:spcAft>
                          <a:spcPts val="0"/>
                        </a:spcAft>
                        <a:buNone/>
                      </a:pPr>
                      <a:r>
                        <a:rPr lang="es-MX" sz="1600"/>
                        <a:t>Excelente enfoque de cada área. </a:t>
                      </a:r>
                      <a:endParaRPr sz="1600"/>
                    </a:p>
                    <a:p>
                      <a:pPr indent="0" lvl="0" marL="0" rtl="0" algn="just">
                        <a:spcBef>
                          <a:spcPts val="0"/>
                        </a:spcBef>
                        <a:spcAft>
                          <a:spcPts val="0"/>
                        </a:spcAft>
                        <a:buNone/>
                      </a:pPr>
                      <a:r>
                        <a:rPr lang="es-MX" sz="1600"/>
                        <a:t>Felicidades lograron en la exposición el interés de sus compañeros de los otros grados y padres de familia.</a:t>
                      </a:r>
                      <a:endParaRPr sz="1600"/>
                    </a:p>
                  </a:txBody>
                  <a:tcPr marT="91425" marB="91425" marR="91425" marL="91425"/>
                </a:tc>
              </a:tr>
              <a:tr h="449150">
                <a:tc rowSpan="2">
                  <a:txBody>
                    <a:bodyPr/>
                    <a:lstStyle/>
                    <a:p>
                      <a:pPr indent="0" lvl="0" marL="0" rtl="0" algn="just">
                        <a:spcBef>
                          <a:spcPts val="0"/>
                        </a:spcBef>
                        <a:spcAft>
                          <a:spcPts val="0"/>
                        </a:spcAft>
                        <a:buNone/>
                      </a:pPr>
                      <a:r>
                        <a:rPr lang="es-MX" sz="1600"/>
                        <a:t>En mi caso particular [el principal logro]  fue el aprender un poquitito más de las comunidades marginadas del país y adentrarme un poco en las dificultades que sufren las personas migrantes. En general siento que -en caso de realmente analizarlo-, puede ser un buen proyecto para aprender a NO idealizar nada (ej, energías limpias y a la propia gente), además tratar temas de opresión abre un abanico de perspectivas que puede ser muy útil para nuestro futuro y para considerar a los demás.</a:t>
                      </a:r>
                      <a:endParaRPr sz="1600"/>
                    </a:p>
                  </a:txBody>
                  <a:tcPr marT="91425" marB="91425" marR="91425" marL="91425"/>
                </a:tc>
                <a:tc vMerge="1"/>
              </a:tr>
              <a:tr h="2026600">
                <a:tc vMerge="1"/>
                <a:tc vMerge="1"/>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DBF4"/>
            </a:gs>
            <a:gs pos="100000">
              <a:srgbClr val="70A4D5"/>
            </a:gs>
          </a:gsLst>
          <a:path path="circle">
            <a:fillToRect b="100%" r="100%"/>
          </a:path>
          <a:tileRect l="-100%" t="-100%"/>
        </a:gradFill>
      </p:bgPr>
    </p:bg>
    <p:spTree>
      <p:nvGrpSpPr>
        <p:cNvPr id="542" name="Shape 542"/>
        <p:cNvGrpSpPr/>
        <p:nvPr/>
      </p:nvGrpSpPr>
      <p:grpSpPr>
        <a:xfrm>
          <a:off x="0" y="0"/>
          <a:ext cx="0" cy="0"/>
          <a:chOff x="0" y="0"/>
          <a:chExt cx="0" cy="0"/>
        </a:xfrm>
      </p:grpSpPr>
      <p:sp>
        <p:nvSpPr>
          <p:cNvPr id="543" name="Google Shape;543;g242a47e6107_0_2"/>
          <p:cNvSpPr/>
          <p:nvPr/>
        </p:nvSpPr>
        <p:spPr>
          <a:xfrm>
            <a:off x="255350" y="260650"/>
            <a:ext cx="11576400" cy="3414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es-MX" sz="1800" u="none" cap="none" strike="noStrike">
                <a:solidFill>
                  <a:schemeClr val="dk1"/>
                </a:solidFill>
                <a:latin typeface="Arial"/>
                <a:ea typeface="Arial"/>
                <a:cs typeface="Arial"/>
                <a:sym typeface="Arial"/>
              </a:rPr>
              <a:t>Apartado 1</a:t>
            </a:r>
            <a:r>
              <a:rPr b="1" lang="es-MX" sz="1800">
                <a:solidFill>
                  <a:schemeClr val="dk1"/>
                </a:solidFill>
              </a:rPr>
              <a:t>3</a:t>
            </a:r>
            <a:r>
              <a:rPr b="1" i="0" lang="es-MX" sz="1800" u="none" cap="none" strike="noStrike">
                <a:solidFill>
                  <a:schemeClr val="dk1"/>
                </a:solidFill>
                <a:latin typeface="Arial"/>
                <a:ea typeface="Arial"/>
                <a:cs typeface="Arial"/>
                <a:sym typeface="Arial"/>
              </a:rPr>
              <a:t>. Autoevaluación, coevaluación del proyecto, por parte de</a:t>
            </a:r>
            <a:r>
              <a:rPr b="1" lang="es-MX" sz="1800">
                <a:solidFill>
                  <a:schemeClr val="dk1"/>
                </a:solidFill>
              </a:rPr>
              <a:t> </a:t>
            </a:r>
            <a:r>
              <a:rPr b="1" i="0" lang="es-MX" sz="1800" u="none" cap="none" strike="noStrike">
                <a:solidFill>
                  <a:schemeClr val="dk1"/>
                </a:solidFill>
                <a:latin typeface="Arial"/>
                <a:ea typeface="Arial"/>
                <a:cs typeface="Arial"/>
                <a:sym typeface="Arial"/>
              </a:rPr>
              <a:t>alumnos, maestro</a:t>
            </a:r>
            <a:r>
              <a:rPr b="1" lang="es-MX" sz="1800">
                <a:solidFill>
                  <a:schemeClr val="dk1"/>
                </a:solidFill>
              </a:rPr>
              <a:t>s y </a:t>
            </a:r>
            <a:r>
              <a:rPr b="1" i="0" lang="es-MX" sz="1800" u="none" cap="none" strike="noStrike">
                <a:solidFill>
                  <a:schemeClr val="dk1"/>
                </a:solidFill>
                <a:latin typeface="Arial"/>
                <a:ea typeface="Arial"/>
                <a:cs typeface="Arial"/>
                <a:sym typeface="Arial"/>
              </a:rPr>
              <a:t>autoridades</a:t>
            </a:r>
            <a:endParaRPr b="0" i="0" sz="1400" u="none" cap="none" strike="noStrike">
              <a:solidFill>
                <a:srgbClr val="000000"/>
              </a:solidFill>
              <a:latin typeface="Arial"/>
              <a:ea typeface="Arial"/>
              <a:cs typeface="Arial"/>
              <a:sym typeface="Arial"/>
            </a:endParaRPr>
          </a:p>
        </p:txBody>
      </p:sp>
      <p:pic>
        <p:nvPicPr>
          <p:cNvPr descr="CFE.jpg" id="544" name="Google Shape;544;g242a47e6107_0_2"/>
          <p:cNvPicPr preferRelativeResize="0"/>
          <p:nvPr/>
        </p:nvPicPr>
        <p:blipFill rotWithShape="1">
          <a:blip r:embed="rId3">
            <a:alphaModFix/>
          </a:blip>
          <a:srcRect b="0" l="0" r="0" t="0"/>
          <a:stretch/>
        </p:blipFill>
        <p:spPr>
          <a:xfrm>
            <a:off x="11054736" y="5378825"/>
            <a:ext cx="1137300" cy="1392600"/>
          </a:xfrm>
          <a:prstGeom prst="ellipse">
            <a:avLst/>
          </a:prstGeom>
          <a:noFill/>
          <a:ln>
            <a:noFill/>
          </a:ln>
        </p:spPr>
      </p:pic>
      <p:graphicFrame>
        <p:nvGraphicFramePr>
          <p:cNvPr id="545" name="Google Shape;545;g242a47e6107_0_2"/>
          <p:cNvGraphicFramePr/>
          <p:nvPr/>
        </p:nvGraphicFramePr>
        <p:xfrm>
          <a:off x="165050" y="903000"/>
          <a:ext cx="3000000" cy="3000000"/>
        </p:xfrm>
        <a:graphic>
          <a:graphicData uri="http://schemas.openxmlformats.org/drawingml/2006/table">
            <a:tbl>
              <a:tblPr>
                <a:noFill/>
                <a:tableStyleId>{59B62456-BD4A-46A2-883F-12D9B568F9EA}</a:tableStyleId>
              </a:tblPr>
              <a:tblGrid>
                <a:gridCol w="11576400"/>
              </a:tblGrid>
              <a:tr h="653450">
                <a:tc>
                  <a:txBody>
                    <a:bodyPr/>
                    <a:lstStyle/>
                    <a:p>
                      <a:pPr indent="0" lvl="0" marL="0" rtl="0" algn="just">
                        <a:spcBef>
                          <a:spcPts val="0"/>
                        </a:spcBef>
                        <a:spcAft>
                          <a:spcPts val="0"/>
                        </a:spcAft>
                        <a:buNone/>
                      </a:pPr>
                      <a:r>
                        <a:rPr b="1" lang="es-MX" sz="1600"/>
                        <a:t>Autoevaluación por parte de profesores</a:t>
                      </a:r>
                      <a:endParaRPr b="1" sz="1600"/>
                    </a:p>
                  </a:txBody>
                  <a:tcPr marT="91425" marB="91425" marR="91425" marL="91425"/>
                </a:tc>
              </a:tr>
              <a:tr h="1018300">
                <a:tc>
                  <a:txBody>
                    <a:bodyPr/>
                    <a:lstStyle/>
                    <a:p>
                      <a:pPr indent="0" lvl="0" marL="0" rtl="0" algn="just">
                        <a:spcBef>
                          <a:spcPts val="0"/>
                        </a:spcBef>
                        <a:spcAft>
                          <a:spcPts val="0"/>
                        </a:spcAft>
                        <a:buNone/>
                      </a:pPr>
                      <a:r>
                        <a:rPr b="1" lang="es-MX" sz="1600"/>
                        <a:t>Prof. Adrián García. </a:t>
                      </a:r>
                      <a:r>
                        <a:rPr lang="es-MX" sz="1600"/>
                        <a:t>Se cumple el objetivo de reflexionar sobre las causas y consecuencias de la migración forzada y la paradoja que resulta de la implementación de una tecnología, en principio benéfica, pero su mala implementación conlleva a injusticias sociales.</a:t>
                      </a:r>
                      <a:r>
                        <a:rPr b="1" lang="es-MX" sz="1600"/>
                        <a:t> </a:t>
                      </a:r>
                      <a:r>
                        <a:rPr lang="es-MX" sz="1600"/>
                        <a:t> </a:t>
                      </a:r>
                      <a:endParaRPr sz="1600"/>
                    </a:p>
                  </a:txBody>
                  <a:tcPr marT="91425" marB="91425" marR="91425" marL="91425"/>
                </a:tc>
              </a:tr>
              <a:tr h="1008875">
                <a:tc>
                  <a:txBody>
                    <a:bodyPr/>
                    <a:lstStyle/>
                    <a:p>
                      <a:pPr indent="0" lvl="0" marL="0" rtl="0" algn="just">
                        <a:spcBef>
                          <a:spcPts val="0"/>
                        </a:spcBef>
                        <a:spcAft>
                          <a:spcPts val="0"/>
                        </a:spcAft>
                        <a:buNone/>
                      </a:pPr>
                      <a:r>
                        <a:rPr b="1" lang="es-MX" sz="1600"/>
                        <a:t>Profa. Nadia García. </a:t>
                      </a:r>
                      <a:r>
                        <a:rPr lang="es-MX" sz="1600"/>
                        <a:t>Desde mi punto de vista, el proyecto cumplió con su objetivo principal en el cual se considera examinar los efectos de la migración forzada por la implementación de una planta eólica, obteniendo un diario de viaje que refleja la comprensión de los conceptos para lograr integrarlos en un trabajo interdisciplinario. </a:t>
                      </a:r>
                      <a:endParaRPr sz="1600"/>
                    </a:p>
                  </a:txBody>
                  <a:tcPr marT="91425" marB="91425" marR="91425" marL="91425"/>
                </a:tc>
              </a:tr>
              <a:tr h="668175">
                <a:tc>
                  <a:txBody>
                    <a:bodyPr/>
                    <a:lstStyle/>
                    <a:p>
                      <a:pPr indent="0" lvl="0" marL="0" rtl="0" algn="just">
                        <a:spcBef>
                          <a:spcPts val="0"/>
                        </a:spcBef>
                        <a:spcAft>
                          <a:spcPts val="0"/>
                        </a:spcAft>
                        <a:buNone/>
                      </a:pPr>
                      <a:r>
                        <a:rPr b="1" lang="es-MX" sz="1600"/>
                        <a:t>Prof. Guillermo Torices   </a:t>
                      </a:r>
                      <a:r>
                        <a:rPr lang="es-MX" sz="1600"/>
                        <a:t>El propósito central del proyecto era que los alumnos reconociera</a:t>
                      </a:r>
                      <a:r>
                        <a:rPr b="1" lang="es-MX" sz="1600"/>
                        <a:t>n </a:t>
                      </a:r>
                      <a:r>
                        <a:rPr lang="es-MX" sz="1600"/>
                        <a:t>la profunda complejidad de la migración y las injusticias que padecen. Esto se logró, aunque hay varios pasos perfectibles.</a:t>
                      </a:r>
                      <a:endParaRPr sz="1600"/>
                    </a:p>
                  </a:txBody>
                  <a:tcPr marT="91425" marB="91425" marR="91425" marL="91425"/>
                </a:tc>
              </a:tr>
              <a:tr h="1714950">
                <a:tc>
                  <a:txBody>
                    <a:bodyPr/>
                    <a:lstStyle/>
                    <a:p>
                      <a:pPr indent="0" lvl="0" marL="0" rtl="0" algn="just">
                        <a:spcBef>
                          <a:spcPts val="0"/>
                        </a:spcBef>
                        <a:spcAft>
                          <a:spcPts val="0"/>
                        </a:spcAft>
                        <a:buNone/>
                      </a:pPr>
                      <a:r>
                        <a:rPr b="1" lang="es-MX" sz="1600"/>
                        <a:t>Profa. Ingrid Luna</a:t>
                      </a:r>
                      <a:r>
                        <a:rPr lang="es-MX" sz="1600"/>
                        <a:t>. Considero que el trabajo realizado fue bueno y entusiasta. Sin duda, sobre la marcha van surgiendo detalles y situaciones imprevistas, pero creo que la toma de decisiones fue buena y se logró el objetivo principal del proyecto.</a:t>
                      </a:r>
                      <a:endParaRPr sz="1600"/>
                    </a:p>
                    <a:p>
                      <a:pPr indent="0" lvl="0" marL="0" rtl="0" algn="just">
                        <a:spcBef>
                          <a:spcPts val="0"/>
                        </a:spcBef>
                        <a:spcAft>
                          <a:spcPts val="0"/>
                        </a:spcAft>
                        <a:buNone/>
                      </a:pPr>
                      <a:r>
                        <a:t/>
                      </a:r>
                      <a:endParaRPr sz="1600"/>
                    </a:p>
                  </a:txBody>
                  <a:tcPr marT="91425" marB="91425" marR="91425" marL="91425"/>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g227e4ea0d5e_0_4"/>
          <p:cNvSpPr/>
          <p:nvPr/>
        </p:nvSpPr>
        <p:spPr>
          <a:xfrm>
            <a:off x="4439816" y="260648"/>
            <a:ext cx="7392000" cy="369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es-MX" sz="1800" u="none" cap="none" strike="noStrike">
                <a:solidFill>
                  <a:schemeClr val="dk1"/>
                </a:solidFill>
                <a:latin typeface="Arial"/>
                <a:ea typeface="Arial"/>
                <a:cs typeface="Arial"/>
                <a:sym typeface="Arial"/>
              </a:rPr>
              <a:t>Apartado 1</a:t>
            </a:r>
            <a:r>
              <a:rPr b="1" lang="es-MX" sz="1800">
                <a:solidFill>
                  <a:schemeClr val="dk1"/>
                </a:solidFill>
              </a:rPr>
              <a:t>4</a:t>
            </a:r>
            <a:r>
              <a:rPr b="1" i="0" lang="es-MX" sz="1800" u="none" cap="none" strike="noStrike">
                <a:solidFill>
                  <a:schemeClr val="dk1"/>
                </a:solidFill>
                <a:latin typeface="Arial"/>
                <a:ea typeface="Arial"/>
                <a:cs typeface="Arial"/>
                <a:sym typeface="Arial"/>
              </a:rPr>
              <a:t>. </a:t>
            </a:r>
            <a:r>
              <a:rPr b="1" lang="es-MX" sz="1800">
                <a:solidFill>
                  <a:schemeClr val="dk1"/>
                </a:solidFill>
              </a:rPr>
              <a:t>Lista de cambios</a:t>
            </a:r>
            <a:endParaRPr b="0" i="0" sz="1400" u="none" cap="none" strike="noStrike">
              <a:solidFill>
                <a:srgbClr val="000000"/>
              </a:solidFill>
              <a:latin typeface="Arial"/>
              <a:ea typeface="Arial"/>
              <a:cs typeface="Arial"/>
              <a:sym typeface="Arial"/>
            </a:endParaRPr>
          </a:p>
        </p:txBody>
      </p:sp>
      <p:pic>
        <p:nvPicPr>
          <p:cNvPr descr="CFE.jpg" id="552" name="Google Shape;552;g227e4ea0d5e_0_4"/>
          <p:cNvPicPr preferRelativeResize="0"/>
          <p:nvPr/>
        </p:nvPicPr>
        <p:blipFill rotWithShape="1">
          <a:blip r:embed="rId3">
            <a:alphaModFix/>
          </a:blip>
          <a:srcRect b="0" l="0" r="0" t="0"/>
          <a:stretch/>
        </p:blipFill>
        <p:spPr>
          <a:xfrm>
            <a:off x="11054736" y="5378825"/>
            <a:ext cx="1137300" cy="1392600"/>
          </a:xfrm>
          <a:prstGeom prst="ellipse">
            <a:avLst/>
          </a:prstGeom>
          <a:noFill/>
          <a:ln>
            <a:noFill/>
          </a:ln>
        </p:spPr>
      </p:pic>
      <p:sp>
        <p:nvSpPr>
          <p:cNvPr id="553" name="Google Shape;553;g227e4ea0d5e_0_4"/>
          <p:cNvSpPr txBox="1"/>
          <p:nvPr/>
        </p:nvSpPr>
        <p:spPr>
          <a:xfrm>
            <a:off x="842600" y="1366925"/>
            <a:ext cx="10642200" cy="3386400"/>
          </a:xfrm>
          <a:prstGeom prst="rect">
            <a:avLst/>
          </a:prstGeom>
          <a:noFill/>
          <a:ln>
            <a:noFill/>
          </a:ln>
        </p:spPr>
        <p:txBody>
          <a:bodyPr anchorCtr="0" anchor="t" bIns="91425" lIns="91425" spcFirstLastPara="1" rIns="91425" wrap="square" tIns="91425">
            <a:spAutoFit/>
          </a:bodyPr>
          <a:lstStyle/>
          <a:p>
            <a:pPr indent="-330200" lvl="0" marL="457200" rtl="0" algn="just">
              <a:lnSpc>
                <a:spcPct val="150000"/>
              </a:lnSpc>
              <a:spcBef>
                <a:spcPts val="0"/>
              </a:spcBef>
              <a:spcAft>
                <a:spcPts val="0"/>
              </a:spcAft>
              <a:buSzPts val="1600"/>
              <a:buAutoNum type="arabicPeriod"/>
            </a:pPr>
            <a:r>
              <a:rPr lang="es-MX" sz="1600"/>
              <a:t>Con el fin de reunir los diarios de viaje escritos por todos los equipos, se decidió presentarlos en forma de antología y publicarlos en  el sitio Calameo. De esa forma, se pudo difundir tanto a la comunidad del Colegio como a lectores externos.</a:t>
            </a:r>
            <a:endParaRPr sz="1600"/>
          </a:p>
          <a:p>
            <a:pPr indent="-330200" lvl="0" marL="457200" rtl="0" algn="just">
              <a:lnSpc>
                <a:spcPct val="150000"/>
              </a:lnSpc>
              <a:spcBef>
                <a:spcPts val="0"/>
              </a:spcBef>
              <a:spcAft>
                <a:spcPts val="0"/>
              </a:spcAft>
              <a:buSzPts val="1600"/>
              <a:buAutoNum type="arabicPeriod"/>
            </a:pPr>
            <a:r>
              <a:rPr lang="es-MX" sz="1600"/>
              <a:t>Se solicitó a los estudiantes que crearan una presentación electrónica breve en la que se apoyaran para exponer su proyecto en la Muestra científica y cultural del Colegio. En ella, además de incluir una sinopsis sobre su diario de viaje, plasmaron lo que aprendieron, lo que les resultó interesante y los retos a los que se enfrentaron.</a:t>
            </a:r>
            <a:endParaRPr sz="1600"/>
          </a:p>
          <a:p>
            <a:pPr indent="-330200" lvl="0" marL="457200" rtl="0" algn="just">
              <a:lnSpc>
                <a:spcPct val="150000"/>
              </a:lnSpc>
              <a:spcBef>
                <a:spcPts val="0"/>
              </a:spcBef>
              <a:spcAft>
                <a:spcPts val="0"/>
              </a:spcAft>
              <a:buSzPts val="1600"/>
              <a:buAutoNum type="arabicPeriod"/>
            </a:pPr>
            <a:r>
              <a:rPr lang="es-MX" sz="1600"/>
              <a:t>De manera complementaria, se llevó a cabo el armado de un prototipo muy simple de un aerogenerador, para reafirmar los conceptos de circuito eléctrico, potencia eléctrica, rotor y generador.</a:t>
            </a: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DBF4"/>
            </a:gs>
            <a:gs pos="100000">
              <a:srgbClr val="70A4D5"/>
            </a:gs>
          </a:gsLst>
          <a:path path="circle">
            <a:fillToRect b="100%" r="100%"/>
          </a:path>
          <a:tileRect l="-100%" t="-100%"/>
        </a:gradFill>
      </p:bgPr>
    </p:bg>
    <p:spTree>
      <p:nvGrpSpPr>
        <p:cNvPr id="189" name="Shape 189"/>
        <p:cNvGrpSpPr/>
        <p:nvPr/>
      </p:nvGrpSpPr>
      <p:grpSpPr>
        <a:xfrm>
          <a:off x="0" y="0"/>
          <a:ext cx="0" cy="0"/>
          <a:chOff x="0" y="0"/>
          <a:chExt cx="0" cy="0"/>
        </a:xfrm>
      </p:grpSpPr>
      <p:sp>
        <p:nvSpPr>
          <p:cNvPr id="190" name="Google Shape;190;p6"/>
          <p:cNvSpPr txBox="1"/>
          <p:nvPr/>
        </p:nvSpPr>
        <p:spPr>
          <a:xfrm>
            <a:off x="8184232" y="404664"/>
            <a:ext cx="3670176" cy="45449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r>
              <a:rPr b="1" i="0" lang="es-MX" sz="1800" u="none" cap="none" strike="noStrike">
                <a:solidFill>
                  <a:schemeClr val="dk1"/>
                </a:solidFill>
                <a:latin typeface="Arial"/>
                <a:ea typeface="Arial"/>
                <a:cs typeface="Arial"/>
                <a:sym typeface="Arial"/>
              </a:rPr>
              <a:t>Apartado 6. Objetivo general</a:t>
            </a:r>
            <a:endParaRPr b="0" i="0" sz="1400" u="none" cap="none" strike="noStrike">
              <a:solidFill>
                <a:srgbClr val="000000"/>
              </a:solidFill>
              <a:latin typeface="Arial"/>
              <a:ea typeface="Arial"/>
              <a:cs typeface="Arial"/>
              <a:sym typeface="Arial"/>
            </a:endParaRPr>
          </a:p>
        </p:txBody>
      </p:sp>
      <p:sp>
        <p:nvSpPr>
          <p:cNvPr id="191" name="Google Shape;191;p6"/>
          <p:cNvSpPr txBox="1"/>
          <p:nvPr/>
        </p:nvSpPr>
        <p:spPr>
          <a:xfrm>
            <a:off x="1199456" y="1604020"/>
            <a:ext cx="9721080" cy="3649960"/>
          </a:xfrm>
          <a:prstGeom prst="rect">
            <a:avLst/>
          </a:prstGeom>
          <a:noFill/>
          <a:ln>
            <a:noFill/>
          </a:ln>
        </p:spPr>
        <p:txBody>
          <a:bodyPr anchorCtr="0" anchor="t" bIns="45700" lIns="91425" spcFirstLastPara="1" rIns="91425" wrap="square" tIns="45700">
            <a:normAutofit/>
          </a:bodyPr>
          <a:lstStyle/>
          <a:p>
            <a:pPr indent="0" lvl="0" marL="0" marR="0" rtl="0" algn="just">
              <a:lnSpc>
                <a:spcPct val="100000"/>
              </a:lnSpc>
              <a:spcBef>
                <a:spcPts val="0"/>
              </a:spcBef>
              <a:spcAft>
                <a:spcPts val="0"/>
              </a:spcAft>
              <a:buClr>
                <a:schemeClr val="lt1"/>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rtl="0" algn="just">
              <a:spcBef>
                <a:spcPts val="360"/>
              </a:spcBef>
              <a:spcAft>
                <a:spcPts val="0"/>
              </a:spcAft>
              <a:buClr>
                <a:schemeClr val="dk1"/>
              </a:buClr>
              <a:buSzPts val="1100"/>
              <a:buFont typeface="Arial"/>
              <a:buNone/>
            </a:pPr>
            <a:r>
              <a:rPr lang="es-MX" sz="1801">
                <a:solidFill>
                  <a:schemeClr val="dk1"/>
                </a:solidFill>
              </a:rPr>
              <a:t>Examinar los efectos de la migración forzada ocasionados por la implementación de una planta de energía eólica en una comunidad zapoteca, cuyos desplazados llegan a la Ciudad de México, con el propósito de que el estudiante reconozca y valore la calidad de vida a la que tienen derecho todos los involucrados en el proceso.</a:t>
            </a:r>
            <a:endParaRPr sz="1801">
              <a:solidFill>
                <a:schemeClr val="dk1"/>
              </a:solidFill>
            </a:endParaRPr>
          </a:p>
          <a:p>
            <a:pPr indent="0" lvl="0" marL="0" marR="0" rtl="0" algn="just">
              <a:lnSpc>
                <a:spcPct val="100000"/>
              </a:lnSpc>
              <a:spcBef>
                <a:spcPts val="640"/>
              </a:spcBef>
              <a:spcAft>
                <a:spcPts val="0"/>
              </a:spcAft>
              <a:buClr>
                <a:schemeClr val="lt1"/>
              </a:buClr>
              <a:buSzPts val="3200"/>
              <a:buFont typeface="Arial"/>
              <a:buNone/>
            </a:pPr>
            <a:r>
              <a:t/>
            </a:r>
            <a:endParaRPr sz="2000">
              <a:solidFill>
                <a:schemeClr val="dk1"/>
              </a:solidFill>
            </a:endParaRPr>
          </a:p>
        </p:txBody>
      </p:sp>
      <p:pic>
        <p:nvPicPr>
          <p:cNvPr descr="CFE.jpg" id="192" name="Google Shape;192;p6"/>
          <p:cNvPicPr preferRelativeResize="0"/>
          <p:nvPr/>
        </p:nvPicPr>
        <p:blipFill rotWithShape="1">
          <a:blip r:embed="rId3">
            <a:alphaModFix/>
          </a:blip>
          <a:srcRect b="0" l="0" r="0" t="0"/>
          <a:stretch/>
        </p:blipFill>
        <p:spPr>
          <a:xfrm>
            <a:off x="11054736" y="5378825"/>
            <a:ext cx="1137300" cy="1392600"/>
          </a:xfrm>
          <a:prstGeom prst="ellipse">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DBF4"/>
            </a:gs>
            <a:gs pos="100000">
              <a:srgbClr val="70A4D5"/>
            </a:gs>
          </a:gsLst>
          <a:path path="circle">
            <a:fillToRect b="100%" r="100%"/>
          </a:path>
          <a:tileRect l="-100%" t="-100%"/>
        </a:gradFill>
      </p:bgPr>
    </p:bg>
    <p:spTree>
      <p:nvGrpSpPr>
        <p:cNvPr id="196" name="Shape 196"/>
        <p:cNvGrpSpPr/>
        <p:nvPr/>
      </p:nvGrpSpPr>
      <p:grpSpPr>
        <a:xfrm>
          <a:off x="0" y="0"/>
          <a:ext cx="0" cy="0"/>
          <a:chOff x="0" y="0"/>
          <a:chExt cx="0" cy="0"/>
        </a:xfrm>
      </p:grpSpPr>
      <p:sp>
        <p:nvSpPr>
          <p:cNvPr id="197" name="Google Shape;197;p7"/>
          <p:cNvSpPr txBox="1"/>
          <p:nvPr/>
        </p:nvSpPr>
        <p:spPr>
          <a:xfrm>
            <a:off x="7392144" y="476673"/>
            <a:ext cx="4246240" cy="360039"/>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r>
              <a:rPr b="1" i="0" lang="es-MX" sz="1800" u="none" cap="none" strike="noStrike">
                <a:solidFill>
                  <a:schemeClr val="dk1"/>
                </a:solidFill>
                <a:latin typeface="Arial"/>
                <a:ea typeface="Arial"/>
                <a:cs typeface="Arial"/>
                <a:sym typeface="Arial"/>
              </a:rPr>
              <a:t>Apartado 7. Objetivos por disciplina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4400"/>
              <a:buFont typeface="Calibri"/>
              <a:buNone/>
            </a:pPr>
            <a:r>
              <a:t/>
            </a:r>
            <a:endParaRPr b="1" i="0" sz="4400" u="none" cap="none" strike="noStrike">
              <a:solidFill>
                <a:schemeClr val="dk1"/>
              </a:solidFill>
              <a:latin typeface="Arial"/>
              <a:ea typeface="Arial"/>
              <a:cs typeface="Arial"/>
              <a:sym typeface="Arial"/>
            </a:endParaRPr>
          </a:p>
        </p:txBody>
      </p:sp>
      <p:sp>
        <p:nvSpPr>
          <p:cNvPr id="198" name="Google Shape;198;p7"/>
          <p:cNvSpPr txBox="1"/>
          <p:nvPr/>
        </p:nvSpPr>
        <p:spPr>
          <a:xfrm>
            <a:off x="1343472" y="1628801"/>
            <a:ext cx="9721080" cy="468052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lt1"/>
              </a:buClr>
              <a:buSzPts val="2000"/>
              <a:buFont typeface="Arial"/>
              <a:buNone/>
            </a:pPr>
            <a:r>
              <a:t/>
            </a:r>
            <a:endParaRPr b="1" i="0" sz="2000" u="none" cap="none" strike="noStrike">
              <a:solidFill>
                <a:schemeClr val="dk1"/>
              </a:solidFill>
              <a:latin typeface="Arial"/>
              <a:ea typeface="Arial"/>
              <a:cs typeface="Arial"/>
              <a:sym typeface="Arial"/>
            </a:endParaRPr>
          </a:p>
          <a:p>
            <a:pPr indent="-228600" lvl="0" marL="342900" marR="0" rtl="0" algn="just">
              <a:lnSpc>
                <a:spcPct val="100000"/>
              </a:lnSpc>
              <a:spcBef>
                <a:spcPts val="360"/>
              </a:spcBef>
              <a:spcAft>
                <a:spcPts val="0"/>
              </a:spcAft>
              <a:buClr>
                <a:schemeClr val="lt1"/>
              </a:buClr>
              <a:buSzPts val="1800"/>
              <a:buFont typeface="Arial"/>
              <a:buNone/>
            </a:pPr>
            <a:r>
              <a:t/>
            </a:r>
            <a:endParaRPr b="1" i="0" sz="1800" u="none" cap="none" strike="noStrike">
              <a:solidFill>
                <a:schemeClr val="dk1"/>
              </a:solidFill>
              <a:latin typeface="Arial"/>
              <a:ea typeface="Arial"/>
              <a:cs typeface="Arial"/>
              <a:sym typeface="Arial"/>
            </a:endParaRPr>
          </a:p>
        </p:txBody>
      </p:sp>
      <p:pic>
        <p:nvPicPr>
          <p:cNvPr descr="CFE.jpg" id="199" name="Google Shape;199;p7"/>
          <p:cNvPicPr preferRelativeResize="0"/>
          <p:nvPr/>
        </p:nvPicPr>
        <p:blipFill rotWithShape="1">
          <a:blip r:embed="rId3">
            <a:alphaModFix/>
          </a:blip>
          <a:srcRect b="0" l="0" r="0" t="0"/>
          <a:stretch/>
        </p:blipFill>
        <p:spPr>
          <a:xfrm>
            <a:off x="11054736" y="5378825"/>
            <a:ext cx="1137300" cy="1392600"/>
          </a:xfrm>
          <a:prstGeom prst="ellipse">
            <a:avLst/>
          </a:prstGeom>
          <a:noFill/>
          <a:ln>
            <a:noFill/>
          </a:ln>
        </p:spPr>
      </p:pic>
      <p:sp>
        <p:nvSpPr>
          <p:cNvPr id="200" name="Google Shape;200;p7"/>
          <p:cNvSpPr txBox="1"/>
          <p:nvPr/>
        </p:nvSpPr>
        <p:spPr>
          <a:xfrm>
            <a:off x="1801250" y="1371600"/>
            <a:ext cx="8940300" cy="3833700"/>
          </a:xfrm>
          <a:prstGeom prst="rect">
            <a:avLst/>
          </a:prstGeom>
          <a:noFill/>
          <a:ln>
            <a:noFill/>
          </a:ln>
        </p:spPr>
        <p:txBody>
          <a:bodyPr anchorCtr="0" anchor="t" bIns="91425" lIns="91425" spcFirstLastPara="1" rIns="91425" wrap="square" tIns="91425">
            <a:spAutoFit/>
          </a:bodyPr>
          <a:lstStyle/>
          <a:p>
            <a:pPr indent="-342900" lvl="0" marL="342900" rtl="0" algn="just">
              <a:spcBef>
                <a:spcPts val="0"/>
              </a:spcBef>
              <a:spcAft>
                <a:spcPts val="0"/>
              </a:spcAft>
              <a:buClr>
                <a:schemeClr val="dk1"/>
              </a:buClr>
              <a:buSzPts val="1901"/>
              <a:buChar char="•"/>
            </a:pPr>
            <a:r>
              <a:rPr b="1" lang="es-MX" sz="1800">
                <a:solidFill>
                  <a:schemeClr val="dk1"/>
                </a:solidFill>
              </a:rPr>
              <a:t>Física IV: </a:t>
            </a:r>
            <a:endParaRPr>
              <a:solidFill>
                <a:schemeClr val="dk1"/>
              </a:solidFill>
            </a:endParaRPr>
          </a:p>
          <a:p>
            <a:pPr indent="-342900" lvl="0" marL="342900" rtl="0" algn="just">
              <a:spcBef>
                <a:spcPts val="360"/>
              </a:spcBef>
              <a:spcAft>
                <a:spcPts val="0"/>
              </a:spcAft>
              <a:buClr>
                <a:schemeClr val="dk1"/>
              </a:buClr>
              <a:buSzPts val="1901"/>
              <a:buChar char="•"/>
            </a:pPr>
            <a:r>
              <a:rPr lang="es-MX" sz="1800">
                <a:solidFill>
                  <a:schemeClr val="dk1"/>
                </a:solidFill>
              </a:rPr>
              <a:t>Identificar los diferentes tipos de fuentes de energía haciendo énfasis en la energía eólica.</a:t>
            </a:r>
            <a:endParaRPr>
              <a:solidFill>
                <a:schemeClr val="dk1"/>
              </a:solidFill>
            </a:endParaRPr>
          </a:p>
          <a:p>
            <a:pPr indent="0" lvl="0" marL="0" rtl="0" algn="just">
              <a:spcBef>
                <a:spcPts val="360"/>
              </a:spcBef>
              <a:spcAft>
                <a:spcPts val="0"/>
              </a:spcAft>
              <a:buClr>
                <a:schemeClr val="dk1"/>
              </a:buClr>
              <a:buFont typeface="Arial"/>
              <a:buNone/>
            </a:pPr>
            <a:r>
              <a:t/>
            </a:r>
            <a:endParaRPr sz="1800">
              <a:solidFill>
                <a:schemeClr val="dk1"/>
              </a:solidFill>
            </a:endParaRPr>
          </a:p>
          <a:p>
            <a:pPr indent="-342900" lvl="0" marL="342900" rtl="0" algn="just">
              <a:spcBef>
                <a:spcPts val="360"/>
              </a:spcBef>
              <a:spcAft>
                <a:spcPts val="0"/>
              </a:spcAft>
              <a:buClr>
                <a:schemeClr val="dk1"/>
              </a:buClr>
              <a:buSzPts val="1901"/>
              <a:buChar char="•"/>
            </a:pPr>
            <a:r>
              <a:rPr b="1" lang="es-MX" sz="1800">
                <a:solidFill>
                  <a:schemeClr val="dk1"/>
                </a:solidFill>
              </a:rPr>
              <a:t>Literatura mexicana e iberoamericana: </a:t>
            </a:r>
            <a:endParaRPr>
              <a:solidFill>
                <a:schemeClr val="dk1"/>
              </a:solidFill>
            </a:endParaRPr>
          </a:p>
          <a:p>
            <a:pPr indent="-342900" lvl="0" marL="342900" rtl="0" algn="just">
              <a:spcBef>
                <a:spcPts val="360"/>
              </a:spcBef>
              <a:spcAft>
                <a:spcPts val="0"/>
              </a:spcAft>
              <a:buClr>
                <a:schemeClr val="dk1"/>
              </a:buClr>
              <a:buSzPts val="1901"/>
              <a:buChar char="•"/>
            </a:pPr>
            <a:r>
              <a:rPr lang="es-MX" sz="1800">
                <a:solidFill>
                  <a:schemeClr val="dk1"/>
                </a:solidFill>
              </a:rPr>
              <a:t>Escribir un diario de viaje ficticio que sirva como reflejo y denuncia de las situaciones a las que se enfrentan los migrantes, desplazados por la planta eólica.</a:t>
            </a:r>
            <a:endParaRPr>
              <a:solidFill>
                <a:schemeClr val="dk1"/>
              </a:solidFill>
            </a:endParaRPr>
          </a:p>
          <a:p>
            <a:pPr indent="0" lvl="0" marL="0" rtl="0" algn="just">
              <a:spcBef>
                <a:spcPts val="360"/>
              </a:spcBef>
              <a:spcAft>
                <a:spcPts val="0"/>
              </a:spcAft>
              <a:buClr>
                <a:schemeClr val="dk1"/>
              </a:buClr>
              <a:buFont typeface="Arial"/>
              <a:buNone/>
            </a:pPr>
            <a:r>
              <a:t/>
            </a:r>
            <a:endParaRPr>
              <a:solidFill>
                <a:schemeClr val="lt1"/>
              </a:solidFill>
            </a:endParaRPr>
          </a:p>
          <a:p>
            <a:pPr indent="-342900" lvl="0" marL="342900" rtl="0" algn="just">
              <a:spcBef>
                <a:spcPts val="360"/>
              </a:spcBef>
              <a:spcAft>
                <a:spcPts val="0"/>
              </a:spcAft>
              <a:buClr>
                <a:schemeClr val="dk1"/>
              </a:buClr>
              <a:buSzPts val="1801"/>
              <a:buChar char="•"/>
            </a:pPr>
            <a:r>
              <a:rPr b="1" lang="es-MX" sz="1800">
                <a:solidFill>
                  <a:schemeClr val="dk1"/>
                </a:solidFill>
              </a:rPr>
              <a:t>Pensamiento filosófico mexicano:</a:t>
            </a:r>
            <a:endParaRPr>
              <a:solidFill>
                <a:schemeClr val="dk1"/>
              </a:solidFill>
            </a:endParaRPr>
          </a:p>
          <a:p>
            <a:pPr indent="-342900" lvl="0" marL="342900" rtl="0" algn="just">
              <a:spcBef>
                <a:spcPts val="360"/>
              </a:spcBef>
              <a:spcAft>
                <a:spcPts val="0"/>
              </a:spcAft>
              <a:buClr>
                <a:schemeClr val="dk1"/>
              </a:buClr>
              <a:buSzPts val="1801"/>
              <a:buChar char="•"/>
            </a:pPr>
            <a:r>
              <a:rPr lang="es-MX" sz="1800">
                <a:solidFill>
                  <a:schemeClr val="dk1"/>
                </a:solidFill>
              </a:rPr>
              <a:t>Identificar la visión del mundo desde el pensamiento filosófico de los pueblos originarios y los diferentes tipos de opresión que pueden sufrir los grupos sociales vulnerables.</a:t>
            </a:r>
            <a:endParaRPr>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DBF4"/>
            </a:gs>
            <a:gs pos="100000">
              <a:srgbClr val="70A4D5"/>
            </a:gs>
          </a:gsLst>
          <a:path path="circle">
            <a:fillToRect b="100%" r="100%"/>
          </a:path>
          <a:tileRect l="-100%" t="-100%"/>
        </a:gradFill>
      </p:bgPr>
    </p:bg>
    <p:spTree>
      <p:nvGrpSpPr>
        <p:cNvPr id="204" name="Shape 204"/>
        <p:cNvGrpSpPr/>
        <p:nvPr/>
      </p:nvGrpSpPr>
      <p:grpSpPr>
        <a:xfrm>
          <a:off x="0" y="0"/>
          <a:ext cx="0" cy="0"/>
          <a:chOff x="0" y="0"/>
          <a:chExt cx="0" cy="0"/>
        </a:xfrm>
      </p:grpSpPr>
      <p:sp>
        <p:nvSpPr>
          <p:cNvPr id="205" name="Google Shape;205;p8"/>
          <p:cNvSpPr txBox="1"/>
          <p:nvPr/>
        </p:nvSpPr>
        <p:spPr>
          <a:xfrm>
            <a:off x="6058272" y="89972"/>
            <a:ext cx="5832648" cy="3693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0" lang="es-MX" sz="1800" u="none" cap="none" strike="noStrike">
                <a:solidFill>
                  <a:schemeClr val="dk1"/>
                </a:solidFill>
                <a:latin typeface="Arial"/>
                <a:ea typeface="Arial"/>
                <a:cs typeface="Arial"/>
                <a:sym typeface="Arial"/>
              </a:rPr>
              <a:t>Apartado 8. Actividad interdisciplinaria detonadora</a:t>
            </a:r>
            <a:endParaRPr b="0" i="0" sz="1400" u="none" cap="none" strike="noStrike">
              <a:solidFill>
                <a:srgbClr val="000000"/>
              </a:solidFill>
              <a:latin typeface="Arial"/>
              <a:ea typeface="Arial"/>
              <a:cs typeface="Arial"/>
              <a:sym typeface="Arial"/>
            </a:endParaRPr>
          </a:p>
        </p:txBody>
      </p:sp>
      <p:graphicFrame>
        <p:nvGraphicFramePr>
          <p:cNvPr id="206" name="Google Shape;206;p8"/>
          <p:cNvGraphicFramePr/>
          <p:nvPr/>
        </p:nvGraphicFramePr>
        <p:xfrm>
          <a:off x="301080" y="436552"/>
          <a:ext cx="3000000" cy="3000000"/>
        </p:xfrm>
        <a:graphic>
          <a:graphicData uri="http://schemas.openxmlformats.org/drawingml/2006/table">
            <a:tbl>
              <a:tblPr>
                <a:noFill/>
                <a:tableStyleId>{B61C1EF1-56F3-467B-A38A-20ABEDD5BA42}</a:tableStyleId>
              </a:tblPr>
              <a:tblGrid>
                <a:gridCol w="2464200"/>
                <a:gridCol w="3614275"/>
                <a:gridCol w="5511375"/>
              </a:tblGrid>
              <a:tr h="1203150">
                <a:tc gridSpan="3">
                  <a:txBody>
                    <a:bodyPr/>
                    <a:lstStyle/>
                    <a:p>
                      <a:pPr indent="0" lvl="0" marL="0" marR="0" rtl="0" algn="just">
                        <a:lnSpc>
                          <a:spcPct val="115000"/>
                        </a:lnSpc>
                        <a:spcBef>
                          <a:spcPts val="0"/>
                        </a:spcBef>
                        <a:spcAft>
                          <a:spcPts val="0"/>
                        </a:spcAft>
                        <a:buClr>
                          <a:srgbClr val="000000"/>
                        </a:buClr>
                        <a:buSzPts val="1400"/>
                        <a:buFont typeface="Arial"/>
                        <a:buNone/>
                      </a:pPr>
                      <a:r>
                        <a:rPr b="1" lang="es-MX" sz="1600" u="none" cap="none" strike="noStrike">
                          <a:solidFill>
                            <a:srgbClr val="000000"/>
                          </a:solidFill>
                        </a:rPr>
                        <a:t>8.1 Sesión interdisciplinaria detonadora.  a. </a:t>
                      </a:r>
                      <a:r>
                        <a:rPr b="1" lang="es-MX" sz="1600"/>
                        <a:t>¿Basta con tener buenas intenciones?</a:t>
                      </a:r>
                      <a:endParaRPr sz="1600" u="none" cap="none" strike="noStrike"/>
                    </a:p>
                    <a:p>
                      <a:pPr indent="0" lvl="0" marL="0" marR="0" rtl="0" algn="just">
                        <a:lnSpc>
                          <a:spcPct val="115000"/>
                        </a:lnSpc>
                        <a:spcBef>
                          <a:spcPts val="0"/>
                        </a:spcBef>
                        <a:spcAft>
                          <a:spcPts val="0"/>
                        </a:spcAft>
                        <a:buClr>
                          <a:srgbClr val="000000"/>
                        </a:buClr>
                        <a:buSzPts val="1400"/>
                        <a:buFont typeface="Arial"/>
                        <a:buNone/>
                      </a:pPr>
                      <a:r>
                        <a:rPr b="1" lang="es-MX" sz="1600" u="none" cap="none" strike="noStrike">
                          <a:solidFill>
                            <a:srgbClr val="000000"/>
                          </a:solidFill>
                        </a:rPr>
                        <a:t>b. Objetivo</a:t>
                      </a:r>
                      <a:r>
                        <a:rPr lang="es-MX" sz="1600" u="none" cap="none" strike="noStrike">
                          <a:solidFill>
                            <a:srgbClr val="000000"/>
                          </a:solidFill>
                        </a:rPr>
                        <a:t>: Que los estudiantes </a:t>
                      </a:r>
                      <a:r>
                        <a:rPr lang="es-MX" sz="1600"/>
                        <a:t>identifiquen los conceptos clave de cada asignatura y que analicen las consecuencias sociales del uso de las energías limpias, si no son bien implementadas.</a:t>
                      </a:r>
                      <a:endParaRPr sz="1600" u="none" cap="none" strike="noStrike">
                        <a:solidFill>
                          <a:srgbClr val="000000"/>
                        </a:solidFill>
                      </a:endParaRPr>
                    </a:p>
                    <a:p>
                      <a:pPr indent="0" lvl="0" marL="0" marR="0" rtl="0" algn="just">
                        <a:lnSpc>
                          <a:spcPct val="115000"/>
                        </a:lnSpc>
                        <a:spcBef>
                          <a:spcPts val="0"/>
                        </a:spcBef>
                        <a:spcAft>
                          <a:spcPts val="0"/>
                        </a:spcAft>
                        <a:buClr>
                          <a:srgbClr val="000000"/>
                        </a:buClr>
                        <a:buSzPts val="1400"/>
                        <a:buFont typeface="Arial"/>
                        <a:buNone/>
                      </a:pPr>
                      <a:r>
                        <a:rPr b="1" lang="es-MX" sz="1600" u="none" cap="none" strike="noStrike">
                          <a:solidFill>
                            <a:schemeClr val="dk1"/>
                          </a:solidFill>
                        </a:rPr>
                        <a:t>c. Grado</a:t>
                      </a:r>
                      <a:r>
                        <a:rPr lang="es-MX" sz="1600" u="none" cap="none" strike="noStrike">
                          <a:solidFill>
                            <a:schemeClr val="dk1"/>
                          </a:solidFill>
                        </a:rPr>
                        <a:t>: </a:t>
                      </a:r>
                      <a:r>
                        <a:rPr lang="es-MX" sz="1600">
                          <a:solidFill>
                            <a:schemeClr val="dk1"/>
                          </a:solidFill>
                        </a:rPr>
                        <a:t>6o</a:t>
                      </a:r>
                      <a:r>
                        <a:rPr lang="es-MX" sz="1600" u="none" cap="none" strike="noStrike">
                          <a:solidFill>
                            <a:schemeClr val="dk1"/>
                          </a:solidFill>
                        </a:rPr>
                        <a:t>.</a:t>
                      </a:r>
                      <a:endParaRPr sz="1600" u="none" cap="none" strike="noStrike">
                        <a:solidFill>
                          <a:schemeClr val="dk1"/>
                        </a:solidFill>
                      </a:endParaRPr>
                    </a:p>
                    <a:p>
                      <a:pPr indent="0" lvl="0" marL="0" marR="0" rtl="0" algn="just">
                        <a:lnSpc>
                          <a:spcPct val="115000"/>
                        </a:lnSpc>
                        <a:spcBef>
                          <a:spcPts val="0"/>
                        </a:spcBef>
                        <a:spcAft>
                          <a:spcPts val="0"/>
                        </a:spcAft>
                        <a:buClr>
                          <a:srgbClr val="000000"/>
                        </a:buClr>
                        <a:buSzPts val="1400"/>
                        <a:buFont typeface="Arial"/>
                        <a:buNone/>
                      </a:pPr>
                      <a:r>
                        <a:rPr b="1" lang="es-MX" sz="1600" u="none" cap="none" strike="noStrike">
                          <a:solidFill>
                            <a:schemeClr val="dk1"/>
                          </a:solidFill>
                        </a:rPr>
                        <a:t>d. Fecha</a:t>
                      </a:r>
                      <a:r>
                        <a:rPr b="1" lang="es-MX" sz="1600">
                          <a:solidFill>
                            <a:schemeClr val="dk1"/>
                          </a:solidFill>
                        </a:rPr>
                        <a:t>: </a:t>
                      </a:r>
                      <a:r>
                        <a:rPr lang="es-MX" sz="1600">
                          <a:solidFill>
                            <a:schemeClr val="dk1"/>
                          </a:solidFill>
                        </a:rPr>
                        <a:t>30 de enero de 2023</a:t>
                      </a:r>
                      <a:endParaRPr i="0" sz="1600" u="none" cap="none" strike="noStrike">
                        <a:solidFill>
                          <a:srgbClr val="000000"/>
                        </a:solidFill>
                      </a:endParaRPr>
                    </a:p>
                  </a:txBody>
                  <a:tcPr marT="50375" marB="50375" marR="50375" marL="503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410225">
                <a:tc>
                  <a:txBody>
                    <a:bodyPr/>
                    <a:lstStyle/>
                    <a:p>
                      <a:pPr indent="0" lvl="0" marL="0" marR="0" rtl="0" algn="ctr">
                        <a:lnSpc>
                          <a:spcPct val="115000"/>
                        </a:lnSpc>
                        <a:spcBef>
                          <a:spcPts val="0"/>
                        </a:spcBef>
                        <a:spcAft>
                          <a:spcPts val="0"/>
                        </a:spcAft>
                        <a:buClr>
                          <a:srgbClr val="000000"/>
                        </a:buClr>
                        <a:buSzPts val="1400"/>
                        <a:buFont typeface="Arial"/>
                        <a:buNone/>
                      </a:pPr>
                      <a:r>
                        <a:rPr b="1" lang="es-MX" sz="1600" u="none" cap="none" strike="noStrike">
                          <a:solidFill>
                            <a:srgbClr val="000000"/>
                          </a:solidFill>
                        </a:rPr>
                        <a:t>8.2 e. Asignatura</a:t>
                      </a:r>
                      <a:endParaRPr sz="1600" u="none" cap="none" strike="noStrike"/>
                    </a:p>
                  </a:txBody>
                  <a:tcPr marT="50375" marB="50375" marR="50375" marL="503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b="1" lang="es-MX" sz="1600" u="none" cap="none" strike="noStrike">
                          <a:solidFill>
                            <a:srgbClr val="000000"/>
                          </a:solidFill>
                        </a:rPr>
                        <a:t>Temas y conceptos clave</a:t>
                      </a:r>
                      <a:endParaRPr sz="1600" u="none" cap="none" strike="noStrike"/>
                    </a:p>
                  </a:txBody>
                  <a:tcPr marT="7550" marB="7550" marR="7550" marL="75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b="1" lang="es-MX" sz="1600" u="none" cap="none" strike="noStrike">
                          <a:solidFill>
                            <a:srgbClr val="000000"/>
                          </a:solidFill>
                        </a:rPr>
                        <a:t>f. Fuentes de apoyo</a:t>
                      </a:r>
                      <a:endParaRPr sz="1600" u="none" cap="none" strike="noStrike"/>
                    </a:p>
                  </a:txBody>
                  <a:tcPr marT="7550" marB="7550" marR="7550" marL="75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09475">
                <a:tc>
                  <a:txBody>
                    <a:bodyPr/>
                    <a:lstStyle/>
                    <a:p>
                      <a:pPr indent="0" lvl="0" marL="0" marR="0" rtl="0" algn="ctr">
                        <a:lnSpc>
                          <a:spcPct val="115000"/>
                        </a:lnSpc>
                        <a:spcBef>
                          <a:spcPts val="0"/>
                        </a:spcBef>
                        <a:spcAft>
                          <a:spcPts val="0"/>
                        </a:spcAft>
                        <a:buClr>
                          <a:srgbClr val="000000"/>
                        </a:buClr>
                        <a:buSzPts val="1400"/>
                        <a:buFont typeface="Arial"/>
                        <a:buNone/>
                      </a:pPr>
                      <a:r>
                        <a:rPr lang="es-MX" sz="1600"/>
                        <a:t>Física IV</a:t>
                      </a:r>
                      <a:endParaRPr sz="1600" u="none" cap="none" strike="noStrike"/>
                    </a:p>
                  </a:txBody>
                  <a:tcPr marT="50375" marB="50375" marR="50375" marL="503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s-MX" sz="1600"/>
                        <a:t>Tipos de energías</a:t>
                      </a:r>
                      <a:endParaRPr sz="1600"/>
                    </a:p>
                    <a:p>
                      <a:pPr indent="0" lvl="0" marL="0" marR="0" rtl="0" algn="ctr">
                        <a:lnSpc>
                          <a:spcPct val="115000"/>
                        </a:lnSpc>
                        <a:spcBef>
                          <a:spcPts val="0"/>
                        </a:spcBef>
                        <a:spcAft>
                          <a:spcPts val="0"/>
                        </a:spcAft>
                        <a:buClr>
                          <a:srgbClr val="000000"/>
                        </a:buClr>
                        <a:buSzPts val="1400"/>
                        <a:buFont typeface="Arial"/>
                        <a:buNone/>
                      </a:pPr>
                      <a:r>
                        <a:rPr lang="es-MX" sz="1600"/>
                        <a:t>Energía potencial </a:t>
                      </a:r>
                      <a:endParaRPr sz="1600"/>
                    </a:p>
                    <a:p>
                      <a:pPr indent="0" lvl="0" marL="0" marR="0" rtl="0" algn="ctr">
                        <a:lnSpc>
                          <a:spcPct val="115000"/>
                        </a:lnSpc>
                        <a:spcBef>
                          <a:spcPts val="0"/>
                        </a:spcBef>
                        <a:spcAft>
                          <a:spcPts val="0"/>
                        </a:spcAft>
                        <a:buClr>
                          <a:srgbClr val="000000"/>
                        </a:buClr>
                        <a:buSzPts val="1400"/>
                        <a:buFont typeface="Arial"/>
                        <a:buNone/>
                      </a:pPr>
                      <a:r>
                        <a:rPr lang="es-MX" sz="1600"/>
                        <a:t>Implementación de una planta Eólica</a:t>
                      </a:r>
                      <a:endParaRPr sz="1600"/>
                    </a:p>
                    <a:p>
                      <a:pPr indent="0" lvl="0" marL="0" marR="0" rtl="0" algn="ctr">
                        <a:lnSpc>
                          <a:spcPct val="115000"/>
                        </a:lnSpc>
                        <a:spcBef>
                          <a:spcPts val="0"/>
                        </a:spcBef>
                        <a:spcAft>
                          <a:spcPts val="0"/>
                        </a:spcAft>
                        <a:buClr>
                          <a:srgbClr val="000000"/>
                        </a:buClr>
                        <a:buSzPts val="1400"/>
                        <a:buFont typeface="Arial"/>
                        <a:buNone/>
                      </a:pPr>
                      <a:r>
                        <a:rPr lang="es-MX" sz="1600"/>
                        <a:t>Motores eléctricos</a:t>
                      </a:r>
                      <a:endParaRPr sz="1600"/>
                    </a:p>
                    <a:p>
                      <a:pPr indent="0" lvl="0" marL="0" marR="0" rtl="0" algn="ctr">
                        <a:lnSpc>
                          <a:spcPct val="115000"/>
                        </a:lnSpc>
                        <a:spcBef>
                          <a:spcPts val="0"/>
                        </a:spcBef>
                        <a:spcAft>
                          <a:spcPts val="0"/>
                        </a:spcAft>
                        <a:buClr>
                          <a:srgbClr val="000000"/>
                        </a:buClr>
                        <a:buSzPts val="1400"/>
                        <a:buFont typeface="Arial"/>
                        <a:buNone/>
                      </a:pPr>
                      <a:r>
                        <a:rPr lang="es-MX" sz="1600"/>
                        <a:t>Transformación de energía</a:t>
                      </a:r>
                      <a:endParaRPr sz="1600"/>
                    </a:p>
                  </a:txBody>
                  <a:tcPr marT="7550" marB="7550" marR="7550" marL="75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450215" lvl="0" marL="450215" marR="0" rtl="0" algn="just">
                        <a:lnSpc>
                          <a:spcPct val="115000"/>
                        </a:lnSpc>
                        <a:spcBef>
                          <a:spcPts val="0"/>
                        </a:spcBef>
                        <a:spcAft>
                          <a:spcPts val="0"/>
                        </a:spcAft>
                        <a:buClr>
                          <a:srgbClr val="000000"/>
                        </a:buClr>
                        <a:buSzPts val="1400"/>
                        <a:buFont typeface="Arial"/>
                        <a:buNone/>
                      </a:pPr>
                      <a:r>
                        <a:rPr lang="es-MX" sz="1600"/>
                        <a:t>Quantum Tech HD, (2020, 14 sept.). Instalación De Turbinas Eólicas En Granjas Desde Cero. </a:t>
                      </a:r>
                      <a:r>
                        <a:rPr lang="es-MX" sz="1600" u="sng">
                          <a:solidFill>
                            <a:schemeClr val="hlink"/>
                          </a:solidFill>
                          <a:hlinkClick r:id="rId3"/>
                        </a:rPr>
                        <a:t>https://www.youtube.com/watch?v=0vE6QkvcV-s</a:t>
                      </a:r>
                      <a:r>
                        <a:rPr lang="es-MX" sz="1600"/>
                        <a:t> </a:t>
                      </a:r>
                      <a:endParaRPr sz="1600" u="none" cap="none" strike="noStrike"/>
                    </a:p>
                  </a:txBody>
                  <a:tcPr marT="7550" marB="7550" marR="7550" marL="75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tcPr>
                </a:tc>
              </a:tr>
              <a:tr h="2548925">
                <a:tc>
                  <a:txBody>
                    <a:bodyPr/>
                    <a:lstStyle/>
                    <a:p>
                      <a:pPr indent="0" lvl="0" marL="0" marR="0" rtl="0" algn="ctr">
                        <a:lnSpc>
                          <a:spcPct val="115000"/>
                        </a:lnSpc>
                        <a:spcBef>
                          <a:spcPts val="0"/>
                        </a:spcBef>
                        <a:spcAft>
                          <a:spcPts val="0"/>
                        </a:spcAft>
                        <a:buClr>
                          <a:srgbClr val="000000"/>
                        </a:buClr>
                        <a:buSzPts val="1400"/>
                        <a:buFont typeface="Arial"/>
                        <a:buNone/>
                      </a:pPr>
                      <a:r>
                        <a:rPr lang="es-MX" sz="1600"/>
                        <a:t>Pensamiento Filosófico en México</a:t>
                      </a:r>
                      <a:endParaRPr sz="1600" u="none" cap="none" strike="noStrike"/>
                    </a:p>
                  </a:txBody>
                  <a:tcPr marT="50375" marB="50375" marR="50375" marL="503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t/>
                      </a:r>
                      <a:endParaRPr sz="1600"/>
                    </a:p>
                    <a:p>
                      <a:pPr indent="0" lvl="0" marL="0" marR="0" rtl="0" algn="l">
                        <a:lnSpc>
                          <a:spcPct val="115000"/>
                        </a:lnSpc>
                        <a:spcBef>
                          <a:spcPts val="0"/>
                        </a:spcBef>
                        <a:spcAft>
                          <a:spcPts val="0"/>
                        </a:spcAft>
                        <a:buClr>
                          <a:srgbClr val="000000"/>
                        </a:buClr>
                        <a:buSzPts val="1400"/>
                        <a:buFont typeface="Arial"/>
                        <a:buNone/>
                      </a:pPr>
                      <a:r>
                        <a:t/>
                      </a:r>
                      <a:endParaRPr sz="1600"/>
                    </a:p>
                    <a:p>
                      <a:pPr indent="0" lvl="0" marL="0" marR="0" rtl="0" algn="l">
                        <a:lnSpc>
                          <a:spcPct val="115000"/>
                        </a:lnSpc>
                        <a:spcBef>
                          <a:spcPts val="0"/>
                        </a:spcBef>
                        <a:spcAft>
                          <a:spcPts val="0"/>
                        </a:spcAft>
                        <a:buClr>
                          <a:srgbClr val="000000"/>
                        </a:buClr>
                        <a:buSzPts val="1400"/>
                        <a:buFont typeface="Arial"/>
                        <a:buNone/>
                      </a:pPr>
                      <a:r>
                        <a:rPr lang="es-MX" sz="1600"/>
                        <a:t>La opresión como injusticia social: explotación, carencia de poder, imperialismo cultural, violencia, marginación.</a:t>
                      </a:r>
                      <a:endParaRPr sz="1600"/>
                    </a:p>
                  </a:txBody>
                  <a:tcPr marT="7550" marB="7550" marR="7550" marL="7550">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42857"/>
                        </a:lnSpc>
                        <a:spcBef>
                          <a:spcPts val="0"/>
                        </a:spcBef>
                        <a:spcAft>
                          <a:spcPts val="0"/>
                        </a:spcAft>
                        <a:buClr>
                          <a:schemeClr val="dk1"/>
                        </a:buClr>
                        <a:buSzPts val="1100"/>
                        <a:buFont typeface="Arial"/>
                        <a:buNone/>
                      </a:pPr>
                      <a:r>
                        <a:t/>
                      </a:r>
                      <a:endParaRPr sz="1000">
                        <a:solidFill>
                          <a:srgbClr val="333333"/>
                        </a:solidFill>
                        <a:highlight>
                          <a:srgbClr val="F5F5F5"/>
                        </a:highlight>
                      </a:endParaRPr>
                    </a:p>
                    <a:p>
                      <a:pPr indent="0" lvl="0" marL="0" rtl="0" algn="l">
                        <a:lnSpc>
                          <a:spcPct val="142857"/>
                        </a:lnSpc>
                        <a:spcBef>
                          <a:spcPts val="0"/>
                        </a:spcBef>
                        <a:spcAft>
                          <a:spcPts val="0"/>
                        </a:spcAft>
                        <a:buClr>
                          <a:schemeClr val="dk1"/>
                        </a:buClr>
                        <a:buSzPts val="1100"/>
                        <a:buFont typeface="Arial"/>
                        <a:buNone/>
                      </a:pPr>
                      <a:r>
                        <a:rPr lang="es-MX" sz="1000">
                          <a:solidFill>
                            <a:srgbClr val="333333"/>
                          </a:solidFill>
                          <a:highlight>
                            <a:srgbClr val="F5F5F5"/>
                          </a:highlight>
                        </a:rPr>
                        <a:t>.</a:t>
                      </a:r>
                      <a:endParaRPr sz="1000">
                        <a:solidFill>
                          <a:srgbClr val="333333"/>
                        </a:solidFill>
                        <a:highlight>
                          <a:srgbClr val="F5F5F5"/>
                        </a:highlight>
                      </a:endParaRPr>
                    </a:p>
                    <a:p>
                      <a:pPr indent="-450215" lvl="0" marL="450215" marR="0" rtl="0" algn="just">
                        <a:lnSpc>
                          <a:spcPct val="115000"/>
                        </a:lnSpc>
                        <a:spcBef>
                          <a:spcPts val="0"/>
                        </a:spcBef>
                        <a:spcAft>
                          <a:spcPts val="0"/>
                        </a:spcAft>
                        <a:buClr>
                          <a:srgbClr val="000000"/>
                        </a:buClr>
                        <a:buSzPts val="1400"/>
                        <a:buFont typeface="Arial"/>
                        <a:buNone/>
                      </a:pPr>
                      <a:r>
                        <a:rPr lang="es-MX" sz="1600"/>
                        <a:t>Young, Iris Marion, (2000), La Justicia y la política de la Diferencia, Madrid, Cátedra.</a:t>
                      </a:r>
                      <a:endParaRPr sz="1600"/>
                    </a:p>
                  </a:txBody>
                  <a:tcPr marT="7550" marB="7550" marR="7550" marL="75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pic>
        <p:nvPicPr>
          <p:cNvPr descr="CFE.jpg" id="207" name="Google Shape;207;p8"/>
          <p:cNvPicPr preferRelativeResize="0"/>
          <p:nvPr/>
        </p:nvPicPr>
        <p:blipFill rotWithShape="1">
          <a:blip r:embed="rId4">
            <a:alphaModFix/>
          </a:blip>
          <a:srcRect b="0" l="0" r="0" t="0"/>
          <a:stretch/>
        </p:blipFill>
        <p:spPr>
          <a:xfrm>
            <a:off x="11054736" y="5378825"/>
            <a:ext cx="1137300" cy="1392600"/>
          </a:xfrm>
          <a:prstGeom prst="ellipse">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DBF4"/>
            </a:gs>
            <a:gs pos="100000">
              <a:srgbClr val="70A4D5"/>
            </a:gs>
          </a:gsLst>
          <a:path path="circle">
            <a:fillToRect b="100%" r="100%"/>
          </a:path>
          <a:tileRect l="-100%" t="-100%"/>
        </a:gradFill>
      </p:bgPr>
    </p:bg>
    <p:spTree>
      <p:nvGrpSpPr>
        <p:cNvPr id="211" name="Shape 211"/>
        <p:cNvGrpSpPr/>
        <p:nvPr/>
      </p:nvGrpSpPr>
      <p:grpSpPr>
        <a:xfrm>
          <a:off x="0" y="0"/>
          <a:ext cx="0" cy="0"/>
          <a:chOff x="0" y="0"/>
          <a:chExt cx="0" cy="0"/>
        </a:xfrm>
      </p:grpSpPr>
      <p:graphicFrame>
        <p:nvGraphicFramePr>
          <p:cNvPr id="212" name="Google Shape;212;p9"/>
          <p:cNvGraphicFramePr/>
          <p:nvPr/>
        </p:nvGraphicFramePr>
        <p:xfrm>
          <a:off x="839416" y="936857"/>
          <a:ext cx="3000000" cy="3000000"/>
        </p:xfrm>
        <a:graphic>
          <a:graphicData uri="http://schemas.openxmlformats.org/drawingml/2006/table">
            <a:tbl>
              <a:tblPr>
                <a:noFill/>
                <a:tableStyleId>{B61C1EF1-56F3-467B-A38A-20ABEDD5BA42}</a:tableStyleId>
              </a:tblPr>
              <a:tblGrid>
                <a:gridCol w="2296525"/>
                <a:gridCol w="3368325"/>
                <a:gridCol w="5136350"/>
              </a:tblGrid>
              <a:tr h="1297450">
                <a:tc>
                  <a:txBody>
                    <a:bodyPr/>
                    <a:lstStyle/>
                    <a:p>
                      <a:pPr indent="0" lvl="0" marL="0" marR="0" rtl="0" algn="ctr">
                        <a:lnSpc>
                          <a:spcPct val="115000"/>
                        </a:lnSpc>
                        <a:spcBef>
                          <a:spcPts val="0"/>
                        </a:spcBef>
                        <a:spcAft>
                          <a:spcPts val="0"/>
                        </a:spcAft>
                        <a:buClr>
                          <a:srgbClr val="000000"/>
                        </a:buClr>
                        <a:buSzPts val="1400"/>
                        <a:buFont typeface="Arial"/>
                        <a:buNone/>
                      </a:pPr>
                      <a:r>
                        <a:rPr lang="es-MX" sz="1600"/>
                        <a:t>Literatura mexicana e iberoamericana</a:t>
                      </a:r>
                      <a:endParaRPr sz="1600" u="none" cap="none" strike="noStrike">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s-MX" sz="1600"/>
                        <a:t>Funciones del arte: ética y estética. Literatura de compromiso social y denuncia.</a:t>
                      </a:r>
                      <a:endParaRPr sz="1600" u="none" cap="none" strike="noStrike">
                        <a:latin typeface="Arial"/>
                        <a:ea typeface="Arial"/>
                        <a:cs typeface="Arial"/>
                        <a:sym typeface="Arial"/>
                      </a:endParaRPr>
                    </a:p>
                  </a:txBody>
                  <a:tcPr marT="9525" marB="9525" marR="9525" marL="95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450215" lvl="0" marL="450215" marR="0" rtl="0" algn="just">
                        <a:lnSpc>
                          <a:spcPct val="115000"/>
                        </a:lnSpc>
                        <a:spcBef>
                          <a:spcPts val="0"/>
                        </a:spcBef>
                        <a:spcAft>
                          <a:spcPts val="0"/>
                        </a:spcAft>
                        <a:buClr>
                          <a:srgbClr val="000000"/>
                        </a:buClr>
                        <a:buSzPts val="1400"/>
                        <a:buFont typeface="Arial"/>
                        <a:buNone/>
                      </a:pPr>
                      <a:r>
                        <a:rPr lang="es-MX" sz="1600"/>
                        <a:t>Quemada D., D. (2013). </a:t>
                      </a:r>
                      <a:r>
                        <a:rPr i="1" lang="es-MX" sz="1600"/>
                        <a:t>La jaula de oro</a:t>
                      </a:r>
                      <a:r>
                        <a:rPr lang="es-MX" sz="1600"/>
                        <a:t>. </a:t>
                      </a:r>
                      <a:r>
                        <a:rPr b="1" lang="es-MX" sz="1600" u="sng">
                          <a:solidFill>
                            <a:schemeClr val="dk1"/>
                          </a:solidFill>
                          <a:latin typeface="Century Gothic"/>
                          <a:ea typeface="Century Gothic"/>
                          <a:cs typeface="Century Gothic"/>
                          <a:sym typeface="Century Gothic"/>
                          <a:hlinkClick r:id="rId3">
                            <a:extLst>
                              <a:ext uri="{A12FA001-AC4F-418D-AE19-62706E023703}">
                                <ahyp:hlinkClr val="tx"/>
                              </a:ext>
                            </a:extLst>
                          </a:hlinkClick>
                        </a:rPr>
                        <a:t>https://cinefiliamalversa.blogspot.com/search/?q=la+jaula+de+oro</a:t>
                      </a:r>
                      <a:endParaRPr sz="1600" u="none" cap="none" strike="noStrike">
                        <a:latin typeface="Arial"/>
                        <a:ea typeface="Arial"/>
                        <a:cs typeface="Arial"/>
                        <a:sym typeface="Arial"/>
                      </a:endParaRPr>
                    </a:p>
                  </a:txBody>
                  <a:tcPr marT="9525" marB="9525" marR="9525" marL="95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18375">
                <a:tc gridSpan="3">
                  <a:txBody>
                    <a:bodyPr/>
                    <a:lstStyle/>
                    <a:p>
                      <a:pPr indent="0" lvl="0" marL="0" marR="0" rtl="0" algn="just">
                        <a:lnSpc>
                          <a:spcPct val="115000"/>
                        </a:lnSpc>
                        <a:spcBef>
                          <a:spcPts val="0"/>
                        </a:spcBef>
                        <a:spcAft>
                          <a:spcPts val="0"/>
                        </a:spcAft>
                        <a:buClr>
                          <a:srgbClr val="000000"/>
                        </a:buClr>
                        <a:buSzPts val="1400"/>
                        <a:buFont typeface="Arial"/>
                        <a:buNone/>
                      </a:pPr>
                      <a:r>
                        <a:rPr b="1" lang="es-MX" sz="1600" u="none" cap="none" strike="noStrike">
                          <a:solidFill>
                            <a:srgbClr val="000000"/>
                          </a:solidFill>
                          <a:latin typeface="Arial"/>
                          <a:ea typeface="Arial"/>
                          <a:cs typeface="Arial"/>
                          <a:sym typeface="Arial"/>
                        </a:rPr>
                        <a:t>8.3 g. Justificación</a:t>
                      </a:r>
                      <a:r>
                        <a:rPr lang="es-MX" sz="1600" u="none" cap="none" strike="noStrike">
                          <a:solidFill>
                            <a:srgbClr val="000000"/>
                          </a:solidFill>
                          <a:latin typeface="Arial"/>
                          <a:ea typeface="Arial"/>
                          <a:cs typeface="Arial"/>
                          <a:sym typeface="Arial"/>
                        </a:rPr>
                        <a:t>: </a:t>
                      </a:r>
                      <a:r>
                        <a:rPr lang="es-MX" sz="1600"/>
                        <a:t>Para poder trabajar de manera interdisciplinaria se presentan los conceptos clave de las asignaturas involucradas, y se buscará contestar a la pregunta planteada en el título de la actividad, al relacionar las consecuencias sociales de la implementación de una planta eólica en Juchitán.</a:t>
                      </a:r>
                      <a:endParaRPr sz="1600" u="none" cap="none" strike="noStrike">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bl>
          </a:graphicData>
        </a:graphic>
      </p:graphicFrame>
      <p:pic>
        <p:nvPicPr>
          <p:cNvPr descr="CFE.jpg" id="213" name="Google Shape;213;p9"/>
          <p:cNvPicPr preferRelativeResize="0"/>
          <p:nvPr/>
        </p:nvPicPr>
        <p:blipFill rotWithShape="1">
          <a:blip r:embed="rId4">
            <a:alphaModFix/>
          </a:blip>
          <a:srcRect b="0" l="0" r="0" t="0"/>
          <a:stretch/>
        </p:blipFill>
        <p:spPr>
          <a:xfrm>
            <a:off x="11054736" y="5378825"/>
            <a:ext cx="1137300" cy="1392600"/>
          </a:xfrm>
          <a:prstGeom prst="ellipse">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ector">
  <a:themeElements>
    <a:clrScheme name="Sector">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2017-10-29T18:02:44Z</dcterms:created>
  <dc:creator>chinopunk punk</dc:creator>
</cp:coreProperties>
</file>