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26" r:id="rId3"/>
    <p:sldId id="327" r:id="rId4"/>
    <p:sldId id="328" r:id="rId5"/>
    <p:sldId id="329" r:id="rId6"/>
    <p:sldId id="331" r:id="rId7"/>
    <p:sldId id="343" r:id="rId8"/>
    <p:sldId id="332" r:id="rId9"/>
    <p:sldId id="341" r:id="rId10"/>
    <p:sldId id="334" r:id="rId11"/>
    <p:sldId id="336" r:id="rId12"/>
    <p:sldId id="337" r:id="rId13"/>
    <p:sldId id="34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ARIAS ORTIZ" initials="SAO" lastIdx="2" clrIdx="0">
    <p:extLst>
      <p:ext uri="{19B8F6BF-5375-455C-9EA6-DF929625EA0E}">
        <p15:presenceInfo xmlns:p15="http://schemas.microsoft.com/office/powerpoint/2012/main" userId="SAMUEL ARIAS ORT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60868-9884-4DD7-B86E-B3B2EDD146DE}" v="142" dt="2021-01-13T22:31:57.656"/>
    <p1510:client id="{5B10E0AD-1065-EB40-EE8D-14BF34C1D637}" v="1188" dt="2021-01-20T03:30:41.904"/>
    <p1510:client id="{73FB8C2A-C6F2-A744-974B-8F548EA3E449}" v="421" dt="2021-01-13T01:25:35.439"/>
    <p1510:client id="{F9667608-3560-A8D4-C29A-390E9700E095}" v="533" dt="2021-01-12T17:08:26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Gómez López" userId="S::jose_gomez@icclarac.edu.mx::816e0198-cc56-4db7-b886-6f5ab1a21e46" providerId="AD" clId="Web-{73FB8C2A-C6F2-A744-974B-8F548EA3E449}"/>
    <pc:docChg chg="modSld">
      <pc:chgData name="José Gómez López" userId="S::jose_gomez@icclarac.edu.mx::816e0198-cc56-4db7-b886-6f5ab1a21e46" providerId="AD" clId="Web-{73FB8C2A-C6F2-A744-974B-8F548EA3E449}" dt="2021-01-13T01:25:30.580" v="279" actId="20577"/>
      <pc:docMkLst>
        <pc:docMk/>
      </pc:docMkLst>
      <pc:sldChg chg="modSp">
        <pc:chgData name="José Gómez López" userId="S::jose_gomez@icclarac.edu.mx::816e0198-cc56-4db7-b886-6f5ab1a21e46" providerId="AD" clId="Web-{73FB8C2A-C6F2-A744-974B-8F548EA3E449}" dt="2021-01-13T01:23:46.974" v="262" actId="20577"/>
        <pc:sldMkLst>
          <pc:docMk/>
          <pc:sldMk cId="1978753184" sldId="257"/>
        </pc:sldMkLst>
        <pc:spChg chg="mod">
          <ac:chgData name="José Gómez López" userId="S::jose_gomez@icclarac.edu.mx::816e0198-cc56-4db7-b886-6f5ab1a21e46" providerId="AD" clId="Web-{73FB8C2A-C6F2-A744-974B-8F548EA3E449}" dt="2021-01-13T01:23:46.974" v="262" actId="20577"/>
          <ac:spMkLst>
            <pc:docMk/>
            <pc:sldMk cId="1978753184" sldId="257"/>
            <ac:spMk id="6" creationId="{00000000-0000-0000-0000-000000000000}"/>
          </ac:spMkLst>
        </pc:spChg>
      </pc:sldChg>
      <pc:sldChg chg="modSp">
        <pc:chgData name="José Gómez López" userId="S::jose_gomez@icclarac.edu.mx::816e0198-cc56-4db7-b886-6f5ab1a21e46" providerId="AD" clId="Web-{73FB8C2A-C6F2-A744-974B-8F548EA3E449}" dt="2021-01-13T01:16:37.024" v="1"/>
        <pc:sldMkLst>
          <pc:docMk/>
          <pc:sldMk cId="3647976006" sldId="307"/>
        </pc:sldMkLst>
        <pc:graphicFrameChg chg="mod modGraphic">
          <ac:chgData name="José Gómez López" userId="S::jose_gomez@icclarac.edu.mx::816e0198-cc56-4db7-b886-6f5ab1a21e46" providerId="AD" clId="Web-{73FB8C2A-C6F2-A744-974B-8F548EA3E449}" dt="2021-01-13T01:16:37.024" v="1"/>
          <ac:graphicFrameMkLst>
            <pc:docMk/>
            <pc:sldMk cId="3647976006" sldId="307"/>
            <ac:graphicFrameMk id="5122" creationId="{5D036D0B-1824-4F18-8258-43D6DE38231A}"/>
          </ac:graphicFrameMkLst>
        </pc:graphicFrameChg>
      </pc:sldChg>
      <pc:sldChg chg="modSp">
        <pc:chgData name="José Gómez López" userId="S::jose_gomez@icclarac.edu.mx::816e0198-cc56-4db7-b886-6f5ab1a21e46" providerId="AD" clId="Web-{73FB8C2A-C6F2-A744-974B-8F548EA3E449}" dt="2021-01-13T01:19:35.957" v="154"/>
        <pc:sldMkLst>
          <pc:docMk/>
          <pc:sldMk cId="1447048518" sldId="315"/>
        </pc:sldMkLst>
        <pc:graphicFrameChg chg="mod modGraphic">
          <ac:chgData name="José Gómez López" userId="S::jose_gomez@icclarac.edu.mx::816e0198-cc56-4db7-b886-6f5ab1a21e46" providerId="AD" clId="Web-{73FB8C2A-C6F2-A744-974B-8F548EA3E449}" dt="2021-01-13T01:19:35.957" v="154"/>
          <ac:graphicFrameMkLst>
            <pc:docMk/>
            <pc:sldMk cId="1447048518" sldId="315"/>
            <ac:graphicFrameMk id="4" creationId="{3FAA90B1-5576-494C-A78A-A94C0C4DC9CE}"/>
          </ac:graphicFrameMkLst>
        </pc:graphicFrameChg>
      </pc:sldChg>
      <pc:sldChg chg="modSp">
        <pc:chgData name="José Gómez López" userId="S::jose_gomez@icclarac.edu.mx::816e0198-cc56-4db7-b886-6f5ab1a21e46" providerId="AD" clId="Web-{73FB8C2A-C6F2-A744-974B-8F548EA3E449}" dt="2021-01-13T01:25:30.580" v="279" actId="20577"/>
        <pc:sldMkLst>
          <pc:docMk/>
          <pc:sldMk cId="1020175991" sldId="338"/>
        </pc:sldMkLst>
        <pc:spChg chg="mod">
          <ac:chgData name="José Gómez López" userId="S::jose_gomez@icclarac.edu.mx::816e0198-cc56-4db7-b886-6f5ab1a21e46" providerId="AD" clId="Web-{73FB8C2A-C6F2-A744-974B-8F548EA3E449}" dt="2021-01-13T01:25:30.580" v="279" actId="20577"/>
          <ac:spMkLst>
            <pc:docMk/>
            <pc:sldMk cId="1020175991" sldId="338"/>
            <ac:spMk id="3" creationId="{00000000-0000-0000-0000-000000000000}"/>
          </ac:spMkLst>
        </pc:spChg>
      </pc:sldChg>
    </pc:docChg>
  </pc:docChgLst>
  <pc:docChgLst>
    <pc:chgData name="Edgar Alan Cardiel Sánchez" userId="S::edgar_cardiel@icclarac.edu.mx::79e34c2d-19d9-4470-a6d2-3ecb35eaec25" providerId="AD" clId="Web-{F9667608-3560-A8D4-C29A-390E9700E095}"/>
    <pc:docChg chg="modSld">
      <pc:chgData name="Edgar Alan Cardiel Sánchez" userId="S::edgar_cardiel@icclarac.edu.mx::79e34c2d-19d9-4470-a6d2-3ecb35eaec25" providerId="AD" clId="Web-{F9667608-3560-A8D4-C29A-390E9700E095}" dt="2021-01-12T17:08:20.819" v="468"/>
      <pc:docMkLst>
        <pc:docMk/>
      </pc:docMkLst>
      <pc:sldChg chg="modSp">
        <pc:chgData name="Edgar Alan Cardiel Sánchez" userId="S::edgar_cardiel@icclarac.edu.mx::79e34c2d-19d9-4470-a6d2-3ecb35eaec25" providerId="AD" clId="Web-{F9667608-3560-A8D4-C29A-390E9700E095}" dt="2021-01-12T17:02:22.846" v="59" actId="20577"/>
        <pc:sldMkLst>
          <pc:docMk/>
          <pc:sldMk cId="1978753184" sldId="257"/>
        </pc:sldMkLst>
        <pc:spChg chg="mod">
          <ac:chgData name="Edgar Alan Cardiel Sánchez" userId="S::edgar_cardiel@icclarac.edu.mx::79e34c2d-19d9-4470-a6d2-3ecb35eaec25" providerId="AD" clId="Web-{F9667608-3560-A8D4-C29A-390E9700E095}" dt="2021-01-12T17:02:22.846" v="59" actId="20577"/>
          <ac:spMkLst>
            <pc:docMk/>
            <pc:sldMk cId="1978753184" sldId="257"/>
            <ac:spMk id="6" creationId="{00000000-0000-0000-0000-000000000000}"/>
          </ac:spMkLst>
        </pc:spChg>
      </pc:sldChg>
      <pc:sldChg chg="modSp">
        <pc:chgData name="Edgar Alan Cardiel Sánchez" userId="S::edgar_cardiel@icclarac.edu.mx::79e34c2d-19d9-4470-a6d2-3ecb35eaec25" providerId="AD" clId="Web-{F9667608-3560-A8D4-C29A-390E9700E095}" dt="2021-01-12T17:08:20.819" v="468"/>
        <pc:sldMkLst>
          <pc:docMk/>
          <pc:sldMk cId="4040566727" sldId="290"/>
        </pc:sldMkLst>
        <pc:graphicFrameChg chg="mod modGraphic">
          <ac:chgData name="Edgar Alan Cardiel Sánchez" userId="S::edgar_cardiel@icclarac.edu.mx::79e34c2d-19d9-4470-a6d2-3ecb35eaec25" providerId="AD" clId="Web-{F9667608-3560-A8D4-C29A-390E9700E095}" dt="2021-01-12T17:08:20.819" v="468"/>
          <ac:graphicFrameMkLst>
            <pc:docMk/>
            <pc:sldMk cId="4040566727" sldId="290"/>
            <ac:graphicFrameMk id="4" creationId="{CE295619-3158-4188-94D9-CDD4B1A32ADD}"/>
          </ac:graphicFrameMkLst>
        </pc:graphicFrameChg>
      </pc:sldChg>
    </pc:docChg>
  </pc:docChgLst>
  <pc:docChgLst>
    <pc:chgData name="SAMUEL ARIAS ORTIZ" userId="42620d9a-529a-4c19-a1db-ea7c654a5fa6" providerId="ADAL" clId="{6AB740EA-1178-4E06-91C3-5920FB9EB7F9}"/>
    <pc:docChg chg="undo custSel addSld delSld modSld">
      <pc:chgData name="SAMUEL ARIAS ORTIZ" userId="42620d9a-529a-4c19-a1db-ea7c654a5fa6" providerId="ADAL" clId="{6AB740EA-1178-4E06-91C3-5920FB9EB7F9}" dt="2021-01-13T13:34:43.875" v="2147" actId="20577"/>
      <pc:docMkLst>
        <pc:docMk/>
      </pc:docMkLst>
      <pc:sldChg chg="addSp delSp modSp mod addCm delCm">
        <pc:chgData name="SAMUEL ARIAS ORTIZ" userId="42620d9a-529a-4c19-a1db-ea7c654a5fa6" providerId="ADAL" clId="{6AB740EA-1178-4E06-91C3-5920FB9EB7F9}" dt="2021-01-13T12:16:46.123" v="27" actId="1589"/>
        <pc:sldMkLst>
          <pc:docMk/>
          <pc:sldMk cId="59295612" sldId="276"/>
        </pc:sldMkLst>
        <pc:spChg chg="mod">
          <ac:chgData name="SAMUEL ARIAS ORTIZ" userId="42620d9a-529a-4c19-a1db-ea7c654a5fa6" providerId="ADAL" clId="{6AB740EA-1178-4E06-91C3-5920FB9EB7F9}" dt="2021-01-13T12:16:21.613" v="25" actId="20577"/>
          <ac:spMkLst>
            <pc:docMk/>
            <pc:sldMk cId="59295612" sldId="276"/>
            <ac:spMk id="8" creationId="{1439AB11-6FC0-4B9B-9F85-55DFA87BD06F}"/>
          </ac:spMkLst>
        </pc:spChg>
        <pc:picChg chg="add del mod">
          <ac:chgData name="SAMUEL ARIAS ORTIZ" userId="42620d9a-529a-4c19-a1db-ea7c654a5fa6" providerId="ADAL" clId="{6AB740EA-1178-4E06-91C3-5920FB9EB7F9}" dt="2021-01-13T12:13:16.097" v="5" actId="478"/>
          <ac:picMkLst>
            <pc:docMk/>
            <pc:sldMk cId="59295612" sldId="276"/>
            <ac:picMk id="4" creationId="{21C1849C-A17D-4625-95F2-4109A682273B}"/>
          </ac:picMkLst>
        </pc:picChg>
      </pc:sldChg>
      <pc:sldChg chg="modSp mod">
        <pc:chgData name="SAMUEL ARIAS ORTIZ" userId="42620d9a-529a-4c19-a1db-ea7c654a5fa6" providerId="ADAL" clId="{6AB740EA-1178-4E06-91C3-5920FB9EB7F9}" dt="2021-01-13T12:22:03.359" v="309" actId="20577"/>
        <pc:sldMkLst>
          <pc:docMk/>
          <pc:sldMk cId="2865674893" sldId="283"/>
        </pc:sldMkLst>
        <pc:spChg chg="mod">
          <ac:chgData name="SAMUEL ARIAS ORTIZ" userId="42620d9a-529a-4c19-a1db-ea7c654a5fa6" providerId="ADAL" clId="{6AB740EA-1178-4E06-91C3-5920FB9EB7F9}" dt="2021-01-13T12:22:03.359" v="309" actId="20577"/>
          <ac:spMkLst>
            <pc:docMk/>
            <pc:sldMk cId="2865674893" sldId="283"/>
            <ac:spMk id="3" creationId="{84512258-EB25-4BC1-9755-4AC3F74A876A}"/>
          </ac:spMkLst>
        </pc:spChg>
      </pc:sldChg>
      <pc:sldChg chg="modSp mod">
        <pc:chgData name="SAMUEL ARIAS ORTIZ" userId="42620d9a-529a-4c19-a1db-ea7c654a5fa6" providerId="ADAL" clId="{6AB740EA-1178-4E06-91C3-5920FB9EB7F9}" dt="2021-01-13T12:23:07.378" v="337" actId="20577"/>
        <pc:sldMkLst>
          <pc:docMk/>
          <pc:sldMk cId="934149304" sldId="288"/>
        </pc:sldMkLst>
        <pc:graphicFrameChg chg="modGraphic">
          <ac:chgData name="SAMUEL ARIAS ORTIZ" userId="42620d9a-529a-4c19-a1db-ea7c654a5fa6" providerId="ADAL" clId="{6AB740EA-1178-4E06-91C3-5920FB9EB7F9}" dt="2021-01-13T12:23:07.378" v="337" actId="20577"/>
          <ac:graphicFrameMkLst>
            <pc:docMk/>
            <pc:sldMk cId="934149304" sldId="288"/>
            <ac:graphicFrameMk id="4" creationId="{EA94D448-D58C-4119-B261-6F0286CB2C9A}"/>
          </ac:graphicFrameMkLst>
        </pc:graphicFrameChg>
      </pc:sldChg>
      <pc:sldChg chg="modSp mod">
        <pc:chgData name="SAMUEL ARIAS ORTIZ" userId="42620d9a-529a-4c19-a1db-ea7c654a5fa6" providerId="ADAL" clId="{6AB740EA-1178-4E06-91C3-5920FB9EB7F9}" dt="2021-01-13T12:26:09.996" v="341" actId="27636"/>
        <pc:sldMkLst>
          <pc:docMk/>
          <pc:sldMk cId="3873860988" sldId="306"/>
        </pc:sldMkLst>
        <pc:spChg chg="mod">
          <ac:chgData name="SAMUEL ARIAS ORTIZ" userId="42620d9a-529a-4c19-a1db-ea7c654a5fa6" providerId="ADAL" clId="{6AB740EA-1178-4E06-91C3-5920FB9EB7F9}" dt="2021-01-13T12:26:09.996" v="341" actId="27636"/>
          <ac:spMkLst>
            <pc:docMk/>
            <pc:sldMk cId="3873860988" sldId="306"/>
            <ac:spMk id="5122" creationId="{941DEEDE-AD60-444A-BD78-1F82CB01BF66}"/>
          </ac:spMkLst>
        </pc:spChg>
      </pc:sldChg>
      <pc:sldChg chg="modSp mod">
        <pc:chgData name="SAMUEL ARIAS ORTIZ" userId="42620d9a-529a-4c19-a1db-ea7c654a5fa6" providerId="ADAL" clId="{6AB740EA-1178-4E06-91C3-5920FB9EB7F9}" dt="2021-01-13T12:24:48.161" v="339" actId="313"/>
        <pc:sldMkLst>
          <pc:docMk/>
          <pc:sldMk cId="1439778931" sldId="311"/>
        </pc:sldMkLst>
        <pc:graphicFrameChg chg="modGraphic">
          <ac:chgData name="SAMUEL ARIAS ORTIZ" userId="42620d9a-529a-4c19-a1db-ea7c654a5fa6" providerId="ADAL" clId="{6AB740EA-1178-4E06-91C3-5920FB9EB7F9}" dt="2021-01-13T12:24:48.161" v="339" actId="313"/>
          <ac:graphicFrameMkLst>
            <pc:docMk/>
            <pc:sldMk cId="1439778931" sldId="311"/>
            <ac:graphicFrameMk id="9218" creationId="{246FEE51-E810-43AA-AD4F-5D5A75E780F1}"/>
          </ac:graphicFrameMkLst>
        </pc:graphicFrameChg>
      </pc:sldChg>
      <pc:sldChg chg="modSp mod">
        <pc:chgData name="SAMUEL ARIAS ORTIZ" userId="42620d9a-529a-4c19-a1db-ea7c654a5fa6" providerId="ADAL" clId="{6AB740EA-1178-4E06-91C3-5920FB9EB7F9}" dt="2021-01-13T12:35:46.795" v="349" actId="14734"/>
        <pc:sldMkLst>
          <pc:docMk/>
          <pc:sldMk cId="96997473" sldId="318"/>
        </pc:sldMkLst>
        <pc:graphicFrameChg chg="modGraphic">
          <ac:chgData name="SAMUEL ARIAS ORTIZ" userId="42620d9a-529a-4c19-a1db-ea7c654a5fa6" providerId="ADAL" clId="{6AB740EA-1178-4E06-91C3-5920FB9EB7F9}" dt="2021-01-13T12:35:46.795" v="349" actId="14734"/>
          <ac:graphicFrameMkLst>
            <pc:docMk/>
            <pc:sldMk cId="96997473" sldId="318"/>
            <ac:graphicFrameMk id="4" creationId="{AE917FD0-32E5-4F25-ABEE-C44C72F722E0}"/>
          </ac:graphicFrameMkLst>
        </pc:graphicFrameChg>
      </pc:sldChg>
      <pc:sldChg chg="modSp mod">
        <pc:chgData name="SAMUEL ARIAS ORTIZ" userId="42620d9a-529a-4c19-a1db-ea7c654a5fa6" providerId="ADAL" clId="{6AB740EA-1178-4E06-91C3-5920FB9EB7F9}" dt="2021-01-13T13:32:29.083" v="2119"/>
        <pc:sldMkLst>
          <pc:docMk/>
          <pc:sldMk cId="3010107120" sldId="319"/>
        </pc:sldMkLst>
        <pc:graphicFrameChg chg="mod modGraphic">
          <ac:chgData name="SAMUEL ARIAS ORTIZ" userId="42620d9a-529a-4c19-a1db-ea7c654a5fa6" providerId="ADAL" clId="{6AB740EA-1178-4E06-91C3-5920FB9EB7F9}" dt="2021-01-13T13:31:25.073" v="2112"/>
          <ac:graphicFrameMkLst>
            <pc:docMk/>
            <pc:sldMk cId="3010107120" sldId="319"/>
            <ac:graphicFrameMk id="5" creationId="{6701686B-B364-4D6D-8681-36118509CDA4}"/>
          </ac:graphicFrameMkLst>
        </pc:graphicFrameChg>
        <pc:graphicFrameChg chg="mod modGraphic">
          <ac:chgData name="SAMUEL ARIAS ORTIZ" userId="42620d9a-529a-4c19-a1db-ea7c654a5fa6" providerId="ADAL" clId="{6AB740EA-1178-4E06-91C3-5920FB9EB7F9}" dt="2021-01-13T13:32:29.083" v="2119"/>
          <ac:graphicFrameMkLst>
            <pc:docMk/>
            <pc:sldMk cId="3010107120" sldId="319"/>
            <ac:graphicFrameMk id="7" creationId="{8900905D-BD84-4C33-B52C-3C963EFC383D}"/>
          </ac:graphicFrameMkLst>
        </pc:graphicFrameChg>
      </pc:sldChg>
      <pc:sldChg chg="modSp mod">
        <pc:chgData name="SAMUEL ARIAS ORTIZ" userId="42620d9a-529a-4c19-a1db-ea7c654a5fa6" providerId="ADAL" clId="{6AB740EA-1178-4E06-91C3-5920FB9EB7F9}" dt="2021-01-13T13:13:20.309" v="1776" actId="313"/>
        <pc:sldMkLst>
          <pc:docMk/>
          <pc:sldMk cId="1562174136" sldId="320"/>
        </pc:sldMkLst>
        <pc:spChg chg="mod">
          <ac:chgData name="SAMUEL ARIAS ORTIZ" userId="42620d9a-529a-4c19-a1db-ea7c654a5fa6" providerId="ADAL" clId="{6AB740EA-1178-4E06-91C3-5920FB9EB7F9}" dt="2021-01-13T13:02:37.483" v="1213" actId="14100"/>
          <ac:spMkLst>
            <pc:docMk/>
            <pc:sldMk cId="1562174136" sldId="320"/>
            <ac:spMk id="2" creationId="{DBB918F9-CE41-4DC1-9085-34326859D7EF}"/>
          </ac:spMkLst>
        </pc:spChg>
        <pc:graphicFrameChg chg="mod modGraphic">
          <ac:chgData name="SAMUEL ARIAS ORTIZ" userId="42620d9a-529a-4c19-a1db-ea7c654a5fa6" providerId="ADAL" clId="{6AB740EA-1178-4E06-91C3-5920FB9EB7F9}" dt="2021-01-13T13:13:20.309" v="1776" actId="313"/>
          <ac:graphicFrameMkLst>
            <pc:docMk/>
            <pc:sldMk cId="1562174136" sldId="320"/>
            <ac:graphicFrameMk id="4" creationId="{DE9DF3E4-640C-4A37-BAC8-6FC6A7797D2D}"/>
          </ac:graphicFrameMkLst>
        </pc:graphicFrameChg>
      </pc:sldChg>
      <pc:sldChg chg="modSp mod">
        <pc:chgData name="SAMUEL ARIAS ORTIZ" userId="42620d9a-529a-4c19-a1db-ea7c654a5fa6" providerId="ADAL" clId="{6AB740EA-1178-4E06-91C3-5920FB9EB7F9}" dt="2021-01-13T13:33:38.699" v="2133" actId="20577"/>
        <pc:sldMkLst>
          <pc:docMk/>
          <pc:sldMk cId="2661011679" sldId="330"/>
        </pc:sldMkLst>
        <pc:spChg chg="mod">
          <ac:chgData name="SAMUEL ARIAS ORTIZ" userId="42620d9a-529a-4c19-a1db-ea7c654a5fa6" providerId="ADAL" clId="{6AB740EA-1178-4E06-91C3-5920FB9EB7F9}" dt="2021-01-13T13:33:38.699" v="2133" actId="20577"/>
          <ac:spMkLst>
            <pc:docMk/>
            <pc:sldMk cId="2661011679" sldId="330"/>
            <ac:spMk id="3" creationId="{00000000-0000-0000-0000-000000000000}"/>
          </ac:spMkLst>
        </pc:spChg>
      </pc:sldChg>
      <pc:sldChg chg="modSp mod">
        <pc:chgData name="SAMUEL ARIAS ORTIZ" userId="42620d9a-529a-4c19-a1db-ea7c654a5fa6" providerId="ADAL" clId="{6AB740EA-1178-4E06-91C3-5920FB9EB7F9}" dt="2021-01-13T13:34:43.875" v="2147" actId="20577"/>
        <pc:sldMkLst>
          <pc:docMk/>
          <pc:sldMk cId="1719462939" sldId="335"/>
        </pc:sldMkLst>
        <pc:spChg chg="mod">
          <ac:chgData name="SAMUEL ARIAS ORTIZ" userId="42620d9a-529a-4c19-a1db-ea7c654a5fa6" providerId="ADAL" clId="{6AB740EA-1178-4E06-91C3-5920FB9EB7F9}" dt="2021-01-13T13:34:43.875" v="2147" actId="20577"/>
          <ac:spMkLst>
            <pc:docMk/>
            <pc:sldMk cId="1719462939" sldId="335"/>
            <ac:spMk id="3" creationId="{00000000-0000-0000-0000-000000000000}"/>
          </ac:spMkLst>
        </pc:spChg>
      </pc:sldChg>
      <pc:sldChg chg="addSp delSp modSp new del mod">
        <pc:chgData name="SAMUEL ARIAS ORTIZ" userId="42620d9a-529a-4c19-a1db-ea7c654a5fa6" providerId="ADAL" clId="{6AB740EA-1178-4E06-91C3-5920FB9EB7F9}" dt="2021-01-13T13:25:02.240" v="2040" actId="680"/>
        <pc:sldMkLst>
          <pc:docMk/>
          <pc:sldMk cId="2321615825" sldId="341"/>
        </pc:sldMkLst>
        <pc:graphicFrameChg chg="add del modGraphic">
          <ac:chgData name="SAMUEL ARIAS ORTIZ" userId="42620d9a-529a-4c19-a1db-ea7c654a5fa6" providerId="ADAL" clId="{6AB740EA-1178-4E06-91C3-5920FB9EB7F9}" dt="2021-01-13T13:25:01.803" v="2039" actId="3680"/>
          <ac:graphicFrameMkLst>
            <pc:docMk/>
            <pc:sldMk cId="2321615825" sldId="341"/>
            <ac:graphicFrameMk id="3" creationId="{C1D000FD-54E8-40AC-9A11-0682CF97A8E1}"/>
          </ac:graphicFrameMkLst>
        </pc:graphicFrameChg>
      </pc:sldChg>
    </pc:docChg>
  </pc:docChgLst>
  <pc:docChgLst>
    <pc:chgData name="José Eduardo Yañez Hernández" userId="S::eduardo_yanez@icclarac.edu.mx::d831bd51-6376-4864-a34b-a2a1b53223fe" providerId="AD" clId="Web-{5B10E0AD-1065-EB40-EE8D-14BF34C1D637}"/>
    <pc:docChg chg="modSld">
      <pc:chgData name="José Eduardo Yañez Hernández" userId="S::eduardo_yanez@icclarac.edu.mx::d831bd51-6376-4864-a34b-a2a1b53223fe" providerId="AD" clId="Web-{5B10E0AD-1065-EB40-EE8D-14BF34C1D637}" dt="2021-01-20T03:30:41.904" v="927"/>
      <pc:docMkLst>
        <pc:docMk/>
      </pc:docMkLst>
      <pc:sldChg chg="modSp">
        <pc:chgData name="José Eduardo Yañez Hernández" userId="S::eduardo_yanez@icclarac.edu.mx::d831bd51-6376-4864-a34b-a2a1b53223fe" providerId="AD" clId="Web-{5B10E0AD-1065-EB40-EE8D-14BF34C1D637}" dt="2021-01-20T03:07:30.984" v="25" actId="20577"/>
        <pc:sldMkLst>
          <pc:docMk/>
          <pc:sldMk cId="1978753184" sldId="257"/>
        </pc:sldMkLst>
        <pc:spChg chg="mod">
          <ac:chgData name="José Eduardo Yañez Hernández" userId="S::eduardo_yanez@icclarac.edu.mx::d831bd51-6376-4864-a34b-a2a1b53223fe" providerId="AD" clId="Web-{5B10E0AD-1065-EB40-EE8D-14BF34C1D637}" dt="2021-01-20T03:07:30.984" v="25" actId="20577"/>
          <ac:spMkLst>
            <pc:docMk/>
            <pc:sldMk cId="1978753184" sldId="257"/>
            <ac:spMk id="6" creationId="{00000000-0000-0000-0000-000000000000}"/>
          </ac:spMkLst>
        </pc:spChg>
      </pc:sldChg>
      <pc:sldChg chg="addSp modSp">
        <pc:chgData name="José Eduardo Yañez Hernández" userId="S::eduardo_yanez@icclarac.edu.mx::d831bd51-6376-4864-a34b-a2a1b53223fe" providerId="AD" clId="Web-{5B10E0AD-1065-EB40-EE8D-14BF34C1D637}" dt="2021-01-20T03:16:09.714" v="176" actId="20577"/>
        <pc:sldMkLst>
          <pc:docMk/>
          <pc:sldMk cId="59295612" sldId="276"/>
        </pc:sldMkLst>
        <pc:spChg chg="add mod">
          <ac:chgData name="José Eduardo Yañez Hernández" userId="S::eduardo_yanez@icclarac.edu.mx::d831bd51-6376-4864-a34b-a2a1b53223fe" providerId="AD" clId="Web-{5B10E0AD-1065-EB40-EE8D-14BF34C1D637}" dt="2021-01-20T03:12:40.397" v="74" actId="20577"/>
          <ac:spMkLst>
            <pc:docMk/>
            <pc:sldMk cId="59295612" sldId="276"/>
            <ac:spMk id="2" creationId="{962F4C08-A7A5-4493-860A-E6F6761A9DCE}"/>
          </ac:spMkLst>
        </pc:spChg>
        <pc:spChg chg="add mod">
          <ac:chgData name="José Eduardo Yañez Hernández" userId="S::eduardo_yanez@icclarac.edu.mx::d831bd51-6376-4864-a34b-a2a1b53223fe" providerId="AD" clId="Web-{5B10E0AD-1065-EB40-EE8D-14BF34C1D637}" dt="2021-01-20T03:15:16.541" v="142" actId="14100"/>
          <ac:spMkLst>
            <pc:docMk/>
            <pc:sldMk cId="59295612" sldId="276"/>
            <ac:spMk id="3" creationId="{F4249FB7-9873-4471-947A-16357B257646}"/>
          </ac:spMkLst>
        </pc:spChg>
        <pc:spChg chg="add mod">
          <ac:chgData name="José Eduardo Yañez Hernández" userId="S::eduardo_yanez@icclarac.edu.mx::d831bd51-6376-4864-a34b-a2a1b53223fe" providerId="AD" clId="Web-{5B10E0AD-1065-EB40-EE8D-14BF34C1D637}" dt="2021-01-20T03:16:09.714" v="176" actId="20577"/>
          <ac:spMkLst>
            <pc:docMk/>
            <pc:sldMk cId="59295612" sldId="276"/>
            <ac:spMk id="12" creationId="{B477471F-3D1A-4684-8B97-094DE6DCD649}"/>
          </ac:spMkLst>
        </pc:spChg>
        <pc:picChg chg="mod">
          <ac:chgData name="José Eduardo Yañez Hernández" userId="S::eduardo_yanez@icclarac.edu.mx::d831bd51-6376-4864-a34b-a2a1b53223fe" providerId="AD" clId="Web-{5B10E0AD-1065-EB40-EE8D-14BF34C1D637}" dt="2021-01-20T03:10:00.800" v="31" actId="14100"/>
          <ac:picMkLst>
            <pc:docMk/>
            <pc:sldMk cId="59295612" sldId="276"/>
            <ac:picMk id="4" creationId="{21C1849C-A17D-4625-95F2-4109A682273B}"/>
          </ac:picMkLst>
        </pc:picChg>
      </pc:sldChg>
      <pc:sldChg chg="addSp delSp modSp">
        <pc:chgData name="José Eduardo Yañez Hernández" userId="S::eduardo_yanez@icclarac.edu.mx::d831bd51-6376-4864-a34b-a2a1b53223fe" providerId="AD" clId="Web-{5B10E0AD-1065-EB40-EE8D-14BF34C1D637}" dt="2021-01-20T03:16:49.465" v="203"/>
        <pc:sldMkLst>
          <pc:docMk/>
          <pc:sldMk cId="21251458" sldId="277"/>
        </pc:sldMkLst>
        <pc:spChg chg="mod">
          <ac:chgData name="José Eduardo Yañez Hernández" userId="S::eduardo_yanez@icclarac.edu.mx::d831bd51-6376-4864-a34b-a2a1b53223fe" providerId="AD" clId="Web-{5B10E0AD-1065-EB40-EE8D-14BF34C1D637}" dt="2021-01-20T03:16:37.871" v="197" actId="20577"/>
          <ac:spMkLst>
            <pc:docMk/>
            <pc:sldMk cId="21251458" sldId="277"/>
            <ac:spMk id="8" creationId="{1439AB11-6FC0-4B9B-9F85-55DFA87BD06F}"/>
          </ac:spMkLst>
        </pc:spChg>
        <pc:picChg chg="add del mod">
          <ac:chgData name="José Eduardo Yañez Hernández" userId="S::eduardo_yanez@icclarac.edu.mx::d831bd51-6376-4864-a34b-a2a1b53223fe" providerId="AD" clId="Web-{5B10E0AD-1065-EB40-EE8D-14BF34C1D637}" dt="2021-01-20T03:16:37.011" v="196"/>
          <ac:picMkLst>
            <pc:docMk/>
            <pc:sldMk cId="21251458" sldId="277"/>
            <ac:picMk id="4" creationId="{21C1849C-A17D-4625-95F2-4109A682273B}"/>
          </ac:picMkLst>
        </pc:picChg>
        <pc:cxnChg chg="del">
          <ac:chgData name="José Eduardo Yañez Hernández" userId="S::eduardo_yanez@icclarac.edu.mx::d831bd51-6376-4864-a34b-a2a1b53223fe" providerId="AD" clId="Web-{5B10E0AD-1065-EB40-EE8D-14BF34C1D637}" dt="2021-01-20T03:16:42.011" v="198"/>
          <ac:cxnSpMkLst>
            <pc:docMk/>
            <pc:sldMk cId="21251458" sldId="277"/>
            <ac:cxnSpMk id="2" creationId="{45D2403A-19ED-447A-97AE-232EA8A22793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7.433" v="186"/>
          <ac:cxnSpMkLst>
            <pc:docMk/>
            <pc:sldMk cId="21251458" sldId="277"/>
            <ac:cxnSpMk id="9" creationId="{4B10ABB7-F934-4CC8-8247-9D4090CA451D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4.558" v="182"/>
          <ac:cxnSpMkLst>
            <pc:docMk/>
            <pc:sldMk cId="21251458" sldId="277"/>
            <ac:cxnSpMk id="12" creationId="{58ACF234-3460-4857-A9E5-134379F2B9A9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49.465" v="203"/>
          <ac:cxnSpMkLst>
            <pc:docMk/>
            <pc:sldMk cId="21251458" sldId="277"/>
            <ac:cxnSpMk id="13" creationId="{3FB57FA4-5CBD-41AB-9D23-02619615910B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30.620" v="191"/>
          <ac:cxnSpMkLst>
            <pc:docMk/>
            <pc:sldMk cId="21251458" sldId="277"/>
            <ac:cxnSpMk id="14" creationId="{11BE4F49-E2F0-4715-AB69-63A09C8BAE6C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6.183" v="184"/>
          <ac:cxnSpMkLst>
            <pc:docMk/>
            <pc:sldMk cId="21251458" sldId="277"/>
            <ac:cxnSpMk id="15" creationId="{0B66B324-ABA3-4020-BE32-B3DC283F1CC3}"/>
          </ac:cxnSpMkLst>
        </pc:cxnChg>
        <pc:cxnChg chg="add del">
          <ac:chgData name="José Eduardo Yañez Hernández" userId="S::eduardo_yanez@icclarac.edu.mx::d831bd51-6376-4864-a34b-a2a1b53223fe" providerId="AD" clId="Web-{5B10E0AD-1065-EB40-EE8D-14BF34C1D637}" dt="2021-01-20T03:16:23.933" v="181"/>
          <ac:cxnSpMkLst>
            <pc:docMk/>
            <pc:sldMk cId="21251458" sldId="277"/>
            <ac:cxnSpMk id="16" creationId="{01B6A8FC-43E2-4880-A39F-F93C3E44AC11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6.980" v="185"/>
          <ac:cxnSpMkLst>
            <pc:docMk/>
            <pc:sldMk cId="21251458" sldId="277"/>
            <ac:cxnSpMk id="17" creationId="{AEB70083-7FC2-4DB4-98E1-3339CF6D6374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5.542" v="183"/>
          <ac:cxnSpMkLst>
            <pc:docMk/>
            <pc:sldMk cId="21251458" sldId="277"/>
            <ac:cxnSpMk id="18" creationId="{74BCFD7A-AEF5-4886-A1D6-08A4F2A83D11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46.199" v="200"/>
          <ac:cxnSpMkLst>
            <pc:docMk/>
            <pc:sldMk cId="21251458" sldId="277"/>
            <ac:cxnSpMk id="19" creationId="{B2602221-C51F-417C-B521-BA3631DF7CD9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48.574" v="202"/>
          <ac:cxnSpMkLst>
            <pc:docMk/>
            <pc:sldMk cId="21251458" sldId="277"/>
            <ac:cxnSpMk id="20" creationId="{14DED9EA-4632-49EE-8D0F-65A724B32DB3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31.667" v="192"/>
          <ac:cxnSpMkLst>
            <pc:docMk/>
            <pc:sldMk cId="21251458" sldId="277"/>
            <ac:cxnSpMk id="21" creationId="{3FC93ECF-9D66-4579-AF6D-42384B7DB57F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32.339" v="193"/>
          <ac:cxnSpMkLst>
            <pc:docMk/>
            <pc:sldMk cId="21251458" sldId="277"/>
            <ac:cxnSpMk id="22" creationId="{6EDF3302-B5B4-4393-A259-1C8B3D37B999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43.371" v="199"/>
          <ac:cxnSpMkLst>
            <pc:docMk/>
            <pc:sldMk cId="21251458" sldId="277"/>
            <ac:cxnSpMk id="23" creationId="{B6A98512-4DF4-4121-8242-54D1D9BDD245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30.277" v="190"/>
          <ac:cxnSpMkLst>
            <pc:docMk/>
            <pc:sldMk cId="21251458" sldId="277"/>
            <ac:cxnSpMk id="24" creationId="{7E467582-F350-4A31-B375-7F56A57E0476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9.527" v="189"/>
          <ac:cxnSpMkLst>
            <pc:docMk/>
            <pc:sldMk cId="21251458" sldId="277"/>
            <ac:cxnSpMk id="25" creationId="{629EC327-03DD-4073-B42F-BC70616ADCD8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8.964" v="188"/>
          <ac:cxnSpMkLst>
            <pc:docMk/>
            <pc:sldMk cId="21251458" sldId="277"/>
            <ac:cxnSpMk id="26" creationId="{9ED3758F-3F71-4D0B-93E5-CAAE7387974D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8.355" v="187"/>
          <ac:cxnSpMkLst>
            <pc:docMk/>
            <pc:sldMk cId="21251458" sldId="277"/>
            <ac:cxnSpMk id="27" creationId="{498A768B-D851-46EC-BF31-3D23AFB04764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3.058" v="180"/>
          <ac:cxnSpMkLst>
            <pc:docMk/>
            <pc:sldMk cId="21251458" sldId="277"/>
            <ac:cxnSpMk id="28" creationId="{5899D929-1A0E-4EF6-881C-4B9CCDF9301A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1.558" v="177"/>
          <ac:cxnSpMkLst>
            <pc:docMk/>
            <pc:sldMk cId="21251458" sldId="277"/>
            <ac:cxnSpMk id="29" creationId="{039C4F0A-C47E-4BF1-A1EC-A3255D9B887D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2.558" v="179"/>
          <ac:cxnSpMkLst>
            <pc:docMk/>
            <pc:sldMk cId="21251458" sldId="277"/>
            <ac:cxnSpMk id="30" creationId="{DB8FCC81-7EBB-4CFD-80B7-A4982F796958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22.058" v="178"/>
          <ac:cxnSpMkLst>
            <pc:docMk/>
            <pc:sldMk cId="21251458" sldId="277"/>
            <ac:cxnSpMk id="31" creationId="{0D48D93E-6B90-4FC7-BB2F-5D7AA7E53716}"/>
          </ac:cxnSpMkLst>
        </pc:cxnChg>
        <pc:cxnChg chg="del">
          <ac:chgData name="José Eduardo Yañez Hernández" userId="S::eduardo_yanez@icclarac.edu.mx::d831bd51-6376-4864-a34b-a2a1b53223fe" providerId="AD" clId="Web-{5B10E0AD-1065-EB40-EE8D-14BF34C1D637}" dt="2021-01-20T03:16:47.371" v="201"/>
          <ac:cxnSpMkLst>
            <pc:docMk/>
            <pc:sldMk cId="21251458" sldId="277"/>
            <ac:cxnSpMk id="32" creationId="{094268B9-98FD-4B19-9E89-EC8B4FDF2938}"/>
          </ac:cxnSpMkLst>
        </pc:cxnChg>
      </pc:sldChg>
      <pc:sldChg chg="modSp">
        <pc:chgData name="José Eduardo Yañez Hernández" userId="S::eduardo_yanez@icclarac.edu.mx::d831bd51-6376-4864-a34b-a2a1b53223fe" providerId="AD" clId="Web-{5B10E0AD-1065-EB40-EE8D-14BF34C1D637}" dt="2021-01-20T03:17:01.715" v="205" actId="20577"/>
        <pc:sldMkLst>
          <pc:docMk/>
          <pc:sldMk cId="4144659315" sldId="279"/>
        </pc:sldMkLst>
        <pc:spChg chg="mod">
          <ac:chgData name="José Eduardo Yañez Hernández" userId="S::eduardo_yanez@icclarac.edu.mx::d831bd51-6376-4864-a34b-a2a1b53223fe" providerId="AD" clId="Web-{5B10E0AD-1065-EB40-EE8D-14BF34C1D637}" dt="2021-01-20T03:17:01.715" v="205" actId="20577"/>
          <ac:spMkLst>
            <pc:docMk/>
            <pc:sldMk cId="4144659315" sldId="279"/>
            <ac:spMk id="3" creationId="{84512258-EB25-4BC1-9755-4AC3F74A876A}"/>
          </ac:spMkLst>
        </pc:spChg>
      </pc:sldChg>
      <pc:sldChg chg="modSp">
        <pc:chgData name="José Eduardo Yañez Hernández" userId="S::eduardo_yanez@icclarac.edu.mx::d831bd51-6376-4864-a34b-a2a1b53223fe" providerId="AD" clId="Web-{5B10E0AD-1065-EB40-EE8D-14BF34C1D637}" dt="2021-01-20T03:17:07.106" v="207" actId="20577"/>
        <pc:sldMkLst>
          <pc:docMk/>
          <pc:sldMk cId="1989968913" sldId="280"/>
        </pc:sldMkLst>
        <pc:spChg chg="mod">
          <ac:chgData name="José Eduardo Yañez Hernández" userId="S::eduardo_yanez@icclarac.edu.mx::d831bd51-6376-4864-a34b-a2a1b53223fe" providerId="AD" clId="Web-{5B10E0AD-1065-EB40-EE8D-14BF34C1D637}" dt="2021-01-20T03:17:07.106" v="207" actId="20577"/>
          <ac:spMkLst>
            <pc:docMk/>
            <pc:sldMk cId="1989968913" sldId="280"/>
            <ac:spMk id="3" creationId="{84512258-EB25-4BC1-9755-4AC3F74A876A}"/>
          </ac:spMkLst>
        </pc:spChg>
      </pc:sldChg>
      <pc:sldChg chg="modSp">
        <pc:chgData name="José Eduardo Yañez Hernández" userId="S::eduardo_yanez@icclarac.edu.mx::d831bd51-6376-4864-a34b-a2a1b53223fe" providerId="AD" clId="Web-{5B10E0AD-1065-EB40-EE8D-14BF34C1D637}" dt="2021-01-20T03:17:10.559" v="208" actId="20577"/>
        <pc:sldMkLst>
          <pc:docMk/>
          <pc:sldMk cId="2923887573" sldId="281"/>
        </pc:sldMkLst>
        <pc:spChg chg="mod">
          <ac:chgData name="José Eduardo Yañez Hernández" userId="S::eduardo_yanez@icclarac.edu.mx::d831bd51-6376-4864-a34b-a2a1b53223fe" providerId="AD" clId="Web-{5B10E0AD-1065-EB40-EE8D-14BF34C1D637}" dt="2021-01-20T03:17:10.559" v="208" actId="20577"/>
          <ac:spMkLst>
            <pc:docMk/>
            <pc:sldMk cId="2923887573" sldId="281"/>
            <ac:spMk id="3" creationId="{84512258-EB25-4BC1-9755-4AC3F74A876A}"/>
          </ac:spMkLst>
        </pc:spChg>
      </pc:sldChg>
      <pc:sldChg chg="modSp">
        <pc:chgData name="José Eduardo Yañez Hernández" userId="S::eduardo_yanez@icclarac.edu.mx::d831bd51-6376-4864-a34b-a2a1b53223fe" providerId="AD" clId="Web-{5B10E0AD-1065-EB40-EE8D-14BF34C1D637}" dt="2021-01-20T03:23:13.566" v="406" actId="20577"/>
        <pc:sldMkLst>
          <pc:docMk/>
          <pc:sldMk cId="3618583539" sldId="284"/>
        </pc:sldMkLst>
        <pc:spChg chg="mod">
          <ac:chgData name="José Eduardo Yañez Hernández" userId="S::eduardo_yanez@icclarac.edu.mx::d831bd51-6376-4864-a34b-a2a1b53223fe" providerId="AD" clId="Web-{5B10E0AD-1065-EB40-EE8D-14BF34C1D637}" dt="2021-01-20T03:17:28.887" v="218" actId="1076"/>
          <ac:spMkLst>
            <pc:docMk/>
            <pc:sldMk cId="3618583539" sldId="284"/>
            <ac:spMk id="2" creationId="{E3855524-CD17-453B-BE92-E2E2AFA07359}"/>
          </ac:spMkLst>
        </pc:spChg>
        <pc:spChg chg="mod">
          <ac:chgData name="José Eduardo Yañez Hernández" userId="S::eduardo_yanez@icclarac.edu.mx::d831bd51-6376-4864-a34b-a2a1b53223fe" providerId="AD" clId="Web-{5B10E0AD-1065-EB40-EE8D-14BF34C1D637}" dt="2021-01-20T03:23:13.566" v="406" actId="20577"/>
          <ac:spMkLst>
            <pc:docMk/>
            <pc:sldMk cId="3618583539" sldId="284"/>
            <ac:spMk id="4" creationId="{00000000-0000-0000-0000-000000000000}"/>
          </ac:spMkLst>
        </pc:spChg>
      </pc:sldChg>
      <pc:sldChg chg="modSp">
        <pc:chgData name="José Eduardo Yañez Hernández" userId="S::eduardo_yanez@icclarac.edu.mx::d831bd51-6376-4864-a34b-a2a1b53223fe" providerId="AD" clId="Web-{5B10E0AD-1065-EB40-EE8D-14BF34C1D637}" dt="2021-01-20T03:30:41.904" v="927"/>
        <pc:sldMkLst>
          <pc:docMk/>
          <pc:sldMk cId="2001336875" sldId="289"/>
        </pc:sldMkLst>
        <pc:spChg chg="mod">
          <ac:chgData name="José Eduardo Yañez Hernández" userId="S::eduardo_yanez@icclarac.edu.mx::d831bd51-6376-4864-a34b-a2a1b53223fe" providerId="AD" clId="Web-{5B10E0AD-1065-EB40-EE8D-14BF34C1D637}" dt="2021-01-20T03:23:46.255" v="415" actId="20577"/>
          <ac:spMkLst>
            <pc:docMk/>
            <pc:sldMk cId="2001336875" sldId="289"/>
            <ac:spMk id="2" creationId="{E3855524-CD17-453B-BE92-E2E2AFA07359}"/>
          </ac:spMkLst>
        </pc:spChg>
        <pc:graphicFrameChg chg="mod modGraphic">
          <ac:chgData name="José Eduardo Yañez Hernández" userId="S::eduardo_yanez@icclarac.edu.mx::d831bd51-6376-4864-a34b-a2a1b53223fe" providerId="AD" clId="Web-{5B10E0AD-1065-EB40-EE8D-14BF34C1D637}" dt="2021-01-20T03:30:41.904" v="927"/>
          <ac:graphicFrameMkLst>
            <pc:docMk/>
            <pc:sldMk cId="2001336875" sldId="289"/>
            <ac:graphicFrameMk id="4" creationId="{35B3B1AE-FFFF-4D07-ADD1-4A630DAA1835}"/>
          </ac:graphicFrameMkLst>
        </pc:graphicFrameChg>
      </pc:sldChg>
    </pc:docChg>
  </pc:docChgLst>
  <pc:docChgLst>
    <pc:chgData name="Miguel Miranda Rizo" userId="S::miguel_miranda@icclarac.edu.mx::8d44e473-b6fa-4b1f-a7ab-3141812a13ab" providerId="AD" clId="Web-{02060868-9884-4DD7-B86E-B3B2EDD146DE}"/>
    <pc:docChg chg="modSld">
      <pc:chgData name="Miguel Miranda Rizo" userId="S::miguel_miranda@icclarac.edu.mx::8d44e473-b6fa-4b1f-a7ab-3141812a13ab" providerId="AD" clId="Web-{02060868-9884-4DD7-B86E-B3B2EDD146DE}" dt="2021-01-13T22:31:57.656" v="63" actId="20577"/>
      <pc:docMkLst>
        <pc:docMk/>
      </pc:docMkLst>
      <pc:sldChg chg="modSp">
        <pc:chgData name="Miguel Miranda Rizo" userId="S::miguel_miranda@icclarac.edu.mx::8d44e473-b6fa-4b1f-a7ab-3141812a13ab" providerId="AD" clId="Web-{02060868-9884-4DD7-B86E-B3B2EDD146DE}" dt="2021-01-13T22:31:57.656" v="63" actId="20577"/>
        <pc:sldMkLst>
          <pc:docMk/>
          <pc:sldMk cId="2923887573" sldId="281"/>
        </pc:sldMkLst>
        <pc:spChg chg="mod">
          <ac:chgData name="Miguel Miranda Rizo" userId="S::miguel_miranda@icclarac.edu.mx::8d44e473-b6fa-4b1f-a7ab-3141812a13ab" providerId="AD" clId="Web-{02060868-9884-4DD7-B86E-B3B2EDD146DE}" dt="2021-01-13T22:31:57.656" v="63" actId="20577"/>
          <ac:spMkLst>
            <pc:docMk/>
            <pc:sldMk cId="2923887573" sldId="281"/>
            <ac:spMk id="3" creationId="{84512258-EB25-4BC1-9755-4AC3F74A87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A7AAA-4825-4D29-9FF4-B91F0AB7F81E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9C2-87BA-4C86-A81F-B1D0D7F838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747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184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4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783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63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65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24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42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25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551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147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17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0536-9EEC-4D8B-9D49-D3AFF22831C4}" type="datetimeFigureOut">
              <a:rPr lang="es-MX" smtClean="0"/>
              <a:t>22/05/2023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EC70B-3DF9-44B4-8744-CE925D2D59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420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Imagen que contiene texto&#10;&#10;Descripción generada con confianza alta">
            <a:extLst>
              <a:ext uri="{FF2B5EF4-FFF2-40B4-BE49-F238E27FC236}">
                <a16:creationId xmlns:a16="http://schemas.microsoft.com/office/drawing/2014/main" id="{DE96E06F-4711-47A9-8B29-340DEA53C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6235"/>
          <a:stretch/>
        </p:blipFill>
        <p:spPr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1026" name="Picture 2" descr="Resultado de imagen para santo, el enmascarado de plata comunicÃ¡ndose con transmisor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1" b="-1"/>
          <a:stretch/>
        </p:blipFill>
        <p:spPr bwMode="auto">
          <a:xfrm>
            <a:off x="0" y="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8063" y="731520"/>
            <a:ext cx="6120362" cy="29130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kern="1200" dirty="0">
                <a:latin typeface="+mj-lt"/>
                <a:ea typeface="+mj-ea"/>
                <a:cs typeface="+mj-cs"/>
              </a:rPr>
              <a:t>Proyecto: </a:t>
            </a:r>
            <a:r>
              <a:rPr lang="en-US" sz="2000" b="1" kern="1200" dirty="0"/>
              <a:t/>
            </a:r>
            <a:br>
              <a:rPr lang="en-US" sz="2000" b="1" kern="1200" dirty="0"/>
            </a:br>
            <a:r>
              <a:rPr lang="en-US" sz="4000" b="1" dirty="0" err="1" smtClean="0"/>
              <a:t>Impacto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ambiental</a:t>
            </a:r>
            <a:r>
              <a:rPr lang="en-US" sz="4000" b="1" dirty="0" smtClean="0"/>
              <a:t> del </a:t>
            </a:r>
            <a:r>
              <a:rPr lang="en-US" sz="4000" b="1" dirty="0" err="1" smtClean="0"/>
              <a:t>desecho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dispositivos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móviles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Etapa</a:t>
            </a:r>
            <a:r>
              <a:rPr lang="en-US" sz="4000" b="1" dirty="0" smtClean="0"/>
              <a:t> II</a:t>
            </a:r>
            <a:endParaRPr lang="en-US" sz="4000" b="1" kern="1200" dirty="0">
              <a:cs typeface="Calibri Light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8064" y="3984171"/>
            <a:ext cx="3886199" cy="116259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err="1" smtClean="0"/>
              <a:t>Equipo</a:t>
            </a:r>
            <a:r>
              <a:rPr lang="en-US" sz="4000" dirty="0" smtClean="0"/>
              <a:t> </a:t>
            </a:r>
            <a:r>
              <a:rPr lang="en-US" sz="4000" dirty="0"/>
              <a:t>4</a:t>
            </a:r>
            <a:endParaRPr lang="es-ES" sz="4000" dirty="0">
              <a:cs typeface="Calibri"/>
            </a:endParaRPr>
          </a:p>
          <a:p>
            <a:pPr marL="0" indent="0">
              <a:buNone/>
            </a:pPr>
            <a:endParaRPr lang="en-US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8753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5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MX">
                <a:solidFill>
                  <a:srgbClr val="FFFFFF"/>
                </a:solidFill>
              </a:rPr>
              <a:t>QUÍMICA III                      </a:t>
            </a:r>
          </a:p>
        </p:txBody>
      </p:sp>
      <p:pic>
        <p:nvPicPr>
          <p:cNvPr id="11" name="Picture 11" descr="Imagen que contiene mesa, comida&#10;&#10;Descripción generada con confianza alta">
            <a:extLst>
              <a:ext uri="{FF2B5EF4-FFF2-40B4-BE49-F238E27FC236}">
                <a16:creationId xmlns:a16="http://schemas.microsoft.com/office/drawing/2014/main" id="{2FFDC1C6-1772-4D3C-AF26-AB4465BD4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07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s-MX" sz="1700">
                <a:solidFill>
                  <a:srgbClr val="FFFFFF"/>
                </a:solidFill>
                <a:ea typeface="+mn-lt"/>
                <a:cs typeface="+mn-lt"/>
              </a:rPr>
              <a:t>QUÍMICA III</a:t>
            </a:r>
          </a:p>
          <a:p>
            <a:pPr marL="457200" indent="-457200"/>
            <a:r>
              <a:rPr lang="es-MX" sz="1700">
                <a:solidFill>
                  <a:srgbClr val="FFFFFF"/>
                </a:solidFill>
              </a:rPr>
              <a:t>Adopción de una postura responsable sobre la reducción del uso, reutilización y reciclado de los dispositivos móviles; respeto a las ideas y aportaciones de sus compañeros en la toma de decisiones.</a:t>
            </a:r>
            <a:endParaRPr lang="es-MX" sz="1700">
              <a:solidFill>
                <a:srgbClr val="FFFFFF"/>
              </a:solidFill>
              <a:cs typeface="Calibri" panose="020F0502020204030204"/>
            </a:endParaRPr>
          </a:p>
          <a:p>
            <a:r>
              <a:rPr lang="es-MX" sz="1700">
                <a:solidFill>
                  <a:srgbClr val="FFFFFF"/>
                </a:solidFill>
              </a:rPr>
              <a:t>Valoración del conocimiento químico en el desarrollo científico -   tecnológico y sus repercusiones en la sociedad.</a:t>
            </a:r>
          </a:p>
          <a:p>
            <a:r>
              <a:rPr lang="es-MX" sz="1700">
                <a:solidFill>
                  <a:srgbClr val="FFFFFF"/>
                </a:solidFill>
              </a:rPr>
              <a:t>Respeto a las ideas y aportaciones de sus compañeros en la toma de decisiones sobre el uso de dispositivos móviles.</a:t>
            </a:r>
          </a:p>
          <a:p>
            <a:endParaRPr lang="es-MX" sz="1700">
              <a:solidFill>
                <a:srgbClr val="FFFFFF"/>
              </a:solidFill>
            </a:endParaRPr>
          </a:p>
          <a:p>
            <a:endParaRPr lang="es-MX" sz="170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D1BACE-6E3F-4F2B-BCD2-F87C6B17D97F}"/>
              </a:ext>
            </a:extLst>
          </p:cNvPr>
          <p:cNvSpPr txBox="1"/>
          <p:nvPr/>
        </p:nvSpPr>
        <p:spPr>
          <a:xfrm>
            <a:off x="698739" y="1460740"/>
            <a:ext cx="31601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MX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49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ETIMOLOGÍAS GRECOLATINAS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Comprensión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>
                <a:solidFill>
                  <a:srgbClr val="000000"/>
                </a:solidFill>
              </a:rPr>
              <a:t>la </a:t>
            </a:r>
            <a:r>
              <a:rPr lang="en-US" dirty="0" err="1">
                <a:solidFill>
                  <a:srgbClr val="000000"/>
                </a:solidFill>
              </a:rPr>
              <a:t>importancia</a:t>
            </a:r>
            <a:r>
              <a:rPr lang="en-US" dirty="0">
                <a:solidFill>
                  <a:srgbClr val="000000"/>
                </a:solidFill>
              </a:rPr>
              <a:t> de las </a:t>
            </a:r>
            <a:r>
              <a:rPr lang="en-US" dirty="0" err="1">
                <a:solidFill>
                  <a:srgbClr val="000000"/>
                </a:solidFill>
              </a:rPr>
              <a:t>etimologías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grecolatinas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estudio</a:t>
            </a:r>
            <a:r>
              <a:rPr lang="en-US" dirty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español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Reflexión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sobre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origen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significado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algunos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tecnicismos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científicos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 smtClean="0">
                <a:solidFill>
                  <a:srgbClr val="000000"/>
                </a:solidFill>
              </a:rPr>
              <a:t>humanísticos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Ampliación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lexico</a:t>
            </a:r>
            <a:r>
              <a:rPr lang="en-US" dirty="0" smtClean="0">
                <a:solidFill>
                  <a:srgbClr val="000000"/>
                </a:solidFill>
              </a:rPr>
              <a:t> que </a:t>
            </a:r>
            <a:r>
              <a:rPr lang="en-US" dirty="0" err="1" smtClean="0">
                <a:solidFill>
                  <a:srgbClr val="000000"/>
                </a:solidFill>
              </a:rPr>
              <a:t>permita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deducir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significado</a:t>
            </a:r>
            <a:r>
              <a:rPr lang="en-US" dirty="0">
                <a:solidFill>
                  <a:srgbClr val="000000"/>
                </a:solidFill>
              </a:rPr>
              <a:t> de palabras de </a:t>
            </a:r>
            <a:r>
              <a:rPr lang="en-US" dirty="0" err="1">
                <a:solidFill>
                  <a:srgbClr val="000000"/>
                </a:solidFill>
              </a:rPr>
              <a:t>difícil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comprensión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74" y="1817728"/>
            <a:ext cx="5290457" cy="4049253"/>
          </a:xfrm>
        </p:spPr>
      </p:pic>
    </p:spTree>
    <p:extLst>
      <p:ext uri="{BB962C8B-B14F-4D97-AF65-F5344CB8AC3E}">
        <p14:creationId xmlns:p14="http://schemas.microsoft.com/office/powerpoint/2010/main" val="234138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068B-FDDD-4FA2-899B-7D6AFBB1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Inglés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302234" cy="4351338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B9A00E-0DDA-44B9-A3B4-8780F8898012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>
              <a:cs typeface="Calibri"/>
            </a:endParaRPr>
          </a:p>
          <a:p>
            <a:r>
              <a:rPr lang="es-MX" dirty="0">
                <a:ea typeface="+mn-lt"/>
                <a:cs typeface="+mn-lt"/>
              </a:rPr>
              <a:t>Profesionalismo en la entrega de </a:t>
            </a:r>
            <a:endParaRPr lang="es-MX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MX" dirty="0">
                <a:ea typeface="+mn-lt"/>
                <a:cs typeface="+mn-lt"/>
              </a:rPr>
              <a:t> </a:t>
            </a:r>
            <a:r>
              <a:rPr lang="es-MX" dirty="0" smtClean="0">
                <a:ea typeface="+mn-lt"/>
                <a:cs typeface="+mn-lt"/>
              </a:rPr>
              <a:t>  </a:t>
            </a:r>
            <a:r>
              <a:rPr lang="es-MX" dirty="0" smtClean="0">
                <a:ea typeface="+mn-lt"/>
                <a:cs typeface="+mn-lt"/>
              </a:rPr>
              <a:t>sus </a:t>
            </a:r>
            <a:r>
              <a:rPr lang="es-MX" dirty="0">
                <a:ea typeface="+mn-lt"/>
                <a:cs typeface="+mn-lt"/>
              </a:rPr>
              <a:t>trabajos.</a:t>
            </a:r>
          </a:p>
          <a:p>
            <a:r>
              <a:rPr lang="es-MX" dirty="0">
                <a:ea typeface="+mn-lt"/>
                <a:cs typeface="+mn-lt"/>
              </a:rPr>
              <a:t>Consumo responsable de los </a:t>
            </a:r>
            <a:endParaRPr lang="es-MX" dirty="0" smtClean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s-MX" dirty="0">
                <a:ea typeface="+mn-lt"/>
                <a:cs typeface="+mn-lt"/>
              </a:rPr>
              <a:t> </a:t>
            </a:r>
            <a:r>
              <a:rPr lang="es-MX" dirty="0" smtClean="0">
                <a:ea typeface="+mn-lt"/>
                <a:cs typeface="+mn-lt"/>
              </a:rPr>
              <a:t>  </a:t>
            </a:r>
            <a:r>
              <a:rPr lang="es-MX" dirty="0" smtClean="0">
                <a:ea typeface="+mn-lt"/>
                <a:cs typeface="+mn-lt"/>
              </a:rPr>
              <a:t>recursos </a:t>
            </a:r>
            <a:r>
              <a:rPr lang="es-MX" dirty="0">
                <a:ea typeface="+mn-lt"/>
                <a:cs typeface="+mn-lt"/>
              </a:rPr>
              <a:t>de los que necesita.</a:t>
            </a:r>
          </a:p>
          <a:p>
            <a:r>
              <a:rPr lang="es-MX" dirty="0">
                <a:cs typeface="Calibri"/>
              </a:rPr>
              <a:t>Generar una conciencia activa de </a:t>
            </a:r>
            <a:endParaRPr lang="es-MX" dirty="0" smtClean="0">
              <a:cs typeface="Calibri"/>
            </a:endParaRPr>
          </a:p>
          <a:p>
            <a:pPr marL="0" indent="0">
              <a:buNone/>
            </a:pPr>
            <a:r>
              <a:rPr lang="es-MX" dirty="0">
                <a:cs typeface="Calibri"/>
              </a:rPr>
              <a:t> </a:t>
            </a:r>
            <a:r>
              <a:rPr lang="es-MX" dirty="0" smtClean="0">
                <a:cs typeface="Calibri"/>
              </a:rPr>
              <a:t>  </a:t>
            </a:r>
            <a:r>
              <a:rPr lang="es-MX" dirty="0" smtClean="0">
                <a:cs typeface="Calibri"/>
              </a:rPr>
              <a:t>la </a:t>
            </a:r>
            <a:r>
              <a:rPr lang="es-MX" dirty="0">
                <a:cs typeface="Calibri"/>
              </a:rPr>
              <a:t>repercusión de sus actos en el </a:t>
            </a:r>
            <a:endParaRPr lang="es-MX" dirty="0" smtClean="0">
              <a:cs typeface="Calibri"/>
            </a:endParaRPr>
          </a:p>
          <a:p>
            <a:pPr marL="0" indent="0">
              <a:buNone/>
            </a:pPr>
            <a:r>
              <a:rPr lang="es-MX" dirty="0">
                <a:cs typeface="Calibri"/>
              </a:rPr>
              <a:t> </a:t>
            </a:r>
            <a:r>
              <a:rPr lang="es-MX" dirty="0" smtClean="0">
                <a:cs typeface="Calibri"/>
              </a:rPr>
              <a:t>  </a:t>
            </a:r>
            <a:r>
              <a:rPr lang="es-MX" dirty="0" smtClean="0">
                <a:cs typeface="Calibri"/>
              </a:rPr>
              <a:t>ambiente</a:t>
            </a:r>
            <a:r>
              <a:rPr lang="es-MX" dirty="0">
                <a:cs typeface="Calibri"/>
              </a:rPr>
              <a:t>.</a:t>
            </a: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663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Educación física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>
                <a:ea typeface="+mn-lt"/>
                <a:cs typeface="+mn-lt"/>
              </a:rPr>
              <a:t>Profesionalismo en la entrega de sus trabajos.</a:t>
            </a:r>
          </a:p>
          <a:p>
            <a:r>
              <a:rPr lang="es-MX" dirty="0">
                <a:ea typeface="+mn-lt"/>
                <a:cs typeface="+mn-lt"/>
              </a:rPr>
              <a:t>Consumo responsable de los recursos de los que necesita.</a:t>
            </a:r>
          </a:p>
          <a:p>
            <a:r>
              <a:rPr lang="es-MX" dirty="0">
                <a:cs typeface="Calibri"/>
              </a:rPr>
              <a:t>Generar una conciencia activa de la repercusión de sus actos en el ambiente.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36" y="1972492"/>
            <a:ext cx="5657467" cy="3882984"/>
          </a:xfrm>
        </p:spPr>
      </p:pic>
    </p:spTree>
    <p:extLst>
      <p:ext uri="{BB962C8B-B14F-4D97-AF65-F5344CB8AC3E}">
        <p14:creationId xmlns:p14="http://schemas.microsoft.com/office/powerpoint/2010/main" val="409224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Planeación de actividades del Proyecto Interdisciplinario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s-MX" sz="3600" dirty="0"/>
              <a:t>PREGUNTAS DETONADORAS</a:t>
            </a:r>
          </a:p>
          <a:p>
            <a:r>
              <a:rPr lang="es-MX"/>
              <a:t>¿Qué es el medio ambiente?</a:t>
            </a:r>
          </a:p>
          <a:p>
            <a:r>
              <a:rPr lang="es-MX"/>
              <a:t>¿Por qué es importante cuidar del medio ambiente; qué peligros encierra su deterioro?</a:t>
            </a:r>
            <a:endParaRPr lang="en-US"/>
          </a:p>
          <a:p>
            <a:r>
              <a:rPr lang="es-MX"/>
              <a:t>¿Qué acciones puedo tomar para reducir mi huella ecológica?</a:t>
            </a:r>
          </a:p>
          <a:p>
            <a:r>
              <a:rPr lang="es-MX" dirty="0"/>
              <a:t>¿Cuál es el precio social de la extracción de minerales y la sobreexplotación de recursos naturales?</a:t>
            </a:r>
          </a:p>
          <a:p>
            <a:r>
              <a:rPr lang="es-MX" dirty="0"/>
              <a:t>¿Qué pasa después de tirar los dispositivos móviles?</a:t>
            </a:r>
            <a:endParaRPr lang="es-MX">
              <a:cs typeface="Calibri"/>
            </a:endParaRPr>
          </a:p>
          <a:p>
            <a:r>
              <a:rPr lang="es-MX" dirty="0"/>
              <a:t>¿Cuál es el impacto ambiental del desecho de los dispositivos móviles?</a:t>
            </a:r>
            <a:endParaRPr lang="es-MX">
              <a:cs typeface="Calibri"/>
            </a:endParaRPr>
          </a:p>
          <a:p>
            <a:r>
              <a:rPr lang="es-MX" dirty="0"/>
              <a:t>¿Cómo reutilizar, reciclar y reducir el desecho?</a:t>
            </a:r>
            <a:endParaRPr lang="es-MX">
              <a:cs typeface="Calibri"/>
            </a:endParaRPr>
          </a:p>
          <a:p>
            <a:endParaRPr lang="es-MX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33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9875"/>
          </a:xfrm>
        </p:spPr>
        <p:txBody>
          <a:bodyPr>
            <a:normAutofit/>
          </a:bodyPr>
          <a:lstStyle/>
          <a:p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 que se abordarán durante el proceso de indagación para responder las preguntas detonadoras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38400"/>
            <a:ext cx="10515600" cy="3738563"/>
          </a:xfrm>
        </p:spPr>
        <p:txBody>
          <a:bodyPr/>
          <a:lstStyle/>
          <a:p>
            <a:r>
              <a:rPr lang="es-MX" dirty="0"/>
              <a:t>Química como ciencia: propósitos y características. Uso de modelos científicos.</a:t>
            </a:r>
          </a:p>
          <a:p>
            <a:r>
              <a:rPr lang="es-MX" dirty="0"/>
              <a:t>Composición química de algunos minerales de los cuales se extraen los elementos empleados en los dispositivos móviles: mezcla, compuesto (nomenclatura de los óxidos) elemento (átomo y partículas subatómicas)</a:t>
            </a:r>
          </a:p>
          <a:p>
            <a:r>
              <a:rPr lang="es-MX" dirty="0"/>
              <a:t>Ubicación de los elementos en la tabla periódica: clasificación grupos periodos, número atómico y número de masa.</a:t>
            </a:r>
          </a:p>
        </p:txBody>
      </p:sp>
    </p:spTree>
    <p:extLst>
      <p:ext uri="{BB962C8B-B14F-4D97-AF65-F5344CB8AC3E}">
        <p14:creationId xmlns:p14="http://schemas.microsoft.com/office/powerpoint/2010/main" val="141744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50900"/>
            <a:ext cx="10515600" cy="5326063"/>
          </a:xfrm>
        </p:spPr>
        <p:txBody>
          <a:bodyPr/>
          <a:lstStyle/>
          <a:p>
            <a:r>
              <a:rPr lang="es-MX" dirty="0"/>
              <a:t>Modelos atómicos: Bohr y cuántico (nivel, subnivel, orbital y configuraciones electrónicas)</a:t>
            </a:r>
          </a:p>
          <a:p>
            <a:r>
              <a:rPr lang="es-MX" dirty="0"/>
              <a:t>Propiedades físicas y químicas de los elementos que se aprovechan en los dispositivos móviles como: conductividad eléctrica en metales, alta temperatura de fusión y reactividad química.</a:t>
            </a:r>
          </a:p>
        </p:txBody>
      </p:sp>
      <p:pic>
        <p:nvPicPr>
          <p:cNvPr id="5122" name="Picture 2" descr="Resultado de imagen para modelo atÃ³mico de bo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89" y="3289300"/>
            <a:ext cx="3492179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04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647699"/>
            <a:ext cx="10515600" cy="5529263"/>
          </a:xfrm>
        </p:spPr>
        <p:txBody>
          <a:bodyPr/>
          <a:lstStyle/>
          <a:p>
            <a:r>
              <a:rPr lang="es-MX" dirty="0"/>
              <a:t>Desecho de los dispositivos móviles: ¿qué pasa después de tirarlos?</a:t>
            </a:r>
          </a:p>
          <a:p>
            <a:r>
              <a:rPr lang="es-MX" dirty="0"/>
              <a:t>A) Impacto ambiental del desecho de los dispositivos móviles</a:t>
            </a:r>
          </a:p>
          <a:p>
            <a:r>
              <a:rPr lang="es-MX" dirty="0"/>
              <a:t>B) Reutilización, reciclado y reducción</a:t>
            </a:r>
          </a:p>
          <a:p>
            <a:r>
              <a:rPr lang="es-MX" dirty="0"/>
              <a:t>Realización de trabajos prácticos relacionados con las propiedades físicas y químicas de los elementos, aplicando las normas de seguridad del laboratorio.</a:t>
            </a:r>
          </a:p>
          <a:p>
            <a:r>
              <a:rPr lang="es-MX" dirty="0"/>
              <a:t>Cálculo del número de partículas subatómicas de los elementos.</a:t>
            </a:r>
          </a:p>
          <a:p>
            <a:r>
              <a:rPr lang="es-MX" dirty="0"/>
              <a:t>Representación de la configuración electrónica de los elementos.</a:t>
            </a:r>
          </a:p>
        </p:txBody>
      </p:sp>
    </p:spTree>
    <p:extLst>
      <p:ext uri="{BB962C8B-B14F-4D97-AF65-F5344CB8AC3E}">
        <p14:creationId xmlns:p14="http://schemas.microsoft.com/office/powerpoint/2010/main" val="203195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investigaciÃ³n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/>
          <a:stretch/>
        </p:blipFill>
        <p:spPr bwMode="auto">
          <a:xfrm>
            <a:off x="6658880" y="521795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0107F62-79E0-4AD3-8A6A-0A27DBAF54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464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5284906" cy="1311664"/>
          </a:xfrm>
        </p:spPr>
        <p:txBody>
          <a:bodyPr>
            <a:normAutofit/>
          </a:bodyPr>
          <a:lstStyle/>
          <a:p>
            <a:r>
              <a:rPr lang="es-MX" sz="4000" smtClean="0">
                <a:solidFill>
                  <a:srgbClr val="000000"/>
                </a:solidFill>
              </a:rPr>
              <a:t>Etimologías Grecolatinas</a:t>
            </a:r>
            <a:endParaRPr lang="es-MX" sz="400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4997" y="1693588"/>
            <a:ext cx="4803637" cy="4367385"/>
          </a:xfrm>
        </p:spPr>
        <p:txBody>
          <a:bodyPr anchor="ctr">
            <a:normAutofit/>
          </a:bodyPr>
          <a:lstStyle/>
          <a:p>
            <a:r>
              <a:rPr lang="es-MX" sz="2000" smtClean="0">
                <a:solidFill>
                  <a:srgbClr val="000000"/>
                </a:solidFill>
              </a:rPr>
              <a:t>Búsqueda, lectura y análisis de textos de divulgación científica en español e inglés, que aborden temas sobre la extracción de los elementos, su aplicación en los dispositivos móviles y su impacto en la sociedad y en el ambiente.</a:t>
            </a:r>
            <a:endParaRPr lang="es-ES" smtClean="0"/>
          </a:p>
          <a:p>
            <a:r>
              <a:rPr lang="es-MX" sz="2000" smtClean="0">
                <a:ea typeface="+mn-lt"/>
                <a:cs typeface="+mn-lt"/>
              </a:rPr>
              <a:t>Redacción de textos académicos relacionados con la importancia de los elementos presentes en los dispositivos móviles, y su impacto ambiental y social.</a:t>
            </a:r>
            <a:endParaRPr lang="es-MX" sz="20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93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8" descr="Imagen que contiene persona, árbol, hierba&#10;&#10;Descripción generada con confianza muy alta">
            <a:extLst>
              <a:ext uri="{FF2B5EF4-FFF2-40B4-BE49-F238E27FC236}">
                <a16:creationId xmlns:a16="http://schemas.microsoft.com/office/drawing/2014/main" id="{67D4F7BC-A8B1-4C2E-85C4-BB21A8FAB1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778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C7198-0F72-46BA-AED7-7F8F293A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92" y="63796"/>
            <a:ext cx="7191689" cy="67879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rgbClr val="000000"/>
                </a:solidFill>
                <a:cs typeface="Calibri" panose="020F0502020204030204"/>
              </a:rPr>
              <a:t>CONTENIDOS CONCEPTUALES</a:t>
            </a:r>
          </a:p>
          <a:p>
            <a:r>
              <a:rPr lang="es-ES" sz="2200" dirty="0">
                <a:solidFill>
                  <a:srgbClr val="000000"/>
                </a:solidFill>
                <a:cs typeface="Calibri" panose="020F0502020204030204"/>
              </a:rPr>
              <a:t>Crítica a la memoria cultural.</a:t>
            </a:r>
          </a:p>
          <a:p>
            <a:endParaRPr lang="es-ES" sz="22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s-ES" sz="2200" dirty="0">
                <a:solidFill>
                  <a:srgbClr val="000000"/>
                </a:solidFill>
                <a:cs typeface="Calibri" panose="020F0502020204030204"/>
              </a:rPr>
              <a:t>PROCEDIMENTALES</a:t>
            </a:r>
          </a:p>
          <a:p>
            <a:r>
              <a:rPr lang="es-ES" sz="2200" dirty="0">
                <a:solidFill>
                  <a:srgbClr val="000000"/>
                </a:solidFill>
                <a:cs typeface="Calibri" panose="020F0502020204030204"/>
              </a:rPr>
              <a:t>Comprensión lectora.</a:t>
            </a:r>
          </a:p>
          <a:p>
            <a:r>
              <a:rPr lang="es-ES" sz="2200" dirty="0">
                <a:solidFill>
                  <a:srgbClr val="000000"/>
                </a:solidFill>
                <a:cs typeface="Calibri" panose="020F0502020204030204"/>
              </a:rPr>
              <a:t>Clasificación y relación de conceptos.</a:t>
            </a:r>
          </a:p>
          <a:p>
            <a:r>
              <a:rPr lang="es-ES" sz="2200" dirty="0">
                <a:solidFill>
                  <a:srgbClr val="000000"/>
                </a:solidFill>
                <a:cs typeface="Calibri" panose="020F0502020204030204"/>
              </a:rPr>
              <a:t>Despertar el interés por que se conozca y se sitúe como miembro de una familia, pero también de una sociedad más amplia. Y con ello conseguir la implicación personal y positiva por construir un mejor entorno</a:t>
            </a:r>
          </a:p>
          <a:p>
            <a:endParaRPr lang="es-ES" sz="2200" dirty="0">
              <a:solidFill>
                <a:srgbClr val="000000"/>
              </a:solidFill>
              <a:cs typeface="Calibri" panose="020F0502020204030204"/>
            </a:endParaRPr>
          </a:p>
          <a:p>
            <a:endParaRPr lang="es-ES" sz="22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s-ES" sz="22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30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04E46B7-CA68-40CB-81CD-6380B636A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93" r="-1" b="-1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150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6F87-F097-4AEB-8072-431249DC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Inglés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B9A00E-0DDA-44B9-A3B4-8780F8898012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dirty="0">
                <a:ea typeface="+mn-lt"/>
                <a:cs typeface="+mn-lt"/>
              </a:rPr>
              <a:t>PROCEDIMIENTOS</a:t>
            </a:r>
          </a:p>
          <a:p>
            <a:r>
              <a:rPr lang="es-MX" dirty="0">
                <a:ea typeface="+mn-lt"/>
                <a:cs typeface="+mn-lt"/>
              </a:rPr>
              <a:t>Se emiten juicios y se argumentan respuestas </a:t>
            </a:r>
            <a:endParaRPr lang="es-ES" dirty="0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Existe un análisis y discriminación de información </a:t>
            </a:r>
            <a:endParaRPr lang="es-ES" dirty="0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Existe una elaboración de textos de contraste</a:t>
            </a:r>
            <a:endParaRPr lang="es-ES" dirty="0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Interioriza conceptos y da un juicio crítico </a:t>
            </a:r>
            <a:endParaRPr lang="es-ES" dirty="0">
              <a:ea typeface="+mn-lt"/>
              <a:cs typeface="+mn-lt"/>
            </a:endParaRPr>
          </a:p>
          <a:p>
            <a:r>
              <a:rPr lang="es-MX" dirty="0">
                <a:ea typeface="+mn-lt"/>
                <a:cs typeface="+mn-lt"/>
              </a:rPr>
              <a:t>Valora hechos y situaciones y las representa en una forma abstracta </a:t>
            </a:r>
            <a:endParaRPr lang="es-ES" dirty="0">
              <a:ea typeface="+mn-lt"/>
              <a:cs typeface="+mn-lt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15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Educación Física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Reflexionar sobre la importancia del ejercicio físico como alternativa al sedentarismo y </a:t>
            </a:r>
            <a:r>
              <a:rPr lang="es-ES" sz="4000" dirty="0"/>
              <a:t>a</a:t>
            </a:r>
            <a:r>
              <a:rPr lang="es-ES" sz="4000" dirty="0" smtClean="0"/>
              <a:t>l ocio y a la implicación de estos últimos en el uso excesivo de los móviles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76582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535</Words>
  <Application>Microsoft Office PowerPoint</Application>
  <PresentationFormat>Panorámica</PresentationFormat>
  <Paragraphs>67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Proyecto:  Impacto ambiental del desecho de dispositivos móviles Etapa II</vt:lpstr>
      <vt:lpstr>Planeación de actividades del Proyecto Interdisciplinario</vt:lpstr>
      <vt:lpstr>Temas que se abordarán durante el proceso de indagación para responder las preguntas detonadoras</vt:lpstr>
      <vt:lpstr>Presentación de PowerPoint</vt:lpstr>
      <vt:lpstr>Presentación de PowerPoint</vt:lpstr>
      <vt:lpstr>Etimologías Grecolatinas</vt:lpstr>
      <vt:lpstr>Presentación de PowerPoint</vt:lpstr>
      <vt:lpstr>Inglés</vt:lpstr>
      <vt:lpstr>Educación Física</vt:lpstr>
      <vt:lpstr>QUÍMICA III                      </vt:lpstr>
      <vt:lpstr>ETIMOLOGÍAS GRECOLATINAS</vt:lpstr>
      <vt:lpstr>Inglés</vt:lpstr>
      <vt:lpstr>Educación física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Proyecto:  IMPACTO AMBIENTAL DEL DESECHO DE DISPOSITIVOS MÓVILES</dc:title>
  <dc:creator>Microsoft</dc:creator>
  <cp:lastModifiedBy>Pepe</cp:lastModifiedBy>
  <cp:revision>237</cp:revision>
  <dcterms:created xsi:type="dcterms:W3CDTF">2021-01-12T13:18:43Z</dcterms:created>
  <dcterms:modified xsi:type="dcterms:W3CDTF">2023-05-22T18:21:30Z</dcterms:modified>
</cp:coreProperties>
</file>