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341" r:id="rId3"/>
    <p:sldId id="258" r:id="rId4"/>
    <p:sldId id="259" r:id="rId5"/>
    <p:sldId id="260" r:id="rId6"/>
    <p:sldId id="342" r:id="rId7"/>
    <p:sldId id="343" r:id="rId8"/>
    <p:sldId id="344"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347" r:id="rId24"/>
    <p:sldId id="348" r:id="rId25"/>
    <p:sldId id="278" r:id="rId26"/>
    <p:sldId id="279" r:id="rId27"/>
    <p:sldId id="280" r:id="rId28"/>
    <p:sldId id="281" r:id="rId29"/>
    <p:sldId id="282" r:id="rId30"/>
    <p:sldId id="284" r:id="rId31"/>
    <p:sldId id="285" r:id="rId32"/>
    <p:sldId id="338" r:id="rId33"/>
    <p:sldId id="286" r:id="rId34"/>
    <p:sldId id="287" r:id="rId35"/>
    <p:sldId id="288" r:id="rId36"/>
    <p:sldId id="289" r:id="rId37"/>
    <p:sldId id="290" r:id="rId38"/>
    <p:sldId id="339" r:id="rId39"/>
    <p:sldId id="291" r:id="rId40"/>
    <p:sldId id="292" r:id="rId41"/>
    <p:sldId id="293" r:id="rId42"/>
    <p:sldId id="294" r:id="rId43"/>
    <p:sldId id="295"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4" r:id="rId60"/>
    <p:sldId id="315" r:id="rId61"/>
    <p:sldId id="316" r:id="rId62"/>
    <p:sldId id="317" r:id="rId63"/>
    <p:sldId id="318" r:id="rId64"/>
    <p:sldId id="319" r:id="rId65"/>
    <p:sldId id="320" r:id="rId66"/>
    <p:sldId id="321" r:id="rId67"/>
    <p:sldId id="322" r:id="rId68"/>
    <p:sldId id="323" r:id="rId69"/>
    <p:sldId id="324" r:id="rId70"/>
    <p:sldId id="349" r:id="rId7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UEL ARIAS ORTIZ" initials="SAO" lastIdx="2" clrIdx="0">
    <p:extLst>
      <p:ext uri="{19B8F6BF-5375-455C-9EA6-DF929625EA0E}">
        <p15:presenceInfo xmlns:p15="http://schemas.microsoft.com/office/powerpoint/2012/main" userId="SAMUEL ARIAS ORT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60868-9884-4DD7-B86E-B3B2EDD146DE}" v="142" dt="2021-01-13T22:31:57.656"/>
    <p1510:client id="{5B10E0AD-1065-EB40-EE8D-14BF34C1D637}" v="1188" dt="2021-01-20T03:30:41.904"/>
    <p1510:client id="{73FB8C2A-C6F2-A744-974B-8F548EA3E449}" v="421" dt="2021-01-13T01:25:35.439"/>
    <p1510:client id="{F9667608-3560-A8D4-C29A-390E9700E095}" v="533" dt="2021-01-12T17:08:26.00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74" d="100"/>
          <a:sy n="74"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Gómez López" userId="S::jose_gomez@icclarac.edu.mx::816e0198-cc56-4db7-b886-6f5ab1a21e46" providerId="AD" clId="Web-{73FB8C2A-C6F2-A744-974B-8F548EA3E449}"/>
    <pc:docChg chg="modSld">
      <pc:chgData name="José Gómez López" userId="S::jose_gomez@icclarac.edu.mx::816e0198-cc56-4db7-b886-6f5ab1a21e46" providerId="AD" clId="Web-{73FB8C2A-C6F2-A744-974B-8F548EA3E449}" dt="2021-01-13T01:25:30.580" v="279" actId="20577"/>
      <pc:docMkLst>
        <pc:docMk/>
      </pc:docMkLst>
      <pc:sldChg chg="modSp">
        <pc:chgData name="José Gómez López" userId="S::jose_gomez@icclarac.edu.mx::816e0198-cc56-4db7-b886-6f5ab1a21e46" providerId="AD" clId="Web-{73FB8C2A-C6F2-A744-974B-8F548EA3E449}" dt="2021-01-13T01:23:46.974" v="262" actId="20577"/>
        <pc:sldMkLst>
          <pc:docMk/>
          <pc:sldMk cId="1978753184" sldId="257"/>
        </pc:sldMkLst>
        <pc:spChg chg="mod">
          <ac:chgData name="José Gómez López" userId="S::jose_gomez@icclarac.edu.mx::816e0198-cc56-4db7-b886-6f5ab1a21e46" providerId="AD" clId="Web-{73FB8C2A-C6F2-A744-974B-8F548EA3E449}" dt="2021-01-13T01:23:46.974" v="262" actId="20577"/>
          <ac:spMkLst>
            <pc:docMk/>
            <pc:sldMk cId="1978753184" sldId="257"/>
            <ac:spMk id="6" creationId="{00000000-0000-0000-0000-000000000000}"/>
          </ac:spMkLst>
        </pc:spChg>
      </pc:sldChg>
      <pc:sldChg chg="modSp">
        <pc:chgData name="José Gómez López" userId="S::jose_gomez@icclarac.edu.mx::816e0198-cc56-4db7-b886-6f5ab1a21e46" providerId="AD" clId="Web-{73FB8C2A-C6F2-A744-974B-8F548EA3E449}" dt="2021-01-13T01:16:37.024" v="1"/>
        <pc:sldMkLst>
          <pc:docMk/>
          <pc:sldMk cId="3647976006" sldId="307"/>
        </pc:sldMkLst>
        <pc:graphicFrameChg chg="mod modGraphic">
          <ac:chgData name="José Gómez López" userId="S::jose_gomez@icclarac.edu.mx::816e0198-cc56-4db7-b886-6f5ab1a21e46" providerId="AD" clId="Web-{73FB8C2A-C6F2-A744-974B-8F548EA3E449}" dt="2021-01-13T01:16:37.024" v="1"/>
          <ac:graphicFrameMkLst>
            <pc:docMk/>
            <pc:sldMk cId="3647976006" sldId="307"/>
            <ac:graphicFrameMk id="5122" creationId="{5D036D0B-1824-4F18-8258-43D6DE38231A}"/>
          </ac:graphicFrameMkLst>
        </pc:graphicFrameChg>
      </pc:sldChg>
      <pc:sldChg chg="modSp">
        <pc:chgData name="José Gómez López" userId="S::jose_gomez@icclarac.edu.mx::816e0198-cc56-4db7-b886-6f5ab1a21e46" providerId="AD" clId="Web-{73FB8C2A-C6F2-A744-974B-8F548EA3E449}" dt="2021-01-13T01:19:35.957" v="154"/>
        <pc:sldMkLst>
          <pc:docMk/>
          <pc:sldMk cId="1447048518" sldId="315"/>
        </pc:sldMkLst>
        <pc:graphicFrameChg chg="mod modGraphic">
          <ac:chgData name="José Gómez López" userId="S::jose_gomez@icclarac.edu.mx::816e0198-cc56-4db7-b886-6f5ab1a21e46" providerId="AD" clId="Web-{73FB8C2A-C6F2-A744-974B-8F548EA3E449}" dt="2021-01-13T01:19:35.957" v="154"/>
          <ac:graphicFrameMkLst>
            <pc:docMk/>
            <pc:sldMk cId="1447048518" sldId="315"/>
            <ac:graphicFrameMk id="4" creationId="{3FAA90B1-5576-494C-A78A-A94C0C4DC9CE}"/>
          </ac:graphicFrameMkLst>
        </pc:graphicFrameChg>
      </pc:sldChg>
      <pc:sldChg chg="modSp">
        <pc:chgData name="José Gómez López" userId="S::jose_gomez@icclarac.edu.mx::816e0198-cc56-4db7-b886-6f5ab1a21e46" providerId="AD" clId="Web-{73FB8C2A-C6F2-A744-974B-8F548EA3E449}" dt="2021-01-13T01:25:30.580" v="279" actId="20577"/>
        <pc:sldMkLst>
          <pc:docMk/>
          <pc:sldMk cId="1020175991" sldId="338"/>
        </pc:sldMkLst>
        <pc:spChg chg="mod">
          <ac:chgData name="José Gómez López" userId="S::jose_gomez@icclarac.edu.mx::816e0198-cc56-4db7-b886-6f5ab1a21e46" providerId="AD" clId="Web-{73FB8C2A-C6F2-A744-974B-8F548EA3E449}" dt="2021-01-13T01:25:30.580" v="279" actId="20577"/>
          <ac:spMkLst>
            <pc:docMk/>
            <pc:sldMk cId="1020175991" sldId="338"/>
            <ac:spMk id="3" creationId="{00000000-0000-0000-0000-000000000000}"/>
          </ac:spMkLst>
        </pc:spChg>
      </pc:sldChg>
    </pc:docChg>
  </pc:docChgLst>
  <pc:docChgLst>
    <pc:chgData name="Edgar Alan Cardiel Sánchez" userId="S::edgar_cardiel@icclarac.edu.mx::79e34c2d-19d9-4470-a6d2-3ecb35eaec25" providerId="AD" clId="Web-{F9667608-3560-A8D4-C29A-390E9700E095}"/>
    <pc:docChg chg="modSld">
      <pc:chgData name="Edgar Alan Cardiel Sánchez" userId="S::edgar_cardiel@icclarac.edu.mx::79e34c2d-19d9-4470-a6d2-3ecb35eaec25" providerId="AD" clId="Web-{F9667608-3560-A8D4-C29A-390E9700E095}" dt="2021-01-12T17:08:20.819" v="468"/>
      <pc:docMkLst>
        <pc:docMk/>
      </pc:docMkLst>
      <pc:sldChg chg="modSp">
        <pc:chgData name="Edgar Alan Cardiel Sánchez" userId="S::edgar_cardiel@icclarac.edu.mx::79e34c2d-19d9-4470-a6d2-3ecb35eaec25" providerId="AD" clId="Web-{F9667608-3560-A8D4-C29A-390E9700E095}" dt="2021-01-12T17:02:22.846" v="59" actId="20577"/>
        <pc:sldMkLst>
          <pc:docMk/>
          <pc:sldMk cId="1978753184" sldId="257"/>
        </pc:sldMkLst>
        <pc:spChg chg="mod">
          <ac:chgData name="Edgar Alan Cardiel Sánchez" userId="S::edgar_cardiel@icclarac.edu.mx::79e34c2d-19d9-4470-a6d2-3ecb35eaec25" providerId="AD" clId="Web-{F9667608-3560-A8D4-C29A-390E9700E095}" dt="2021-01-12T17:02:22.846" v="59" actId="20577"/>
          <ac:spMkLst>
            <pc:docMk/>
            <pc:sldMk cId="1978753184" sldId="257"/>
            <ac:spMk id="6" creationId="{00000000-0000-0000-0000-000000000000}"/>
          </ac:spMkLst>
        </pc:spChg>
      </pc:sldChg>
      <pc:sldChg chg="modSp">
        <pc:chgData name="Edgar Alan Cardiel Sánchez" userId="S::edgar_cardiel@icclarac.edu.mx::79e34c2d-19d9-4470-a6d2-3ecb35eaec25" providerId="AD" clId="Web-{F9667608-3560-A8D4-C29A-390E9700E095}" dt="2021-01-12T17:08:20.819" v="468"/>
        <pc:sldMkLst>
          <pc:docMk/>
          <pc:sldMk cId="4040566727" sldId="290"/>
        </pc:sldMkLst>
        <pc:graphicFrameChg chg="mod modGraphic">
          <ac:chgData name="Edgar Alan Cardiel Sánchez" userId="S::edgar_cardiel@icclarac.edu.mx::79e34c2d-19d9-4470-a6d2-3ecb35eaec25" providerId="AD" clId="Web-{F9667608-3560-A8D4-C29A-390E9700E095}" dt="2021-01-12T17:08:20.819" v="468"/>
          <ac:graphicFrameMkLst>
            <pc:docMk/>
            <pc:sldMk cId="4040566727" sldId="290"/>
            <ac:graphicFrameMk id="4" creationId="{CE295619-3158-4188-94D9-CDD4B1A32ADD}"/>
          </ac:graphicFrameMkLst>
        </pc:graphicFrameChg>
      </pc:sldChg>
    </pc:docChg>
  </pc:docChgLst>
  <pc:docChgLst>
    <pc:chgData name="SAMUEL ARIAS ORTIZ" userId="42620d9a-529a-4c19-a1db-ea7c654a5fa6" providerId="ADAL" clId="{6AB740EA-1178-4E06-91C3-5920FB9EB7F9}"/>
    <pc:docChg chg="undo custSel addSld delSld modSld">
      <pc:chgData name="SAMUEL ARIAS ORTIZ" userId="42620d9a-529a-4c19-a1db-ea7c654a5fa6" providerId="ADAL" clId="{6AB740EA-1178-4E06-91C3-5920FB9EB7F9}" dt="2021-01-13T13:34:43.875" v="2147" actId="20577"/>
      <pc:docMkLst>
        <pc:docMk/>
      </pc:docMkLst>
      <pc:sldChg chg="addSp delSp modSp mod addCm delCm">
        <pc:chgData name="SAMUEL ARIAS ORTIZ" userId="42620d9a-529a-4c19-a1db-ea7c654a5fa6" providerId="ADAL" clId="{6AB740EA-1178-4E06-91C3-5920FB9EB7F9}" dt="2021-01-13T12:16:46.123" v="27" actId="1589"/>
        <pc:sldMkLst>
          <pc:docMk/>
          <pc:sldMk cId="59295612" sldId="276"/>
        </pc:sldMkLst>
        <pc:spChg chg="mod">
          <ac:chgData name="SAMUEL ARIAS ORTIZ" userId="42620d9a-529a-4c19-a1db-ea7c654a5fa6" providerId="ADAL" clId="{6AB740EA-1178-4E06-91C3-5920FB9EB7F9}" dt="2021-01-13T12:16:21.613" v="25" actId="20577"/>
          <ac:spMkLst>
            <pc:docMk/>
            <pc:sldMk cId="59295612" sldId="276"/>
            <ac:spMk id="8" creationId="{1439AB11-6FC0-4B9B-9F85-55DFA87BD06F}"/>
          </ac:spMkLst>
        </pc:spChg>
        <pc:picChg chg="add del mod">
          <ac:chgData name="SAMUEL ARIAS ORTIZ" userId="42620d9a-529a-4c19-a1db-ea7c654a5fa6" providerId="ADAL" clId="{6AB740EA-1178-4E06-91C3-5920FB9EB7F9}" dt="2021-01-13T12:13:16.097" v="5" actId="478"/>
          <ac:picMkLst>
            <pc:docMk/>
            <pc:sldMk cId="59295612" sldId="276"/>
            <ac:picMk id="4" creationId="{21C1849C-A17D-4625-95F2-4109A682273B}"/>
          </ac:picMkLst>
        </pc:picChg>
      </pc:sldChg>
      <pc:sldChg chg="modSp mod">
        <pc:chgData name="SAMUEL ARIAS ORTIZ" userId="42620d9a-529a-4c19-a1db-ea7c654a5fa6" providerId="ADAL" clId="{6AB740EA-1178-4E06-91C3-5920FB9EB7F9}" dt="2021-01-13T12:22:03.359" v="309" actId="20577"/>
        <pc:sldMkLst>
          <pc:docMk/>
          <pc:sldMk cId="2865674893" sldId="283"/>
        </pc:sldMkLst>
        <pc:spChg chg="mod">
          <ac:chgData name="SAMUEL ARIAS ORTIZ" userId="42620d9a-529a-4c19-a1db-ea7c654a5fa6" providerId="ADAL" clId="{6AB740EA-1178-4E06-91C3-5920FB9EB7F9}" dt="2021-01-13T12:22:03.359" v="309" actId="20577"/>
          <ac:spMkLst>
            <pc:docMk/>
            <pc:sldMk cId="2865674893" sldId="283"/>
            <ac:spMk id="3" creationId="{84512258-EB25-4BC1-9755-4AC3F74A876A}"/>
          </ac:spMkLst>
        </pc:spChg>
      </pc:sldChg>
      <pc:sldChg chg="modSp mod">
        <pc:chgData name="SAMUEL ARIAS ORTIZ" userId="42620d9a-529a-4c19-a1db-ea7c654a5fa6" providerId="ADAL" clId="{6AB740EA-1178-4E06-91C3-5920FB9EB7F9}" dt="2021-01-13T12:23:07.378" v="337" actId="20577"/>
        <pc:sldMkLst>
          <pc:docMk/>
          <pc:sldMk cId="934149304" sldId="288"/>
        </pc:sldMkLst>
        <pc:graphicFrameChg chg="modGraphic">
          <ac:chgData name="SAMUEL ARIAS ORTIZ" userId="42620d9a-529a-4c19-a1db-ea7c654a5fa6" providerId="ADAL" clId="{6AB740EA-1178-4E06-91C3-5920FB9EB7F9}" dt="2021-01-13T12:23:07.378" v="337" actId="20577"/>
          <ac:graphicFrameMkLst>
            <pc:docMk/>
            <pc:sldMk cId="934149304" sldId="288"/>
            <ac:graphicFrameMk id="4" creationId="{EA94D448-D58C-4119-B261-6F0286CB2C9A}"/>
          </ac:graphicFrameMkLst>
        </pc:graphicFrameChg>
      </pc:sldChg>
      <pc:sldChg chg="modSp mod">
        <pc:chgData name="SAMUEL ARIAS ORTIZ" userId="42620d9a-529a-4c19-a1db-ea7c654a5fa6" providerId="ADAL" clId="{6AB740EA-1178-4E06-91C3-5920FB9EB7F9}" dt="2021-01-13T12:26:09.996" v="341" actId="27636"/>
        <pc:sldMkLst>
          <pc:docMk/>
          <pc:sldMk cId="3873860988" sldId="306"/>
        </pc:sldMkLst>
        <pc:spChg chg="mod">
          <ac:chgData name="SAMUEL ARIAS ORTIZ" userId="42620d9a-529a-4c19-a1db-ea7c654a5fa6" providerId="ADAL" clId="{6AB740EA-1178-4E06-91C3-5920FB9EB7F9}" dt="2021-01-13T12:26:09.996" v="341" actId="27636"/>
          <ac:spMkLst>
            <pc:docMk/>
            <pc:sldMk cId="3873860988" sldId="306"/>
            <ac:spMk id="5122" creationId="{941DEEDE-AD60-444A-BD78-1F82CB01BF66}"/>
          </ac:spMkLst>
        </pc:spChg>
      </pc:sldChg>
      <pc:sldChg chg="modSp mod">
        <pc:chgData name="SAMUEL ARIAS ORTIZ" userId="42620d9a-529a-4c19-a1db-ea7c654a5fa6" providerId="ADAL" clId="{6AB740EA-1178-4E06-91C3-5920FB9EB7F9}" dt="2021-01-13T12:24:48.161" v="339" actId="313"/>
        <pc:sldMkLst>
          <pc:docMk/>
          <pc:sldMk cId="1439778931" sldId="311"/>
        </pc:sldMkLst>
        <pc:graphicFrameChg chg="modGraphic">
          <ac:chgData name="SAMUEL ARIAS ORTIZ" userId="42620d9a-529a-4c19-a1db-ea7c654a5fa6" providerId="ADAL" clId="{6AB740EA-1178-4E06-91C3-5920FB9EB7F9}" dt="2021-01-13T12:24:48.161" v="339" actId="313"/>
          <ac:graphicFrameMkLst>
            <pc:docMk/>
            <pc:sldMk cId="1439778931" sldId="311"/>
            <ac:graphicFrameMk id="9218" creationId="{246FEE51-E810-43AA-AD4F-5D5A75E780F1}"/>
          </ac:graphicFrameMkLst>
        </pc:graphicFrameChg>
      </pc:sldChg>
      <pc:sldChg chg="modSp mod">
        <pc:chgData name="SAMUEL ARIAS ORTIZ" userId="42620d9a-529a-4c19-a1db-ea7c654a5fa6" providerId="ADAL" clId="{6AB740EA-1178-4E06-91C3-5920FB9EB7F9}" dt="2021-01-13T12:35:46.795" v="349" actId="14734"/>
        <pc:sldMkLst>
          <pc:docMk/>
          <pc:sldMk cId="96997473" sldId="318"/>
        </pc:sldMkLst>
        <pc:graphicFrameChg chg="modGraphic">
          <ac:chgData name="SAMUEL ARIAS ORTIZ" userId="42620d9a-529a-4c19-a1db-ea7c654a5fa6" providerId="ADAL" clId="{6AB740EA-1178-4E06-91C3-5920FB9EB7F9}" dt="2021-01-13T12:35:46.795" v="349" actId="14734"/>
          <ac:graphicFrameMkLst>
            <pc:docMk/>
            <pc:sldMk cId="96997473" sldId="318"/>
            <ac:graphicFrameMk id="4" creationId="{AE917FD0-32E5-4F25-ABEE-C44C72F722E0}"/>
          </ac:graphicFrameMkLst>
        </pc:graphicFrameChg>
      </pc:sldChg>
      <pc:sldChg chg="modSp mod">
        <pc:chgData name="SAMUEL ARIAS ORTIZ" userId="42620d9a-529a-4c19-a1db-ea7c654a5fa6" providerId="ADAL" clId="{6AB740EA-1178-4E06-91C3-5920FB9EB7F9}" dt="2021-01-13T13:32:29.083" v="2119"/>
        <pc:sldMkLst>
          <pc:docMk/>
          <pc:sldMk cId="3010107120" sldId="319"/>
        </pc:sldMkLst>
        <pc:graphicFrameChg chg="mod modGraphic">
          <ac:chgData name="SAMUEL ARIAS ORTIZ" userId="42620d9a-529a-4c19-a1db-ea7c654a5fa6" providerId="ADAL" clId="{6AB740EA-1178-4E06-91C3-5920FB9EB7F9}" dt="2021-01-13T13:31:25.073" v="2112"/>
          <ac:graphicFrameMkLst>
            <pc:docMk/>
            <pc:sldMk cId="3010107120" sldId="319"/>
            <ac:graphicFrameMk id="5" creationId="{6701686B-B364-4D6D-8681-36118509CDA4}"/>
          </ac:graphicFrameMkLst>
        </pc:graphicFrameChg>
        <pc:graphicFrameChg chg="mod modGraphic">
          <ac:chgData name="SAMUEL ARIAS ORTIZ" userId="42620d9a-529a-4c19-a1db-ea7c654a5fa6" providerId="ADAL" clId="{6AB740EA-1178-4E06-91C3-5920FB9EB7F9}" dt="2021-01-13T13:32:29.083" v="2119"/>
          <ac:graphicFrameMkLst>
            <pc:docMk/>
            <pc:sldMk cId="3010107120" sldId="319"/>
            <ac:graphicFrameMk id="7" creationId="{8900905D-BD84-4C33-B52C-3C963EFC383D}"/>
          </ac:graphicFrameMkLst>
        </pc:graphicFrameChg>
      </pc:sldChg>
      <pc:sldChg chg="modSp mod">
        <pc:chgData name="SAMUEL ARIAS ORTIZ" userId="42620d9a-529a-4c19-a1db-ea7c654a5fa6" providerId="ADAL" clId="{6AB740EA-1178-4E06-91C3-5920FB9EB7F9}" dt="2021-01-13T13:13:20.309" v="1776" actId="313"/>
        <pc:sldMkLst>
          <pc:docMk/>
          <pc:sldMk cId="1562174136" sldId="320"/>
        </pc:sldMkLst>
        <pc:spChg chg="mod">
          <ac:chgData name="SAMUEL ARIAS ORTIZ" userId="42620d9a-529a-4c19-a1db-ea7c654a5fa6" providerId="ADAL" clId="{6AB740EA-1178-4E06-91C3-5920FB9EB7F9}" dt="2021-01-13T13:02:37.483" v="1213" actId="14100"/>
          <ac:spMkLst>
            <pc:docMk/>
            <pc:sldMk cId="1562174136" sldId="320"/>
            <ac:spMk id="2" creationId="{DBB918F9-CE41-4DC1-9085-34326859D7EF}"/>
          </ac:spMkLst>
        </pc:spChg>
        <pc:graphicFrameChg chg="mod modGraphic">
          <ac:chgData name="SAMUEL ARIAS ORTIZ" userId="42620d9a-529a-4c19-a1db-ea7c654a5fa6" providerId="ADAL" clId="{6AB740EA-1178-4E06-91C3-5920FB9EB7F9}" dt="2021-01-13T13:13:20.309" v="1776" actId="313"/>
          <ac:graphicFrameMkLst>
            <pc:docMk/>
            <pc:sldMk cId="1562174136" sldId="320"/>
            <ac:graphicFrameMk id="4" creationId="{DE9DF3E4-640C-4A37-BAC8-6FC6A7797D2D}"/>
          </ac:graphicFrameMkLst>
        </pc:graphicFrameChg>
      </pc:sldChg>
      <pc:sldChg chg="modSp mod">
        <pc:chgData name="SAMUEL ARIAS ORTIZ" userId="42620d9a-529a-4c19-a1db-ea7c654a5fa6" providerId="ADAL" clId="{6AB740EA-1178-4E06-91C3-5920FB9EB7F9}" dt="2021-01-13T13:33:38.699" v="2133" actId="20577"/>
        <pc:sldMkLst>
          <pc:docMk/>
          <pc:sldMk cId="2661011679" sldId="330"/>
        </pc:sldMkLst>
        <pc:spChg chg="mod">
          <ac:chgData name="SAMUEL ARIAS ORTIZ" userId="42620d9a-529a-4c19-a1db-ea7c654a5fa6" providerId="ADAL" clId="{6AB740EA-1178-4E06-91C3-5920FB9EB7F9}" dt="2021-01-13T13:33:38.699" v="2133" actId="20577"/>
          <ac:spMkLst>
            <pc:docMk/>
            <pc:sldMk cId="2661011679" sldId="330"/>
            <ac:spMk id="3" creationId="{00000000-0000-0000-0000-000000000000}"/>
          </ac:spMkLst>
        </pc:spChg>
      </pc:sldChg>
      <pc:sldChg chg="modSp mod">
        <pc:chgData name="SAMUEL ARIAS ORTIZ" userId="42620d9a-529a-4c19-a1db-ea7c654a5fa6" providerId="ADAL" clId="{6AB740EA-1178-4E06-91C3-5920FB9EB7F9}" dt="2021-01-13T13:34:43.875" v="2147" actId="20577"/>
        <pc:sldMkLst>
          <pc:docMk/>
          <pc:sldMk cId="1719462939" sldId="335"/>
        </pc:sldMkLst>
        <pc:spChg chg="mod">
          <ac:chgData name="SAMUEL ARIAS ORTIZ" userId="42620d9a-529a-4c19-a1db-ea7c654a5fa6" providerId="ADAL" clId="{6AB740EA-1178-4E06-91C3-5920FB9EB7F9}" dt="2021-01-13T13:34:43.875" v="2147" actId="20577"/>
          <ac:spMkLst>
            <pc:docMk/>
            <pc:sldMk cId="1719462939" sldId="335"/>
            <ac:spMk id="3" creationId="{00000000-0000-0000-0000-000000000000}"/>
          </ac:spMkLst>
        </pc:spChg>
      </pc:sldChg>
      <pc:sldChg chg="addSp delSp modSp new del mod">
        <pc:chgData name="SAMUEL ARIAS ORTIZ" userId="42620d9a-529a-4c19-a1db-ea7c654a5fa6" providerId="ADAL" clId="{6AB740EA-1178-4E06-91C3-5920FB9EB7F9}" dt="2021-01-13T13:25:02.240" v="2040" actId="680"/>
        <pc:sldMkLst>
          <pc:docMk/>
          <pc:sldMk cId="2321615825" sldId="341"/>
        </pc:sldMkLst>
        <pc:graphicFrameChg chg="add del modGraphic">
          <ac:chgData name="SAMUEL ARIAS ORTIZ" userId="42620d9a-529a-4c19-a1db-ea7c654a5fa6" providerId="ADAL" clId="{6AB740EA-1178-4E06-91C3-5920FB9EB7F9}" dt="2021-01-13T13:25:01.803" v="2039" actId="3680"/>
          <ac:graphicFrameMkLst>
            <pc:docMk/>
            <pc:sldMk cId="2321615825" sldId="341"/>
            <ac:graphicFrameMk id="3" creationId="{C1D000FD-54E8-40AC-9A11-0682CF97A8E1}"/>
          </ac:graphicFrameMkLst>
        </pc:graphicFrameChg>
      </pc:sldChg>
    </pc:docChg>
  </pc:docChgLst>
  <pc:docChgLst>
    <pc:chgData name="José Eduardo Yañez Hernández" userId="S::eduardo_yanez@icclarac.edu.mx::d831bd51-6376-4864-a34b-a2a1b53223fe" providerId="AD" clId="Web-{5B10E0AD-1065-EB40-EE8D-14BF34C1D637}"/>
    <pc:docChg chg="modSld">
      <pc:chgData name="José Eduardo Yañez Hernández" userId="S::eduardo_yanez@icclarac.edu.mx::d831bd51-6376-4864-a34b-a2a1b53223fe" providerId="AD" clId="Web-{5B10E0AD-1065-EB40-EE8D-14BF34C1D637}" dt="2021-01-20T03:30:41.904" v="927"/>
      <pc:docMkLst>
        <pc:docMk/>
      </pc:docMkLst>
      <pc:sldChg chg="modSp">
        <pc:chgData name="José Eduardo Yañez Hernández" userId="S::eduardo_yanez@icclarac.edu.mx::d831bd51-6376-4864-a34b-a2a1b53223fe" providerId="AD" clId="Web-{5B10E0AD-1065-EB40-EE8D-14BF34C1D637}" dt="2021-01-20T03:07:30.984" v="25" actId="20577"/>
        <pc:sldMkLst>
          <pc:docMk/>
          <pc:sldMk cId="1978753184" sldId="257"/>
        </pc:sldMkLst>
        <pc:spChg chg="mod">
          <ac:chgData name="José Eduardo Yañez Hernández" userId="S::eduardo_yanez@icclarac.edu.mx::d831bd51-6376-4864-a34b-a2a1b53223fe" providerId="AD" clId="Web-{5B10E0AD-1065-EB40-EE8D-14BF34C1D637}" dt="2021-01-20T03:07:30.984" v="25" actId="20577"/>
          <ac:spMkLst>
            <pc:docMk/>
            <pc:sldMk cId="1978753184" sldId="257"/>
            <ac:spMk id="6" creationId="{00000000-0000-0000-0000-000000000000}"/>
          </ac:spMkLst>
        </pc:spChg>
      </pc:sldChg>
      <pc:sldChg chg="addSp modSp">
        <pc:chgData name="José Eduardo Yañez Hernández" userId="S::eduardo_yanez@icclarac.edu.mx::d831bd51-6376-4864-a34b-a2a1b53223fe" providerId="AD" clId="Web-{5B10E0AD-1065-EB40-EE8D-14BF34C1D637}" dt="2021-01-20T03:16:09.714" v="176" actId="20577"/>
        <pc:sldMkLst>
          <pc:docMk/>
          <pc:sldMk cId="59295612" sldId="276"/>
        </pc:sldMkLst>
        <pc:spChg chg="add mod">
          <ac:chgData name="José Eduardo Yañez Hernández" userId="S::eduardo_yanez@icclarac.edu.mx::d831bd51-6376-4864-a34b-a2a1b53223fe" providerId="AD" clId="Web-{5B10E0AD-1065-EB40-EE8D-14BF34C1D637}" dt="2021-01-20T03:12:40.397" v="74" actId="20577"/>
          <ac:spMkLst>
            <pc:docMk/>
            <pc:sldMk cId="59295612" sldId="276"/>
            <ac:spMk id="2" creationId="{962F4C08-A7A5-4493-860A-E6F6761A9DCE}"/>
          </ac:spMkLst>
        </pc:spChg>
        <pc:spChg chg="add mod">
          <ac:chgData name="José Eduardo Yañez Hernández" userId="S::eduardo_yanez@icclarac.edu.mx::d831bd51-6376-4864-a34b-a2a1b53223fe" providerId="AD" clId="Web-{5B10E0AD-1065-EB40-EE8D-14BF34C1D637}" dt="2021-01-20T03:15:16.541" v="142" actId="14100"/>
          <ac:spMkLst>
            <pc:docMk/>
            <pc:sldMk cId="59295612" sldId="276"/>
            <ac:spMk id="3" creationId="{F4249FB7-9873-4471-947A-16357B257646}"/>
          </ac:spMkLst>
        </pc:spChg>
        <pc:spChg chg="add mod">
          <ac:chgData name="José Eduardo Yañez Hernández" userId="S::eduardo_yanez@icclarac.edu.mx::d831bd51-6376-4864-a34b-a2a1b53223fe" providerId="AD" clId="Web-{5B10E0AD-1065-EB40-EE8D-14BF34C1D637}" dt="2021-01-20T03:16:09.714" v="176" actId="20577"/>
          <ac:spMkLst>
            <pc:docMk/>
            <pc:sldMk cId="59295612" sldId="276"/>
            <ac:spMk id="12" creationId="{B477471F-3D1A-4684-8B97-094DE6DCD649}"/>
          </ac:spMkLst>
        </pc:spChg>
        <pc:picChg chg="mod">
          <ac:chgData name="José Eduardo Yañez Hernández" userId="S::eduardo_yanez@icclarac.edu.mx::d831bd51-6376-4864-a34b-a2a1b53223fe" providerId="AD" clId="Web-{5B10E0AD-1065-EB40-EE8D-14BF34C1D637}" dt="2021-01-20T03:10:00.800" v="31" actId="14100"/>
          <ac:picMkLst>
            <pc:docMk/>
            <pc:sldMk cId="59295612" sldId="276"/>
            <ac:picMk id="4" creationId="{21C1849C-A17D-4625-95F2-4109A682273B}"/>
          </ac:picMkLst>
        </pc:picChg>
      </pc:sldChg>
      <pc:sldChg chg="addSp delSp modSp">
        <pc:chgData name="José Eduardo Yañez Hernández" userId="S::eduardo_yanez@icclarac.edu.mx::d831bd51-6376-4864-a34b-a2a1b53223fe" providerId="AD" clId="Web-{5B10E0AD-1065-EB40-EE8D-14BF34C1D637}" dt="2021-01-20T03:16:49.465" v="203"/>
        <pc:sldMkLst>
          <pc:docMk/>
          <pc:sldMk cId="21251458" sldId="277"/>
        </pc:sldMkLst>
        <pc:spChg chg="mod">
          <ac:chgData name="José Eduardo Yañez Hernández" userId="S::eduardo_yanez@icclarac.edu.mx::d831bd51-6376-4864-a34b-a2a1b53223fe" providerId="AD" clId="Web-{5B10E0AD-1065-EB40-EE8D-14BF34C1D637}" dt="2021-01-20T03:16:37.871" v="197" actId="20577"/>
          <ac:spMkLst>
            <pc:docMk/>
            <pc:sldMk cId="21251458" sldId="277"/>
            <ac:spMk id="8" creationId="{1439AB11-6FC0-4B9B-9F85-55DFA87BD06F}"/>
          </ac:spMkLst>
        </pc:spChg>
        <pc:picChg chg="add del mod">
          <ac:chgData name="José Eduardo Yañez Hernández" userId="S::eduardo_yanez@icclarac.edu.mx::d831bd51-6376-4864-a34b-a2a1b53223fe" providerId="AD" clId="Web-{5B10E0AD-1065-EB40-EE8D-14BF34C1D637}" dt="2021-01-20T03:16:37.011" v="196"/>
          <ac:picMkLst>
            <pc:docMk/>
            <pc:sldMk cId="21251458" sldId="277"/>
            <ac:picMk id="4" creationId="{21C1849C-A17D-4625-95F2-4109A682273B}"/>
          </ac:picMkLst>
        </pc:picChg>
        <pc:cxnChg chg="del">
          <ac:chgData name="José Eduardo Yañez Hernández" userId="S::eduardo_yanez@icclarac.edu.mx::d831bd51-6376-4864-a34b-a2a1b53223fe" providerId="AD" clId="Web-{5B10E0AD-1065-EB40-EE8D-14BF34C1D637}" dt="2021-01-20T03:16:42.011" v="198"/>
          <ac:cxnSpMkLst>
            <pc:docMk/>
            <pc:sldMk cId="21251458" sldId="277"/>
            <ac:cxnSpMk id="2" creationId="{45D2403A-19ED-447A-97AE-232EA8A22793}"/>
          </ac:cxnSpMkLst>
        </pc:cxnChg>
        <pc:cxnChg chg="del">
          <ac:chgData name="José Eduardo Yañez Hernández" userId="S::eduardo_yanez@icclarac.edu.mx::d831bd51-6376-4864-a34b-a2a1b53223fe" providerId="AD" clId="Web-{5B10E0AD-1065-EB40-EE8D-14BF34C1D637}" dt="2021-01-20T03:16:27.433" v="186"/>
          <ac:cxnSpMkLst>
            <pc:docMk/>
            <pc:sldMk cId="21251458" sldId="277"/>
            <ac:cxnSpMk id="9" creationId="{4B10ABB7-F934-4CC8-8247-9D4090CA451D}"/>
          </ac:cxnSpMkLst>
        </pc:cxnChg>
        <pc:cxnChg chg="del">
          <ac:chgData name="José Eduardo Yañez Hernández" userId="S::eduardo_yanez@icclarac.edu.mx::d831bd51-6376-4864-a34b-a2a1b53223fe" providerId="AD" clId="Web-{5B10E0AD-1065-EB40-EE8D-14BF34C1D637}" dt="2021-01-20T03:16:24.558" v="182"/>
          <ac:cxnSpMkLst>
            <pc:docMk/>
            <pc:sldMk cId="21251458" sldId="277"/>
            <ac:cxnSpMk id="12" creationId="{58ACF234-3460-4857-A9E5-134379F2B9A9}"/>
          </ac:cxnSpMkLst>
        </pc:cxnChg>
        <pc:cxnChg chg="del">
          <ac:chgData name="José Eduardo Yañez Hernández" userId="S::eduardo_yanez@icclarac.edu.mx::d831bd51-6376-4864-a34b-a2a1b53223fe" providerId="AD" clId="Web-{5B10E0AD-1065-EB40-EE8D-14BF34C1D637}" dt="2021-01-20T03:16:49.465" v="203"/>
          <ac:cxnSpMkLst>
            <pc:docMk/>
            <pc:sldMk cId="21251458" sldId="277"/>
            <ac:cxnSpMk id="13" creationId="{3FB57FA4-5CBD-41AB-9D23-02619615910B}"/>
          </ac:cxnSpMkLst>
        </pc:cxnChg>
        <pc:cxnChg chg="del">
          <ac:chgData name="José Eduardo Yañez Hernández" userId="S::eduardo_yanez@icclarac.edu.mx::d831bd51-6376-4864-a34b-a2a1b53223fe" providerId="AD" clId="Web-{5B10E0AD-1065-EB40-EE8D-14BF34C1D637}" dt="2021-01-20T03:16:30.620" v="191"/>
          <ac:cxnSpMkLst>
            <pc:docMk/>
            <pc:sldMk cId="21251458" sldId="277"/>
            <ac:cxnSpMk id="14" creationId="{11BE4F49-E2F0-4715-AB69-63A09C8BAE6C}"/>
          </ac:cxnSpMkLst>
        </pc:cxnChg>
        <pc:cxnChg chg="del">
          <ac:chgData name="José Eduardo Yañez Hernández" userId="S::eduardo_yanez@icclarac.edu.mx::d831bd51-6376-4864-a34b-a2a1b53223fe" providerId="AD" clId="Web-{5B10E0AD-1065-EB40-EE8D-14BF34C1D637}" dt="2021-01-20T03:16:26.183" v="184"/>
          <ac:cxnSpMkLst>
            <pc:docMk/>
            <pc:sldMk cId="21251458" sldId="277"/>
            <ac:cxnSpMk id="15" creationId="{0B66B324-ABA3-4020-BE32-B3DC283F1CC3}"/>
          </ac:cxnSpMkLst>
        </pc:cxnChg>
        <pc:cxnChg chg="add del">
          <ac:chgData name="José Eduardo Yañez Hernández" userId="S::eduardo_yanez@icclarac.edu.mx::d831bd51-6376-4864-a34b-a2a1b53223fe" providerId="AD" clId="Web-{5B10E0AD-1065-EB40-EE8D-14BF34C1D637}" dt="2021-01-20T03:16:23.933" v="181"/>
          <ac:cxnSpMkLst>
            <pc:docMk/>
            <pc:sldMk cId="21251458" sldId="277"/>
            <ac:cxnSpMk id="16" creationId="{01B6A8FC-43E2-4880-A39F-F93C3E44AC11}"/>
          </ac:cxnSpMkLst>
        </pc:cxnChg>
        <pc:cxnChg chg="del">
          <ac:chgData name="José Eduardo Yañez Hernández" userId="S::eduardo_yanez@icclarac.edu.mx::d831bd51-6376-4864-a34b-a2a1b53223fe" providerId="AD" clId="Web-{5B10E0AD-1065-EB40-EE8D-14BF34C1D637}" dt="2021-01-20T03:16:26.980" v="185"/>
          <ac:cxnSpMkLst>
            <pc:docMk/>
            <pc:sldMk cId="21251458" sldId="277"/>
            <ac:cxnSpMk id="17" creationId="{AEB70083-7FC2-4DB4-98E1-3339CF6D6374}"/>
          </ac:cxnSpMkLst>
        </pc:cxnChg>
        <pc:cxnChg chg="del">
          <ac:chgData name="José Eduardo Yañez Hernández" userId="S::eduardo_yanez@icclarac.edu.mx::d831bd51-6376-4864-a34b-a2a1b53223fe" providerId="AD" clId="Web-{5B10E0AD-1065-EB40-EE8D-14BF34C1D637}" dt="2021-01-20T03:16:25.542" v="183"/>
          <ac:cxnSpMkLst>
            <pc:docMk/>
            <pc:sldMk cId="21251458" sldId="277"/>
            <ac:cxnSpMk id="18" creationId="{74BCFD7A-AEF5-4886-A1D6-08A4F2A83D11}"/>
          </ac:cxnSpMkLst>
        </pc:cxnChg>
        <pc:cxnChg chg="del">
          <ac:chgData name="José Eduardo Yañez Hernández" userId="S::eduardo_yanez@icclarac.edu.mx::d831bd51-6376-4864-a34b-a2a1b53223fe" providerId="AD" clId="Web-{5B10E0AD-1065-EB40-EE8D-14BF34C1D637}" dt="2021-01-20T03:16:46.199" v="200"/>
          <ac:cxnSpMkLst>
            <pc:docMk/>
            <pc:sldMk cId="21251458" sldId="277"/>
            <ac:cxnSpMk id="19" creationId="{B2602221-C51F-417C-B521-BA3631DF7CD9}"/>
          </ac:cxnSpMkLst>
        </pc:cxnChg>
        <pc:cxnChg chg="del">
          <ac:chgData name="José Eduardo Yañez Hernández" userId="S::eduardo_yanez@icclarac.edu.mx::d831bd51-6376-4864-a34b-a2a1b53223fe" providerId="AD" clId="Web-{5B10E0AD-1065-EB40-EE8D-14BF34C1D637}" dt="2021-01-20T03:16:48.574" v="202"/>
          <ac:cxnSpMkLst>
            <pc:docMk/>
            <pc:sldMk cId="21251458" sldId="277"/>
            <ac:cxnSpMk id="20" creationId="{14DED9EA-4632-49EE-8D0F-65A724B32DB3}"/>
          </ac:cxnSpMkLst>
        </pc:cxnChg>
        <pc:cxnChg chg="del">
          <ac:chgData name="José Eduardo Yañez Hernández" userId="S::eduardo_yanez@icclarac.edu.mx::d831bd51-6376-4864-a34b-a2a1b53223fe" providerId="AD" clId="Web-{5B10E0AD-1065-EB40-EE8D-14BF34C1D637}" dt="2021-01-20T03:16:31.667" v="192"/>
          <ac:cxnSpMkLst>
            <pc:docMk/>
            <pc:sldMk cId="21251458" sldId="277"/>
            <ac:cxnSpMk id="21" creationId="{3FC93ECF-9D66-4579-AF6D-42384B7DB57F}"/>
          </ac:cxnSpMkLst>
        </pc:cxnChg>
        <pc:cxnChg chg="del">
          <ac:chgData name="José Eduardo Yañez Hernández" userId="S::eduardo_yanez@icclarac.edu.mx::d831bd51-6376-4864-a34b-a2a1b53223fe" providerId="AD" clId="Web-{5B10E0AD-1065-EB40-EE8D-14BF34C1D637}" dt="2021-01-20T03:16:32.339" v="193"/>
          <ac:cxnSpMkLst>
            <pc:docMk/>
            <pc:sldMk cId="21251458" sldId="277"/>
            <ac:cxnSpMk id="22" creationId="{6EDF3302-B5B4-4393-A259-1C8B3D37B999}"/>
          </ac:cxnSpMkLst>
        </pc:cxnChg>
        <pc:cxnChg chg="del">
          <ac:chgData name="José Eduardo Yañez Hernández" userId="S::eduardo_yanez@icclarac.edu.mx::d831bd51-6376-4864-a34b-a2a1b53223fe" providerId="AD" clId="Web-{5B10E0AD-1065-EB40-EE8D-14BF34C1D637}" dt="2021-01-20T03:16:43.371" v="199"/>
          <ac:cxnSpMkLst>
            <pc:docMk/>
            <pc:sldMk cId="21251458" sldId="277"/>
            <ac:cxnSpMk id="23" creationId="{B6A98512-4DF4-4121-8242-54D1D9BDD245}"/>
          </ac:cxnSpMkLst>
        </pc:cxnChg>
        <pc:cxnChg chg="del">
          <ac:chgData name="José Eduardo Yañez Hernández" userId="S::eduardo_yanez@icclarac.edu.mx::d831bd51-6376-4864-a34b-a2a1b53223fe" providerId="AD" clId="Web-{5B10E0AD-1065-EB40-EE8D-14BF34C1D637}" dt="2021-01-20T03:16:30.277" v="190"/>
          <ac:cxnSpMkLst>
            <pc:docMk/>
            <pc:sldMk cId="21251458" sldId="277"/>
            <ac:cxnSpMk id="24" creationId="{7E467582-F350-4A31-B375-7F56A57E0476}"/>
          </ac:cxnSpMkLst>
        </pc:cxnChg>
        <pc:cxnChg chg="del">
          <ac:chgData name="José Eduardo Yañez Hernández" userId="S::eduardo_yanez@icclarac.edu.mx::d831bd51-6376-4864-a34b-a2a1b53223fe" providerId="AD" clId="Web-{5B10E0AD-1065-EB40-EE8D-14BF34C1D637}" dt="2021-01-20T03:16:29.527" v="189"/>
          <ac:cxnSpMkLst>
            <pc:docMk/>
            <pc:sldMk cId="21251458" sldId="277"/>
            <ac:cxnSpMk id="25" creationId="{629EC327-03DD-4073-B42F-BC70616ADCD8}"/>
          </ac:cxnSpMkLst>
        </pc:cxnChg>
        <pc:cxnChg chg="del">
          <ac:chgData name="José Eduardo Yañez Hernández" userId="S::eduardo_yanez@icclarac.edu.mx::d831bd51-6376-4864-a34b-a2a1b53223fe" providerId="AD" clId="Web-{5B10E0AD-1065-EB40-EE8D-14BF34C1D637}" dt="2021-01-20T03:16:28.964" v="188"/>
          <ac:cxnSpMkLst>
            <pc:docMk/>
            <pc:sldMk cId="21251458" sldId="277"/>
            <ac:cxnSpMk id="26" creationId="{9ED3758F-3F71-4D0B-93E5-CAAE7387974D}"/>
          </ac:cxnSpMkLst>
        </pc:cxnChg>
        <pc:cxnChg chg="del">
          <ac:chgData name="José Eduardo Yañez Hernández" userId="S::eduardo_yanez@icclarac.edu.mx::d831bd51-6376-4864-a34b-a2a1b53223fe" providerId="AD" clId="Web-{5B10E0AD-1065-EB40-EE8D-14BF34C1D637}" dt="2021-01-20T03:16:28.355" v="187"/>
          <ac:cxnSpMkLst>
            <pc:docMk/>
            <pc:sldMk cId="21251458" sldId="277"/>
            <ac:cxnSpMk id="27" creationId="{498A768B-D851-46EC-BF31-3D23AFB04764}"/>
          </ac:cxnSpMkLst>
        </pc:cxnChg>
        <pc:cxnChg chg="del">
          <ac:chgData name="José Eduardo Yañez Hernández" userId="S::eduardo_yanez@icclarac.edu.mx::d831bd51-6376-4864-a34b-a2a1b53223fe" providerId="AD" clId="Web-{5B10E0AD-1065-EB40-EE8D-14BF34C1D637}" dt="2021-01-20T03:16:23.058" v="180"/>
          <ac:cxnSpMkLst>
            <pc:docMk/>
            <pc:sldMk cId="21251458" sldId="277"/>
            <ac:cxnSpMk id="28" creationId="{5899D929-1A0E-4EF6-881C-4B9CCDF9301A}"/>
          </ac:cxnSpMkLst>
        </pc:cxnChg>
        <pc:cxnChg chg="del">
          <ac:chgData name="José Eduardo Yañez Hernández" userId="S::eduardo_yanez@icclarac.edu.mx::d831bd51-6376-4864-a34b-a2a1b53223fe" providerId="AD" clId="Web-{5B10E0AD-1065-EB40-EE8D-14BF34C1D637}" dt="2021-01-20T03:16:21.558" v="177"/>
          <ac:cxnSpMkLst>
            <pc:docMk/>
            <pc:sldMk cId="21251458" sldId="277"/>
            <ac:cxnSpMk id="29" creationId="{039C4F0A-C47E-4BF1-A1EC-A3255D9B887D}"/>
          </ac:cxnSpMkLst>
        </pc:cxnChg>
        <pc:cxnChg chg="del">
          <ac:chgData name="José Eduardo Yañez Hernández" userId="S::eduardo_yanez@icclarac.edu.mx::d831bd51-6376-4864-a34b-a2a1b53223fe" providerId="AD" clId="Web-{5B10E0AD-1065-EB40-EE8D-14BF34C1D637}" dt="2021-01-20T03:16:22.558" v="179"/>
          <ac:cxnSpMkLst>
            <pc:docMk/>
            <pc:sldMk cId="21251458" sldId="277"/>
            <ac:cxnSpMk id="30" creationId="{DB8FCC81-7EBB-4CFD-80B7-A4982F796958}"/>
          </ac:cxnSpMkLst>
        </pc:cxnChg>
        <pc:cxnChg chg="del">
          <ac:chgData name="José Eduardo Yañez Hernández" userId="S::eduardo_yanez@icclarac.edu.mx::d831bd51-6376-4864-a34b-a2a1b53223fe" providerId="AD" clId="Web-{5B10E0AD-1065-EB40-EE8D-14BF34C1D637}" dt="2021-01-20T03:16:22.058" v="178"/>
          <ac:cxnSpMkLst>
            <pc:docMk/>
            <pc:sldMk cId="21251458" sldId="277"/>
            <ac:cxnSpMk id="31" creationId="{0D48D93E-6B90-4FC7-BB2F-5D7AA7E53716}"/>
          </ac:cxnSpMkLst>
        </pc:cxnChg>
        <pc:cxnChg chg="del">
          <ac:chgData name="José Eduardo Yañez Hernández" userId="S::eduardo_yanez@icclarac.edu.mx::d831bd51-6376-4864-a34b-a2a1b53223fe" providerId="AD" clId="Web-{5B10E0AD-1065-EB40-EE8D-14BF34C1D637}" dt="2021-01-20T03:16:47.371" v="201"/>
          <ac:cxnSpMkLst>
            <pc:docMk/>
            <pc:sldMk cId="21251458" sldId="277"/>
            <ac:cxnSpMk id="32" creationId="{094268B9-98FD-4B19-9E89-EC8B4FDF2938}"/>
          </ac:cxnSpMkLst>
        </pc:cxnChg>
      </pc:sldChg>
      <pc:sldChg chg="modSp">
        <pc:chgData name="José Eduardo Yañez Hernández" userId="S::eduardo_yanez@icclarac.edu.mx::d831bd51-6376-4864-a34b-a2a1b53223fe" providerId="AD" clId="Web-{5B10E0AD-1065-EB40-EE8D-14BF34C1D637}" dt="2021-01-20T03:17:01.715" v="205" actId="20577"/>
        <pc:sldMkLst>
          <pc:docMk/>
          <pc:sldMk cId="4144659315" sldId="279"/>
        </pc:sldMkLst>
        <pc:spChg chg="mod">
          <ac:chgData name="José Eduardo Yañez Hernández" userId="S::eduardo_yanez@icclarac.edu.mx::d831bd51-6376-4864-a34b-a2a1b53223fe" providerId="AD" clId="Web-{5B10E0AD-1065-EB40-EE8D-14BF34C1D637}" dt="2021-01-20T03:17:01.715" v="205" actId="20577"/>
          <ac:spMkLst>
            <pc:docMk/>
            <pc:sldMk cId="4144659315" sldId="279"/>
            <ac:spMk id="3" creationId="{84512258-EB25-4BC1-9755-4AC3F74A876A}"/>
          </ac:spMkLst>
        </pc:spChg>
      </pc:sldChg>
      <pc:sldChg chg="modSp">
        <pc:chgData name="José Eduardo Yañez Hernández" userId="S::eduardo_yanez@icclarac.edu.mx::d831bd51-6376-4864-a34b-a2a1b53223fe" providerId="AD" clId="Web-{5B10E0AD-1065-EB40-EE8D-14BF34C1D637}" dt="2021-01-20T03:17:07.106" v="207" actId="20577"/>
        <pc:sldMkLst>
          <pc:docMk/>
          <pc:sldMk cId="1989968913" sldId="280"/>
        </pc:sldMkLst>
        <pc:spChg chg="mod">
          <ac:chgData name="José Eduardo Yañez Hernández" userId="S::eduardo_yanez@icclarac.edu.mx::d831bd51-6376-4864-a34b-a2a1b53223fe" providerId="AD" clId="Web-{5B10E0AD-1065-EB40-EE8D-14BF34C1D637}" dt="2021-01-20T03:17:07.106" v="207" actId="20577"/>
          <ac:spMkLst>
            <pc:docMk/>
            <pc:sldMk cId="1989968913" sldId="280"/>
            <ac:spMk id="3" creationId="{84512258-EB25-4BC1-9755-4AC3F74A876A}"/>
          </ac:spMkLst>
        </pc:spChg>
      </pc:sldChg>
      <pc:sldChg chg="modSp">
        <pc:chgData name="José Eduardo Yañez Hernández" userId="S::eduardo_yanez@icclarac.edu.mx::d831bd51-6376-4864-a34b-a2a1b53223fe" providerId="AD" clId="Web-{5B10E0AD-1065-EB40-EE8D-14BF34C1D637}" dt="2021-01-20T03:17:10.559" v="208" actId="20577"/>
        <pc:sldMkLst>
          <pc:docMk/>
          <pc:sldMk cId="2923887573" sldId="281"/>
        </pc:sldMkLst>
        <pc:spChg chg="mod">
          <ac:chgData name="José Eduardo Yañez Hernández" userId="S::eduardo_yanez@icclarac.edu.mx::d831bd51-6376-4864-a34b-a2a1b53223fe" providerId="AD" clId="Web-{5B10E0AD-1065-EB40-EE8D-14BF34C1D637}" dt="2021-01-20T03:17:10.559" v="208" actId="20577"/>
          <ac:spMkLst>
            <pc:docMk/>
            <pc:sldMk cId="2923887573" sldId="281"/>
            <ac:spMk id="3" creationId="{84512258-EB25-4BC1-9755-4AC3F74A876A}"/>
          </ac:spMkLst>
        </pc:spChg>
      </pc:sldChg>
      <pc:sldChg chg="modSp">
        <pc:chgData name="José Eduardo Yañez Hernández" userId="S::eduardo_yanez@icclarac.edu.mx::d831bd51-6376-4864-a34b-a2a1b53223fe" providerId="AD" clId="Web-{5B10E0AD-1065-EB40-EE8D-14BF34C1D637}" dt="2021-01-20T03:23:13.566" v="406" actId="20577"/>
        <pc:sldMkLst>
          <pc:docMk/>
          <pc:sldMk cId="3618583539" sldId="284"/>
        </pc:sldMkLst>
        <pc:spChg chg="mod">
          <ac:chgData name="José Eduardo Yañez Hernández" userId="S::eduardo_yanez@icclarac.edu.mx::d831bd51-6376-4864-a34b-a2a1b53223fe" providerId="AD" clId="Web-{5B10E0AD-1065-EB40-EE8D-14BF34C1D637}" dt="2021-01-20T03:17:28.887" v="218" actId="1076"/>
          <ac:spMkLst>
            <pc:docMk/>
            <pc:sldMk cId="3618583539" sldId="284"/>
            <ac:spMk id="2" creationId="{E3855524-CD17-453B-BE92-E2E2AFA07359}"/>
          </ac:spMkLst>
        </pc:spChg>
        <pc:spChg chg="mod">
          <ac:chgData name="José Eduardo Yañez Hernández" userId="S::eduardo_yanez@icclarac.edu.mx::d831bd51-6376-4864-a34b-a2a1b53223fe" providerId="AD" clId="Web-{5B10E0AD-1065-EB40-EE8D-14BF34C1D637}" dt="2021-01-20T03:23:13.566" v="406" actId="20577"/>
          <ac:spMkLst>
            <pc:docMk/>
            <pc:sldMk cId="3618583539" sldId="284"/>
            <ac:spMk id="4" creationId="{00000000-0000-0000-0000-000000000000}"/>
          </ac:spMkLst>
        </pc:spChg>
      </pc:sldChg>
      <pc:sldChg chg="modSp">
        <pc:chgData name="José Eduardo Yañez Hernández" userId="S::eduardo_yanez@icclarac.edu.mx::d831bd51-6376-4864-a34b-a2a1b53223fe" providerId="AD" clId="Web-{5B10E0AD-1065-EB40-EE8D-14BF34C1D637}" dt="2021-01-20T03:30:41.904" v="927"/>
        <pc:sldMkLst>
          <pc:docMk/>
          <pc:sldMk cId="2001336875" sldId="289"/>
        </pc:sldMkLst>
        <pc:spChg chg="mod">
          <ac:chgData name="José Eduardo Yañez Hernández" userId="S::eduardo_yanez@icclarac.edu.mx::d831bd51-6376-4864-a34b-a2a1b53223fe" providerId="AD" clId="Web-{5B10E0AD-1065-EB40-EE8D-14BF34C1D637}" dt="2021-01-20T03:23:46.255" v="415" actId="20577"/>
          <ac:spMkLst>
            <pc:docMk/>
            <pc:sldMk cId="2001336875" sldId="289"/>
            <ac:spMk id="2" creationId="{E3855524-CD17-453B-BE92-E2E2AFA07359}"/>
          </ac:spMkLst>
        </pc:spChg>
        <pc:graphicFrameChg chg="mod modGraphic">
          <ac:chgData name="José Eduardo Yañez Hernández" userId="S::eduardo_yanez@icclarac.edu.mx::d831bd51-6376-4864-a34b-a2a1b53223fe" providerId="AD" clId="Web-{5B10E0AD-1065-EB40-EE8D-14BF34C1D637}" dt="2021-01-20T03:30:41.904" v="927"/>
          <ac:graphicFrameMkLst>
            <pc:docMk/>
            <pc:sldMk cId="2001336875" sldId="289"/>
            <ac:graphicFrameMk id="4" creationId="{35B3B1AE-FFFF-4D07-ADD1-4A630DAA1835}"/>
          </ac:graphicFrameMkLst>
        </pc:graphicFrameChg>
      </pc:sldChg>
    </pc:docChg>
  </pc:docChgLst>
  <pc:docChgLst>
    <pc:chgData name="Miguel Miranda Rizo" userId="S::miguel_miranda@icclarac.edu.mx::8d44e473-b6fa-4b1f-a7ab-3141812a13ab" providerId="AD" clId="Web-{02060868-9884-4DD7-B86E-B3B2EDD146DE}"/>
    <pc:docChg chg="modSld">
      <pc:chgData name="Miguel Miranda Rizo" userId="S::miguel_miranda@icclarac.edu.mx::8d44e473-b6fa-4b1f-a7ab-3141812a13ab" providerId="AD" clId="Web-{02060868-9884-4DD7-B86E-B3B2EDD146DE}" dt="2021-01-13T22:31:57.656" v="63" actId="20577"/>
      <pc:docMkLst>
        <pc:docMk/>
      </pc:docMkLst>
      <pc:sldChg chg="modSp">
        <pc:chgData name="Miguel Miranda Rizo" userId="S::miguel_miranda@icclarac.edu.mx::8d44e473-b6fa-4b1f-a7ab-3141812a13ab" providerId="AD" clId="Web-{02060868-9884-4DD7-B86E-B3B2EDD146DE}" dt="2021-01-13T22:31:57.656" v="63" actId="20577"/>
        <pc:sldMkLst>
          <pc:docMk/>
          <pc:sldMk cId="2923887573" sldId="281"/>
        </pc:sldMkLst>
        <pc:spChg chg="mod">
          <ac:chgData name="Miguel Miranda Rizo" userId="S::miguel_miranda@icclarac.edu.mx::8d44e473-b6fa-4b1f-a7ab-3141812a13ab" providerId="AD" clId="Web-{02060868-9884-4DD7-B86E-B3B2EDD146DE}" dt="2021-01-13T22:31:57.656" v="63" actId="20577"/>
          <ac:spMkLst>
            <pc:docMk/>
            <pc:sldMk cId="2923887573" sldId="281"/>
            <ac:spMk id="3" creationId="{84512258-EB25-4BC1-9755-4AC3F74A876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65.svg"/><Relationship Id="rId5" Type="http://schemas.openxmlformats.org/officeDocument/2006/relationships/image" Target="../media/image35.png"/><Relationship Id="rId4" Type="http://schemas.openxmlformats.org/officeDocument/2006/relationships/image" Target="../media/image63.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svg"/><Relationship Id="rId1" Type="http://schemas.openxmlformats.org/officeDocument/2006/relationships/image" Target="../media/image9.png"/><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svg"/><Relationship Id="rId1" Type="http://schemas.openxmlformats.org/officeDocument/2006/relationships/image" Target="../media/image12.png"/><Relationship Id="rId6" Type="http://schemas.openxmlformats.org/officeDocument/2006/relationships/image" Target="../media/image24.svg"/><Relationship Id="rId5" Type="http://schemas.openxmlformats.org/officeDocument/2006/relationships/image" Target="../media/image14.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6.svg"/><Relationship Id="rId1" Type="http://schemas.openxmlformats.org/officeDocument/2006/relationships/image" Target="../media/image15.png"/><Relationship Id="rId6" Type="http://schemas.openxmlformats.org/officeDocument/2006/relationships/image" Target="../media/image30.svg"/><Relationship Id="rId5" Type="http://schemas.openxmlformats.org/officeDocument/2006/relationships/image" Target="../media/image17.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38.svg"/><Relationship Id="rId5" Type="http://schemas.openxmlformats.org/officeDocument/2006/relationships/image" Target="../media/image21.png"/><Relationship Id="rId4" Type="http://schemas.openxmlformats.org/officeDocument/2006/relationships/image" Target="../media/image36.sv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0.svg"/><Relationship Id="rId1" Type="http://schemas.openxmlformats.org/officeDocument/2006/relationships/image" Target="../media/image22.png"/><Relationship Id="rId6" Type="http://schemas.openxmlformats.org/officeDocument/2006/relationships/image" Target="../media/image44.svg"/><Relationship Id="rId5" Type="http://schemas.openxmlformats.org/officeDocument/2006/relationships/image" Target="../media/image24.png"/><Relationship Id="rId4" Type="http://schemas.openxmlformats.org/officeDocument/2006/relationships/image" Target="../media/image42.sv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8.svg"/><Relationship Id="rId1" Type="http://schemas.openxmlformats.org/officeDocument/2006/relationships/image" Target="../media/image27.png"/><Relationship Id="rId6" Type="http://schemas.openxmlformats.org/officeDocument/2006/relationships/image" Target="../media/image52.svg"/><Relationship Id="rId5" Type="http://schemas.openxmlformats.org/officeDocument/2006/relationships/image" Target="../media/image29.png"/><Relationship Id="rId4" Type="http://schemas.openxmlformats.org/officeDocument/2006/relationships/image" Target="../media/image50.sv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4.svg"/><Relationship Id="rId1" Type="http://schemas.openxmlformats.org/officeDocument/2006/relationships/image" Target="../media/image30.png"/><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56.svg"/></Relationships>
</file>

<file path=ppt/diagrams/_rels/data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8.svg"/><Relationship Id="rId1" Type="http://schemas.openxmlformats.org/officeDocument/2006/relationships/image" Target="../media/image32.png"/><Relationship Id="rId6" Type="http://schemas.openxmlformats.org/officeDocument/2006/relationships/image" Target="../media/image61.svg"/><Relationship Id="rId5" Type="http://schemas.openxmlformats.org/officeDocument/2006/relationships/image" Target="../media/image28.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0B1E1-9E4F-44A2-81AD-00FF1A31944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8318898-78A8-40D9-9F70-75E622892F87}">
      <dgm:prSet/>
      <dgm:spPr/>
      <dgm:t>
        <a:bodyPr/>
        <a:lstStyle/>
        <a:p>
          <a:r>
            <a:rPr lang="es-MX"/>
            <a:t>Genera nuevas relaciones entre disciplinas diferentes y entre las personas involucradas en el trabajo.</a:t>
          </a:r>
          <a:endParaRPr lang="en-US"/>
        </a:p>
      </dgm:t>
    </dgm:pt>
    <dgm:pt modelId="{57871873-B5AE-42F9-B908-B5A0D4CB9D32}" type="parTrans" cxnId="{2CB4A540-CA51-4086-8A8A-63C8EDC79453}">
      <dgm:prSet/>
      <dgm:spPr/>
      <dgm:t>
        <a:bodyPr/>
        <a:lstStyle/>
        <a:p>
          <a:endParaRPr lang="en-US"/>
        </a:p>
      </dgm:t>
    </dgm:pt>
    <dgm:pt modelId="{AF5DA179-0951-4235-9C53-2E990680809B}" type="sibTrans" cxnId="{2CB4A540-CA51-4086-8A8A-63C8EDC79453}">
      <dgm:prSet/>
      <dgm:spPr/>
      <dgm:t>
        <a:bodyPr/>
        <a:lstStyle/>
        <a:p>
          <a:endParaRPr lang="en-US"/>
        </a:p>
      </dgm:t>
    </dgm:pt>
    <dgm:pt modelId="{5F9DAAD9-D980-4754-9B8B-06D4D354CF69}">
      <dgm:prSet/>
      <dgm:spPr/>
      <dgm:t>
        <a:bodyPr/>
        <a:lstStyle/>
        <a:p>
          <a:r>
            <a:rPr lang="es-MX"/>
            <a:t>Produce contextos que orientan el trabajo en equipo; es situacional.</a:t>
          </a:r>
          <a:endParaRPr lang="en-US"/>
        </a:p>
      </dgm:t>
    </dgm:pt>
    <dgm:pt modelId="{C69CF0E7-F4C0-4A06-94FC-2AC5AA36220A}" type="parTrans" cxnId="{ABE2A408-2DA6-4D3B-B2D6-F99D2C5D44D5}">
      <dgm:prSet/>
      <dgm:spPr/>
      <dgm:t>
        <a:bodyPr/>
        <a:lstStyle/>
        <a:p>
          <a:endParaRPr lang="en-US"/>
        </a:p>
      </dgm:t>
    </dgm:pt>
    <dgm:pt modelId="{1789FD52-C577-4564-AECD-F8ACFD0C5CF1}" type="sibTrans" cxnId="{ABE2A408-2DA6-4D3B-B2D6-F99D2C5D44D5}">
      <dgm:prSet/>
      <dgm:spPr/>
      <dgm:t>
        <a:bodyPr/>
        <a:lstStyle/>
        <a:p>
          <a:endParaRPr lang="en-US"/>
        </a:p>
      </dgm:t>
    </dgm:pt>
    <dgm:pt modelId="{61AE92F5-9673-4730-8E66-15ECFA0AC343}">
      <dgm:prSet/>
      <dgm:spPr/>
      <dgm:t>
        <a:bodyPr/>
        <a:lstStyle/>
        <a:p>
          <a:r>
            <a:rPr lang="es-MX"/>
            <a:t>Fomenta las habilidades de negociación y de soluciones creativas a problemas complejos.</a:t>
          </a:r>
          <a:endParaRPr lang="en-US"/>
        </a:p>
      </dgm:t>
    </dgm:pt>
    <dgm:pt modelId="{87A5FE6A-7BEB-4456-98E4-6AD3E304AA97}" type="parTrans" cxnId="{9AAFAE14-EB50-4F43-B307-850745250946}">
      <dgm:prSet/>
      <dgm:spPr/>
      <dgm:t>
        <a:bodyPr/>
        <a:lstStyle/>
        <a:p>
          <a:endParaRPr lang="en-US"/>
        </a:p>
      </dgm:t>
    </dgm:pt>
    <dgm:pt modelId="{9F8094F4-FD0D-47E6-A751-77EF1D0E8ACA}" type="sibTrans" cxnId="{9AAFAE14-EB50-4F43-B307-850745250946}">
      <dgm:prSet/>
      <dgm:spPr/>
      <dgm:t>
        <a:bodyPr/>
        <a:lstStyle/>
        <a:p>
          <a:endParaRPr lang="en-US"/>
        </a:p>
      </dgm:t>
    </dgm:pt>
    <dgm:pt modelId="{34BF06F8-905A-4943-B48C-DAE1E9A85F65}" type="pres">
      <dgm:prSet presAssocID="{B8F0B1E1-9E4F-44A2-81AD-00FF1A31944A}" presName="root" presStyleCnt="0">
        <dgm:presLayoutVars>
          <dgm:dir/>
          <dgm:resizeHandles val="exact"/>
        </dgm:presLayoutVars>
      </dgm:prSet>
      <dgm:spPr/>
      <dgm:t>
        <a:bodyPr/>
        <a:lstStyle/>
        <a:p>
          <a:endParaRPr lang="es-MX"/>
        </a:p>
      </dgm:t>
    </dgm:pt>
    <dgm:pt modelId="{6C5A4BF7-210E-412D-B692-5148C8FFDE27}" type="pres">
      <dgm:prSet presAssocID="{B8318898-78A8-40D9-9F70-75E622892F87}" presName="compNode" presStyleCnt="0"/>
      <dgm:spPr/>
    </dgm:pt>
    <dgm:pt modelId="{25288456-E983-4A29-ABD7-DCC7FBFB6702}" type="pres">
      <dgm:prSet presAssocID="{B8318898-78A8-40D9-9F70-75E622892F87}" presName="bgRect" presStyleLbl="bgShp" presStyleIdx="0" presStyleCnt="3"/>
      <dgm:spPr/>
    </dgm:pt>
    <dgm:pt modelId="{2A1A9EB1-D4FB-4E4F-B9B6-7860C479D568}" type="pres">
      <dgm:prSet presAssocID="{B8318898-78A8-40D9-9F70-75E622892F8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onnections"/>
        </a:ext>
      </dgm:extLst>
    </dgm:pt>
    <dgm:pt modelId="{8EE152A4-FB5E-4998-A429-46ADC99575D7}" type="pres">
      <dgm:prSet presAssocID="{B8318898-78A8-40D9-9F70-75E622892F87}" presName="spaceRect" presStyleCnt="0"/>
      <dgm:spPr/>
    </dgm:pt>
    <dgm:pt modelId="{058BAFF7-B938-4BA4-BF61-3540539A66E3}" type="pres">
      <dgm:prSet presAssocID="{B8318898-78A8-40D9-9F70-75E622892F87}" presName="parTx" presStyleLbl="revTx" presStyleIdx="0" presStyleCnt="3">
        <dgm:presLayoutVars>
          <dgm:chMax val="0"/>
          <dgm:chPref val="0"/>
        </dgm:presLayoutVars>
      </dgm:prSet>
      <dgm:spPr/>
      <dgm:t>
        <a:bodyPr/>
        <a:lstStyle/>
        <a:p>
          <a:endParaRPr lang="es-MX"/>
        </a:p>
      </dgm:t>
    </dgm:pt>
    <dgm:pt modelId="{A4AFDB1E-3FED-4063-8616-868EBD024B21}" type="pres">
      <dgm:prSet presAssocID="{AF5DA179-0951-4235-9C53-2E990680809B}" presName="sibTrans" presStyleCnt="0"/>
      <dgm:spPr/>
    </dgm:pt>
    <dgm:pt modelId="{DEE3EDEE-D3B9-48EE-803A-E9DB0CF3CD4A}" type="pres">
      <dgm:prSet presAssocID="{5F9DAAD9-D980-4754-9B8B-06D4D354CF69}" presName="compNode" presStyleCnt="0"/>
      <dgm:spPr/>
    </dgm:pt>
    <dgm:pt modelId="{83CE668D-2EE2-4C76-80AF-ACFB618A6D6B}" type="pres">
      <dgm:prSet presAssocID="{5F9DAAD9-D980-4754-9B8B-06D4D354CF69}" presName="bgRect" presStyleLbl="bgShp" presStyleIdx="1" presStyleCnt="3"/>
      <dgm:spPr/>
    </dgm:pt>
    <dgm:pt modelId="{4F2C85AC-6FCA-4F7B-A947-59BBF2F1323B}" type="pres">
      <dgm:prSet presAssocID="{5F9DAAD9-D980-4754-9B8B-06D4D354CF6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Welder"/>
        </a:ext>
      </dgm:extLst>
    </dgm:pt>
    <dgm:pt modelId="{AE54BB96-C05F-45D9-A7F4-9AC8FBBF6B83}" type="pres">
      <dgm:prSet presAssocID="{5F9DAAD9-D980-4754-9B8B-06D4D354CF69}" presName="spaceRect" presStyleCnt="0"/>
      <dgm:spPr/>
    </dgm:pt>
    <dgm:pt modelId="{871AA5F1-ED9F-4A9E-B657-5039A4969C49}" type="pres">
      <dgm:prSet presAssocID="{5F9DAAD9-D980-4754-9B8B-06D4D354CF69}" presName="parTx" presStyleLbl="revTx" presStyleIdx="1" presStyleCnt="3">
        <dgm:presLayoutVars>
          <dgm:chMax val="0"/>
          <dgm:chPref val="0"/>
        </dgm:presLayoutVars>
      </dgm:prSet>
      <dgm:spPr/>
      <dgm:t>
        <a:bodyPr/>
        <a:lstStyle/>
        <a:p>
          <a:endParaRPr lang="es-MX"/>
        </a:p>
      </dgm:t>
    </dgm:pt>
    <dgm:pt modelId="{1F89C0A3-1951-4783-B0F5-AC052C683431}" type="pres">
      <dgm:prSet presAssocID="{1789FD52-C577-4564-AECD-F8ACFD0C5CF1}" presName="sibTrans" presStyleCnt="0"/>
      <dgm:spPr/>
    </dgm:pt>
    <dgm:pt modelId="{B2276C54-6FB3-4492-8E1A-6B126108D6E1}" type="pres">
      <dgm:prSet presAssocID="{61AE92F5-9673-4730-8E66-15ECFA0AC343}" presName="compNode" presStyleCnt="0"/>
      <dgm:spPr/>
    </dgm:pt>
    <dgm:pt modelId="{7207C0C9-4279-4055-B607-6F54FAA62ECB}" type="pres">
      <dgm:prSet presAssocID="{61AE92F5-9673-4730-8E66-15ECFA0AC343}" presName="bgRect" presStyleLbl="bgShp" presStyleIdx="2" presStyleCnt="3"/>
      <dgm:spPr/>
    </dgm:pt>
    <dgm:pt modelId="{6C0FF433-21EF-42FD-A364-B588DC2CD1E9}" type="pres">
      <dgm:prSet presAssocID="{61AE92F5-9673-4730-8E66-15ECFA0AC343}"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61267E20-2038-47A3-9C75-87207F5A9744}" type="pres">
      <dgm:prSet presAssocID="{61AE92F5-9673-4730-8E66-15ECFA0AC343}" presName="spaceRect" presStyleCnt="0"/>
      <dgm:spPr/>
    </dgm:pt>
    <dgm:pt modelId="{28E36B8F-6F6B-4EF2-BAFF-E67249150750}" type="pres">
      <dgm:prSet presAssocID="{61AE92F5-9673-4730-8E66-15ECFA0AC343}" presName="parTx" presStyleLbl="revTx" presStyleIdx="2" presStyleCnt="3">
        <dgm:presLayoutVars>
          <dgm:chMax val="0"/>
          <dgm:chPref val="0"/>
        </dgm:presLayoutVars>
      </dgm:prSet>
      <dgm:spPr/>
      <dgm:t>
        <a:bodyPr/>
        <a:lstStyle/>
        <a:p>
          <a:endParaRPr lang="es-MX"/>
        </a:p>
      </dgm:t>
    </dgm:pt>
  </dgm:ptLst>
  <dgm:cxnLst>
    <dgm:cxn modelId="{9AAFAE14-EB50-4F43-B307-850745250946}" srcId="{B8F0B1E1-9E4F-44A2-81AD-00FF1A31944A}" destId="{61AE92F5-9673-4730-8E66-15ECFA0AC343}" srcOrd="2" destOrd="0" parTransId="{87A5FE6A-7BEB-4456-98E4-6AD3E304AA97}" sibTransId="{9F8094F4-FD0D-47E6-A751-77EF1D0E8ACA}"/>
    <dgm:cxn modelId="{2CB4A540-CA51-4086-8A8A-63C8EDC79453}" srcId="{B8F0B1E1-9E4F-44A2-81AD-00FF1A31944A}" destId="{B8318898-78A8-40D9-9F70-75E622892F87}" srcOrd="0" destOrd="0" parTransId="{57871873-B5AE-42F9-B908-B5A0D4CB9D32}" sibTransId="{AF5DA179-0951-4235-9C53-2E990680809B}"/>
    <dgm:cxn modelId="{B5F044DE-90AF-49DB-802F-944C87CA9BD1}" type="presOf" srcId="{61AE92F5-9673-4730-8E66-15ECFA0AC343}" destId="{28E36B8F-6F6B-4EF2-BAFF-E67249150750}" srcOrd="0" destOrd="0" presId="urn:microsoft.com/office/officeart/2018/2/layout/IconVerticalSolidList"/>
    <dgm:cxn modelId="{ABE2A408-2DA6-4D3B-B2D6-F99D2C5D44D5}" srcId="{B8F0B1E1-9E4F-44A2-81AD-00FF1A31944A}" destId="{5F9DAAD9-D980-4754-9B8B-06D4D354CF69}" srcOrd="1" destOrd="0" parTransId="{C69CF0E7-F4C0-4A06-94FC-2AC5AA36220A}" sibTransId="{1789FD52-C577-4564-AECD-F8ACFD0C5CF1}"/>
    <dgm:cxn modelId="{2EBF4DE1-72FF-48A3-8DC5-CA39769D9317}" type="presOf" srcId="{B8318898-78A8-40D9-9F70-75E622892F87}" destId="{058BAFF7-B938-4BA4-BF61-3540539A66E3}" srcOrd="0" destOrd="0" presId="urn:microsoft.com/office/officeart/2018/2/layout/IconVerticalSolidList"/>
    <dgm:cxn modelId="{E307B4FB-6132-41E6-9200-9B3D0B88142C}" type="presOf" srcId="{B8F0B1E1-9E4F-44A2-81AD-00FF1A31944A}" destId="{34BF06F8-905A-4943-B48C-DAE1E9A85F65}" srcOrd="0" destOrd="0" presId="urn:microsoft.com/office/officeart/2018/2/layout/IconVerticalSolidList"/>
    <dgm:cxn modelId="{BA4D0416-CC02-4D1D-9508-FC3CD3656F23}" type="presOf" srcId="{5F9DAAD9-D980-4754-9B8B-06D4D354CF69}" destId="{871AA5F1-ED9F-4A9E-B657-5039A4969C49}" srcOrd="0" destOrd="0" presId="urn:microsoft.com/office/officeart/2018/2/layout/IconVerticalSolidList"/>
    <dgm:cxn modelId="{5DC4EEEF-4684-4BD2-8619-6541C1DDCB3C}" type="presParOf" srcId="{34BF06F8-905A-4943-B48C-DAE1E9A85F65}" destId="{6C5A4BF7-210E-412D-B692-5148C8FFDE27}" srcOrd="0" destOrd="0" presId="urn:microsoft.com/office/officeart/2018/2/layout/IconVerticalSolidList"/>
    <dgm:cxn modelId="{02BF9816-48AA-4E71-91E8-14717671CF8D}" type="presParOf" srcId="{6C5A4BF7-210E-412D-B692-5148C8FFDE27}" destId="{25288456-E983-4A29-ABD7-DCC7FBFB6702}" srcOrd="0" destOrd="0" presId="urn:microsoft.com/office/officeart/2018/2/layout/IconVerticalSolidList"/>
    <dgm:cxn modelId="{58AA41BB-1E24-44C1-92C1-16A10DC49999}" type="presParOf" srcId="{6C5A4BF7-210E-412D-B692-5148C8FFDE27}" destId="{2A1A9EB1-D4FB-4E4F-B9B6-7860C479D568}" srcOrd="1" destOrd="0" presId="urn:microsoft.com/office/officeart/2018/2/layout/IconVerticalSolidList"/>
    <dgm:cxn modelId="{E9F08D9F-6555-466B-B9D5-B977BA0ACCA2}" type="presParOf" srcId="{6C5A4BF7-210E-412D-B692-5148C8FFDE27}" destId="{8EE152A4-FB5E-4998-A429-46ADC99575D7}" srcOrd="2" destOrd="0" presId="urn:microsoft.com/office/officeart/2018/2/layout/IconVerticalSolidList"/>
    <dgm:cxn modelId="{C538CDFB-127A-4D5D-BF75-50EB76B57DD7}" type="presParOf" srcId="{6C5A4BF7-210E-412D-B692-5148C8FFDE27}" destId="{058BAFF7-B938-4BA4-BF61-3540539A66E3}" srcOrd="3" destOrd="0" presId="urn:microsoft.com/office/officeart/2018/2/layout/IconVerticalSolidList"/>
    <dgm:cxn modelId="{3D9E07EC-BC70-42C8-944F-EE2E637B3562}" type="presParOf" srcId="{34BF06F8-905A-4943-B48C-DAE1E9A85F65}" destId="{A4AFDB1E-3FED-4063-8616-868EBD024B21}" srcOrd="1" destOrd="0" presId="urn:microsoft.com/office/officeart/2018/2/layout/IconVerticalSolidList"/>
    <dgm:cxn modelId="{AB630037-F1B5-432B-8135-5B3C9D2E55D5}" type="presParOf" srcId="{34BF06F8-905A-4943-B48C-DAE1E9A85F65}" destId="{DEE3EDEE-D3B9-48EE-803A-E9DB0CF3CD4A}" srcOrd="2" destOrd="0" presId="urn:microsoft.com/office/officeart/2018/2/layout/IconVerticalSolidList"/>
    <dgm:cxn modelId="{1DBBD707-C433-440B-BC41-B955C02E8B0D}" type="presParOf" srcId="{DEE3EDEE-D3B9-48EE-803A-E9DB0CF3CD4A}" destId="{83CE668D-2EE2-4C76-80AF-ACFB618A6D6B}" srcOrd="0" destOrd="0" presId="urn:microsoft.com/office/officeart/2018/2/layout/IconVerticalSolidList"/>
    <dgm:cxn modelId="{99D9F225-5A95-42DA-8FB8-DEBFB1B84142}" type="presParOf" srcId="{DEE3EDEE-D3B9-48EE-803A-E9DB0CF3CD4A}" destId="{4F2C85AC-6FCA-4F7B-A947-59BBF2F1323B}" srcOrd="1" destOrd="0" presId="urn:microsoft.com/office/officeart/2018/2/layout/IconVerticalSolidList"/>
    <dgm:cxn modelId="{699FAC1F-57BD-43CA-9330-98247C57CC0E}" type="presParOf" srcId="{DEE3EDEE-D3B9-48EE-803A-E9DB0CF3CD4A}" destId="{AE54BB96-C05F-45D9-A7F4-9AC8FBBF6B83}" srcOrd="2" destOrd="0" presId="urn:microsoft.com/office/officeart/2018/2/layout/IconVerticalSolidList"/>
    <dgm:cxn modelId="{8D651858-0A2D-4893-A94B-7942E00B7CD2}" type="presParOf" srcId="{DEE3EDEE-D3B9-48EE-803A-E9DB0CF3CD4A}" destId="{871AA5F1-ED9F-4A9E-B657-5039A4969C49}" srcOrd="3" destOrd="0" presId="urn:microsoft.com/office/officeart/2018/2/layout/IconVerticalSolidList"/>
    <dgm:cxn modelId="{1E7BFC60-9BDA-4B84-9A77-6C187FA1E8B5}" type="presParOf" srcId="{34BF06F8-905A-4943-B48C-DAE1E9A85F65}" destId="{1F89C0A3-1951-4783-B0F5-AC052C683431}" srcOrd="3" destOrd="0" presId="urn:microsoft.com/office/officeart/2018/2/layout/IconVerticalSolidList"/>
    <dgm:cxn modelId="{EC8FB615-FEED-4E4F-8ABD-8F0EA7A9C07B}" type="presParOf" srcId="{34BF06F8-905A-4943-B48C-DAE1E9A85F65}" destId="{B2276C54-6FB3-4492-8E1A-6B126108D6E1}" srcOrd="4" destOrd="0" presId="urn:microsoft.com/office/officeart/2018/2/layout/IconVerticalSolidList"/>
    <dgm:cxn modelId="{2E85137B-5EF5-41D2-8EA8-50B02AA2B446}" type="presParOf" srcId="{B2276C54-6FB3-4492-8E1A-6B126108D6E1}" destId="{7207C0C9-4279-4055-B607-6F54FAA62ECB}" srcOrd="0" destOrd="0" presId="urn:microsoft.com/office/officeart/2018/2/layout/IconVerticalSolidList"/>
    <dgm:cxn modelId="{C26F3B79-C029-4BA3-A100-20E09511E098}" type="presParOf" srcId="{B2276C54-6FB3-4492-8E1A-6B126108D6E1}" destId="{6C0FF433-21EF-42FD-A364-B588DC2CD1E9}" srcOrd="1" destOrd="0" presId="urn:microsoft.com/office/officeart/2018/2/layout/IconVerticalSolidList"/>
    <dgm:cxn modelId="{30688F92-54D4-4A62-9949-3280C2598D2D}" type="presParOf" srcId="{B2276C54-6FB3-4492-8E1A-6B126108D6E1}" destId="{61267E20-2038-47A3-9C75-87207F5A9744}" srcOrd="2" destOrd="0" presId="urn:microsoft.com/office/officeart/2018/2/layout/IconVerticalSolidList"/>
    <dgm:cxn modelId="{D015C382-BF7C-4C0A-A1A3-E0EF450C2953}" type="presParOf" srcId="{B2276C54-6FB3-4492-8E1A-6B126108D6E1}" destId="{28E36B8F-6F6B-4EF2-BAFF-E672491507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CCEC08-9CEF-4B32-AC2F-4AB07F0AF7E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C69DA07-0EBF-4823-A6DB-E9DE1C830B18}">
      <dgm:prSet/>
      <dgm:spPr/>
      <dgm:t>
        <a:bodyPr/>
        <a:lstStyle/>
        <a:p>
          <a:pPr>
            <a:lnSpc>
              <a:spcPct val="100000"/>
            </a:lnSpc>
          </a:pPr>
          <a:r>
            <a:rPr lang="es-MX"/>
            <a:t>La construcción del conocimiento realizada por los alumnos puede orientarse según los objetivos en que las diferentes disciplinas están vinculadas.</a:t>
          </a:r>
          <a:endParaRPr lang="en-US"/>
        </a:p>
      </dgm:t>
    </dgm:pt>
    <dgm:pt modelId="{9E9C3EB1-BBC2-4DE2-AC4F-D514ED56B2F5}" type="parTrans" cxnId="{D2B33A82-18EB-4CE0-9964-9A8F49365667}">
      <dgm:prSet/>
      <dgm:spPr/>
      <dgm:t>
        <a:bodyPr/>
        <a:lstStyle/>
        <a:p>
          <a:endParaRPr lang="en-US"/>
        </a:p>
      </dgm:t>
    </dgm:pt>
    <dgm:pt modelId="{1A91708F-A447-437F-AE3B-8A6FF0C75CB6}" type="sibTrans" cxnId="{D2B33A82-18EB-4CE0-9964-9A8F49365667}">
      <dgm:prSet/>
      <dgm:spPr/>
      <dgm:t>
        <a:bodyPr/>
        <a:lstStyle/>
        <a:p>
          <a:endParaRPr lang="en-US"/>
        </a:p>
      </dgm:t>
    </dgm:pt>
    <dgm:pt modelId="{DC276C86-52DF-4A3D-8685-FE4113A0C7F2}">
      <dgm:prSet/>
      <dgm:spPr/>
      <dgm:t>
        <a:bodyPr/>
        <a:lstStyle/>
        <a:p>
          <a:pPr>
            <a:lnSpc>
              <a:spcPct val="100000"/>
            </a:lnSpc>
          </a:pPr>
          <a:r>
            <a:rPr lang="es-MX"/>
            <a:t>La significatividad del trabajo cooperativo, por lo tanto, atravesaría la diversidad temática de los programas en cuestión.</a:t>
          </a:r>
          <a:endParaRPr lang="en-US"/>
        </a:p>
      </dgm:t>
    </dgm:pt>
    <dgm:pt modelId="{A73AD112-DC15-45DC-B49A-F616E9BA7A56}" type="parTrans" cxnId="{8971FC86-E363-4B03-9C46-BFB34CBFB29F}">
      <dgm:prSet/>
      <dgm:spPr/>
      <dgm:t>
        <a:bodyPr/>
        <a:lstStyle/>
        <a:p>
          <a:endParaRPr lang="en-US"/>
        </a:p>
      </dgm:t>
    </dgm:pt>
    <dgm:pt modelId="{1F468A03-6956-4D81-8AEB-24E424C14C6C}" type="sibTrans" cxnId="{8971FC86-E363-4B03-9C46-BFB34CBFB29F}">
      <dgm:prSet/>
      <dgm:spPr/>
      <dgm:t>
        <a:bodyPr/>
        <a:lstStyle/>
        <a:p>
          <a:endParaRPr lang="en-US"/>
        </a:p>
      </dgm:t>
    </dgm:pt>
    <dgm:pt modelId="{98341C6E-11D9-46F4-AF14-178A268F3461}">
      <dgm:prSet/>
      <dgm:spPr/>
      <dgm:t>
        <a:bodyPr/>
        <a:lstStyle/>
        <a:p>
          <a:pPr>
            <a:lnSpc>
              <a:spcPct val="100000"/>
            </a:lnSpc>
          </a:pPr>
          <a:r>
            <a:rPr lang="es-MX"/>
            <a:t>Se generaría así un contexto común, determinado por las intencionalidades de los alumnos y no por los elementos distintivos de cada disciplina, que permitiría </a:t>
          </a:r>
          <a:r>
            <a:rPr lang="es-MX" i="1"/>
            <a:t>situar</a:t>
          </a:r>
          <a:r>
            <a:rPr lang="es-MX"/>
            <a:t> el aprendizaje.</a:t>
          </a:r>
          <a:endParaRPr lang="en-US"/>
        </a:p>
      </dgm:t>
    </dgm:pt>
    <dgm:pt modelId="{DA7E8868-3A88-4781-960E-D8179F2DF22F}" type="parTrans" cxnId="{4B5AB148-E90C-490A-BE16-65543D5EE9DC}">
      <dgm:prSet/>
      <dgm:spPr/>
      <dgm:t>
        <a:bodyPr/>
        <a:lstStyle/>
        <a:p>
          <a:endParaRPr lang="en-US"/>
        </a:p>
      </dgm:t>
    </dgm:pt>
    <dgm:pt modelId="{597B0800-E754-4D4F-8034-5213BAEC1D42}" type="sibTrans" cxnId="{4B5AB148-E90C-490A-BE16-65543D5EE9DC}">
      <dgm:prSet/>
      <dgm:spPr/>
      <dgm:t>
        <a:bodyPr/>
        <a:lstStyle/>
        <a:p>
          <a:endParaRPr lang="en-US"/>
        </a:p>
      </dgm:t>
    </dgm:pt>
    <dgm:pt modelId="{777EE3AF-E73A-41EA-ABF3-0F4661BFC76F}" type="pres">
      <dgm:prSet presAssocID="{18CCEC08-9CEF-4B32-AC2F-4AB07F0AF7EC}" presName="root" presStyleCnt="0">
        <dgm:presLayoutVars>
          <dgm:dir/>
          <dgm:resizeHandles val="exact"/>
        </dgm:presLayoutVars>
      </dgm:prSet>
      <dgm:spPr/>
      <dgm:t>
        <a:bodyPr/>
        <a:lstStyle/>
        <a:p>
          <a:endParaRPr lang="es-MX"/>
        </a:p>
      </dgm:t>
    </dgm:pt>
    <dgm:pt modelId="{F2D6A40D-1222-4DDB-945D-70EE984C8907}" type="pres">
      <dgm:prSet presAssocID="{FC69DA07-0EBF-4823-A6DB-E9DE1C830B18}" presName="compNode" presStyleCnt="0"/>
      <dgm:spPr/>
    </dgm:pt>
    <dgm:pt modelId="{7739788D-D6E8-433C-AF38-5C660DD9BCC0}" type="pres">
      <dgm:prSet presAssocID="{FC69DA07-0EBF-4823-A6DB-E9DE1C830B18}" presName="bgRect" presStyleLbl="bgShp" presStyleIdx="0" presStyleCnt="3"/>
      <dgm:spPr/>
    </dgm:pt>
    <dgm:pt modelId="{C34AB40C-F471-4707-8D77-529BC5AEF472}" type="pres">
      <dgm:prSet presAssocID="{FC69DA07-0EBF-4823-A6DB-E9DE1C830B1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00AE2EA9-6CAF-4232-B90E-86577930CF25}" type="pres">
      <dgm:prSet presAssocID="{FC69DA07-0EBF-4823-A6DB-E9DE1C830B18}" presName="spaceRect" presStyleCnt="0"/>
      <dgm:spPr/>
    </dgm:pt>
    <dgm:pt modelId="{89A16609-5C4B-4351-819C-B31B0CB14DC8}" type="pres">
      <dgm:prSet presAssocID="{FC69DA07-0EBF-4823-A6DB-E9DE1C830B18}" presName="parTx" presStyleLbl="revTx" presStyleIdx="0" presStyleCnt="3">
        <dgm:presLayoutVars>
          <dgm:chMax val="0"/>
          <dgm:chPref val="0"/>
        </dgm:presLayoutVars>
      </dgm:prSet>
      <dgm:spPr/>
      <dgm:t>
        <a:bodyPr/>
        <a:lstStyle/>
        <a:p>
          <a:endParaRPr lang="es-MX"/>
        </a:p>
      </dgm:t>
    </dgm:pt>
    <dgm:pt modelId="{96DC161F-F579-4E18-AB46-553CF5BE37D8}" type="pres">
      <dgm:prSet presAssocID="{1A91708F-A447-437F-AE3B-8A6FF0C75CB6}" presName="sibTrans" presStyleCnt="0"/>
      <dgm:spPr/>
    </dgm:pt>
    <dgm:pt modelId="{38C98405-DAD0-4336-A4C1-A25EA67AF701}" type="pres">
      <dgm:prSet presAssocID="{DC276C86-52DF-4A3D-8685-FE4113A0C7F2}" presName="compNode" presStyleCnt="0"/>
      <dgm:spPr/>
    </dgm:pt>
    <dgm:pt modelId="{CBC181C6-1960-4170-8A7D-29EF41734E04}" type="pres">
      <dgm:prSet presAssocID="{DC276C86-52DF-4A3D-8685-FE4113A0C7F2}" presName="bgRect" presStyleLbl="bgShp" presStyleIdx="1" presStyleCnt="3"/>
      <dgm:spPr/>
    </dgm:pt>
    <dgm:pt modelId="{6C813B53-9662-48D3-A94B-760FFB4DC050}" type="pres">
      <dgm:prSet presAssocID="{DC276C86-52DF-4A3D-8685-FE4113A0C7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s-MX"/>
        </a:p>
      </dgm:t>
      <dgm:extLst>
        <a:ext uri="{E40237B7-FDA0-4F09-8148-C483321AD2D9}">
          <dgm14:cNvPr xmlns:dgm14="http://schemas.microsoft.com/office/drawing/2010/diagram" id="0" name="" descr="Presentation with Checklist"/>
        </a:ext>
      </dgm:extLst>
    </dgm:pt>
    <dgm:pt modelId="{547F45E3-01C0-4273-BB58-2C1882CE3CAD}" type="pres">
      <dgm:prSet presAssocID="{DC276C86-52DF-4A3D-8685-FE4113A0C7F2}" presName="spaceRect" presStyleCnt="0"/>
      <dgm:spPr/>
    </dgm:pt>
    <dgm:pt modelId="{E99E9B4C-8E79-49A0-B83F-1311DA7E014C}" type="pres">
      <dgm:prSet presAssocID="{DC276C86-52DF-4A3D-8685-FE4113A0C7F2}" presName="parTx" presStyleLbl="revTx" presStyleIdx="1" presStyleCnt="3">
        <dgm:presLayoutVars>
          <dgm:chMax val="0"/>
          <dgm:chPref val="0"/>
        </dgm:presLayoutVars>
      </dgm:prSet>
      <dgm:spPr/>
      <dgm:t>
        <a:bodyPr/>
        <a:lstStyle/>
        <a:p>
          <a:endParaRPr lang="es-MX"/>
        </a:p>
      </dgm:t>
    </dgm:pt>
    <dgm:pt modelId="{0968DECB-ED38-46CC-AB7B-8713FF51DE31}" type="pres">
      <dgm:prSet presAssocID="{1F468A03-6956-4D81-8AEB-24E424C14C6C}" presName="sibTrans" presStyleCnt="0"/>
      <dgm:spPr/>
    </dgm:pt>
    <dgm:pt modelId="{C413D554-31AA-41A7-A422-B840590B4890}" type="pres">
      <dgm:prSet presAssocID="{98341C6E-11D9-46F4-AF14-178A268F3461}" presName="compNode" presStyleCnt="0"/>
      <dgm:spPr/>
    </dgm:pt>
    <dgm:pt modelId="{09EF3E85-364C-4D77-A75E-31C8D68D2388}" type="pres">
      <dgm:prSet presAssocID="{98341C6E-11D9-46F4-AF14-178A268F3461}" presName="bgRect" presStyleLbl="bgShp" presStyleIdx="2" presStyleCnt="3"/>
      <dgm:spPr/>
    </dgm:pt>
    <dgm:pt modelId="{03ED5FE0-A7FF-4E3A-A92C-A48B3AE72F25}" type="pres">
      <dgm:prSet presAssocID="{98341C6E-11D9-46F4-AF14-178A268F34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s-MX"/>
        </a:p>
      </dgm:t>
      <dgm:extLst>
        <a:ext uri="{E40237B7-FDA0-4F09-8148-C483321AD2D9}">
          <dgm14:cNvPr xmlns:dgm14="http://schemas.microsoft.com/office/drawing/2010/diagram" id="0" name="" descr="Books"/>
        </a:ext>
      </dgm:extLst>
    </dgm:pt>
    <dgm:pt modelId="{4709D09E-05B3-4D44-B06B-92632A3CF1D7}" type="pres">
      <dgm:prSet presAssocID="{98341C6E-11D9-46F4-AF14-178A268F3461}" presName="spaceRect" presStyleCnt="0"/>
      <dgm:spPr/>
    </dgm:pt>
    <dgm:pt modelId="{29143D95-0644-4787-9AA6-4D1FCD724AD4}" type="pres">
      <dgm:prSet presAssocID="{98341C6E-11D9-46F4-AF14-178A268F3461}" presName="parTx" presStyleLbl="revTx" presStyleIdx="2" presStyleCnt="3">
        <dgm:presLayoutVars>
          <dgm:chMax val="0"/>
          <dgm:chPref val="0"/>
        </dgm:presLayoutVars>
      </dgm:prSet>
      <dgm:spPr/>
      <dgm:t>
        <a:bodyPr/>
        <a:lstStyle/>
        <a:p>
          <a:endParaRPr lang="es-MX"/>
        </a:p>
      </dgm:t>
    </dgm:pt>
  </dgm:ptLst>
  <dgm:cxnLst>
    <dgm:cxn modelId="{8971FC86-E363-4B03-9C46-BFB34CBFB29F}" srcId="{18CCEC08-9CEF-4B32-AC2F-4AB07F0AF7EC}" destId="{DC276C86-52DF-4A3D-8685-FE4113A0C7F2}" srcOrd="1" destOrd="0" parTransId="{A73AD112-DC15-45DC-B49A-F616E9BA7A56}" sibTransId="{1F468A03-6956-4D81-8AEB-24E424C14C6C}"/>
    <dgm:cxn modelId="{4B5AB148-E90C-490A-BE16-65543D5EE9DC}" srcId="{18CCEC08-9CEF-4B32-AC2F-4AB07F0AF7EC}" destId="{98341C6E-11D9-46F4-AF14-178A268F3461}" srcOrd="2" destOrd="0" parTransId="{DA7E8868-3A88-4781-960E-D8179F2DF22F}" sibTransId="{597B0800-E754-4D4F-8034-5213BAEC1D42}"/>
    <dgm:cxn modelId="{CCFB45B5-D92B-46B6-9CEE-B95CB347B188}" type="presOf" srcId="{18CCEC08-9CEF-4B32-AC2F-4AB07F0AF7EC}" destId="{777EE3AF-E73A-41EA-ABF3-0F4661BFC76F}" srcOrd="0" destOrd="0" presId="urn:microsoft.com/office/officeart/2018/2/layout/IconVerticalSolidList"/>
    <dgm:cxn modelId="{4D24AC2E-F647-4023-A98A-07AD8831CD0D}" type="presOf" srcId="{FC69DA07-0EBF-4823-A6DB-E9DE1C830B18}" destId="{89A16609-5C4B-4351-819C-B31B0CB14DC8}" srcOrd="0" destOrd="0" presId="urn:microsoft.com/office/officeart/2018/2/layout/IconVerticalSolidList"/>
    <dgm:cxn modelId="{438E3576-4260-419C-8494-E5FB4A84E0CA}" type="presOf" srcId="{98341C6E-11D9-46F4-AF14-178A268F3461}" destId="{29143D95-0644-4787-9AA6-4D1FCD724AD4}" srcOrd="0" destOrd="0" presId="urn:microsoft.com/office/officeart/2018/2/layout/IconVerticalSolidList"/>
    <dgm:cxn modelId="{D2B33A82-18EB-4CE0-9964-9A8F49365667}" srcId="{18CCEC08-9CEF-4B32-AC2F-4AB07F0AF7EC}" destId="{FC69DA07-0EBF-4823-A6DB-E9DE1C830B18}" srcOrd="0" destOrd="0" parTransId="{9E9C3EB1-BBC2-4DE2-AC4F-D514ED56B2F5}" sibTransId="{1A91708F-A447-437F-AE3B-8A6FF0C75CB6}"/>
    <dgm:cxn modelId="{7E2904CF-41B5-4A58-A0E9-B437647036EC}" type="presOf" srcId="{DC276C86-52DF-4A3D-8685-FE4113A0C7F2}" destId="{E99E9B4C-8E79-49A0-B83F-1311DA7E014C}" srcOrd="0" destOrd="0" presId="urn:microsoft.com/office/officeart/2018/2/layout/IconVerticalSolidList"/>
    <dgm:cxn modelId="{8127398F-0F07-4A15-83C4-142EFCEC14F3}" type="presParOf" srcId="{777EE3AF-E73A-41EA-ABF3-0F4661BFC76F}" destId="{F2D6A40D-1222-4DDB-945D-70EE984C8907}" srcOrd="0" destOrd="0" presId="urn:microsoft.com/office/officeart/2018/2/layout/IconVerticalSolidList"/>
    <dgm:cxn modelId="{1E6222DF-C616-477C-A7BE-C3C85EB9F971}" type="presParOf" srcId="{F2D6A40D-1222-4DDB-945D-70EE984C8907}" destId="{7739788D-D6E8-433C-AF38-5C660DD9BCC0}" srcOrd="0" destOrd="0" presId="urn:microsoft.com/office/officeart/2018/2/layout/IconVerticalSolidList"/>
    <dgm:cxn modelId="{897E8F3F-C1FC-45AD-8FD0-7381D5623C6E}" type="presParOf" srcId="{F2D6A40D-1222-4DDB-945D-70EE984C8907}" destId="{C34AB40C-F471-4707-8D77-529BC5AEF472}" srcOrd="1" destOrd="0" presId="urn:microsoft.com/office/officeart/2018/2/layout/IconVerticalSolidList"/>
    <dgm:cxn modelId="{E57F6AE5-3056-4AF0-B79C-91C241281F15}" type="presParOf" srcId="{F2D6A40D-1222-4DDB-945D-70EE984C8907}" destId="{00AE2EA9-6CAF-4232-B90E-86577930CF25}" srcOrd="2" destOrd="0" presId="urn:microsoft.com/office/officeart/2018/2/layout/IconVerticalSolidList"/>
    <dgm:cxn modelId="{8F87005D-F1FA-4A19-8873-BEDC3C3CBAF2}" type="presParOf" srcId="{F2D6A40D-1222-4DDB-945D-70EE984C8907}" destId="{89A16609-5C4B-4351-819C-B31B0CB14DC8}" srcOrd="3" destOrd="0" presId="urn:microsoft.com/office/officeart/2018/2/layout/IconVerticalSolidList"/>
    <dgm:cxn modelId="{ACACDC6F-68B7-4CE0-879F-DD4DCB3B7587}" type="presParOf" srcId="{777EE3AF-E73A-41EA-ABF3-0F4661BFC76F}" destId="{96DC161F-F579-4E18-AB46-553CF5BE37D8}" srcOrd="1" destOrd="0" presId="urn:microsoft.com/office/officeart/2018/2/layout/IconVerticalSolidList"/>
    <dgm:cxn modelId="{4F1E4DFB-D223-49F9-9F03-8F0A34F24C96}" type="presParOf" srcId="{777EE3AF-E73A-41EA-ABF3-0F4661BFC76F}" destId="{38C98405-DAD0-4336-A4C1-A25EA67AF701}" srcOrd="2" destOrd="0" presId="urn:microsoft.com/office/officeart/2018/2/layout/IconVerticalSolidList"/>
    <dgm:cxn modelId="{CD3BF99F-4F22-403D-8DC9-0EEFA59D89EE}" type="presParOf" srcId="{38C98405-DAD0-4336-A4C1-A25EA67AF701}" destId="{CBC181C6-1960-4170-8A7D-29EF41734E04}" srcOrd="0" destOrd="0" presId="urn:microsoft.com/office/officeart/2018/2/layout/IconVerticalSolidList"/>
    <dgm:cxn modelId="{A35C2147-2BAE-4C70-AAD2-B5AF8A90697C}" type="presParOf" srcId="{38C98405-DAD0-4336-A4C1-A25EA67AF701}" destId="{6C813B53-9662-48D3-A94B-760FFB4DC050}" srcOrd="1" destOrd="0" presId="urn:microsoft.com/office/officeart/2018/2/layout/IconVerticalSolidList"/>
    <dgm:cxn modelId="{94F53C49-F4CA-4994-B7E1-826CF15F3E3B}" type="presParOf" srcId="{38C98405-DAD0-4336-A4C1-A25EA67AF701}" destId="{547F45E3-01C0-4273-BB58-2C1882CE3CAD}" srcOrd="2" destOrd="0" presId="urn:microsoft.com/office/officeart/2018/2/layout/IconVerticalSolidList"/>
    <dgm:cxn modelId="{FE7C6313-9481-4BE2-A860-F2E230D6E704}" type="presParOf" srcId="{38C98405-DAD0-4336-A4C1-A25EA67AF701}" destId="{E99E9B4C-8E79-49A0-B83F-1311DA7E014C}" srcOrd="3" destOrd="0" presId="urn:microsoft.com/office/officeart/2018/2/layout/IconVerticalSolidList"/>
    <dgm:cxn modelId="{5F44B3B9-37DD-43BB-A8D7-FDE8378BAD4C}" type="presParOf" srcId="{777EE3AF-E73A-41EA-ABF3-0F4661BFC76F}" destId="{0968DECB-ED38-46CC-AB7B-8713FF51DE31}" srcOrd="3" destOrd="0" presId="urn:microsoft.com/office/officeart/2018/2/layout/IconVerticalSolidList"/>
    <dgm:cxn modelId="{06C1FB5E-270A-4233-AA1E-EAA0E8CAAD3C}" type="presParOf" srcId="{777EE3AF-E73A-41EA-ABF3-0F4661BFC76F}" destId="{C413D554-31AA-41A7-A422-B840590B4890}" srcOrd="4" destOrd="0" presId="urn:microsoft.com/office/officeart/2018/2/layout/IconVerticalSolidList"/>
    <dgm:cxn modelId="{BC095A44-5186-4B56-A52D-308FEDB00AB6}" type="presParOf" srcId="{C413D554-31AA-41A7-A422-B840590B4890}" destId="{09EF3E85-364C-4D77-A75E-31C8D68D2388}" srcOrd="0" destOrd="0" presId="urn:microsoft.com/office/officeart/2018/2/layout/IconVerticalSolidList"/>
    <dgm:cxn modelId="{8C6BD35A-3117-4867-A206-A4F89F3DA4F0}" type="presParOf" srcId="{C413D554-31AA-41A7-A422-B840590B4890}" destId="{03ED5FE0-A7FF-4E3A-A92C-A48B3AE72F25}" srcOrd="1" destOrd="0" presId="urn:microsoft.com/office/officeart/2018/2/layout/IconVerticalSolidList"/>
    <dgm:cxn modelId="{71E16D81-E8B3-43D7-9F32-4146E1D5F4AC}" type="presParOf" srcId="{C413D554-31AA-41A7-A422-B840590B4890}" destId="{4709D09E-05B3-4D44-B06B-92632A3CF1D7}" srcOrd="2" destOrd="0" presId="urn:microsoft.com/office/officeart/2018/2/layout/IconVerticalSolidList"/>
    <dgm:cxn modelId="{0031C270-9E09-420C-A715-9B15664C39DC}" type="presParOf" srcId="{C413D554-31AA-41A7-A422-B840590B4890}" destId="{29143D95-0644-4787-9AA6-4D1FCD724A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9ADC1-D857-498B-984A-A847F13B5832}"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474A44B-C05D-4D61-B252-C39E7048C8EC}">
      <dgm:prSet/>
      <dgm:spPr/>
      <dgm:t>
        <a:bodyPr/>
        <a:lstStyle/>
        <a:p>
          <a:r>
            <a:rPr lang="es-MX"/>
            <a:t>Permite realizar un trabajo más integral en el aula, ampliando los alcances de las estrategias educativas.</a:t>
          </a:r>
          <a:endParaRPr lang="en-US"/>
        </a:p>
      </dgm:t>
    </dgm:pt>
    <dgm:pt modelId="{2BB5AC87-106E-45F0-A8A8-DDEFCD50DDEE}" type="parTrans" cxnId="{FE9CDECA-1552-4AA2-84B7-20BE80B70E59}">
      <dgm:prSet/>
      <dgm:spPr/>
      <dgm:t>
        <a:bodyPr/>
        <a:lstStyle/>
        <a:p>
          <a:endParaRPr lang="en-US"/>
        </a:p>
      </dgm:t>
    </dgm:pt>
    <dgm:pt modelId="{5AF12B6A-BB49-41D9-A095-DC7D4856846B}" type="sibTrans" cxnId="{FE9CDECA-1552-4AA2-84B7-20BE80B70E59}">
      <dgm:prSet/>
      <dgm:spPr/>
      <dgm:t>
        <a:bodyPr/>
        <a:lstStyle/>
        <a:p>
          <a:endParaRPr lang="en-US"/>
        </a:p>
      </dgm:t>
    </dgm:pt>
    <dgm:pt modelId="{19FEC064-8CD3-45D9-ACFF-F28C92302541}">
      <dgm:prSet/>
      <dgm:spPr/>
      <dgm:t>
        <a:bodyPr/>
        <a:lstStyle/>
        <a:p>
          <a:r>
            <a:rPr lang="es-MX"/>
            <a:t>Enriquece la colaboración entre docentes, enfocando la labor en el aula hacia un aprendizaje para la vida.</a:t>
          </a:r>
          <a:endParaRPr lang="en-US"/>
        </a:p>
      </dgm:t>
    </dgm:pt>
    <dgm:pt modelId="{D53DDF2D-49FE-4742-B132-2D704595071A}" type="parTrans" cxnId="{ACEDDA23-B22F-4D46-B5AB-0A57A48D1877}">
      <dgm:prSet/>
      <dgm:spPr/>
      <dgm:t>
        <a:bodyPr/>
        <a:lstStyle/>
        <a:p>
          <a:endParaRPr lang="en-US"/>
        </a:p>
      </dgm:t>
    </dgm:pt>
    <dgm:pt modelId="{F4A9AF6C-646D-4E51-8D0D-A870E49807DF}" type="sibTrans" cxnId="{ACEDDA23-B22F-4D46-B5AB-0A57A48D1877}">
      <dgm:prSet/>
      <dgm:spPr/>
      <dgm:t>
        <a:bodyPr/>
        <a:lstStyle/>
        <a:p>
          <a:endParaRPr lang="en-US"/>
        </a:p>
      </dgm:t>
    </dgm:pt>
    <dgm:pt modelId="{E14073AD-34D8-44EF-864D-D4321210C7E4}">
      <dgm:prSet/>
      <dgm:spPr/>
      <dgm:t>
        <a:bodyPr/>
        <a:lstStyle/>
        <a:p>
          <a:r>
            <a:rPr lang="es-MX"/>
            <a:t>Refuerza los aprendizajes transversales de los alumnos, involucrándolos significativamente en la construcción de sus conocimientos</a:t>
          </a:r>
          <a:endParaRPr lang="en-US"/>
        </a:p>
      </dgm:t>
    </dgm:pt>
    <dgm:pt modelId="{A22D0677-3C06-400E-8B70-4C2280ECF594}" type="parTrans" cxnId="{C04117CA-7139-43AB-B2E3-BC8EFB9438F2}">
      <dgm:prSet/>
      <dgm:spPr/>
      <dgm:t>
        <a:bodyPr/>
        <a:lstStyle/>
        <a:p>
          <a:endParaRPr lang="en-US"/>
        </a:p>
      </dgm:t>
    </dgm:pt>
    <dgm:pt modelId="{AAD14D8A-AF9F-4A08-91F4-AE55BCD5493A}" type="sibTrans" cxnId="{C04117CA-7139-43AB-B2E3-BC8EFB9438F2}">
      <dgm:prSet/>
      <dgm:spPr/>
      <dgm:t>
        <a:bodyPr/>
        <a:lstStyle/>
        <a:p>
          <a:endParaRPr lang="en-US"/>
        </a:p>
      </dgm:t>
    </dgm:pt>
    <dgm:pt modelId="{91679F12-ECBD-4EA8-8D19-8414AE5CABE5}" type="pres">
      <dgm:prSet presAssocID="{C739ADC1-D857-498B-984A-A847F13B5832}" presName="root" presStyleCnt="0">
        <dgm:presLayoutVars>
          <dgm:dir/>
          <dgm:resizeHandles val="exact"/>
        </dgm:presLayoutVars>
      </dgm:prSet>
      <dgm:spPr/>
      <dgm:t>
        <a:bodyPr/>
        <a:lstStyle/>
        <a:p>
          <a:endParaRPr lang="es-MX"/>
        </a:p>
      </dgm:t>
    </dgm:pt>
    <dgm:pt modelId="{2A3247DA-FCF9-4A5C-90A5-A9284293A767}" type="pres">
      <dgm:prSet presAssocID="{0474A44B-C05D-4D61-B252-C39E7048C8EC}" presName="compNode" presStyleCnt="0"/>
      <dgm:spPr/>
    </dgm:pt>
    <dgm:pt modelId="{A98FC513-4FA3-40BC-A99E-6304BDA3BDE9}" type="pres">
      <dgm:prSet presAssocID="{0474A44B-C05D-4D61-B252-C39E7048C8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s-MX"/>
        </a:p>
      </dgm:t>
      <dgm:extLst>
        <a:ext uri="{E40237B7-FDA0-4F09-8148-C483321AD2D9}">
          <dgm14:cNvPr xmlns:dgm14="http://schemas.microsoft.com/office/drawing/2010/diagram" id="0" name="" descr="Maximize"/>
        </a:ext>
      </dgm:extLst>
    </dgm:pt>
    <dgm:pt modelId="{3CFA2DEC-A7AB-43BE-8D0F-C8507AD558CE}" type="pres">
      <dgm:prSet presAssocID="{0474A44B-C05D-4D61-B252-C39E7048C8EC}" presName="spaceRect" presStyleCnt="0"/>
      <dgm:spPr/>
    </dgm:pt>
    <dgm:pt modelId="{C4EA4670-FBDE-418E-807A-F64EA3903F47}" type="pres">
      <dgm:prSet presAssocID="{0474A44B-C05D-4D61-B252-C39E7048C8EC}" presName="textRect" presStyleLbl="revTx" presStyleIdx="0" presStyleCnt="3">
        <dgm:presLayoutVars>
          <dgm:chMax val="1"/>
          <dgm:chPref val="1"/>
        </dgm:presLayoutVars>
      </dgm:prSet>
      <dgm:spPr/>
      <dgm:t>
        <a:bodyPr/>
        <a:lstStyle/>
        <a:p>
          <a:endParaRPr lang="es-MX"/>
        </a:p>
      </dgm:t>
    </dgm:pt>
    <dgm:pt modelId="{520A5ABD-30D9-4454-8190-62AA05223410}" type="pres">
      <dgm:prSet presAssocID="{5AF12B6A-BB49-41D9-A095-DC7D4856846B}" presName="sibTrans" presStyleCnt="0"/>
      <dgm:spPr/>
    </dgm:pt>
    <dgm:pt modelId="{3F25E328-75FE-4984-9189-FBC481BA7EA9}" type="pres">
      <dgm:prSet presAssocID="{19FEC064-8CD3-45D9-ACFF-F28C92302541}" presName="compNode" presStyleCnt="0"/>
      <dgm:spPr/>
    </dgm:pt>
    <dgm:pt modelId="{7281F508-B3F8-4567-962E-86F3F1763255}" type="pres">
      <dgm:prSet presAssocID="{19FEC064-8CD3-45D9-ACFF-F28C923025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s-MX"/>
        </a:p>
      </dgm:t>
      <dgm:extLst>
        <a:ext uri="{E40237B7-FDA0-4F09-8148-C483321AD2D9}">
          <dgm14:cNvPr xmlns:dgm14="http://schemas.microsoft.com/office/drawing/2010/diagram" id="0" name="" descr="Classroom"/>
        </a:ext>
      </dgm:extLst>
    </dgm:pt>
    <dgm:pt modelId="{921919AC-5803-4FF5-89CC-64F95D6DA59E}" type="pres">
      <dgm:prSet presAssocID="{19FEC064-8CD3-45D9-ACFF-F28C92302541}" presName="spaceRect" presStyleCnt="0"/>
      <dgm:spPr/>
    </dgm:pt>
    <dgm:pt modelId="{E56FE601-1168-4D95-A028-205EA1B7F1FC}" type="pres">
      <dgm:prSet presAssocID="{19FEC064-8CD3-45D9-ACFF-F28C92302541}" presName="textRect" presStyleLbl="revTx" presStyleIdx="1" presStyleCnt="3">
        <dgm:presLayoutVars>
          <dgm:chMax val="1"/>
          <dgm:chPref val="1"/>
        </dgm:presLayoutVars>
      </dgm:prSet>
      <dgm:spPr/>
      <dgm:t>
        <a:bodyPr/>
        <a:lstStyle/>
        <a:p>
          <a:endParaRPr lang="es-MX"/>
        </a:p>
      </dgm:t>
    </dgm:pt>
    <dgm:pt modelId="{E4181904-A7F6-4EBD-898D-270B759FA6D4}" type="pres">
      <dgm:prSet presAssocID="{F4A9AF6C-646D-4E51-8D0D-A870E49807DF}" presName="sibTrans" presStyleCnt="0"/>
      <dgm:spPr/>
    </dgm:pt>
    <dgm:pt modelId="{D33F4DFF-7CC5-4D24-9BCA-D4C113840399}" type="pres">
      <dgm:prSet presAssocID="{E14073AD-34D8-44EF-864D-D4321210C7E4}" presName="compNode" presStyleCnt="0"/>
      <dgm:spPr/>
    </dgm:pt>
    <dgm:pt modelId="{4E0BAF0A-CDE2-48F6-A131-CFCB22A414C9}" type="pres">
      <dgm:prSet presAssocID="{E14073AD-34D8-44EF-864D-D4321210C7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s-MX"/>
        </a:p>
      </dgm:t>
      <dgm:extLst>
        <a:ext uri="{E40237B7-FDA0-4F09-8148-C483321AD2D9}">
          <dgm14:cNvPr xmlns:dgm14="http://schemas.microsoft.com/office/drawing/2010/diagram" id="0" name="" descr="Books"/>
        </a:ext>
      </dgm:extLst>
    </dgm:pt>
    <dgm:pt modelId="{39C91E8A-910D-48D3-A233-5E19924FA297}" type="pres">
      <dgm:prSet presAssocID="{E14073AD-34D8-44EF-864D-D4321210C7E4}" presName="spaceRect" presStyleCnt="0"/>
      <dgm:spPr/>
    </dgm:pt>
    <dgm:pt modelId="{28BF4589-6758-41C5-B868-395C87545DF6}" type="pres">
      <dgm:prSet presAssocID="{E14073AD-34D8-44EF-864D-D4321210C7E4}" presName="textRect" presStyleLbl="revTx" presStyleIdx="2" presStyleCnt="3">
        <dgm:presLayoutVars>
          <dgm:chMax val="1"/>
          <dgm:chPref val="1"/>
        </dgm:presLayoutVars>
      </dgm:prSet>
      <dgm:spPr/>
      <dgm:t>
        <a:bodyPr/>
        <a:lstStyle/>
        <a:p>
          <a:endParaRPr lang="es-MX"/>
        </a:p>
      </dgm:t>
    </dgm:pt>
  </dgm:ptLst>
  <dgm:cxnLst>
    <dgm:cxn modelId="{5BBA87B4-4DFC-49D6-A991-56BD77B01393}" type="presOf" srcId="{E14073AD-34D8-44EF-864D-D4321210C7E4}" destId="{28BF4589-6758-41C5-B868-395C87545DF6}" srcOrd="0" destOrd="0" presId="urn:microsoft.com/office/officeart/2018/2/layout/IconLabelList"/>
    <dgm:cxn modelId="{FE9CDECA-1552-4AA2-84B7-20BE80B70E59}" srcId="{C739ADC1-D857-498B-984A-A847F13B5832}" destId="{0474A44B-C05D-4D61-B252-C39E7048C8EC}" srcOrd="0" destOrd="0" parTransId="{2BB5AC87-106E-45F0-A8A8-DDEFCD50DDEE}" sibTransId="{5AF12B6A-BB49-41D9-A095-DC7D4856846B}"/>
    <dgm:cxn modelId="{A9395C85-8563-4D37-95A8-925E7B149F6E}" type="presOf" srcId="{C739ADC1-D857-498B-984A-A847F13B5832}" destId="{91679F12-ECBD-4EA8-8D19-8414AE5CABE5}" srcOrd="0" destOrd="0" presId="urn:microsoft.com/office/officeart/2018/2/layout/IconLabelList"/>
    <dgm:cxn modelId="{68D7D7D8-B175-43E2-87EF-511C39FE4A4D}" type="presOf" srcId="{19FEC064-8CD3-45D9-ACFF-F28C92302541}" destId="{E56FE601-1168-4D95-A028-205EA1B7F1FC}" srcOrd="0" destOrd="0" presId="urn:microsoft.com/office/officeart/2018/2/layout/IconLabelList"/>
    <dgm:cxn modelId="{ACEDDA23-B22F-4D46-B5AB-0A57A48D1877}" srcId="{C739ADC1-D857-498B-984A-A847F13B5832}" destId="{19FEC064-8CD3-45D9-ACFF-F28C92302541}" srcOrd="1" destOrd="0" parTransId="{D53DDF2D-49FE-4742-B132-2D704595071A}" sibTransId="{F4A9AF6C-646D-4E51-8D0D-A870E49807DF}"/>
    <dgm:cxn modelId="{61B7B55D-4B18-4A64-AC91-B5B9CA2F6D67}" type="presOf" srcId="{0474A44B-C05D-4D61-B252-C39E7048C8EC}" destId="{C4EA4670-FBDE-418E-807A-F64EA3903F47}" srcOrd="0" destOrd="0" presId="urn:microsoft.com/office/officeart/2018/2/layout/IconLabelList"/>
    <dgm:cxn modelId="{C04117CA-7139-43AB-B2E3-BC8EFB9438F2}" srcId="{C739ADC1-D857-498B-984A-A847F13B5832}" destId="{E14073AD-34D8-44EF-864D-D4321210C7E4}" srcOrd="2" destOrd="0" parTransId="{A22D0677-3C06-400E-8B70-4C2280ECF594}" sibTransId="{AAD14D8A-AF9F-4A08-91F4-AE55BCD5493A}"/>
    <dgm:cxn modelId="{7EEAF805-4B4E-4B9A-9536-577F2A6C0E6C}" type="presParOf" srcId="{91679F12-ECBD-4EA8-8D19-8414AE5CABE5}" destId="{2A3247DA-FCF9-4A5C-90A5-A9284293A767}" srcOrd="0" destOrd="0" presId="urn:microsoft.com/office/officeart/2018/2/layout/IconLabelList"/>
    <dgm:cxn modelId="{DAB569A9-D9FA-4D91-B916-99BF6F48B1D5}" type="presParOf" srcId="{2A3247DA-FCF9-4A5C-90A5-A9284293A767}" destId="{A98FC513-4FA3-40BC-A99E-6304BDA3BDE9}" srcOrd="0" destOrd="0" presId="urn:microsoft.com/office/officeart/2018/2/layout/IconLabelList"/>
    <dgm:cxn modelId="{B93E1AAC-4BF7-4E97-98B4-C579FB1589F5}" type="presParOf" srcId="{2A3247DA-FCF9-4A5C-90A5-A9284293A767}" destId="{3CFA2DEC-A7AB-43BE-8D0F-C8507AD558CE}" srcOrd="1" destOrd="0" presId="urn:microsoft.com/office/officeart/2018/2/layout/IconLabelList"/>
    <dgm:cxn modelId="{B6F2BD45-6000-4EF9-B4A0-18EC763D99C0}" type="presParOf" srcId="{2A3247DA-FCF9-4A5C-90A5-A9284293A767}" destId="{C4EA4670-FBDE-418E-807A-F64EA3903F47}" srcOrd="2" destOrd="0" presId="urn:microsoft.com/office/officeart/2018/2/layout/IconLabelList"/>
    <dgm:cxn modelId="{1D871B34-6285-454A-AE8F-7859F5ADAEC3}" type="presParOf" srcId="{91679F12-ECBD-4EA8-8D19-8414AE5CABE5}" destId="{520A5ABD-30D9-4454-8190-62AA05223410}" srcOrd="1" destOrd="0" presId="urn:microsoft.com/office/officeart/2018/2/layout/IconLabelList"/>
    <dgm:cxn modelId="{ABF9BB78-6145-4FD0-AF0D-330FD1E27FD5}" type="presParOf" srcId="{91679F12-ECBD-4EA8-8D19-8414AE5CABE5}" destId="{3F25E328-75FE-4984-9189-FBC481BA7EA9}" srcOrd="2" destOrd="0" presId="urn:microsoft.com/office/officeart/2018/2/layout/IconLabelList"/>
    <dgm:cxn modelId="{4B636FB1-7659-46E8-A208-5703B4B2BB72}" type="presParOf" srcId="{3F25E328-75FE-4984-9189-FBC481BA7EA9}" destId="{7281F508-B3F8-4567-962E-86F3F1763255}" srcOrd="0" destOrd="0" presId="urn:microsoft.com/office/officeart/2018/2/layout/IconLabelList"/>
    <dgm:cxn modelId="{F1564F7E-9678-45B9-BEA7-B2D671A9698A}" type="presParOf" srcId="{3F25E328-75FE-4984-9189-FBC481BA7EA9}" destId="{921919AC-5803-4FF5-89CC-64F95D6DA59E}" srcOrd="1" destOrd="0" presId="urn:microsoft.com/office/officeart/2018/2/layout/IconLabelList"/>
    <dgm:cxn modelId="{29FBE272-04DC-4745-81FC-68FF4A0FAC41}" type="presParOf" srcId="{3F25E328-75FE-4984-9189-FBC481BA7EA9}" destId="{E56FE601-1168-4D95-A028-205EA1B7F1FC}" srcOrd="2" destOrd="0" presId="urn:microsoft.com/office/officeart/2018/2/layout/IconLabelList"/>
    <dgm:cxn modelId="{722BE66D-EB38-413B-9B5A-558E3073A4B9}" type="presParOf" srcId="{91679F12-ECBD-4EA8-8D19-8414AE5CABE5}" destId="{E4181904-A7F6-4EBD-898D-270B759FA6D4}" srcOrd="3" destOrd="0" presId="urn:microsoft.com/office/officeart/2018/2/layout/IconLabelList"/>
    <dgm:cxn modelId="{3E462950-CFCC-4B8E-A8BD-B157061EC3A8}" type="presParOf" srcId="{91679F12-ECBD-4EA8-8D19-8414AE5CABE5}" destId="{D33F4DFF-7CC5-4D24-9BCA-D4C113840399}" srcOrd="4" destOrd="0" presId="urn:microsoft.com/office/officeart/2018/2/layout/IconLabelList"/>
    <dgm:cxn modelId="{61D5BC29-F57B-42A7-8A23-EC7846929B39}" type="presParOf" srcId="{D33F4DFF-7CC5-4D24-9BCA-D4C113840399}" destId="{4E0BAF0A-CDE2-48F6-A131-CFCB22A414C9}" srcOrd="0" destOrd="0" presId="urn:microsoft.com/office/officeart/2018/2/layout/IconLabelList"/>
    <dgm:cxn modelId="{628C78BB-F8FF-4AEE-B0F7-8A5D8F970199}" type="presParOf" srcId="{D33F4DFF-7CC5-4D24-9BCA-D4C113840399}" destId="{39C91E8A-910D-48D3-A233-5E19924FA297}" srcOrd="1" destOrd="0" presId="urn:microsoft.com/office/officeart/2018/2/layout/IconLabelList"/>
    <dgm:cxn modelId="{56837D9E-8A1B-48E8-8763-7EFB209AA00F}" type="presParOf" srcId="{D33F4DFF-7CC5-4D24-9BCA-D4C113840399}" destId="{28BF4589-6758-41C5-B868-395C87545DF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A3792B-3B1B-4FEF-A7F2-E914BDA273E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E6823F3-A1A2-4980-AEBE-0D12894C9FC3}">
      <dgm:prSet/>
      <dgm:spPr/>
      <dgm:t>
        <a:bodyPr/>
        <a:lstStyle/>
        <a:p>
          <a:r>
            <a:rPr lang="es-MX"/>
            <a:t>Procurando la significatividad de los temas abordados.</a:t>
          </a:r>
          <a:endParaRPr lang="en-US"/>
        </a:p>
      </dgm:t>
    </dgm:pt>
    <dgm:pt modelId="{4D319A08-75DC-42D4-B21A-A71D0206FEF9}" type="parTrans" cxnId="{95D6F7FD-F3BD-451A-9D09-3F0E7CAFCB41}">
      <dgm:prSet/>
      <dgm:spPr/>
      <dgm:t>
        <a:bodyPr/>
        <a:lstStyle/>
        <a:p>
          <a:endParaRPr lang="en-US"/>
        </a:p>
      </dgm:t>
    </dgm:pt>
    <dgm:pt modelId="{43628543-FFED-40EC-BF40-29C002AC7E8E}" type="sibTrans" cxnId="{95D6F7FD-F3BD-451A-9D09-3F0E7CAFCB41}">
      <dgm:prSet/>
      <dgm:spPr/>
      <dgm:t>
        <a:bodyPr/>
        <a:lstStyle/>
        <a:p>
          <a:endParaRPr lang="en-US"/>
        </a:p>
      </dgm:t>
    </dgm:pt>
    <dgm:pt modelId="{AE19BED4-085E-496E-A9DF-27DB39AB6889}">
      <dgm:prSet/>
      <dgm:spPr/>
      <dgm:t>
        <a:bodyPr/>
        <a:lstStyle/>
        <a:p>
          <a:r>
            <a:rPr lang="es-MX"/>
            <a:t>Involucrándolos activamente en el proceso de enseñanza-aprendizaje.</a:t>
          </a:r>
          <a:endParaRPr lang="en-US"/>
        </a:p>
      </dgm:t>
    </dgm:pt>
    <dgm:pt modelId="{F1615DE1-E42C-4520-830C-F9753A2D79C6}" type="parTrans" cxnId="{0E9AFCBE-3AA8-438A-BB60-E9E79955B343}">
      <dgm:prSet/>
      <dgm:spPr/>
      <dgm:t>
        <a:bodyPr/>
        <a:lstStyle/>
        <a:p>
          <a:endParaRPr lang="en-US"/>
        </a:p>
      </dgm:t>
    </dgm:pt>
    <dgm:pt modelId="{4933859F-341A-498A-A7A8-3E836128C77E}" type="sibTrans" cxnId="{0E9AFCBE-3AA8-438A-BB60-E9E79955B343}">
      <dgm:prSet/>
      <dgm:spPr/>
      <dgm:t>
        <a:bodyPr/>
        <a:lstStyle/>
        <a:p>
          <a:endParaRPr lang="en-US"/>
        </a:p>
      </dgm:t>
    </dgm:pt>
    <dgm:pt modelId="{F25C75B0-15BE-4CA1-88C6-45F4499E77AA}">
      <dgm:prSet/>
      <dgm:spPr/>
      <dgm:t>
        <a:bodyPr/>
        <a:lstStyle/>
        <a:p>
          <a:r>
            <a:rPr lang="es-MX"/>
            <a:t>Fomentando la autorregulación y el aprendizaje reflexivo.</a:t>
          </a:r>
          <a:endParaRPr lang="en-US"/>
        </a:p>
      </dgm:t>
    </dgm:pt>
    <dgm:pt modelId="{E3CA1C3F-4D62-4131-84BA-B3F61938D50C}" type="parTrans" cxnId="{040ACA1D-E600-4910-9867-AB21C85246C1}">
      <dgm:prSet/>
      <dgm:spPr/>
      <dgm:t>
        <a:bodyPr/>
        <a:lstStyle/>
        <a:p>
          <a:endParaRPr lang="en-US"/>
        </a:p>
      </dgm:t>
    </dgm:pt>
    <dgm:pt modelId="{4EBC975D-B153-4755-8007-5768537C85ED}" type="sibTrans" cxnId="{040ACA1D-E600-4910-9867-AB21C85246C1}">
      <dgm:prSet/>
      <dgm:spPr/>
      <dgm:t>
        <a:bodyPr/>
        <a:lstStyle/>
        <a:p>
          <a:endParaRPr lang="en-US"/>
        </a:p>
      </dgm:t>
    </dgm:pt>
    <dgm:pt modelId="{94D86E7B-555F-4E60-95FB-4B2399194039}" type="pres">
      <dgm:prSet presAssocID="{A3A3792B-3B1B-4FEF-A7F2-E914BDA273E0}" presName="root" presStyleCnt="0">
        <dgm:presLayoutVars>
          <dgm:dir/>
          <dgm:resizeHandles val="exact"/>
        </dgm:presLayoutVars>
      </dgm:prSet>
      <dgm:spPr/>
      <dgm:t>
        <a:bodyPr/>
        <a:lstStyle/>
        <a:p>
          <a:endParaRPr lang="es-MX"/>
        </a:p>
      </dgm:t>
    </dgm:pt>
    <dgm:pt modelId="{561C81F8-E594-4466-93E9-694904200BCC}" type="pres">
      <dgm:prSet presAssocID="{AE6823F3-A1A2-4980-AEBE-0D12894C9FC3}" presName="compNode" presStyleCnt="0"/>
      <dgm:spPr/>
    </dgm:pt>
    <dgm:pt modelId="{8A303F5A-B2B7-4A85-8E93-4E60D2A6B182}" type="pres">
      <dgm:prSet presAssocID="{AE6823F3-A1A2-4980-AEBE-0D12894C9FC3}" presName="bgRect" presStyleLbl="bgShp" presStyleIdx="0" presStyleCnt="3"/>
      <dgm:spPr/>
    </dgm:pt>
    <dgm:pt modelId="{5CC06A42-25EF-4FC8-87A3-7B9C176FC577}" type="pres">
      <dgm:prSet presAssocID="{AE6823F3-A1A2-4980-AEBE-0D12894C9F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s-MX"/>
        </a:p>
      </dgm:t>
      <dgm:extLst>
        <a:ext uri="{E40237B7-FDA0-4F09-8148-C483321AD2D9}">
          <dgm14:cNvPr xmlns:dgm14="http://schemas.microsoft.com/office/drawing/2010/diagram" id="0" name="" descr="Irritant"/>
        </a:ext>
      </dgm:extLst>
    </dgm:pt>
    <dgm:pt modelId="{E40DB96B-C33B-4681-B6CC-932BD5B7F3F1}" type="pres">
      <dgm:prSet presAssocID="{AE6823F3-A1A2-4980-AEBE-0D12894C9FC3}" presName="spaceRect" presStyleCnt="0"/>
      <dgm:spPr/>
    </dgm:pt>
    <dgm:pt modelId="{EBE5783A-0364-4C22-A9A1-666B8F7ED8CE}" type="pres">
      <dgm:prSet presAssocID="{AE6823F3-A1A2-4980-AEBE-0D12894C9FC3}" presName="parTx" presStyleLbl="revTx" presStyleIdx="0" presStyleCnt="3">
        <dgm:presLayoutVars>
          <dgm:chMax val="0"/>
          <dgm:chPref val="0"/>
        </dgm:presLayoutVars>
      </dgm:prSet>
      <dgm:spPr/>
      <dgm:t>
        <a:bodyPr/>
        <a:lstStyle/>
        <a:p>
          <a:endParaRPr lang="es-MX"/>
        </a:p>
      </dgm:t>
    </dgm:pt>
    <dgm:pt modelId="{0B69DD37-06BE-428A-8E76-C779E1EA3282}" type="pres">
      <dgm:prSet presAssocID="{43628543-FFED-40EC-BF40-29C002AC7E8E}" presName="sibTrans" presStyleCnt="0"/>
      <dgm:spPr/>
    </dgm:pt>
    <dgm:pt modelId="{409D1062-1811-45F4-A120-55F30530ED47}" type="pres">
      <dgm:prSet presAssocID="{AE19BED4-085E-496E-A9DF-27DB39AB6889}" presName="compNode" presStyleCnt="0"/>
      <dgm:spPr/>
    </dgm:pt>
    <dgm:pt modelId="{B3A747D3-D101-4E85-BDF0-F4A4F0BC9599}" type="pres">
      <dgm:prSet presAssocID="{AE19BED4-085E-496E-A9DF-27DB39AB6889}" presName="bgRect" presStyleLbl="bgShp" presStyleIdx="1" presStyleCnt="3"/>
      <dgm:spPr/>
    </dgm:pt>
    <dgm:pt modelId="{32C9CFB0-9D3A-4764-A05C-0D6EB34D7ED1}" type="pres">
      <dgm:prSet presAssocID="{AE19BED4-085E-496E-A9DF-27DB39AB688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assroom"/>
        </a:ext>
      </dgm:extLst>
    </dgm:pt>
    <dgm:pt modelId="{AD1203EB-FDAC-4DEC-8C8D-0C6119CB7340}" type="pres">
      <dgm:prSet presAssocID="{AE19BED4-085E-496E-A9DF-27DB39AB6889}" presName="spaceRect" presStyleCnt="0"/>
      <dgm:spPr/>
    </dgm:pt>
    <dgm:pt modelId="{DB4E09B1-21AE-4702-BE54-5E66BEB106BA}" type="pres">
      <dgm:prSet presAssocID="{AE19BED4-085E-496E-A9DF-27DB39AB6889}" presName="parTx" presStyleLbl="revTx" presStyleIdx="1" presStyleCnt="3">
        <dgm:presLayoutVars>
          <dgm:chMax val="0"/>
          <dgm:chPref val="0"/>
        </dgm:presLayoutVars>
      </dgm:prSet>
      <dgm:spPr/>
      <dgm:t>
        <a:bodyPr/>
        <a:lstStyle/>
        <a:p>
          <a:endParaRPr lang="es-MX"/>
        </a:p>
      </dgm:t>
    </dgm:pt>
    <dgm:pt modelId="{49B7521A-E6C2-49D6-ACE7-6CF8935366C5}" type="pres">
      <dgm:prSet presAssocID="{4933859F-341A-498A-A7A8-3E836128C77E}" presName="sibTrans" presStyleCnt="0"/>
      <dgm:spPr/>
    </dgm:pt>
    <dgm:pt modelId="{E92C5ED6-CE37-4AAA-8D05-DCDE61A02E10}" type="pres">
      <dgm:prSet presAssocID="{F25C75B0-15BE-4CA1-88C6-45F4499E77AA}" presName="compNode" presStyleCnt="0"/>
      <dgm:spPr/>
    </dgm:pt>
    <dgm:pt modelId="{2669CCC4-57BB-4715-AF11-31DC2FA63618}" type="pres">
      <dgm:prSet presAssocID="{F25C75B0-15BE-4CA1-88C6-45F4499E77AA}" presName="bgRect" presStyleLbl="bgShp" presStyleIdx="2" presStyleCnt="3"/>
      <dgm:spPr/>
    </dgm:pt>
    <dgm:pt modelId="{84678064-A0DE-4441-9C06-105071355D8D}" type="pres">
      <dgm:prSet presAssocID="{F25C75B0-15BE-4CA1-88C6-45F4499E77AA}"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ongue"/>
        </a:ext>
      </dgm:extLst>
    </dgm:pt>
    <dgm:pt modelId="{FAA90C0D-BBF1-4CCA-9EFA-B347AE8ED0FA}" type="pres">
      <dgm:prSet presAssocID="{F25C75B0-15BE-4CA1-88C6-45F4499E77AA}" presName="spaceRect" presStyleCnt="0"/>
      <dgm:spPr/>
    </dgm:pt>
    <dgm:pt modelId="{8662052E-B40E-4C2A-827D-B6A6F20A65F4}" type="pres">
      <dgm:prSet presAssocID="{F25C75B0-15BE-4CA1-88C6-45F4499E77AA}" presName="parTx" presStyleLbl="revTx" presStyleIdx="2" presStyleCnt="3">
        <dgm:presLayoutVars>
          <dgm:chMax val="0"/>
          <dgm:chPref val="0"/>
        </dgm:presLayoutVars>
      </dgm:prSet>
      <dgm:spPr/>
      <dgm:t>
        <a:bodyPr/>
        <a:lstStyle/>
        <a:p>
          <a:endParaRPr lang="es-MX"/>
        </a:p>
      </dgm:t>
    </dgm:pt>
  </dgm:ptLst>
  <dgm:cxnLst>
    <dgm:cxn modelId="{16695413-7F71-4084-B801-274B037C9D65}" type="presOf" srcId="{AE19BED4-085E-496E-A9DF-27DB39AB6889}" destId="{DB4E09B1-21AE-4702-BE54-5E66BEB106BA}" srcOrd="0" destOrd="0" presId="urn:microsoft.com/office/officeart/2018/2/layout/IconVerticalSolidList"/>
    <dgm:cxn modelId="{0E9AFCBE-3AA8-438A-BB60-E9E79955B343}" srcId="{A3A3792B-3B1B-4FEF-A7F2-E914BDA273E0}" destId="{AE19BED4-085E-496E-A9DF-27DB39AB6889}" srcOrd="1" destOrd="0" parTransId="{F1615DE1-E42C-4520-830C-F9753A2D79C6}" sibTransId="{4933859F-341A-498A-A7A8-3E836128C77E}"/>
    <dgm:cxn modelId="{5A358161-B6DB-40C8-A30D-1DD6D00679E3}" type="presOf" srcId="{AE6823F3-A1A2-4980-AEBE-0D12894C9FC3}" destId="{EBE5783A-0364-4C22-A9A1-666B8F7ED8CE}" srcOrd="0" destOrd="0" presId="urn:microsoft.com/office/officeart/2018/2/layout/IconVerticalSolidList"/>
    <dgm:cxn modelId="{040ACA1D-E600-4910-9867-AB21C85246C1}" srcId="{A3A3792B-3B1B-4FEF-A7F2-E914BDA273E0}" destId="{F25C75B0-15BE-4CA1-88C6-45F4499E77AA}" srcOrd="2" destOrd="0" parTransId="{E3CA1C3F-4D62-4131-84BA-B3F61938D50C}" sibTransId="{4EBC975D-B153-4755-8007-5768537C85ED}"/>
    <dgm:cxn modelId="{95D6F7FD-F3BD-451A-9D09-3F0E7CAFCB41}" srcId="{A3A3792B-3B1B-4FEF-A7F2-E914BDA273E0}" destId="{AE6823F3-A1A2-4980-AEBE-0D12894C9FC3}" srcOrd="0" destOrd="0" parTransId="{4D319A08-75DC-42D4-B21A-A71D0206FEF9}" sibTransId="{43628543-FFED-40EC-BF40-29C002AC7E8E}"/>
    <dgm:cxn modelId="{B23D0A21-0B4E-4EF0-A64C-26B6D491755A}" type="presOf" srcId="{F25C75B0-15BE-4CA1-88C6-45F4499E77AA}" destId="{8662052E-B40E-4C2A-827D-B6A6F20A65F4}" srcOrd="0" destOrd="0" presId="urn:microsoft.com/office/officeart/2018/2/layout/IconVerticalSolidList"/>
    <dgm:cxn modelId="{72EA4DD5-8128-4627-873C-99FF6030E898}" type="presOf" srcId="{A3A3792B-3B1B-4FEF-A7F2-E914BDA273E0}" destId="{94D86E7B-555F-4E60-95FB-4B2399194039}" srcOrd="0" destOrd="0" presId="urn:microsoft.com/office/officeart/2018/2/layout/IconVerticalSolidList"/>
    <dgm:cxn modelId="{503B9493-253C-42F9-88A0-835F90042A8B}" type="presParOf" srcId="{94D86E7B-555F-4E60-95FB-4B2399194039}" destId="{561C81F8-E594-4466-93E9-694904200BCC}" srcOrd="0" destOrd="0" presId="urn:microsoft.com/office/officeart/2018/2/layout/IconVerticalSolidList"/>
    <dgm:cxn modelId="{FDE4E437-61A0-451F-B2C1-5108FADF8409}" type="presParOf" srcId="{561C81F8-E594-4466-93E9-694904200BCC}" destId="{8A303F5A-B2B7-4A85-8E93-4E60D2A6B182}" srcOrd="0" destOrd="0" presId="urn:microsoft.com/office/officeart/2018/2/layout/IconVerticalSolidList"/>
    <dgm:cxn modelId="{BEA28AAE-26FA-4645-BD3E-F4D5082601D8}" type="presParOf" srcId="{561C81F8-E594-4466-93E9-694904200BCC}" destId="{5CC06A42-25EF-4FC8-87A3-7B9C176FC577}" srcOrd="1" destOrd="0" presId="urn:microsoft.com/office/officeart/2018/2/layout/IconVerticalSolidList"/>
    <dgm:cxn modelId="{B46BAA0B-C25C-40F2-ACF3-7AE1DB008489}" type="presParOf" srcId="{561C81F8-E594-4466-93E9-694904200BCC}" destId="{E40DB96B-C33B-4681-B6CC-932BD5B7F3F1}" srcOrd="2" destOrd="0" presId="urn:microsoft.com/office/officeart/2018/2/layout/IconVerticalSolidList"/>
    <dgm:cxn modelId="{40CCA770-F450-424D-8281-4961F0A259A1}" type="presParOf" srcId="{561C81F8-E594-4466-93E9-694904200BCC}" destId="{EBE5783A-0364-4C22-A9A1-666B8F7ED8CE}" srcOrd="3" destOrd="0" presId="urn:microsoft.com/office/officeart/2018/2/layout/IconVerticalSolidList"/>
    <dgm:cxn modelId="{75CF5D70-51BB-499B-B5B7-58B69F104E12}" type="presParOf" srcId="{94D86E7B-555F-4E60-95FB-4B2399194039}" destId="{0B69DD37-06BE-428A-8E76-C779E1EA3282}" srcOrd="1" destOrd="0" presId="urn:microsoft.com/office/officeart/2018/2/layout/IconVerticalSolidList"/>
    <dgm:cxn modelId="{C3636B74-90F7-4489-9AF1-E6F30603BDE5}" type="presParOf" srcId="{94D86E7B-555F-4E60-95FB-4B2399194039}" destId="{409D1062-1811-45F4-A120-55F30530ED47}" srcOrd="2" destOrd="0" presId="urn:microsoft.com/office/officeart/2018/2/layout/IconVerticalSolidList"/>
    <dgm:cxn modelId="{D47B34A6-91CC-4C3A-AFD4-1F8FF020EFA1}" type="presParOf" srcId="{409D1062-1811-45F4-A120-55F30530ED47}" destId="{B3A747D3-D101-4E85-BDF0-F4A4F0BC9599}" srcOrd="0" destOrd="0" presId="urn:microsoft.com/office/officeart/2018/2/layout/IconVerticalSolidList"/>
    <dgm:cxn modelId="{50DFD114-6F65-48C8-96E9-48F3C548B885}" type="presParOf" srcId="{409D1062-1811-45F4-A120-55F30530ED47}" destId="{32C9CFB0-9D3A-4764-A05C-0D6EB34D7ED1}" srcOrd="1" destOrd="0" presId="urn:microsoft.com/office/officeart/2018/2/layout/IconVerticalSolidList"/>
    <dgm:cxn modelId="{6A4BC266-606E-4DAF-863D-6BBFF5B46EA9}" type="presParOf" srcId="{409D1062-1811-45F4-A120-55F30530ED47}" destId="{AD1203EB-FDAC-4DEC-8C8D-0C6119CB7340}" srcOrd="2" destOrd="0" presId="urn:microsoft.com/office/officeart/2018/2/layout/IconVerticalSolidList"/>
    <dgm:cxn modelId="{EB6F5C12-D1E4-4FDC-AAA7-B1330DF8DF23}" type="presParOf" srcId="{409D1062-1811-45F4-A120-55F30530ED47}" destId="{DB4E09B1-21AE-4702-BE54-5E66BEB106BA}" srcOrd="3" destOrd="0" presId="urn:microsoft.com/office/officeart/2018/2/layout/IconVerticalSolidList"/>
    <dgm:cxn modelId="{DBAEE4EA-E55E-45CE-AE35-4F6F0C799BAC}" type="presParOf" srcId="{94D86E7B-555F-4E60-95FB-4B2399194039}" destId="{49B7521A-E6C2-49D6-ACE7-6CF8935366C5}" srcOrd="3" destOrd="0" presId="urn:microsoft.com/office/officeart/2018/2/layout/IconVerticalSolidList"/>
    <dgm:cxn modelId="{6469251C-79AA-4180-A47F-2BCFA15E50E2}" type="presParOf" srcId="{94D86E7B-555F-4E60-95FB-4B2399194039}" destId="{E92C5ED6-CE37-4AAA-8D05-DCDE61A02E10}" srcOrd="4" destOrd="0" presId="urn:microsoft.com/office/officeart/2018/2/layout/IconVerticalSolidList"/>
    <dgm:cxn modelId="{00357276-EB36-4563-8171-361067995021}" type="presParOf" srcId="{E92C5ED6-CE37-4AAA-8D05-DCDE61A02E10}" destId="{2669CCC4-57BB-4715-AF11-31DC2FA63618}" srcOrd="0" destOrd="0" presId="urn:microsoft.com/office/officeart/2018/2/layout/IconVerticalSolidList"/>
    <dgm:cxn modelId="{090DDF76-906C-411D-99A6-CFD4FB47D3B2}" type="presParOf" srcId="{E92C5ED6-CE37-4AAA-8D05-DCDE61A02E10}" destId="{84678064-A0DE-4441-9C06-105071355D8D}" srcOrd="1" destOrd="0" presId="urn:microsoft.com/office/officeart/2018/2/layout/IconVerticalSolidList"/>
    <dgm:cxn modelId="{3C24FBC9-B424-4B5D-B8A7-CC19D15259FB}" type="presParOf" srcId="{E92C5ED6-CE37-4AAA-8D05-DCDE61A02E10}" destId="{FAA90C0D-BBF1-4CCA-9EFA-B347AE8ED0FA}" srcOrd="2" destOrd="0" presId="urn:microsoft.com/office/officeart/2018/2/layout/IconVerticalSolidList"/>
    <dgm:cxn modelId="{031E72C5-A240-4A92-83A9-A7BC8CF08755}" type="presParOf" srcId="{E92C5ED6-CE37-4AAA-8D05-DCDE61A02E10}" destId="{8662052E-B40E-4C2A-827D-B6A6F20A65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9F2E3E-63D4-4175-B8E3-3E4C402B53C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08CECFB-1062-491A-9D36-0B3C53E28878}">
      <dgm:prSet/>
      <dgm:spPr/>
      <dgm:t>
        <a:bodyPr/>
        <a:lstStyle/>
        <a:p>
          <a:r>
            <a:rPr lang="es-MX"/>
            <a:t>Condiciones logísticas, materiales, temporales e institucionales adecuadas.</a:t>
          </a:r>
          <a:endParaRPr lang="en-US"/>
        </a:p>
      </dgm:t>
    </dgm:pt>
    <dgm:pt modelId="{2626CB1A-C1AB-4A12-BB0F-2C1E9F656D74}" type="parTrans" cxnId="{76884EC4-C2EA-4890-AB18-973A5CAFE5C8}">
      <dgm:prSet/>
      <dgm:spPr/>
      <dgm:t>
        <a:bodyPr/>
        <a:lstStyle/>
        <a:p>
          <a:endParaRPr lang="en-US"/>
        </a:p>
      </dgm:t>
    </dgm:pt>
    <dgm:pt modelId="{40154E2A-F75C-496A-BA69-19DE0C7498CF}" type="sibTrans" cxnId="{76884EC4-C2EA-4890-AB18-973A5CAFE5C8}">
      <dgm:prSet/>
      <dgm:spPr/>
      <dgm:t>
        <a:bodyPr/>
        <a:lstStyle/>
        <a:p>
          <a:endParaRPr lang="en-US"/>
        </a:p>
      </dgm:t>
    </dgm:pt>
    <dgm:pt modelId="{FCEDA177-03A6-4032-AB47-5826E00945AB}">
      <dgm:prSet/>
      <dgm:spPr/>
      <dgm:t>
        <a:bodyPr/>
        <a:lstStyle/>
        <a:p>
          <a:r>
            <a:rPr lang="es-MX"/>
            <a:t>Proyección teórico-práctica clara y adecuadamente fundamentada.</a:t>
          </a:r>
          <a:endParaRPr lang="en-US"/>
        </a:p>
      </dgm:t>
    </dgm:pt>
    <dgm:pt modelId="{43667D53-F76F-4B01-8BED-E0E6B1EA04A2}" type="parTrans" cxnId="{176A502C-8228-4D6C-A442-6433E3EC4FFB}">
      <dgm:prSet/>
      <dgm:spPr/>
      <dgm:t>
        <a:bodyPr/>
        <a:lstStyle/>
        <a:p>
          <a:endParaRPr lang="en-US"/>
        </a:p>
      </dgm:t>
    </dgm:pt>
    <dgm:pt modelId="{2A4E2246-D898-44DD-925F-36F84EBE4196}" type="sibTrans" cxnId="{176A502C-8228-4D6C-A442-6433E3EC4FFB}">
      <dgm:prSet/>
      <dgm:spPr/>
      <dgm:t>
        <a:bodyPr/>
        <a:lstStyle/>
        <a:p>
          <a:endParaRPr lang="en-US"/>
        </a:p>
      </dgm:t>
    </dgm:pt>
    <dgm:pt modelId="{79F228DF-DA29-4047-AFA2-00EB8B40798B}">
      <dgm:prSet/>
      <dgm:spPr/>
      <dgm:t>
        <a:bodyPr/>
        <a:lstStyle/>
        <a:p>
          <a:r>
            <a:rPr lang="es-MX"/>
            <a:t>Negociación y adecuación de los diversos objetivos establecidos en los programas de estudio involucrados.</a:t>
          </a:r>
          <a:endParaRPr lang="en-US"/>
        </a:p>
      </dgm:t>
    </dgm:pt>
    <dgm:pt modelId="{27DAB52B-A652-41E4-AC00-034E1F1647EF}" type="parTrans" cxnId="{509EDB1D-C8C5-4271-A910-D8D62D7AFCE3}">
      <dgm:prSet/>
      <dgm:spPr/>
      <dgm:t>
        <a:bodyPr/>
        <a:lstStyle/>
        <a:p>
          <a:endParaRPr lang="en-US"/>
        </a:p>
      </dgm:t>
    </dgm:pt>
    <dgm:pt modelId="{81DB1D1E-3B07-47D7-8388-135D8E6E0310}" type="sibTrans" cxnId="{509EDB1D-C8C5-4271-A910-D8D62D7AFCE3}">
      <dgm:prSet/>
      <dgm:spPr/>
      <dgm:t>
        <a:bodyPr/>
        <a:lstStyle/>
        <a:p>
          <a:endParaRPr lang="en-US"/>
        </a:p>
      </dgm:t>
    </dgm:pt>
    <dgm:pt modelId="{B293B098-420B-423F-B213-EDC6BBD26662}">
      <dgm:prSet/>
      <dgm:spPr/>
      <dgm:t>
        <a:bodyPr/>
        <a:lstStyle/>
        <a:p>
          <a:r>
            <a:rPr lang="es-MX"/>
            <a:t>Acceso a recursos de consulta, formación y evaluación.</a:t>
          </a:r>
          <a:endParaRPr lang="en-US"/>
        </a:p>
      </dgm:t>
    </dgm:pt>
    <dgm:pt modelId="{11A909F7-1B78-4AE7-8C6F-6B882B2B9543}" type="parTrans" cxnId="{354F1F55-57FA-43F0-86CA-1D981CAD51A0}">
      <dgm:prSet/>
      <dgm:spPr/>
      <dgm:t>
        <a:bodyPr/>
        <a:lstStyle/>
        <a:p>
          <a:endParaRPr lang="en-US"/>
        </a:p>
      </dgm:t>
    </dgm:pt>
    <dgm:pt modelId="{F0609F54-E799-4ECB-9EDE-368C7D7F6409}" type="sibTrans" cxnId="{354F1F55-57FA-43F0-86CA-1D981CAD51A0}">
      <dgm:prSet/>
      <dgm:spPr/>
      <dgm:t>
        <a:bodyPr/>
        <a:lstStyle/>
        <a:p>
          <a:endParaRPr lang="en-US"/>
        </a:p>
      </dgm:t>
    </dgm:pt>
    <dgm:pt modelId="{9EE8BB35-941C-4E26-BDF0-2618E3742701}" type="pres">
      <dgm:prSet presAssocID="{449F2E3E-63D4-4175-B8E3-3E4C402B53C7}" presName="root" presStyleCnt="0">
        <dgm:presLayoutVars>
          <dgm:dir/>
          <dgm:resizeHandles val="exact"/>
        </dgm:presLayoutVars>
      </dgm:prSet>
      <dgm:spPr/>
      <dgm:t>
        <a:bodyPr/>
        <a:lstStyle/>
        <a:p>
          <a:endParaRPr lang="es-MX"/>
        </a:p>
      </dgm:t>
    </dgm:pt>
    <dgm:pt modelId="{707CC2F1-D1DF-4E7A-B115-473F2799B4A7}" type="pres">
      <dgm:prSet presAssocID="{708CECFB-1062-491A-9D36-0B3C53E28878}" presName="compNode" presStyleCnt="0"/>
      <dgm:spPr/>
    </dgm:pt>
    <dgm:pt modelId="{BD08261B-187F-47B6-8632-924DA8053AA6}" type="pres">
      <dgm:prSet presAssocID="{708CECFB-1062-491A-9D36-0B3C53E28878}" presName="bgRect" presStyleLbl="bgShp" presStyleIdx="0" presStyleCnt="4"/>
      <dgm:spPr/>
    </dgm:pt>
    <dgm:pt modelId="{D9109DE7-C457-416A-8AF2-9E3342225814}" type="pres">
      <dgm:prSet presAssocID="{708CECFB-1062-491A-9D36-0B3C53E28878}"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ools"/>
        </a:ext>
      </dgm:extLst>
    </dgm:pt>
    <dgm:pt modelId="{4526E4C5-6466-44E0-BC69-564BFAEDE0A1}" type="pres">
      <dgm:prSet presAssocID="{708CECFB-1062-491A-9D36-0B3C53E28878}" presName="spaceRect" presStyleCnt="0"/>
      <dgm:spPr/>
    </dgm:pt>
    <dgm:pt modelId="{751BD0D2-9080-4C64-BE6A-79FCA15F1774}" type="pres">
      <dgm:prSet presAssocID="{708CECFB-1062-491A-9D36-0B3C53E28878}" presName="parTx" presStyleLbl="revTx" presStyleIdx="0" presStyleCnt="4">
        <dgm:presLayoutVars>
          <dgm:chMax val="0"/>
          <dgm:chPref val="0"/>
        </dgm:presLayoutVars>
      </dgm:prSet>
      <dgm:spPr/>
      <dgm:t>
        <a:bodyPr/>
        <a:lstStyle/>
        <a:p>
          <a:endParaRPr lang="es-MX"/>
        </a:p>
      </dgm:t>
    </dgm:pt>
    <dgm:pt modelId="{4CAD074A-9E69-4565-815C-8D44A0B21F97}" type="pres">
      <dgm:prSet presAssocID="{40154E2A-F75C-496A-BA69-19DE0C7498CF}" presName="sibTrans" presStyleCnt="0"/>
      <dgm:spPr/>
    </dgm:pt>
    <dgm:pt modelId="{8D685FB0-B897-466C-B77D-F853750360DA}" type="pres">
      <dgm:prSet presAssocID="{FCEDA177-03A6-4032-AB47-5826E00945AB}" presName="compNode" presStyleCnt="0"/>
      <dgm:spPr/>
    </dgm:pt>
    <dgm:pt modelId="{21139863-B4FB-4D86-A20D-93DA088DE0F6}" type="pres">
      <dgm:prSet presAssocID="{FCEDA177-03A6-4032-AB47-5826E00945AB}" presName="bgRect" presStyleLbl="bgShp" presStyleIdx="1" presStyleCnt="4"/>
      <dgm:spPr/>
    </dgm:pt>
    <dgm:pt modelId="{38576787-6D4A-46C4-B0F8-BC02374DF681}" type="pres">
      <dgm:prSet presAssocID="{FCEDA177-03A6-4032-AB47-5826E00945AB}"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3AC4C94-EACD-4060-B117-261CBA648766}" type="pres">
      <dgm:prSet presAssocID="{FCEDA177-03A6-4032-AB47-5826E00945AB}" presName="spaceRect" presStyleCnt="0"/>
      <dgm:spPr/>
    </dgm:pt>
    <dgm:pt modelId="{9651E91B-6549-45BE-B71F-394537F3251F}" type="pres">
      <dgm:prSet presAssocID="{FCEDA177-03A6-4032-AB47-5826E00945AB}" presName="parTx" presStyleLbl="revTx" presStyleIdx="1" presStyleCnt="4">
        <dgm:presLayoutVars>
          <dgm:chMax val="0"/>
          <dgm:chPref val="0"/>
        </dgm:presLayoutVars>
      </dgm:prSet>
      <dgm:spPr/>
      <dgm:t>
        <a:bodyPr/>
        <a:lstStyle/>
        <a:p>
          <a:endParaRPr lang="es-MX"/>
        </a:p>
      </dgm:t>
    </dgm:pt>
    <dgm:pt modelId="{6B2212D2-9C0E-48A8-B4DE-261D9ACBD2EE}" type="pres">
      <dgm:prSet presAssocID="{2A4E2246-D898-44DD-925F-36F84EBE4196}" presName="sibTrans" presStyleCnt="0"/>
      <dgm:spPr/>
    </dgm:pt>
    <dgm:pt modelId="{BD76BE04-FB14-4BE3-BE39-4440D1736B61}" type="pres">
      <dgm:prSet presAssocID="{79F228DF-DA29-4047-AFA2-00EB8B40798B}" presName="compNode" presStyleCnt="0"/>
      <dgm:spPr/>
    </dgm:pt>
    <dgm:pt modelId="{0CB93B16-D3D5-4B01-9996-42E086B55D19}" type="pres">
      <dgm:prSet presAssocID="{79F228DF-DA29-4047-AFA2-00EB8B40798B}" presName="bgRect" presStyleLbl="bgShp" presStyleIdx="2" presStyleCnt="4"/>
      <dgm:spPr/>
    </dgm:pt>
    <dgm:pt modelId="{A5ACB9A9-F3A7-4EE6-B62B-0FCDF8648967}" type="pres">
      <dgm:prSet presAssocID="{79F228DF-DA29-4047-AFA2-00EB8B40798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ullseye"/>
        </a:ext>
      </dgm:extLst>
    </dgm:pt>
    <dgm:pt modelId="{944B36DD-8D02-4938-B2CE-00F854F54F5C}" type="pres">
      <dgm:prSet presAssocID="{79F228DF-DA29-4047-AFA2-00EB8B40798B}" presName="spaceRect" presStyleCnt="0"/>
      <dgm:spPr/>
    </dgm:pt>
    <dgm:pt modelId="{8B897BD7-4055-442F-949D-DD5340A91646}" type="pres">
      <dgm:prSet presAssocID="{79F228DF-DA29-4047-AFA2-00EB8B40798B}" presName="parTx" presStyleLbl="revTx" presStyleIdx="2" presStyleCnt="4">
        <dgm:presLayoutVars>
          <dgm:chMax val="0"/>
          <dgm:chPref val="0"/>
        </dgm:presLayoutVars>
      </dgm:prSet>
      <dgm:spPr/>
      <dgm:t>
        <a:bodyPr/>
        <a:lstStyle/>
        <a:p>
          <a:endParaRPr lang="es-MX"/>
        </a:p>
      </dgm:t>
    </dgm:pt>
    <dgm:pt modelId="{0EE45C28-E2F1-4133-86FD-4C27C908B046}" type="pres">
      <dgm:prSet presAssocID="{81DB1D1E-3B07-47D7-8388-135D8E6E0310}" presName="sibTrans" presStyleCnt="0"/>
      <dgm:spPr/>
    </dgm:pt>
    <dgm:pt modelId="{BFA424C5-2932-42A2-91AA-0BBE8B793F47}" type="pres">
      <dgm:prSet presAssocID="{B293B098-420B-423F-B213-EDC6BBD26662}" presName="compNode" presStyleCnt="0"/>
      <dgm:spPr/>
    </dgm:pt>
    <dgm:pt modelId="{51CEC6E9-3C93-4B78-8927-0787E5731D21}" type="pres">
      <dgm:prSet presAssocID="{B293B098-420B-423F-B213-EDC6BBD26662}" presName="bgRect" presStyleLbl="bgShp" presStyleIdx="3" presStyleCnt="4"/>
      <dgm:spPr/>
    </dgm:pt>
    <dgm:pt modelId="{556087DE-6DD8-41B3-9F24-54E2E31F2DF4}" type="pres">
      <dgm:prSet presAssocID="{B293B098-420B-423F-B213-EDC6BBD2666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list"/>
        </a:ext>
      </dgm:extLst>
    </dgm:pt>
    <dgm:pt modelId="{F2FB4A70-8096-4FFB-8A38-6848B6A76DAE}" type="pres">
      <dgm:prSet presAssocID="{B293B098-420B-423F-B213-EDC6BBD26662}" presName="spaceRect" presStyleCnt="0"/>
      <dgm:spPr/>
    </dgm:pt>
    <dgm:pt modelId="{66BD000A-DD3A-4E66-A16D-B43A83CB99A9}" type="pres">
      <dgm:prSet presAssocID="{B293B098-420B-423F-B213-EDC6BBD26662}" presName="parTx" presStyleLbl="revTx" presStyleIdx="3" presStyleCnt="4">
        <dgm:presLayoutVars>
          <dgm:chMax val="0"/>
          <dgm:chPref val="0"/>
        </dgm:presLayoutVars>
      </dgm:prSet>
      <dgm:spPr/>
      <dgm:t>
        <a:bodyPr/>
        <a:lstStyle/>
        <a:p>
          <a:endParaRPr lang="es-MX"/>
        </a:p>
      </dgm:t>
    </dgm:pt>
  </dgm:ptLst>
  <dgm:cxnLst>
    <dgm:cxn modelId="{19115501-C19F-4565-A643-FCCDF00AB7CD}" type="presOf" srcId="{708CECFB-1062-491A-9D36-0B3C53E28878}" destId="{751BD0D2-9080-4C64-BE6A-79FCA15F1774}" srcOrd="0" destOrd="0" presId="urn:microsoft.com/office/officeart/2018/2/layout/IconVerticalSolidList"/>
    <dgm:cxn modelId="{354F1F55-57FA-43F0-86CA-1D981CAD51A0}" srcId="{449F2E3E-63D4-4175-B8E3-3E4C402B53C7}" destId="{B293B098-420B-423F-B213-EDC6BBD26662}" srcOrd="3" destOrd="0" parTransId="{11A909F7-1B78-4AE7-8C6F-6B882B2B9543}" sibTransId="{F0609F54-E799-4ECB-9EDE-368C7D7F6409}"/>
    <dgm:cxn modelId="{74E34A59-70BA-449E-AD1B-CE12A324AE39}" type="presOf" srcId="{449F2E3E-63D4-4175-B8E3-3E4C402B53C7}" destId="{9EE8BB35-941C-4E26-BDF0-2618E3742701}" srcOrd="0" destOrd="0" presId="urn:microsoft.com/office/officeart/2018/2/layout/IconVerticalSolidList"/>
    <dgm:cxn modelId="{509EDB1D-C8C5-4271-A910-D8D62D7AFCE3}" srcId="{449F2E3E-63D4-4175-B8E3-3E4C402B53C7}" destId="{79F228DF-DA29-4047-AFA2-00EB8B40798B}" srcOrd="2" destOrd="0" parTransId="{27DAB52B-A652-41E4-AC00-034E1F1647EF}" sibTransId="{81DB1D1E-3B07-47D7-8388-135D8E6E0310}"/>
    <dgm:cxn modelId="{264A9413-8ECF-429D-81FD-4C6C76DEF4A3}" type="presOf" srcId="{B293B098-420B-423F-B213-EDC6BBD26662}" destId="{66BD000A-DD3A-4E66-A16D-B43A83CB99A9}" srcOrd="0" destOrd="0" presId="urn:microsoft.com/office/officeart/2018/2/layout/IconVerticalSolidList"/>
    <dgm:cxn modelId="{C625BBC8-B06D-46C9-8B06-CE57D574C823}" type="presOf" srcId="{79F228DF-DA29-4047-AFA2-00EB8B40798B}" destId="{8B897BD7-4055-442F-949D-DD5340A91646}" srcOrd="0" destOrd="0" presId="urn:microsoft.com/office/officeart/2018/2/layout/IconVerticalSolidList"/>
    <dgm:cxn modelId="{76884EC4-C2EA-4890-AB18-973A5CAFE5C8}" srcId="{449F2E3E-63D4-4175-B8E3-3E4C402B53C7}" destId="{708CECFB-1062-491A-9D36-0B3C53E28878}" srcOrd="0" destOrd="0" parTransId="{2626CB1A-C1AB-4A12-BB0F-2C1E9F656D74}" sibTransId="{40154E2A-F75C-496A-BA69-19DE0C7498CF}"/>
    <dgm:cxn modelId="{C1E0164A-9001-4C9B-A0C6-4DD1B4F7E7D9}" type="presOf" srcId="{FCEDA177-03A6-4032-AB47-5826E00945AB}" destId="{9651E91B-6549-45BE-B71F-394537F3251F}" srcOrd="0" destOrd="0" presId="urn:microsoft.com/office/officeart/2018/2/layout/IconVerticalSolidList"/>
    <dgm:cxn modelId="{176A502C-8228-4D6C-A442-6433E3EC4FFB}" srcId="{449F2E3E-63D4-4175-B8E3-3E4C402B53C7}" destId="{FCEDA177-03A6-4032-AB47-5826E00945AB}" srcOrd="1" destOrd="0" parTransId="{43667D53-F76F-4B01-8BED-E0E6B1EA04A2}" sibTransId="{2A4E2246-D898-44DD-925F-36F84EBE4196}"/>
    <dgm:cxn modelId="{1B6D9ECE-68D2-4C18-A80E-F3047ABBA6E4}" type="presParOf" srcId="{9EE8BB35-941C-4E26-BDF0-2618E3742701}" destId="{707CC2F1-D1DF-4E7A-B115-473F2799B4A7}" srcOrd="0" destOrd="0" presId="urn:microsoft.com/office/officeart/2018/2/layout/IconVerticalSolidList"/>
    <dgm:cxn modelId="{448FE4C2-5093-47BA-82D3-A5B8C506A732}" type="presParOf" srcId="{707CC2F1-D1DF-4E7A-B115-473F2799B4A7}" destId="{BD08261B-187F-47B6-8632-924DA8053AA6}" srcOrd="0" destOrd="0" presId="urn:microsoft.com/office/officeart/2018/2/layout/IconVerticalSolidList"/>
    <dgm:cxn modelId="{87ADBDF4-7C60-4E67-8C84-8547F1FBD4B7}" type="presParOf" srcId="{707CC2F1-D1DF-4E7A-B115-473F2799B4A7}" destId="{D9109DE7-C457-416A-8AF2-9E3342225814}" srcOrd="1" destOrd="0" presId="urn:microsoft.com/office/officeart/2018/2/layout/IconVerticalSolidList"/>
    <dgm:cxn modelId="{5AC8D9DF-FDB4-480D-B0AA-80B31AFEA09D}" type="presParOf" srcId="{707CC2F1-D1DF-4E7A-B115-473F2799B4A7}" destId="{4526E4C5-6466-44E0-BC69-564BFAEDE0A1}" srcOrd="2" destOrd="0" presId="urn:microsoft.com/office/officeart/2018/2/layout/IconVerticalSolidList"/>
    <dgm:cxn modelId="{FB61B9AA-7A32-4C8D-92A5-91A480828F76}" type="presParOf" srcId="{707CC2F1-D1DF-4E7A-B115-473F2799B4A7}" destId="{751BD0D2-9080-4C64-BE6A-79FCA15F1774}" srcOrd="3" destOrd="0" presId="urn:microsoft.com/office/officeart/2018/2/layout/IconVerticalSolidList"/>
    <dgm:cxn modelId="{6549FA3B-1C93-47D3-ACD6-158A00C00C6E}" type="presParOf" srcId="{9EE8BB35-941C-4E26-BDF0-2618E3742701}" destId="{4CAD074A-9E69-4565-815C-8D44A0B21F97}" srcOrd="1" destOrd="0" presId="urn:microsoft.com/office/officeart/2018/2/layout/IconVerticalSolidList"/>
    <dgm:cxn modelId="{7EB6CF58-1243-4A3B-8134-6101B63781A8}" type="presParOf" srcId="{9EE8BB35-941C-4E26-BDF0-2618E3742701}" destId="{8D685FB0-B897-466C-B77D-F853750360DA}" srcOrd="2" destOrd="0" presId="urn:microsoft.com/office/officeart/2018/2/layout/IconVerticalSolidList"/>
    <dgm:cxn modelId="{87024A4B-BCE3-4288-AF68-AD8A50CCB88B}" type="presParOf" srcId="{8D685FB0-B897-466C-B77D-F853750360DA}" destId="{21139863-B4FB-4D86-A20D-93DA088DE0F6}" srcOrd="0" destOrd="0" presId="urn:microsoft.com/office/officeart/2018/2/layout/IconVerticalSolidList"/>
    <dgm:cxn modelId="{9FF44942-04A2-4FAD-AF81-69C410AC31E9}" type="presParOf" srcId="{8D685FB0-B897-466C-B77D-F853750360DA}" destId="{38576787-6D4A-46C4-B0F8-BC02374DF681}" srcOrd="1" destOrd="0" presId="urn:microsoft.com/office/officeart/2018/2/layout/IconVerticalSolidList"/>
    <dgm:cxn modelId="{EB4BF1F0-DB67-4F35-81E7-275B03257BCA}" type="presParOf" srcId="{8D685FB0-B897-466C-B77D-F853750360DA}" destId="{A3AC4C94-EACD-4060-B117-261CBA648766}" srcOrd="2" destOrd="0" presId="urn:microsoft.com/office/officeart/2018/2/layout/IconVerticalSolidList"/>
    <dgm:cxn modelId="{0862C37D-B77F-4D0C-A412-495A0AAB42E4}" type="presParOf" srcId="{8D685FB0-B897-466C-B77D-F853750360DA}" destId="{9651E91B-6549-45BE-B71F-394537F3251F}" srcOrd="3" destOrd="0" presId="urn:microsoft.com/office/officeart/2018/2/layout/IconVerticalSolidList"/>
    <dgm:cxn modelId="{63A70030-2274-4813-852D-0B5608280E24}" type="presParOf" srcId="{9EE8BB35-941C-4E26-BDF0-2618E3742701}" destId="{6B2212D2-9C0E-48A8-B4DE-261D9ACBD2EE}" srcOrd="3" destOrd="0" presId="urn:microsoft.com/office/officeart/2018/2/layout/IconVerticalSolidList"/>
    <dgm:cxn modelId="{6F47DB2D-F15C-4FB4-9A37-798F6C63FFDD}" type="presParOf" srcId="{9EE8BB35-941C-4E26-BDF0-2618E3742701}" destId="{BD76BE04-FB14-4BE3-BE39-4440D1736B61}" srcOrd="4" destOrd="0" presId="urn:microsoft.com/office/officeart/2018/2/layout/IconVerticalSolidList"/>
    <dgm:cxn modelId="{0BF6BA89-AC73-4862-8D35-445F8A5C5E0C}" type="presParOf" srcId="{BD76BE04-FB14-4BE3-BE39-4440D1736B61}" destId="{0CB93B16-D3D5-4B01-9996-42E086B55D19}" srcOrd="0" destOrd="0" presId="urn:microsoft.com/office/officeart/2018/2/layout/IconVerticalSolidList"/>
    <dgm:cxn modelId="{2627260B-F7F0-4477-AA62-4423D2D213FE}" type="presParOf" srcId="{BD76BE04-FB14-4BE3-BE39-4440D1736B61}" destId="{A5ACB9A9-F3A7-4EE6-B62B-0FCDF8648967}" srcOrd="1" destOrd="0" presId="urn:microsoft.com/office/officeart/2018/2/layout/IconVerticalSolidList"/>
    <dgm:cxn modelId="{A75B69CD-0E9C-4E07-8BD4-9B91E9787E16}" type="presParOf" srcId="{BD76BE04-FB14-4BE3-BE39-4440D1736B61}" destId="{944B36DD-8D02-4938-B2CE-00F854F54F5C}" srcOrd="2" destOrd="0" presId="urn:microsoft.com/office/officeart/2018/2/layout/IconVerticalSolidList"/>
    <dgm:cxn modelId="{7E635762-E520-4647-98D2-D23D977D6AB5}" type="presParOf" srcId="{BD76BE04-FB14-4BE3-BE39-4440D1736B61}" destId="{8B897BD7-4055-442F-949D-DD5340A91646}" srcOrd="3" destOrd="0" presId="urn:microsoft.com/office/officeart/2018/2/layout/IconVerticalSolidList"/>
    <dgm:cxn modelId="{6785D825-CFD5-4897-98B6-E96A208FC974}" type="presParOf" srcId="{9EE8BB35-941C-4E26-BDF0-2618E3742701}" destId="{0EE45C28-E2F1-4133-86FD-4C27C908B046}" srcOrd="5" destOrd="0" presId="urn:microsoft.com/office/officeart/2018/2/layout/IconVerticalSolidList"/>
    <dgm:cxn modelId="{B7B38F25-BCE8-45F9-A7D1-7D475CFD7856}" type="presParOf" srcId="{9EE8BB35-941C-4E26-BDF0-2618E3742701}" destId="{BFA424C5-2932-42A2-91AA-0BBE8B793F47}" srcOrd="6" destOrd="0" presId="urn:microsoft.com/office/officeart/2018/2/layout/IconVerticalSolidList"/>
    <dgm:cxn modelId="{DFB97021-CAA1-4490-8D3E-861AA5EC6BEE}" type="presParOf" srcId="{BFA424C5-2932-42A2-91AA-0BBE8B793F47}" destId="{51CEC6E9-3C93-4B78-8927-0787E5731D21}" srcOrd="0" destOrd="0" presId="urn:microsoft.com/office/officeart/2018/2/layout/IconVerticalSolidList"/>
    <dgm:cxn modelId="{5C248B68-74E5-4590-8557-0D82BD2EA76D}" type="presParOf" srcId="{BFA424C5-2932-42A2-91AA-0BBE8B793F47}" destId="{556087DE-6DD8-41B3-9F24-54E2E31F2DF4}" srcOrd="1" destOrd="0" presId="urn:microsoft.com/office/officeart/2018/2/layout/IconVerticalSolidList"/>
    <dgm:cxn modelId="{A4DEAE1E-4B5A-4703-A4CE-7BFC7C1351E2}" type="presParOf" srcId="{BFA424C5-2932-42A2-91AA-0BBE8B793F47}" destId="{F2FB4A70-8096-4FFB-8A38-6848B6A76DAE}" srcOrd="2" destOrd="0" presId="urn:microsoft.com/office/officeart/2018/2/layout/IconVerticalSolidList"/>
    <dgm:cxn modelId="{AC66FBC5-D1BD-4CAE-AB5F-B9D9ECB42637}" type="presParOf" srcId="{BFA424C5-2932-42A2-91AA-0BBE8B793F47}" destId="{66BD000A-DD3A-4E66-A16D-B43A83CB99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1FD2C-AA52-417A-9C07-92EECB5A15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5F218C-ED13-4036-8303-044E1D5D58AD}">
      <dgm:prSet/>
      <dgm:spPr/>
      <dgm:t>
        <a:bodyPr/>
        <a:lstStyle/>
        <a:p>
          <a:pPr>
            <a:lnSpc>
              <a:spcPct val="100000"/>
            </a:lnSpc>
          </a:pPr>
          <a:r>
            <a:rPr lang="es-MX"/>
            <a:t>Establece las estrategias que garantizan la consecución del trabajo intra, inter y extra aula y los objetivos disciplinares y transversales.</a:t>
          </a:r>
          <a:endParaRPr lang="en-US"/>
        </a:p>
      </dgm:t>
    </dgm:pt>
    <dgm:pt modelId="{2DA483BA-1993-434C-B2C6-B4D6E18D3009}" type="parTrans" cxnId="{21C7151A-1511-4502-A2ED-A26052FBDBB8}">
      <dgm:prSet/>
      <dgm:spPr/>
      <dgm:t>
        <a:bodyPr/>
        <a:lstStyle/>
        <a:p>
          <a:endParaRPr lang="en-US"/>
        </a:p>
      </dgm:t>
    </dgm:pt>
    <dgm:pt modelId="{A3E37E80-378E-4D0F-A445-6F63E1702E15}" type="sibTrans" cxnId="{21C7151A-1511-4502-A2ED-A26052FBDBB8}">
      <dgm:prSet/>
      <dgm:spPr/>
      <dgm:t>
        <a:bodyPr/>
        <a:lstStyle/>
        <a:p>
          <a:endParaRPr lang="en-US"/>
        </a:p>
      </dgm:t>
    </dgm:pt>
    <dgm:pt modelId="{F899B681-7B41-48F4-BEDB-DDE0284692F7}">
      <dgm:prSet/>
      <dgm:spPr/>
      <dgm:t>
        <a:bodyPr/>
        <a:lstStyle/>
        <a:p>
          <a:pPr>
            <a:lnSpc>
              <a:spcPct val="100000"/>
            </a:lnSpc>
          </a:pPr>
          <a:r>
            <a:rPr lang="es-MX"/>
            <a:t>Vincula los recursos y exigencias disciplinares en torno a una problemática común.</a:t>
          </a:r>
          <a:endParaRPr lang="en-US"/>
        </a:p>
      </dgm:t>
    </dgm:pt>
    <dgm:pt modelId="{A9FAAB52-6C71-4584-99CB-CEC2B02D0E21}" type="parTrans" cxnId="{C48F1B54-E6CB-418A-AC80-2476631ABA8A}">
      <dgm:prSet/>
      <dgm:spPr/>
      <dgm:t>
        <a:bodyPr/>
        <a:lstStyle/>
        <a:p>
          <a:endParaRPr lang="en-US"/>
        </a:p>
      </dgm:t>
    </dgm:pt>
    <dgm:pt modelId="{32140B48-35D2-400A-AD88-8C9FC260C496}" type="sibTrans" cxnId="{C48F1B54-E6CB-418A-AC80-2476631ABA8A}">
      <dgm:prSet/>
      <dgm:spPr/>
      <dgm:t>
        <a:bodyPr/>
        <a:lstStyle/>
        <a:p>
          <a:endParaRPr lang="en-US"/>
        </a:p>
      </dgm:t>
    </dgm:pt>
    <dgm:pt modelId="{35CD51DD-2757-4427-B5D8-E3410B464BC7}">
      <dgm:prSet/>
      <dgm:spPr/>
      <dgm:t>
        <a:bodyPr/>
        <a:lstStyle/>
        <a:p>
          <a:pPr>
            <a:lnSpc>
              <a:spcPct val="100000"/>
            </a:lnSpc>
          </a:pPr>
          <a:r>
            <a:rPr lang="es-MX"/>
            <a:t>Proporciona la apertura y flexibilidad necesarias para vincular las diferentes disciplinas, generando una comprensión compleja de los problemas y un establecimiento de objetivos comunes o, al menos, afines.</a:t>
          </a:r>
          <a:endParaRPr lang="en-US"/>
        </a:p>
      </dgm:t>
    </dgm:pt>
    <dgm:pt modelId="{AC79AC6D-98E2-4167-87E2-899847F5B6C1}" type="parTrans" cxnId="{151C0345-9DCA-46DF-A99F-90FD3FD890C0}">
      <dgm:prSet/>
      <dgm:spPr/>
      <dgm:t>
        <a:bodyPr/>
        <a:lstStyle/>
        <a:p>
          <a:endParaRPr lang="en-US"/>
        </a:p>
      </dgm:t>
    </dgm:pt>
    <dgm:pt modelId="{CE3FDB38-8DEB-4967-8C7C-363695AC13D8}" type="sibTrans" cxnId="{151C0345-9DCA-46DF-A99F-90FD3FD890C0}">
      <dgm:prSet/>
      <dgm:spPr/>
      <dgm:t>
        <a:bodyPr/>
        <a:lstStyle/>
        <a:p>
          <a:endParaRPr lang="en-US"/>
        </a:p>
      </dgm:t>
    </dgm:pt>
    <dgm:pt modelId="{4DA76F12-FB53-47D8-8282-ACAAC17ECF7B}" type="pres">
      <dgm:prSet presAssocID="{8B11FD2C-AA52-417A-9C07-92EECB5A15EC}" presName="root" presStyleCnt="0">
        <dgm:presLayoutVars>
          <dgm:dir/>
          <dgm:resizeHandles val="exact"/>
        </dgm:presLayoutVars>
      </dgm:prSet>
      <dgm:spPr/>
      <dgm:t>
        <a:bodyPr/>
        <a:lstStyle/>
        <a:p>
          <a:endParaRPr lang="es-MX"/>
        </a:p>
      </dgm:t>
    </dgm:pt>
    <dgm:pt modelId="{D5DB029C-55A8-4AD5-B460-17E95EF7284D}" type="pres">
      <dgm:prSet presAssocID="{635F218C-ED13-4036-8303-044E1D5D58AD}" presName="compNode" presStyleCnt="0"/>
      <dgm:spPr/>
    </dgm:pt>
    <dgm:pt modelId="{ABEB1635-69C6-4F71-B333-06A8EA6B1A75}" type="pres">
      <dgm:prSet presAssocID="{635F218C-ED13-4036-8303-044E1D5D58AD}" presName="bgRect" presStyleLbl="bgShp" presStyleIdx="0" presStyleCnt="3"/>
      <dgm:spPr/>
    </dgm:pt>
    <dgm:pt modelId="{0FB11C06-7695-4B25-B7D0-1AA99137C021}" type="pres">
      <dgm:prSet presAssocID="{635F218C-ED13-4036-8303-044E1D5D58AD}"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ssroom"/>
        </a:ext>
      </dgm:extLst>
    </dgm:pt>
    <dgm:pt modelId="{2740A797-9217-4FA1-9E00-CDEC147EF43C}" type="pres">
      <dgm:prSet presAssocID="{635F218C-ED13-4036-8303-044E1D5D58AD}" presName="spaceRect" presStyleCnt="0"/>
      <dgm:spPr/>
    </dgm:pt>
    <dgm:pt modelId="{667130DE-22DF-451A-9161-8AB01A3F546C}" type="pres">
      <dgm:prSet presAssocID="{635F218C-ED13-4036-8303-044E1D5D58AD}" presName="parTx" presStyleLbl="revTx" presStyleIdx="0" presStyleCnt="3">
        <dgm:presLayoutVars>
          <dgm:chMax val="0"/>
          <dgm:chPref val="0"/>
        </dgm:presLayoutVars>
      </dgm:prSet>
      <dgm:spPr/>
      <dgm:t>
        <a:bodyPr/>
        <a:lstStyle/>
        <a:p>
          <a:endParaRPr lang="es-MX"/>
        </a:p>
      </dgm:t>
    </dgm:pt>
    <dgm:pt modelId="{F78E53B1-424C-4D53-8DA7-74F57E85D646}" type="pres">
      <dgm:prSet presAssocID="{A3E37E80-378E-4D0F-A445-6F63E1702E15}" presName="sibTrans" presStyleCnt="0"/>
      <dgm:spPr/>
    </dgm:pt>
    <dgm:pt modelId="{DF11B2FF-3B91-46B6-9072-108C6EE30A49}" type="pres">
      <dgm:prSet presAssocID="{F899B681-7B41-48F4-BEDB-DDE0284692F7}" presName="compNode" presStyleCnt="0"/>
      <dgm:spPr/>
    </dgm:pt>
    <dgm:pt modelId="{9F1E3718-816B-4C77-B220-7671CCBAF1B7}" type="pres">
      <dgm:prSet presAssocID="{F899B681-7B41-48F4-BEDB-DDE0284692F7}" presName="bgRect" presStyleLbl="bgShp" presStyleIdx="1" presStyleCnt="3"/>
      <dgm:spPr/>
    </dgm:pt>
    <dgm:pt modelId="{81F6D319-8BF0-430E-A4C2-AEDB2BC7BA74}" type="pres">
      <dgm:prSet presAssocID="{F899B681-7B41-48F4-BEDB-DDE0284692F7}"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peed Bump"/>
        </a:ext>
      </dgm:extLst>
    </dgm:pt>
    <dgm:pt modelId="{0C74E663-2E6B-4AD9-9D8D-01424D1E6E03}" type="pres">
      <dgm:prSet presAssocID="{F899B681-7B41-48F4-BEDB-DDE0284692F7}" presName="spaceRect" presStyleCnt="0"/>
      <dgm:spPr/>
    </dgm:pt>
    <dgm:pt modelId="{720F0EC1-BDD4-4EFA-B178-3C0D56D010A8}" type="pres">
      <dgm:prSet presAssocID="{F899B681-7B41-48F4-BEDB-DDE0284692F7}" presName="parTx" presStyleLbl="revTx" presStyleIdx="1" presStyleCnt="3">
        <dgm:presLayoutVars>
          <dgm:chMax val="0"/>
          <dgm:chPref val="0"/>
        </dgm:presLayoutVars>
      </dgm:prSet>
      <dgm:spPr/>
      <dgm:t>
        <a:bodyPr/>
        <a:lstStyle/>
        <a:p>
          <a:endParaRPr lang="es-MX"/>
        </a:p>
      </dgm:t>
    </dgm:pt>
    <dgm:pt modelId="{6BFFC98C-E3E6-4C76-905C-0CB4F235F48D}" type="pres">
      <dgm:prSet presAssocID="{32140B48-35D2-400A-AD88-8C9FC260C496}" presName="sibTrans" presStyleCnt="0"/>
      <dgm:spPr/>
    </dgm:pt>
    <dgm:pt modelId="{1264096F-96FF-4FB8-88BF-0F8F48377859}" type="pres">
      <dgm:prSet presAssocID="{35CD51DD-2757-4427-B5D8-E3410B464BC7}" presName="compNode" presStyleCnt="0"/>
      <dgm:spPr/>
    </dgm:pt>
    <dgm:pt modelId="{418015EB-2C6E-4EA1-B512-46CAC2231C61}" type="pres">
      <dgm:prSet presAssocID="{35CD51DD-2757-4427-B5D8-E3410B464BC7}" presName="bgRect" presStyleLbl="bgShp" presStyleIdx="2" presStyleCnt="3"/>
      <dgm:spPr/>
    </dgm:pt>
    <dgm:pt modelId="{8C813B65-3154-42E7-8E33-37EC481DA21F}" type="pres">
      <dgm:prSet presAssocID="{35CD51DD-2757-4427-B5D8-E3410B464BC7}"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ullseye"/>
        </a:ext>
      </dgm:extLst>
    </dgm:pt>
    <dgm:pt modelId="{42111304-773C-41AE-AC76-8EB9F2E5AD3A}" type="pres">
      <dgm:prSet presAssocID="{35CD51DD-2757-4427-B5D8-E3410B464BC7}" presName="spaceRect" presStyleCnt="0"/>
      <dgm:spPr/>
    </dgm:pt>
    <dgm:pt modelId="{5224A767-15F8-40FD-A03E-841B2F8B6B4C}" type="pres">
      <dgm:prSet presAssocID="{35CD51DD-2757-4427-B5D8-E3410B464BC7}" presName="parTx" presStyleLbl="revTx" presStyleIdx="2" presStyleCnt="3">
        <dgm:presLayoutVars>
          <dgm:chMax val="0"/>
          <dgm:chPref val="0"/>
        </dgm:presLayoutVars>
      </dgm:prSet>
      <dgm:spPr/>
      <dgm:t>
        <a:bodyPr/>
        <a:lstStyle/>
        <a:p>
          <a:endParaRPr lang="es-MX"/>
        </a:p>
      </dgm:t>
    </dgm:pt>
  </dgm:ptLst>
  <dgm:cxnLst>
    <dgm:cxn modelId="{21C7151A-1511-4502-A2ED-A26052FBDBB8}" srcId="{8B11FD2C-AA52-417A-9C07-92EECB5A15EC}" destId="{635F218C-ED13-4036-8303-044E1D5D58AD}" srcOrd="0" destOrd="0" parTransId="{2DA483BA-1993-434C-B2C6-B4D6E18D3009}" sibTransId="{A3E37E80-378E-4D0F-A445-6F63E1702E15}"/>
    <dgm:cxn modelId="{D98EEC62-5C1D-435F-9568-9254484EFA1B}" type="presOf" srcId="{35CD51DD-2757-4427-B5D8-E3410B464BC7}" destId="{5224A767-15F8-40FD-A03E-841B2F8B6B4C}" srcOrd="0" destOrd="0" presId="urn:microsoft.com/office/officeart/2018/2/layout/IconVerticalSolidList"/>
    <dgm:cxn modelId="{151C0345-9DCA-46DF-A99F-90FD3FD890C0}" srcId="{8B11FD2C-AA52-417A-9C07-92EECB5A15EC}" destId="{35CD51DD-2757-4427-B5D8-E3410B464BC7}" srcOrd="2" destOrd="0" parTransId="{AC79AC6D-98E2-4167-87E2-899847F5B6C1}" sibTransId="{CE3FDB38-8DEB-4967-8C7C-363695AC13D8}"/>
    <dgm:cxn modelId="{B4ADB65A-1CE3-4B4D-A387-04547A368ACC}" type="presOf" srcId="{F899B681-7B41-48F4-BEDB-DDE0284692F7}" destId="{720F0EC1-BDD4-4EFA-B178-3C0D56D010A8}" srcOrd="0" destOrd="0" presId="urn:microsoft.com/office/officeart/2018/2/layout/IconVerticalSolidList"/>
    <dgm:cxn modelId="{B8DE4C3D-B23E-4CE9-9773-03DA0FCC579E}" type="presOf" srcId="{635F218C-ED13-4036-8303-044E1D5D58AD}" destId="{667130DE-22DF-451A-9161-8AB01A3F546C}" srcOrd="0" destOrd="0" presId="urn:microsoft.com/office/officeart/2018/2/layout/IconVerticalSolidList"/>
    <dgm:cxn modelId="{C48F1B54-E6CB-418A-AC80-2476631ABA8A}" srcId="{8B11FD2C-AA52-417A-9C07-92EECB5A15EC}" destId="{F899B681-7B41-48F4-BEDB-DDE0284692F7}" srcOrd="1" destOrd="0" parTransId="{A9FAAB52-6C71-4584-99CB-CEC2B02D0E21}" sibTransId="{32140B48-35D2-400A-AD88-8C9FC260C496}"/>
    <dgm:cxn modelId="{32128170-6CAA-403A-A1CF-C985691B22A0}" type="presOf" srcId="{8B11FD2C-AA52-417A-9C07-92EECB5A15EC}" destId="{4DA76F12-FB53-47D8-8282-ACAAC17ECF7B}" srcOrd="0" destOrd="0" presId="urn:microsoft.com/office/officeart/2018/2/layout/IconVerticalSolidList"/>
    <dgm:cxn modelId="{550CA15C-4D2F-4951-9182-6D0FC3A0BB87}" type="presParOf" srcId="{4DA76F12-FB53-47D8-8282-ACAAC17ECF7B}" destId="{D5DB029C-55A8-4AD5-B460-17E95EF7284D}" srcOrd="0" destOrd="0" presId="urn:microsoft.com/office/officeart/2018/2/layout/IconVerticalSolidList"/>
    <dgm:cxn modelId="{1253BE78-382C-434E-A451-6238B149110D}" type="presParOf" srcId="{D5DB029C-55A8-4AD5-B460-17E95EF7284D}" destId="{ABEB1635-69C6-4F71-B333-06A8EA6B1A75}" srcOrd="0" destOrd="0" presId="urn:microsoft.com/office/officeart/2018/2/layout/IconVerticalSolidList"/>
    <dgm:cxn modelId="{9E584CCB-82B1-47EC-B288-E93C0BF27E24}" type="presParOf" srcId="{D5DB029C-55A8-4AD5-B460-17E95EF7284D}" destId="{0FB11C06-7695-4B25-B7D0-1AA99137C021}" srcOrd="1" destOrd="0" presId="urn:microsoft.com/office/officeart/2018/2/layout/IconVerticalSolidList"/>
    <dgm:cxn modelId="{41816EEB-F843-49B6-B214-99BCA1A2438C}" type="presParOf" srcId="{D5DB029C-55A8-4AD5-B460-17E95EF7284D}" destId="{2740A797-9217-4FA1-9E00-CDEC147EF43C}" srcOrd="2" destOrd="0" presId="urn:microsoft.com/office/officeart/2018/2/layout/IconVerticalSolidList"/>
    <dgm:cxn modelId="{4DECA1AB-4E28-4819-AEB5-5BB01AE3FB35}" type="presParOf" srcId="{D5DB029C-55A8-4AD5-B460-17E95EF7284D}" destId="{667130DE-22DF-451A-9161-8AB01A3F546C}" srcOrd="3" destOrd="0" presId="urn:microsoft.com/office/officeart/2018/2/layout/IconVerticalSolidList"/>
    <dgm:cxn modelId="{AC239FF7-3747-432E-A0F7-ED1E87173E5F}" type="presParOf" srcId="{4DA76F12-FB53-47D8-8282-ACAAC17ECF7B}" destId="{F78E53B1-424C-4D53-8DA7-74F57E85D646}" srcOrd="1" destOrd="0" presId="urn:microsoft.com/office/officeart/2018/2/layout/IconVerticalSolidList"/>
    <dgm:cxn modelId="{38840ECF-747E-4983-B6DD-334850C9C85D}" type="presParOf" srcId="{4DA76F12-FB53-47D8-8282-ACAAC17ECF7B}" destId="{DF11B2FF-3B91-46B6-9072-108C6EE30A49}" srcOrd="2" destOrd="0" presId="urn:microsoft.com/office/officeart/2018/2/layout/IconVerticalSolidList"/>
    <dgm:cxn modelId="{C33AAB39-0269-453B-BB14-9184763C44A0}" type="presParOf" srcId="{DF11B2FF-3B91-46B6-9072-108C6EE30A49}" destId="{9F1E3718-816B-4C77-B220-7671CCBAF1B7}" srcOrd="0" destOrd="0" presId="urn:microsoft.com/office/officeart/2018/2/layout/IconVerticalSolidList"/>
    <dgm:cxn modelId="{6D54D3B6-893C-494F-B21E-57D8CFD1F67D}" type="presParOf" srcId="{DF11B2FF-3B91-46B6-9072-108C6EE30A49}" destId="{81F6D319-8BF0-430E-A4C2-AEDB2BC7BA74}" srcOrd="1" destOrd="0" presId="urn:microsoft.com/office/officeart/2018/2/layout/IconVerticalSolidList"/>
    <dgm:cxn modelId="{ADA0A0EA-E17B-4E64-9A2E-EF6574D3C244}" type="presParOf" srcId="{DF11B2FF-3B91-46B6-9072-108C6EE30A49}" destId="{0C74E663-2E6B-4AD9-9D8D-01424D1E6E03}" srcOrd="2" destOrd="0" presId="urn:microsoft.com/office/officeart/2018/2/layout/IconVerticalSolidList"/>
    <dgm:cxn modelId="{D00A331C-21DC-4FD6-9D15-38A4FA1D87D2}" type="presParOf" srcId="{DF11B2FF-3B91-46B6-9072-108C6EE30A49}" destId="{720F0EC1-BDD4-4EFA-B178-3C0D56D010A8}" srcOrd="3" destOrd="0" presId="urn:microsoft.com/office/officeart/2018/2/layout/IconVerticalSolidList"/>
    <dgm:cxn modelId="{4BB0CDB8-24BE-46EE-A93A-7AFD50324101}" type="presParOf" srcId="{4DA76F12-FB53-47D8-8282-ACAAC17ECF7B}" destId="{6BFFC98C-E3E6-4C76-905C-0CB4F235F48D}" srcOrd="3" destOrd="0" presId="urn:microsoft.com/office/officeart/2018/2/layout/IconVerticalSolidList"/>
    <dgm:cxn modelId="{9CA345B5-C4F4-4BD9-85CE-A43873B6E597}" type="presParOf" srcId="{4DA76F12-FB53-47D8-8282-ACAAC17ECF7B}" destId="{1264096F-96FF-4FB8-88BF-0F8F48377859}" srcOrd="4" destOrd="0" presId="urn:microsoft.com/office/officeart/2018/2/layout/IconVerticalSolidList"/>
    <dgm:cxn modelId="{5335C26D-353F-4721-85C0-A93F59D2762C}" type="presParOf" srcId="{1264096F-96FF-4FB8-88BF-0F8F48377859}" destId="{418015EB-2C6E-4EA1-B512-46CAC2231C61}" srcOrd="0" destOrd="0" presId="urn:microsoft.com/office/officeart/2018/2/layout/IconVerticalSolidList"/>
    <dgm:cxn modelId="{D2DAA3F6-CBAA-4DC7-B163-B1234C0CC89D}" type="presParOf" srcId="{1264096F-96FF-4FB8-88BF-0F8F48377859}" destId="{8C813B65-3154-42E7-8E33-37EC481DA21F}" srcOrd="1" destOrd="0" presId="urn:microsoft.com/office/officeart/2018/2/layout/IconVerticalSolidList"/>
    <dgm:cxn modelId="{A0B6285C-33B6-48F5-AB2F-C8E3BB96470A}" type="presParOf" srcId="{1264096F-96FF-4FB8-88BF-0F8F48377859}" destId="{42111304-773C-41AE-AC76-8EB9F2E5AD3A}" srcOrd="2" destOrd="0" presId="urn:microsoft.com/office/officeart/2018/2/layout/IconVerticalSolidList"/>
    <dgm:cxn modelId="{7578ACE2-132F-4726-A47B-388A85453CB8}" type="presParOf" srcId="{1264096F-96FF-4FB8-88BF-0F8F48377859}" destId="{5224A767-15F8-40FD-A03E-841B2F8B6B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5DDFE-F54E-4CDB-B02D-2BB638E30F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295441-2440-4B44-AC7A-4EFF5FB3935B}">
      <dgm:prSet/>
      <dgm:spPr/>
      <dgm:t>
        <a:bodyPr/>
        <a:lstStyle/>
        <a:p>
          <a:r>
            <a:rPr lang="es-MX"/>
            <a:t>Debe coordinar la temporalidad de las actividades entre diversas disciplinas.</a:t>
          </a:r>
          <a:endParaRPr lang="en-US"/>
        </a:p>
      </dgm:t>
    </dgm:pt>
    <dgm:pt modelId="{D20E4BED-64AC-434B-8652-ADB5AB95A5E1}" type="parTrans" cxnId="{DCE8BA6A-7120-4A0D-B4FB-00081FBA0689}">
      <dgm:prSet/>
      <dgm:spPr/>
      <dgm:t>
        <a:bodyPr/>
        <a:lstStyle/>
        <a:p>
          <a:endParaRPr lang="en-US"/>
        </a:p>
      </dgm:t>
    </dgm:pt>
    <dgm:pt modelId="{F9C3F6F8-C001-41CD-AD3A-66F7879F8108}" type="sibTrans" cxnId="{DCE8BA6A-7120-4A0D-B4FB-00081FBA0689}">
      <dgm:prSet/>
      <dgm:spPr/>
      <dgm:t>
        <a:bodyPr/>
        <a:lstStyle/>
        <a:p>
          <a:endParaRPr lang="en-US"/>
        </a:p>
      </dgm:t>
    </dgm:pt>
    <dgm:pt modelId="{1FF4645B-3D55-49C6-A013-440500775404}">
      <dgm:prSet/>
      <dgm:spPr/>
      <dgm:t>
        <a:bodyPr/>
        <a:lstStyle/>
        <a:p>
          <a:r>
            <a:rPr lang="es-MX"/>
            <a:t>Debe vincular los recursos, materiales, estrategias y objetivos en torno a un objetivo común.</a:t>
          </a:r>
          <a:endParaRPr lang="en-US"/>
        </a:p>
      </dgm:t>
    </dgm:pt>
    <dgm:pt modelId="{42E7F959-9AA4-4A56-979F-70C97C23076A}" type="parTrans" cxnId="{7B06A2EF-43FB-4E85-8D76-9FCAF0CDBF84}">
      <dgm:prSet/>
      <dgm:spPr/>
      <dgm:t>
        <a:bodyPr/>
        <a:lstStyle/>
        <a:p>
          <a:endParaRPr lang="en-US"/>
        </a:p>
      </dgm:t>
    </dgm:pt>
    <dgm:pt modelId="{B04A96D0-58C3-4734-8E00-AA62CC8D8275}" type="sibTrans" cxnId="{7B06A2EF-43FB-4E85-8D76-9FCAF0CDBF84}">
      <dgm:prSet/>
      <dgm:spPr/>
      <dgm:t>
        <a:bodyPr/>
        <a:lstStyle/>
        <a:p>
          <a:endParaRPr lang="en-US"/>
        </a:p>
      </dgm:t>
    </dgm:pt>
    <dgm:pt modelId="{9AE86BF3-1795-4E58-90D4-5E07703C6C15}">
      <dgm:prSet/>
      <dgm:spPr/>
      <dgm:t>
        <a:bodyPr/>
        <a:lstStyle/>
        <a:p>
          <a:r>
            <a:rPr lang="es-MX"/>
            <a:t>Para ello, debe situar a los alumnos como agentes indispensables dentro del proceso de enseñanza-aprendizaje.</a:t>
          </a:r>
          <a:endParaRPr lang="en-US"/>
        </a:p>
      </dgm:t>
    </dgm:pt>
    <dgm:pt modelId="{1A27147A-E7EF-4DCD-B295-B8B5093B335A}" type="parTrans" cxnId="{D954F0EB-1ABF-477E-9BDC-6759E3518180}">
      <dgm:prSet/>
      <dgm:spPr/>
      <dgm:t>
        <a:bodyPr/>
        <a:lstStyle/>
        <a:p>
          <a:endParaRPr lang="en-US"/>
        </a:p>
      </dgm:t>
    </dgm:pt>
    <dgm:pt modelId="{E963D423-E6FD-4154-A660-A26A3027B1DA}" type="sibTrans" cxnId="{D954F0EB-1ABF-477E-9BDC-6759E3518180}">
      <dgm:prSet/>
      <dgm:spPr/>
      <dgm:t>
        <a:bodyPr/>
        <a:lstStyle/>
        <a:p>
          <a:endParaRPr lang="en-US"/>
        </a:p>
      </dgm:t>
    </dgm:pt>
    <dgm:pt modelId="{9CB0B287-6710-4F99-8CE6-CE0B6156965D}" type="pres">
      <dgm:prSet presAssocID="{EF75DDFE-F54E-4CDB-B02D-2BB638E30F13}" presName="root" presStyleCnt="0">
        <dgm:presLayoutVars>
          <dgm:dir/>
          <dgm:resizeHandles val="exact"/>
        </dgm:presLayoutVars>
      </dgm:prSet>
      <dgm:spPr/>
      <dgm:t>
        <a:bodyPr/>
        <a:lstStyle/>
        <a:p>
          <a:endParaRPr lang="es-MX"/>
        </a:p>
      </dgm:t>
    </dgm:pt>
    <dgm:pt modelId="{7B7DB907-DD4D-41CC-B835-52EB42EC14C1}" type="pres">
      <dgm:prSet presAssocID="{8C295441-2440-4B44-AC7A-4EFF5FB3935B}" presName="compNode" presStyleCnt="0"/>
      <dgm:spPr/>
    </dgm:pt>
    <dgm:pt modelId="{59B42365-4808-4DBD-9AC1-7BAA1D4D734B}" type="pres">
      <dgm:prSet presAssocID="{8C295441-2440-4B44-AC7A-4EFF5FB3935B}" presName="bgRect" presStyleLbl="bgShp" presStyleIdx="0" presStyleCnt="3"/>
      <dgm:spPr/>
    </dgm:pt>
    <dgm:pt modelId="{FD386AB4-AC90-4ABF-A0AD-E25E3DA6F341}" type="pres">
      <dgm:prSet presAssocID="{8C295441-2440-4B44-AC7A-4EFF5FB3935B}"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Fingerprint2"/>
        </a:ext>
      </dgm:extLst>
    </dgm:pt>
    <dgm:pt modelId="{47359766-D6F2-45D9-B955-7DF9283D1CF4}" type="pres">
      <dgm:prSet presAssocID="{8C295441-2440-4B44-AC7A-4EFF5FB3935B}" presName="spaceRect" presStyleCnt="0"/>
      <dgm:spPr/>
    </dgm:pt>
    <dgm:pt modelId="{5AFBF8D8-83C0-4311-837B-C0F6A8B5647C}" type="pres">
      <dgm:prSet presAssocID="{8C295441-2440-4B44-AC7A-4EFF5FB3935B}" presName="parTx" presStyleLbl="revTx" presStyleIdx="0" presStyleCnt="3">
        <dgm:presLayoutVars>
          <dgm:chMax val="0"/>
          <dgm:chPref val="0"/>
        </dgm:presLayoutVars>
      </dgm:prSet>
      <dgm:spPr/>
      <dgm:t>
        <a:bodyPr/>
        <a:lstStyle/>
        <a:p>
          <a:endParaRPr lang="es-MX"/>
        </a:p>
      </dgm:t>
    </dgm:pt>
    <dgm:pt modelId="{C2DD9A5A-030F-4883-9FE9-0236B7C13BC8}" type="pres">
      <dgm:prSet presAssocID="{F9C3F6F8-C001-41CD-AD3A-66F7879F8108}" presName="sibTrans" presStyleCnt="0"/>
      <dgm:spPr/>
    </dgm:pt>
    <dgm:pt modelId="{10B5E3F0-3F88-43F4-BDFD-3EA62845C8BA}" type="pres">
      <dgm:prSet presAssocID="{1FF4645B-3D55-49C6-A013-440500775404}" presName="compNode" presStyleCnt="0"/>
      <dgm:spPr/>
    </dgm:pt>
    <dgm:pt modelId="{E19A2694-5DDA-4582-8902-81137386E512}" type="pres">
      <dgm:prSet presAssocID="{1FF4645B-3D55-49C6-A013-440500775404}" presName="bgRect" presStyleLbl="bgShp" presStyleIdx="1" presStyleCnt="3"/>
      <dgm:spPr/>
    </dgm:pt>
    <dgm:pt modelId="{13D0E097-5B5F-427E-ACE0-0CA511FB90AA}" type="pres">
      <dgm:prSet presAssocID="{1FF4645B-3D55-49C6-A013-44050077540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aptopSecure"/>
        </a:ext>
      </dgm:extLst>
    </dgm:pt>
    <dgm:pt modelId="{00FFE4F5-D0E1-4EA6-BD94-31424A09BD82}" type="pres">
      <dgm:prSet presAssocID="{1FF4645B-3D55-49C6-A013-440500775404}" presName="spaceRect" presStyleCnt="0"/>
      <dgm:spPr/>
    </dgm:pt>
    <dgm:pt modelId="{C181CAC4-2311-4B7D-9980-3041A205AD63}" type="pres">
      <dgm:prSet presAssocID="{1FF4645B-3D55-49C6-A013-440500775404}" presName="parTx" presStyleLbl="revTx" presStyleIdx="1" presStyleCnt="3">
        <dgm:presLayoutVars>
          <dgm:chMax val="0"/>
          <dgm:chPref val="0"/>
        </dgm:presLayoutVars>
      </dgm:prSet>
      <dgm:spPr/>
      <dgm:t>
        <a:bodyPr/>
        <a:lstStyle/>
        <a:p>
          <a:endParaRPr lang="es-MX"/>
        </a:p>
      </dgm:t>
    </dgm:pt>
    <dgm:pt modelId="{BF245A1C-4398-4E03-81A2-2229A21E795E}" type="pres">
      <dgm:prSet presAssocID="{B04A96D0-58C3-4734-8E00-AA62CC8D8275}" presName="sibTrans" presStyleCnt="0"/>
      <dgm:spPr/>
    </dgm:pt>
    <dgm:pt modelId="{370A34C4-85AD-4FDD-B2E9-6D32A71DF57E}" type="pres">
      <dgm:prSet presAssocID="{9AE86BF3-1795-4E58-90D4-5E07703C6C15}" presName="compNode" presStyleCnt="0"/>
      <dgm:spPr/>
    </dgm:pt>
    <dgm:pt modelId="{91E19987-52EA-4856-A39A-A2B30BCA9276}" type="pres">
      <dgm:prSet presAssocID="{9AE86BF3-1795-4E58-90D4-5E07703C6C15}" presName="bgRect" presStyleLbl="bgShp" presStyleIdx="2" presStyleCnt="3"/>
      <dgm:spPr/>
    </dgm:pt>
    <dgm:pt modelId="{60C9B4A5-8E98-4D35-9F31-89632AEA1C27}" type="pres">
      <dgm:prSet presAssocID="{9AE86BF3-1795-4E58-90D4-5E07703C6C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s-MX"/>
        </a:p>
      </dgm:t>
      <dgm:extLst>
        <a:ext uri="{E40237B7-FDA0-4F09-8148-C483321AD2D9}">
          <dgm14:cNvPr xmlns:dgm14="http://schemas.microsoft.com/office/drawing/2010/diagram" id="0" name="" descr="Education"/>
        </a:ext>
      </dgm:extLst>
    </dgm:pt>
    <dgm:pt modelId="{045B05C6-031E-4BB2-A7D3-52E57313F5B1}" type="pres">
      <dgm:prSet presAssocID="{9AE86BF3-1795-4E58-90D4-5E07703C6C15}" presName="spaceRect" presStyleCnt="0"/>
      <dgm:spPr/>
    </dgm:pt>
    <dgm:pt modelId="{7235BF9C-01CE-4446-8E57-E7D506683A5C}" type="pres">
      <dgm:prSet presAssocID="{9AE86BF3-1795-4E58-90D4-5E07703C6C15}" presName="parTx" presStyleLbl="revTx" presStyleIdx="2" presStyleCnt="3">
        <dgm:presLayoutVars>
          <dgm:chMax val="0"/>
          <dgm:chPref val="0"/>
        </dgm:presLayoutVars>
      </dgm:prSet>
      <dgm:spPr/>
      <dgm:t>
        <a:bodyPr/>
        <a:lstStyle/>
        <a:p>
          <a:endParaRPr lang="es-MX"/>
        </a:p>
      </dgm:t>
    </dgm:pt>
  </dgm:ptLst>
  <dgm:cxnLst>
    <dgm:cxn modelId="{AFB06B01-AEAB-4253-B75E-8B3F3C026C17}" type="presOf" srcId="{EF75DDFE-F54E-4CDB-B02D-2BB638E30F13}" destId="{9CB0B287-6710-4F99-8CE6-CE0B6156965D}" srcOrd="0" destOrd="0" presId="urn:microsoft.com/office/officeart/2018/2/layout/IconVerticalSolidList"/>
    <dgm:cxn modelId="{E2FA92E3-3197-4C4B-9081-48798D9F0AB3}" type="presOf" srcId="{9AE86BF3-1795-4E58-90D4-5E07703C6C15}" destId="{7235BF9C-01CE-4446-8E57-E7D506683A5C}" srcOrd="0" destOrd="0" presId="urn:microsoft.com/office/officeart/2018/2/layout/IconVerticalSolidList"/>
    <dgm:cxn modelId="{A3912C80-06E2-481F-B407-597891B427E4}" type="presOf" srcId="{1FF4645B-3D55-49C6-A013-440500775404}" destId="{C181CAC4-2311-4B7D-9980-3041A205AD63}" srcOrd="0" destOrd="0" presId="urn:microsoft.com/office/officeart/2018/2/layout/IconVerticalSolidList"/>
    <dgm:cxn modelId="{7B06A2EF-43FB-4E85-8D76-9FCAF0CDBF84}" srcId="{EF75DDFE-F54E-4CDB-B02D-2BB638E30F13}" destId="{1FF4645B-3D55-49C6-A013-440500775404}" srcOrd="1" destOrd="0" parTransId="{42E7F959-9AA4-4A56-979F-70C97C23076A}" sibTransId="{B04A96D0-58C3-4734-8E00-AA62CC8D8275}"/>
    <dgm:cxn modelId="{DCE8BA6A-7120-4A0D-B4FB-00081FBA0689}" srcId="{EF75DDFE-F54E-4CDB-B02D-2BB638E30F13}" destId="{8C295441-2440-4B44-AC7A-4EFF5FB3935B}" srcOrd="0" destOrd="0" parTransId="{D20E4BED-64AC-434B-8652-ADB5AB95A5E1}" sibTransId="{F9C3F6F8-C001-41CD-AD3A-66F7879F8108}"/>
    <dgm:cxn modelId="{E01F2D97-F4B5-4BFC-8ECB-CD33A0B765A8}" type="presOf" srcId="{8C295441-2440-4B44-AC7A-4EFF5FB3935B}" destId="{5AFBF8D8-83C0-4311-837B-C0F6A8B5647C}" srcOrd="0" destOrd="0" presId="urn:microsoft.com/office/officeart/2018/2/layout/IconVerticalSolidList"/>
    <dgm:cxn modelId="{D954F0EB-1ABF-477E-9BDC-6759E3518180}" srcId="{EF75DDFE-F54E-4CDB-B02D-2BB638E30F13}" destId="{9AE86BF3-1795-4E58-90D4-5E07703C6C15}" srcOrd="2" destOrd="0" parTransId="{1A27147A-E7EF-4DCD-B295-B8B5093B335A}" sibTransId="{E963D423-E6FD-4154-A660-A26A3027B1DA}"/>
    <dgm:cxn modelId="{3465B2D1-DD64-4E1A-91AE-7D69DD0D8B57}" type="presParOf" srcId="{9CB0B287-6710-4F99-8CE6-CE0B6156965D}" destId="{7B7DB907-DD4D-41CC-B835-52EB42EC14C1}" srcOrd="0" destOrd="0" presId="urn:microsoft.com/office/officeart/2018/2/layout/IconVerticalSolidList"/>
    <dgm:cxn modelId="{6702F5BE-7E82-4588-AEAF-713AF5EF3E0E}" type="presParOf" srcId="{7B7DB907-DD4D-41CC-B835-52EB42EC14C1}" destId="{59B42365-4808-4DBD-9AC1-7BAA1D4D734B}" srcOrd="0" destOrd="0" presId="urn:microsoft.com/office/officeart/2018/2/layout/IconVerticalSolidList"/>
    <dgm:cxn modelId="{64B0DE4D-BB53-4F13-B414-CC87C011ADD5}" type="presParOf" srcId="{7B7DB907-DD4D-41CC-B835-52EB42EC14C1}" destId="{FD386AB4-AC90-4ABF-A0AD-E25E3DA6F341}" srcOrd="1" destOrd="0" presId="urn:microsoft.com/office/officeart/2018/2/layout/IconVerticalSolidList"/>
    <dgm:cxn modelId="{36798540-55E8-4BB6-8C02-3EC26E4655C5}" type="presParOf" srcId="{7B7DB907-DD4D-41CC-B835-52EB42EC14C1}" destId="{47359766-D6F2-45D9-B955-7DF9283D1CF4}" srcOrd="2" destOrd="0" presId="urn:microsoft.com/office/officeart/2018/2/layout/IconVerticalSolidList"/>
    <dgm:cxn modelId="{7853D6CC-473B-4754-95DB-3B89187EF0D2}" type="presParOf" srcId="{7B7DB907-DD4D-41CC-B835-52EB42EC14C1}" destId="{5AFBF8D8-83C0-4311-837B-C0F6A8B5647C}" srcOrd="3" destOrd="0" presId="urn:microsoft.com/office/officeart/2018/2/layout/IconVerticalSolidList"/>
    <dgm:cxn modelId="{B398B062-911C-406E-BF05-70EF29F42A77}" type="presParOf" srcId="{9CB0B287-6710-4F99-8CE6-CE0B6156965D}" destId="{C2DD9A5A-030F-4883-9FE9-0236B7C13BC8}" srcOrd="1" destOrd="0" presId="urn:microsoft.com/office/officeart/2018/2/layout/IconVerticalSolidList"/>
    <dgm:cxn modelId="{306774F1-7C11-49C6-BA19-F616F2C78B39}" type="presParOf" srcId="{9CB0B287-6710-4F99-8CE6-CE0B6156965D}" destId="{10B5E3F0-3F88-43F4-BDFD-3EA62845C8BA}" srcOrd="2" destOrd="0" presId="urn:microsoft.com/office/officeart/2018/2/layout/IconVerticalSolidList"/>
    <dgm:cxn modelId="{BB73B94F-61D2-4BC9-B49C-A5AFDD2B7919}" type="presParOf" srcId="{10B5E3F0-3F88-43F4-BDFD-3EA62845C8BA}" destId="{E19A2694-5DDA-4582-8902-81137386E512}" srcOrd="0" destOrd="0" presId="urn:microsoft.com/office/officeart/2018/2/layout/IconVerticalSolidList"/>
    <dgm:cxn modelId="{B20AEFAC-8947-4993-9BF3-9FD1D99CD75D}" type="presParOf" srcId="{10B5E3F0-3F88-43F4-BDFD-3EA62845C8BA}" destId="{13D0E097-5B5F-427E-ACE0-0CA511FB90AA}" srcOrd="1" destOrd="0" presId="urn:microsoft.com/office/officeart/2018/2/layout/IconVerticalSolidList"/>
    <dgm:cxn modelId="{020C7F3D-9A04-414A-841C-F0B86443CFF0}" type="presParOf" srcId="{10B5E3F0-3F88-43F4-BDFD-3EA62845C8BA}" destId="{00FFE4F5-D0E1-4EA6-BD94-31424A09BD82}" srcOrd="2" destOrd="0" presId="urn:microsoft.com/office/officeart/2018/2/layout/IconVerticalSolidList"/>
    <dgm:cxn modelId="{187DC0A9-83C0-4905-A9A6-BAA450D7D329}" type="presParOf" srcId="{10B5E3F0-3F88-43F4-BDFD-3EA62845C8BA}" destId="{C181CAC4-2311-4B7D-9980-3041A205AD63}" srcOrd="3" destOrd="0" presId="urn:microsoft.com/office/officeart/2018/2/layout/IconVerticalSolidList"/>
    <dgm:cxn modelId="{2D28F380-A0A3-4E31-9BB6-35356D7A505B}" type="presParOf" srcId="{9CB0B287-6710-4F99-8CE6-CE0B6156965D}" destId="{BF245A1C-4398-4E03-81A2-2229A21E795E}" srcOrd="3" destOrd="0" presId="urn:microsoft.com/office/officeart/2018/2/layout/IconVerticalSolidList"/>
    <dgm:cxn modelId="{B455B662-0B1D-41FD-B354-B9652A217298}" type="presParOf" srcId="{9CB0B287-6710-4F99-8CE6-CE0B6156965D}" destId="{370A34C4-85AD-4FDD-B2E9-6D32A71DF57E}" srcOrd="4" destOrd="0" presId="urn:microsoft.com/office/officeart/2018/2/layout/IconVerticalSolidList"/>
    <dgm:cxn modelId="{068BD8BA-3F76-4345-B06F-D3D271050D24}" type="presParOf" srcId="{370A34C4-85AD-4FDD-B2E9-6D32A71DF57E}" destId="{91E19987-52EA-4856-A39A-A2B30BCA9276}" srcOrd="0" destOrd="0" presId="urn:microsoft.com/office/officeart/2018/2/layout/IconVerticalSolidList"/>
    <dgm:cxn modelId="{D9C0EB8F-7E67-40F1-B44F-E87491CD1FC6}" type="presParOf" srcId="{370A34C4-85AD-4FDD-B2E9-6D32A71DF57E}" destId="{60C9B4A5-8E98-4D35-9F31-89632AEA1C27}" srcOrd="1" destOrd="0" presId="urn:microsoft.com/office/officeart/2018/2/layout/IconVerticalSolidList"/>
    <dgm:cxn modelId="{F83EFA8E-E0C8-4199-9DEB-25F56A9CDE6A}" type="presParOf" srcId="{370A34C4-85AD-4FDD-B2E9-6D32A71DF57E}" destId="{045B05C6-031E-4BB2-A7D3-52E57313F5B1}" srcOrd="2" destOrd="0" presId="urn:microsoft.com/office/officeart/2018/2/layout/IconVerticalSolidList"/>
    <dgm:cxn modelId="{E0A6A0ED-CE6D-4E9A-8DF4-8A2BC8A174DE}" type="presParOf" srcId="{370A34C4-85AD-4FDD-B2E9-6D32A71DF57E}" destId="{7235BF9C-01CE-4446-8E57-E7D506683A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6779B3-1EEF-4853-99E8-09A0662D44E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EFEB6B-A636-4789-8AFE-9B1AB88F90BD}">
      <dgm:prSet/>
      <dgm:spPr/>
      <dgm:t>
        <a:bodyPr/>
        <a:lstStyle/>
        <a:p>
          <a:pPr>
            <a:lnSpc>
              <a:spcPct val="100000"/>
            </a:lnSpc>
          </a:pPr>
          <a:r>
            <a:rPr lang="es-MX"/>
            <a:t>Es situado, es decir, opera conjuntando los objetivos institucionales con las metas, intereses y actividades de los alumnos.</a:t>
          </a:r>
          <a:endParaRPr lang="en-US"/>
        </a:p>
      </dgm:t>
    </dgm:pt>
    <dgm:pt modelId="{1A37B165-3639-4F2E-9194-E8FB79DFBC9A}" type="parTrans" cxnId="{1B3891DF-8674-4971-B9D0-A32C83A2DD2C}">
      <dgm:prSet/>
      <dgm:spPr/>
      <dgm:t>
        <a:bodyPr/>
        <a:lstStyle/>
        <a:p>
          <a:endParaRPr lang="en-US"/>
        </a:p>
      </dgm:t>
    </dgm:pt>
    <dgm:pt modelId="{1D40B224-D8C7-4D50-9543-8CA00DD50F88}" type="sibTrans" cxnId="{1B3891DF-8674-4971-B9D0-A32C83A2DD2C}">
      <dgm:prSet/>
      <dgm:spPr/>
      <dgm:t>
        <a:bodyPr/>
        <a:lstStyle/>
        <a:p>
          <a:endParaRPr lang="en-US"/>
        </a:p>
      </dgm:t>
    </dgm:pt>
    <dgm:pt modelId="{CEF755F2-A133-4AC9-A07C-C8CFDC235570}">
      <dgm:prSet/>
      <dgm:spPr/>
      <dgm:t>
        <a:bodyPr/>
        <a:lstStyle/>
        <a:p>
          <a:pPr>
            <a:lnSpc>
              <a:spcPct val="100000"/>
            </a:lnSpc>
          </a:pPr>
          <a:r>
            <a:rPr lang="es-MX"/>
            <a:t>Fomenta el aprendizaje reflexivo a partir de la interacción continua entre los miembros de los grupos de trabajo, aprovechando las relaciones experto-novel y promoviendo las habilidades sociales y de negociación.</a:t>
          </a:r>
          <a:endParaRPr lang="en-US"/>
        </a:p>
      </dgm:t>
    </dgm:pt>
    <dgm:pt modelId="{ED8B90C6-112B-4B5D-91D6-388BFD83E584}" type="parTrans" cxnId="{C00CDBAA-A275-4577-9838-E5140DFA4017}">
      <dgm:prSet/>
      <dgm:spPr/>
      <dgm:t>
        <a:bodyPr/>
        <a:lstStyle/>
        <a:p>
          <a:endParaRPr lang="en-US"/>
        </a:p>
      </dgm:t>
    </dgm:pt>
    <dgm:pt modelId="{757F797E-2F98-4FFF-B622-2E8B9C149CC5}" type="sibTrans" cxnId="{C00CDBAA-A275-4577-9838-E5140DFA4017}">
      <dgm:prSet/>
      <dgm:spPr/>
      <dgm:t>
        <a:bodyPr/>
        <a:lstStyle/>
        <a:p>
          <a:endParaRPr lang="en-US"/>
        </a:p>
      </dgm:t>
    </dgm:pt>
    <dgm:pt modelId="{DB9A4932-76DA-4DA8-BF2A-4F841514E649}">
      <dgm:prSet/>
      <dgm:spPr/>
      <dgm:t>
        <a:bodyPr/>
        <a:lstStyle/>
        <a:p>
          <a:pPr>
            <a:lnSpc>
              <a:spcPct val="100000"/>
            </a:lnSpc>
          </a:pPr>
          <a:r>
            <a:rPr lang="es-MX"/>
            <a:t>Permite realizar una evaluación continua y, por lo tanto, una adaptación también continua de las estrategias de enseñanza y de las intervenciones docentes.</a:t>
          </a:r>
          <a:endParaRPr lang="en-US"/>
        </a:p>
      </dgm:t>
    </dgm:pt>
    <dgm:pt modelId="{8FE186CD-8CD4-4D44-BA53-D526F345D79F}" type="parTrans" cxnId="{0FF750EA-0EAF-4E0E-A434-E85EEE609A7A}">
      <dgm:prSet/>
      <dgm:spPr/>
      <dgm:t>
        <a:bodyPr/>
        <a:lstStyle/>
        <a:p>
          <a:endParaRPr lang="en-US"/>
        </a:p>
      </dgm:t>
    </dgm:pt>
    <dgm:pt modelId="{7EB61990-9C4D-4E2D-A681-97F91721E59D}" type="sibTrans" cxnId="{0FF750EA-0EAF-4E0E-A434-E85EEE609A7A}">
      <dgm:prSet/>
      <dgm:spPr/>
      <dgm:t>
        <a:bodyPr/>
        <a:lstStyle/>
        <a:p>
          <a:endParaRPr lang="en-US"/>
        </a:p>
      </dgm:t>
    </dgm:pt>
    <dgm:pt modelId="{45E19A3F-6BB2-48A0-9F71-6E7A65EE969C}" type="pres">
      <dgm:prSet presAssocID="{606779B3-1EEF-4853-99E8-09A0662D44E8}" presName="root" presStyleCnt="0">
        <dgm:presLayoutVars>
          <dgm:dir/>
          <dgm:resizeHandles val="exact"/>
        </dgm:presLayoutVars>
      </dgm:prSet>
      <dgm:spPr/>
      <dgm:t>
        <a:bodyPr/>
        <a:lstStyle/>
        <a:p>
          <a:endParaRPr lang="es-MX"/>
        </a:p>
      </dgm:t>
    </dgm:pt>
    <dgm:pt modelId="{A977A56E-7470-4F9A-9B9F-AED4E4D8F240}" type="pres">
      <dgm:prSet presAssocID="{54EFEB6B-A636-4789-8AFE-9B1AB88F90BD}" presName="compNode" presStyleCnt="0"/>
      <dgm:spPr/>
    </dgm:pt>
    <dgm:pt modelId="{FA43A1AA-19C3-4B28-B047-42A96973A7B9}" type="pres">
      <dgm:prSet presAssocID="{54EFEB6B-A636-4789-8AFE-9B1AB88F90BD}" presName="bgRect" presStyleLbl="bgShp" presStyleIdx="0" presStyleCnt="3"/>
      <dgm:spPr/>
    </dgm:pt>
    <dgm:pt modelId="{BABA47F9-A78A-4C15-B5B5-F55AA4F9A133}" type="pres">
      <dgm:prSet presAssocID="{54EFEB6B-A636-4789-8AFE-9B1AB88F90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s-MX"/>
        </a:p>
      </dgm:t>
      <dgm:extLst>
        <a:ext uri="{E40237B7-FDA0-4F09-8148-C483321AD2D9}">
          <dgm14:cNvPr xmlns:dgm14="http://schemas.microsoft.com/office/drawing/2010/diagram" id="0" name="" descr="Bullseye"/>
        </a:ext>
      </dgm:extLst>
    </dgm:pt>
    <dgm:pt modelId="{68636F8F-DB96-48DA-86BE-2CDDAEF4BEBD}" type="pres">
      <dgm:prSet presAssocID="{54EFEB6B-A636-4789-8AFE-9B1AB88F90BD}" presName="spaceRect" presStyleCnt="0"/>
      <dgm:spPr/>
    </dgm:pt>
    <dgm:pt modelId="{F26E00DF-6B68-41CF-943A-C5D744986A91}" type="pres">
      <dgm:prSet presAssocID="{54EFEB6B-A636-4789-8AFE-9B1AB88F90BD}" presName="parTx" presStyleLbl="revTx" presStyleIdx="0" presStyleCnt="3">
        <dgm:presLayoutVars>
          <dgm:chMax val="0"/>
          <dgm:chPref val="0"/>
        </dgm:presLayoutVars>
      </dgm:prSet>
      <dgm:spPr/>
      <dgm:t>
        <a:bodyPr/>
        <a:lstStyle/>
        <a:p>
          <a:endParaRPr lang="es-MX"/>
        </a:p>
      </dgm:t>
    </dgm:pt>
    <dgm:pt modelId="{C3047A0E-ECCD-43D7-9A31-4AF5F2685D58}" type="pres">
      <dgm:prSet presAssocID="{1D40B224-D8C7-4D50-9543-8CA00DD50F88}" presName="sibTrans" presStyleCnt="0"/>
      <dgm:spPr/>
    </dgm:pt>
    <dgm:pt modelId="{DBD37D6B-D3F1-4F7D-A5BD-57B40A12A17E}" type="pres">
      <dgm:prSet presAssocID="{CEF755F2-A133-4AC9-A07C-C8CFDC235570}" presName="compNode" presStyleCnt="0"/>
      <dgm:spPr/>
    </dgm:pt>
    <dgm:pt modelId="{CA9DAC3C-D528-4C33-AF77-9617317AEE0B}" type="pres">
      <dgm:prSet presAssocID="{CEF755F2-A133-4AC9-A07C-C8CFDC235570}" presName="bgRect" presStyleLbl="bgShp" presStyleIdx="1" presStyleCnt="3"/>
      <dgm:spPr/>
    </dgm:pt>
    <dgm:pt modelId="{00DE2DA5-DC96-4CB3-94DA-0B82D77B885B}" type="pres">
      <dgm:prSet presAssocID="{CEF755F2-A133-4AC9-A07C-C8CFDC235570}"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User Network"/>
        </a:ext>
      </dgm:extLst>
    </dgm:pt>
    <dgm:pt modelId="{D25C73AE-B15E-408A-9CF7-F882DA099297}" type="pres">
      <dgm:prSet presAssocID="{CEF755F2-A133-4AC9-A07C-C8CFDC235570}" presName="spaceRect" presStyleCnt="0"/>
      <dgm:spPr/>
    </dgm:pt>
    <dgm:pt modelId="{48914AA8-6B86-4B46-BB7F-860159410897}" type="pres">
      <dgm:prSet presAssocID="{CEF755F2-A133-4AC9-A07C-C8CFDC235570}" presName="parTx" presStyleLbl="revTx" presStyleIdx="1" presStyleCnt="3">
        <dgm:presLayoutVars>
          <dgm:chMax val="0"/>
          <dgm:chPref val="0"/>
        </dgm:presLayoutVars>
      </dgm:prSet>
      <dgm:spPr/>
      <dgm:t>
        <a:bodyPr/>
        <a:lstStyle/>
        <a:p>
          <a:endParaRPr lang="es-MX"/>
        </a:p>
      </dgm:t>
    </dgm:pt>
    <dgm:pt modelId="{234016A1-FF7A-42BC-A738-0500A00C9BA3}" type="pres">
      <dgm:prSet presAssocID="{757F797E-2F98-4FFF-B622-2E8B9C149CC5}" presName="sibTrans" presStyleCnt="0"/>
      <dgm:spPr/>
    </dgm:pt>
    <dgm:pt modelId="{317880DA-7AA4-4A9B-99D1-DDAA2A394EF1}" type="pres">
      <dgm:prSet presAssocID="{DB9A4932-76DA-4DA8-BF2A-4F841514E649}" presName="compNode" presStyleCnt="0"/>
      <dgm:spPr/>
    </dgm:pt>
    <dgm:pt modelId="{64153D43-B3E5-4F4C-9073-D2D67105DDD5}" type="pres">
      <dgm:prSet presAssocID="{DB9A4932-76DA-4DA8-BF2A-4F841514E649}" presName="bgRect" presStyleLbl="bgShp" presStyleIdx="2" presStyleCnt="3"/>
      <dgm:spPr/>
    </dgm:pt>
    <dgm:pt modelId="{C54B37B9-4DF2-42FD-B557-7CD3D775ECA1}" type="pres">
      <dgm:prSet presAssocID="{DB9A4932-76DA-4DA8-BF2A-4F841514E64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assroom"/>
        </a:ext>
      </dgm:extLst>
    </dgm:pt>
    <dgm:pt modelId="{A045D616-D279-4AD5-96C2-31FFC362E4BF}" type="pres">
      <dgm:prSet presAssocID="{DB9A4932-76DA-4DA8-BF2A-4F841514E649}" presName="spaceRect" presStyleCnt="0"/>
      <dgm:spPr/>
    </dgm:pt>
    <dgm:pt modelId="{BE88D84D-5C3F-426D-8ADF-114C08DBEE7B}" type="pres">
      <dgm:prSet presAssocID="{DB9A4932-76DA-4DA8-BF2A-4F841514E649}" presName="parTx" presStyleLbl="revTx" presStyleIdx="2" presStyleCnt="3">
        <dgm:presLayoutVars>
          <dgm:chMax val="0"/>
          <dgm:chPref val="0"/>
        </dgm:presLayoutVars>
      </dgm:prSet>
      <dgm:spPr/>
      <dgm:t>
        <a:bodyPr/>
        <a:lstStyle/>
        <a:p>
          <a:endParaRPr lang="es-MX"/>
        </a:p>
      </dgm:t>
    </dgm:pt>
  </dgm:ptLst>
  <dgm:cxnLst>
    <dgm:cxn modelId="{4F4253EC-1D5B-428F-B2CF-78FE1DA87148}" type="presOf" srcId="{CEF755F2-A133-4AC9-A07C-C8CFDC235570}" destId="{48914AA8-6B86-4B46-BB7F-860159410897}" srcOrd="0" destOrd="0" presId="urn:microsoft.com/office/officeart/2018/2/layout/IconVerticalSolidList"/>
    <dgm:cxn modelId="{C00CDBAA-A275-4577-9838-E5140DFA4017}" srcId="{606779B3-1EEF-4853-99E8-09A0662D44E8}" destId="{CEF755F2-A133-4AC9-A07C-C8CFDC235570}" srcOrd="1" destOrd="0" parTransId="{ED8B90C6-112B-4B5D-91D6-388BFD83E584}" sibTransId="{757F797E-2F98-4FFF-B622-2E8B9C149CC5}"/>
    <dgm:cxn modelId="{B2574DA4-F85D-4D31-B574-DD5135296B8F}" type="presOf" srcId="{606779B3-1EEF-4853-99E8-09A0662D44E8}" destId="{45E19A3F-6BB2-48A0-9F71-6E7A65EE969C}" srcOrd="0" destOrd="0" presId="urn:microsoft.com/office/officeart/2018/2/layout/IconVerticalSolidList"/>
    <dgm:cxn modelId="{C3DBC0DF-2267-4018-A26C-6F93F1B1CD07}" type="presOf" srcId="{54EFEB6B-A636-4789-8AFE-9B1AB88F90BD}" destId="{F26E00DF-6B68-41CF-943A-C5D744986A91}" srcOrd="0" destOrd="0" presId="urn:microsoft.com/office/officeart/2018/2/layout/IconVerticalSolidList"/>
    <dgm:cxn modelId="{1B3891DF-8674-4971-B9D0-A32C83A2DD2C}" srcId="{606779B3-1EEF-4853-99E8-09A0662D44E8}" destId="{54EFEB6B-A636-4789-8AFE-9B1AB88F90BD}" srcOrd="0" destOrd="0" parTransId="{1A37B165-3639-4F2E-9194-E8FB79DFBC9A}" sibTransId="{1D40B224-D8C7-4D50-9543-8CA00DD50F88}"/>
    <dgm:cxn modelId="{F335F265-B5C3-4F35-8D16-5DEFEB06A926}" type="presOf" srcId="{DB9A4932-76DA-4DA8-BF2A-4F841514E649}" destId="{BE88D84D-5C3F-426D-8ADF-114C08DBEE7B}" srcOrd="0" destOrd="0" presId="urn:microsoft.com/office/officeart/2018/2/layout/IconVerticalSolidList"/>
    <dgm:cxn modelId="{0FF750EA-0EAF-4E0E-A434-E85EEE609A7A}" srcId="{606779B3-1EEF-4853-99E8-09A0662D44E8}" destId="{DB9A4932-76DA-4DA8-BF2A-4F841514E649}" srcOrd="2" destOrd="0" parTransId="{8FE186CD-8CD4-4D44-BA53-D526F345D79F}" sibTransId="{7EB61990-9C4D-4E2D-A681-97F91721E59D}"/>
    <dgm:cxn modelId="{4E2540A5-979A-453C-97D6-9A10B37A8FA2}" type="presParOf" srcId="{45E19A3F-6BB2-48A0-9F71-6E7A65EE969C}" destId="{A977A56E-7470-4F9A-9B9F-AED4E4D8F240}" srcOrd="0" destOrd="0" presId="urn:microsoft.com/office/officeart/2018/2/layout/IconVerticalSolidList"/>
    <dgm:cxn modelId="{31CA4B12-0AF4-4E76-89E0-2F89FBCF34FB}" type="presParOf" srcId="{A977A56E-7470-4F9A-9B9F-AED4E4D8F240}" destId="{FA43A1AA-19C3-4B28-B047-42A96973A7B9}" srcOrd="0" destOrd="0" presId="urn:microsoft.com/office/officeart/2018/2/layout/IconVerticalSolidList"/>
    <dgm:cxn modelId="{1F4B50FF-C6F8-412F-AA6F-6E1888F40875}" type="presParOf" srcId="{A977A56E-7470-4F9A-9B9F-AED4E4D8F240}" destId="{BABA47F9-A78A-4C15-B5B5-F55AA4F9A133}" srcOrd="1" destOrd="0" presId="urn:microsoft.com/office/officeart/2018/2/layout/IconVerticalSolidList"/>
    <dgm:cxn modelId="{8C88C7DD-F69C-4CFC-AECF-43224F940477}" type="presParOf" srcId="{A977A56E-7470-4F9A-9B9F-AED4E4D8F240}" destId="{68636F8F-DB96-48DA-86BE-2CDDAEF4BEBD}" srcOrd="2" destOrd="0" presId="urn:microsoft.com/office/officeart/2018/2/layout/IconVerticalSolidList"/>
    <dgm:cxn modelId="{D7689493-277E-4AA8-881A-26F01AA896F7}" type="presParOf" srcId="{A977A56E-7470-4F9A-9B9F-AED4E4D8F240}" destId="{F26E00DF-6B68-41CF-943A-C5D744986A91}" srcOrd="3" destOrd="0" presId="urn:microsoft.com/office/officeart/2018/2/layout/IconVerticalSolidList"/>
    <dgm:cxn modelId="{91C9172E-6AF1-441A-8F61-7B600EFC2B47}" type="presParOf" srcId="{45E19A3F-6BB2-48A0-9F71-6E7A65EE969C}" destId="{C3047A0E-ECCD-43D7-9A31-4AF5F2685D58}" srcOrd="1" destOrd="0" presId="urn:microsoft.com/office/officeart/2018/2/layout/IconVerticalSolidList"/>
    <dgm:cxn modelId="{FF201EE2-3FE4-43BD-A011-8609ED07AC23}" type="presParOf" srcId="{45E19A3F-6BB2-48A0-9F71-6E7A65EE969C}" destId="{DBD37D6B-D3F1-4F7D-A5BD-57B40A12A17E}" srcOrd="2" destOrd="0" presId="urn:microsoft.com/office/officeart/2018/2/layout/IconVerticalSolidList"/>
    <dgm:cxn modelId="{2800D055-059F-4EEE-AB7C-2ABF7FA7CF68}" type="presParOf" srcId="{DBD37D6B-D3F1-4F7D-A5BD-57B40A12A17E}" destId="{CA9DAC3C-D528-4C33-AF77-9617317AEE0B}" srcOrd="0" destOrd="0" presId="urn:microsoft.com/office/officeart/2018/2/layout/IconVerticalSolidList"/>
    <dgm:cxn modelId="{ABF05BB4-BA5A-497E-8679-D77854020612}" type="presParOf" srcId="{DBD37D6B-D3F1-4F7D-A5BD-57B40A12A17E}" destId="{00DE2DA5-DC96-4CB3-94DA-0B82D77B885B}" srcOrd="1" destOrd="0" presId="urn:microsoft.com/office/officeart/2018/2/layout/IconVerticalSolidList"/>
    <dgm:cxn modelId="{FD27AA58-30ED-474A-B462-1494F288ECCF}" type="presParOf" srcId="{DBD37D6B-D3F1-4F7D-A5BD-57B40A12A17E}" destId="{D25C73AE-B15E-408A-9CF7-F882DA099297}" srcOrd="2" destOrd="0" presId="urn:microsoft.com/office/officeart/2018/2/layout/IconVerticalSolidList"/>
    <dgm:cxn modelId="{0AFD1295-382E-49C5-8940-2C719C7BEFDF}" type="presParOf" srcId="{DBD37D6B-D3F1-4F7D-A5BD-57B40A12A17E}" destId="{48914AA8-6B86-4B46-BB7F-860159410897}" srcOrd="3" destOrd="0" presId="urn:microsoft.com/office/officeart/2018/2/layout/IconVerticalSolidList"/>
    <dgm:cxn modelId="{BB00159C-7AF2-4789-9CCD-FC646044CC6D}" type="presParOf" srcId="{45E19A3F-6BB2-48A0-9F71-6E7A65EE969C}" destId="{234016A1-FF7A-42BC-A738-0500A00C9BA3}" srcOrd="3" destOrd="0" presId="urn:microsoft.com/office/officeart/2018/2/layout/IconVerticalSolidList"/>
    <dgm:cxn modelId="{C42A2297-C726-48EE-ACFA-FA0C93264ABA}" type="presParOf" srcId="{45E19A3F-6BB2-48A0-9F71-6E7A65EE969C}" destId="{317880DA-7AA4-4A9B-99D1-DDAA2A394EF1}" srcOrd="4" destOrd="0" presId="urn:microsoft.com/office/officeart/2018/2/layout/IconVerticalSolidList"/>
    <dgm:cxn modelId="{CFF462A1-1CD4-43C9-8FF2-5DF9FECFA735}" type="presParOf" srcId="{317880DA-7AA4-4A9B-99D1-DDAA2A394EF1}" destId="{64153D43-B3E5-4F4C-9073-D2D67105DDD5}" srcOrd="0" destOrd="0" presId="urn:microsoft.com/office/officeart/2018/2/layout/IconVerticalSolidList"/>
    <dgm:cxn modelId="{3AE4ACEA-B86B-491A-AC3D-527906CB6E67}" type="presParOf" srcId="{317880DA-7AA4-4A9B-99D1-DDAA2A394EF1}" destId="{C54B37B9-4DF2-42FD-B557-7CD3D775ECA1}" srcOrd="1" destOrd="0" presId="urn:microsoft.com/office/officeart/2018/2/layout/IconVerticalSolidList"/>
    <dgm:cxn modelId="{7449C872-7CFE-453E-AB89-360301E254B3}" type="presParOf" srcId="{317880DA-7AA4-4A9B-99D1-DDAA2A394EF1}" destId="{A045D616-D279-4AD5-96C2-31FFC362E4BF}" srcOrd="2" destOrd="0" presId="urn:microsoft.com/office/officeart/2018/2/layout/IconVerticalSolidList"/>
    <dgm:cxn modelId="{5C57F45E-6BD9-4917-83EE-9F227D38844F}" type="presParOf" srcId="{317880DA-7AA4-4A9B-99D1-DDAA2A394EF1}" destId="{BE88D84D-5C3F-426D-8ADF-114C08DBEE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0B8A8F-0FB9-42D9-B199-DC93DB8EC41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609FF2-CE49-4192-AE0E-3778A10A9AA4}">
      <dgm:prSet/>
      <dgm:spPr/>
      <dgm:t>
        <a:bodyPr/>
        <a:lstStyle/>
        <a:p>
          <a:r>
            <a:rPr lang="es-MX"/>
            <a:t>Negociación entre alumnos para el establecimiento de metas comunes.</a:t>
          </a:r>
          <a:endParaRPr lang="en-US"/>
        </a:p>
      </dgm:t>
    </dgm:pt>
    <dgm:pt modelId="{DA3CF436-8F74-4B33-BE24-CE7C44A62F84}" type="parTrans" cxnId="{2BA0F497-4927-4B4D-BDB0-B38A7AB5C0CE}">
      <dgm:prSet/>
      <dgm:spPr/>
      <dgm:t>
        <a:bodyPr/>
        <a:lstStyle/>
        <a:p>
          <a:endParaRPr lang="en-US"/>
        </a:p>
      </dgm:t>
    </dgm:pt>
    <dgm:pt modelId="{B64836D6-FA0B-4FD8-A8D7-BC211B8F2728}" type="sibTrans" cxnId="{2BA0F497-4927-4B4D-BDB0-B38A7AB5C0CE}">
      <dgm:prSet/>
      <dgm:spPr/>
      <dgm:t>
        <a:bodyPr/>
        <a:lstStyle/>
        <a:p>
          <a:endParaRPr lang="en-US"/>
        </a:p>
      </dgm:t>
    </dgm:pt>
    <dgm:pt modelId="{A1DF4695-6EEB-47E1-9EFA-D4A7FA976155}">
      <dgm:prSet/>
      <dgm:spPr/>
      <dgm:t>
        <a:bodyPr/>
        <a:lstStyle/>
        <a:p>
          <a:r>
            <a:rPr lang="es-MX"/>
            <a:t>Ejercicio, intercambio y afianzamiento de habilidades sociales, afectivas, de aprendizaje y de resolución de problemas.</a:t>
          </a:r>
          <a:endParaRPr lang="en-US"/>
        </a:p>
      </dgm:t>
    </dgm:pt>
    <dgm:pt modelId="{78450A50-AA04-445A-A176-589D67E1D11D}" type="parTrans" cxnId="{5E9A8B3C-75B3-4359-88E3-771450EA39BF}">
      <dgm:prSet/>
      <dgm:spPr/>
      <dgm:t>
        <a:bodyPr/>
        <a:lstStyle/>
        <a:p>
          <a:endParaRPr lang="en-US"/>
        </a:p>
      </dgm:t>
    </dgm:pt>
    <dgm:pt modelId="{48103134-4BD3-4C63-8AAC-B192A9AA611E}" type="sibTrans" cxnId="{5E9A8B3C-75B3-4359-88E3-771450EA39BF}">
      <dgm:prSet/>
      <dgm:spPr/>
      <dgm:t>
        <a:bodyPr/>
        <a:lstStyle/>
        <a:p>
          <a:endParaRPr lang="en-US"/>
        </a:p>
      </dgm:t>
    </dgm:pt>
    <dgm:pt modelId="{7F7CBE6C-A617-4B14-976D-AAA2A502577E}">
      <dgm:prSet/>
      <dgm:spPr/>
      <dgm:t>
        <a:bodyPr/>
        <a:lstStyle/>
        <a:p>
          <a:r>
            <a:rPr lang="es-MX"/>
            <a:t>Profundización, redistribución y reforzamiento del conocimiento.</a:t>
          </a:r>
          <a:endParaRPr lang="en-US"/>
        </a:p>
      </dgm:t>
    </dgm:pt>
    <dgm:pt modelId="{D05E4F8C-40DE-4A37-8F85-D791DCB04605}" type="parTrans" cxnId="{9AC3365A-C8B7-464E-B23B-6F246545CB52}">
      <dgm:prSet/>
      <dgm:spPr/>
      <dgm:t>
        <a:bodyPr/>
        <a:lstStyle/>
        <a:p>
          <a:endParaRPr lang="en-US"/>
        </a:p>
      </dgm:t>
    </dgm:pt>
    <dgm:pt modelId="{EDF8D505-86CC-4A72-99AA-A39CD4FAD3E9}" type="sibTrans" cxnId="{9AC3365A-C8B7-464E-B23B-6F246545CB52}">
      <dgm:prSet/>
      <dgm:spPr/>
      <dgm:t>
        <a:bodyPr/>
        <a:lstStyle/>
        <a:p>
          <a:endParaRPr lang="en-US"/>
        </a:p>
      </dgm:t>
    </dgm:pt>
    <dgm:pt modelId="{6E1A4745-C52A-4681-8FA6-5212B3BA963A}" type="pres">
      <dgm:prSet presAssocID="{C60B8A8F-0FB9-42D9-B199-DC93DB8EC41B}" presName="root" presStyleCnt="0">
        <dgm:presLayoutVars>
          <dgm:dir/>
          <dgm:resizeHandles val="exact"/>
        </dgm:presLayoutVars>
      </dgm:prSet>
      <dgm:spPr/>
      <dgm:t>
        <a:bodyPr/>
        <a:lstStyle/>
        <a:p>
          <a:endParaRPr lang="es-MX"/>
        </a:p>
      </dgm:t>
    </dgm:pt>
    <dgm:pt modelId="{BB902BE2-159C-4C44-AEF1-92A3B6BB77ED}" type="pres">
      <dgm:prSet presAssocID="{39609FF2-CE49-4192-AE0E-3778A10A9AA4}" presName="compNode" presStyleCnt="0"/>
      <dgm:spPr/>
    </dgm:pt>
    <dgm:pt modelId="{205010F7-CC5A-4BA9-8001-9215E551A186}" type="pres">
      <dgm:prSet presAssocID="{39609FF2-CE49-4192-AE0E-3778A10A9AA4}" presName="bgRect" presStyleLbl="bgShp" presStyleIdx="0" presStyleCnt="3"/>
      <dgm:spPr/>
    </dgm:pt>
    <dgm:pt modelId="{7D48B7FB-C3B2-4881-8430-70111C186B90}" type="pres">
      <dgm:prSet presAssocID="{39609FF2-CE49-4192-AE0E-3778A10A9AA4}"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F38C0314-02C1-47B7-9159-6407B168006F}" type="pres">
      <dgm:prSet presAssocID="{39609FF2-CE49-4192-AE0E-3778A10A9AA4}" presName="spaceRect" presStyleCnt="0"/>
      <dgm:spPr/>
    </dgm:pt>
    <dgm:pt modelId="{E11BE094-0DCD-44BE-9A7C-35A510B7BBBB}" type="pres">
      <dgm:prSet presAssocID="{39609FF2-CE49-4192-AE0E-3778A10A9AA4}" presName="parTx" presStyleLbl="revTx" presStyleIdx="0" presStyleCnt="3">
        <dgm:presLayoutVars>
          <dgm:chMax val="0"/>
          <dgm:chPref val="0"/>
        </dgm:presLayoutVars>
      </dgm:prSet>
      <dgm:spPr/>
      <dgm:t>
        <a:bodyPr/>
        <a:lstStyle/>
        <a:p>
          <a:endParaRPr lang="es-MX"/>
        </a:p>
      </dgm:t>
    </dgm:pt>
    <dgm:pt modelId="{B8874A82-63B5-46B3-97AA-D7A54D82C397}" type="pres">
      <dgm:prSet presAssocID="{B64836D6-FA0B-4FD8-A8D7-BC211B8F2728}" presName="sibTrans" presStyleCnt="0"/>
      <dgm:spPr/>
    </dgm:pt>
    <dgm:pt modelId="{BEDB9C16-CF24-489A-B065-4415DAAEC899}" type="pres">
      <dgm:prSet presAssocID="{A1DF4695-6EEB-47E1-9EFA-D4A7FA976155}" presName="compNode" presStyleCnt="0"/>
      <dgm:spPr/>
    </dgm:pt>
    <dgm:pt modelId="{2B0388B2-F62E-424E-8A01-B081D4AC4001}" type="pres">
      <dgm:prSet presAssocID="{A1DF4695-6EEB-47E1-9EFA-D4A7FA976155}" presName="bgRect" presStyleLbl="bgShp" presStyleIdx="1" presStyleCnt="3"/>
      <dgm:spPr/>
    </dgm:pt>
    <dgm:pt modelId="{298DD9AA-76C9-4384-B55B-6C677570C475}" type="pres">
      <dgm:prSet presAssocID="{A1DF4695-6EEB-47E1-9EFA-D4A7FA97615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assroom"/>
        </a:ext>
      </dgm:extLst>
    </dgm:pt>
    <dgm:pt modelId="{4FF5BB9A-7069-4DD2-8E12-FD35C600ABE1}" type="pres">
      <dgm:prSet presAssocID="{A1DF4695-6EEB-47E1-9EFA-D4A7FA976155}" presName="spaceRect" presStyleCnt="0"/>
      <dgm:spPr/>
    </dgm:pt>
    <dgm:pt modelId="{8DCC1F45-C465-44AF-B3F4-E2D674A16A82}" type="pres">
      <dgm:prSet presAssocID="{A1DF4695-6EEB-47E1-9EFA-D4A7FA976155}" presName="parTx" presStyleLbl="revTx" presStyleIdx="1" presStyleCnt="3">
        <dgm:presLayoutVars>
          <dgm:chMax val="0"/>
          <dgm:chPref val="0"/>
        </dgm:presLayoutVars>
      </dgm:prSet>
      <dgm:spPr/>
      <dgm:t>
        <a:bodyPr/>
        <a:lstStyle/>
        <a:p>
          <a:endParaRPr lang="es-MX"/>
        </a:p>
      </dgm:t>
    </dgm:pt>
    <dgm:pt modelId="{E17FDAA5-E575-4D70-B6D9-ACA595979556}" type="pres">
      <dgm:prSet presAssocID="{48103134-4BD3-4C63-8AAC-B192A9AA611E}" presName="sibTrans" presStyleCnt="0"/>
      <dgm:spPr/>
    </dgm:pt>
    <dgm:pt modelId="{4DD65366-6ACA-4E9B-B0D8-E7AFED627325}" type="pres">
      <dgm:prSet presAssocID="{7F7CBE6C-A617-4B14-976D-AAA2A502577E}" presName="compNode" presStyleCnt="0"/>
      <dgm:spPr/>
    </dgm:pt>
    <dgm:pt modelId="{8ABCD99D-7F4C-4BF1-BB72-C24DACF850B4}" type="pres">
      <dgm:prSet presAssocID="{7F7CBE6C-A617-4B14-976D-AAA2A502577E}" presName="bgRect" presStyleLbl="bgShp" presStyleIdx="2" presStyleCnt="3"/>
      <dgm:spPr/>
    </dgm:pt>
    <dgm:pt modelId="{637E7208-03C4-467D-BEEE-0EC84DB402D6}" type="pres">
      <dgm:prSet presAssocID="{7F7CBE6C-A617-4B14-976D-AAA2A502577E}"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87F14EC0-C196-48EE-9574-17ACE0938DFD}" type="pres">
      <dgm:prSet presAssocID="{7F7CBE6C-A617-4B14-976D-AAA2A502577E}" presName="spaceRect" presStyleCnt="0"/>
      <dgm:spPr/>
    </dgm:pt>
    <dgm:pt modelId="{A0753D1C-02AA-4170-8E67-96FD2819E00E}" type="pres">
      <dgm:prSet presAssocID="{7F7CBE6C-A617-4B14-976D-AAA2A502577E}" presName="parTx" presStyleLbl="revTx" presStyleIdx="2" presStyleCnt="3">
        <dgm:presLayoutVars>
          <dgm:chMax val="0"/>
          <dgm:chPref val="0"/>
        </dgm:presLayoutVars>
      </dgm:prSet>
      <dgm:spPr/>
      <dgm:t>
        <a:bodyPr/>
        <a:lstStyle/>
        <a:p>
          <a:endParaRPr lang="es-MX"/>
        </a:p>
      </dgm:t>
    </dgm:pt>
  </dgm:ptLst>
  <dgm:cxnLst>
    <dgm:cxn modelId="{9AC3365A-C8B7-464E-B23B-6F246545CB52}" srcId="{C60B8A8F-0FB9-42D9-B199-DC93DB8EC41B}" destId="{7F7CBE6C-A617-4B14-976D-AAA2A502577E}" srcOrd="2" destOrd="0" parTransId="{D05E4F8C-40DE-4A37-8F85-D791DCB04605}" sibTransId="{EDF8D505-86CC-4A72-99AA-A39CD4FAD3E9}"/>
    <dgm:cxn modelId="{60FE4AFE-805F-4AAF-9295-AC0DAA2C2BCF}" type="presOf" srcId="{C60B8A8F-0FB9-42D9-B199-DC93DB8EC41B}" destId="{6E1A4745-C52A-4681-8FA6-5212B3BA963A}" srcOrd="0" destOrd="0" presId="urn:microsoft.com/office/officeart/2018/2/layout/IconVerticalSolidList"/>
    <dgm:cxn modelId="{1B01EA9B-DB0F-4E55-AE16-BDB70447D4B6}" type="presOf" srcId="{7F7CBE6C-A617-4B14-976D-AAA2A502577E}" destId="{A0753D1C-02AA-4170-8E67-96FD2819E00E}" srcOrd="0" destOrd="0" presId="urn:microsoft.com/office/officeart/2018/2/layout/IconVerticalSolidList"/>
    <dgm:cxn modelId="{87AC6926-3ACA-4CA9-BCF4-6294F5AFCB70}" type="presOf" srcId="{A1DF4695-6EEB-47E1-9EFA-D4A7FA976155}" destId="{8DCC1F45-C465-44AF-B3F4-E2D674A16A82}" srcOrd="0" destOrd="0" presId="urn:microsoft.com/office/officeart/2018/2/layout/IconVerticalSolidList"/>
    <dgm:cxn modelId="{5E9A8B3C-75B3-4359-88E3-771450EA39BF}" srcId="{C60B8A8F-0FB9-42D9-B199-DC93DB8EC41B}" destId="{A1DF4695-6EEB-47E1-9EFA-D4A7FA976155}" srcOrd="1" destOrd="0" parTransId="{78450A50-AA04-445A-A176-589D67E1D11D}" sibTransId="{48103134-4BD3-4C63-8AAC-B192A9AA611E}"/>
    <dgm:cxn modelId="{2BA0F497-4927-4B4D-BDB0-B38A7AB5C0CE}" srcId="{C60B8A8F-0FB9-42D9-B199-DC93DB8EC41B}" destId="{39609FF2-CE49-4192-AE0E-3778A10A9AA4}" srcOrd="0" destOrd="0" parTransId="{DA3CF436-8F74-4B33-BE24-CE7C44A62F84}" sibTransId="{B64836D6-FA0B-4FD8-A8D7-BC211B8F2728}"/>
    <dgm:cxn modelId="{6643301B-D46D-42A5-8B12-E1C9D145DBAA}" type="presOf" srcId="{39609FF2-CE49-4192-AE0E-3778A10A9AA4}" destId="{E11BE094-0DCD-44BE-9A7C-35A510B7BBBB}" srcOrd="0" destOrd="0" presId="urn:microsoft.com/office/officeart/2018/2/layout/IconVerticalSolidList"/>
    <dgm:cxn modelId="{2ADADDA4-F55F-4CD7-ABFC-CF7900ECE74E}" type="presParOf" srcId="{6E1A4745-C52A-4681-8FA6-5212B3BA963A}" destId="{BB902BE2-159C-4C44-AEF1-92A3B6BB77ED}" srcOrd="0" destOrd="0" presId="urn:microsoft.com/office/officeart/2018/2/layout/IconVerticalSolidList"/>
    <dgm:cxn modelId="{D6FAFC77-5BD4-4E10-9973-C7C82B3122C1}" type="presParOf" srcId="{BB902BE2-159C-4C44-AEF1-92A3B6BB77ED}" destId="{205010F7-CC5A-4BA9-8001-9215E551A186}" srcOrd="0" destOrd="0" presId="urn:microsoft.com/office/officeart/2018/2/layout/IconVerticalSolidList"/>
    <dgm:cxn modelId="{89C3F579-E3D6-484C-86FD-AD903ED2E7BC}" type="presParOf" srcId="{BB902BE2-159C-4C44-AEF1-92A3B6BB77ED}" destId="{7D48B7FB-C3B2-4881-8430-70111C186B90}" srcOrd="1" destOrd="0" presId="urn:microsoft.com/office/officeart/2018/2/layout/IconVerticalSolidList"/>
    <dgm:cxn modelId="{2A85E09B-A0E0-44F5-AC7F-67C5CF8C82AA}" type="presParOf" srcId="{BB902BE2-159C-4C44-AEF1-92A3B6BB77ED}" destId="{F38C0314-02C1-47B7-9159-6407B168006F}" srcOrd="2" destOrd="0" presId="urn:microsoft.com/office/officeart/2018/2/layout/IconVerticalSolidList"/>
    <dgm:cxn modelId="{A843C56B-0C77-4BB3-A8E7-31B4CACEAFFD}" type="presParOf" srcId="{BB902BE2-159C-4C44-AEF1-92A3B6BB77ED}" destId="{E11BE094-0DCD-44BE-9A7C-35A510B7BBBB}" srcOrd="3" destOrd="0" presId="urn:microsoft.com/office/officeart/2018/2/layout/IconVerticalSolidList"/>
    <dgm:cxn modelId="{7180B552-B03E-427E-99D6-DDB5D00A46D3}" type="presParOf" srcId="{6E1A4745-C52A-4681-8FA6-5212B3BA963A}" destId="{B8874A82-63B5-46B3-97AA-D7A54D82C397}" srcOrd="1" destOrd="0" presId="urn:microsoft.com/office/officeart/2018/2/layout/IconVerticalSolidList"/>
    <dgm:cxn modelId="{BD531A52-465F-4AD2-9853-95C6E2F6FF84}" type="presParOf" srcId="{6E1A4745-C52A-4681-8FA6-5212B3BA963A}" destId="{BEDB9C16-CF24-489A-B065-4415DAAEC899}" srcOrd="2" destOrd="0" presId="urn:microsoft.com/office/officeart/2018/2/layout/IconVerticalSolidList"/>
    <dgm:cxn modelId="{D9201AD6-6C73-4CAA-946C-9555927547D8}" type="presParOf" srcId="{BEDB9C16-CF24-489A-B065-4415DAAEC899}" destId="{2B0388B2-F62E-424E-8A01-B081D4AC4001}" srcOrd="0" destOrd="0" presId="urn:microsoft.com/office/officeart/2018/2/layout/IconVerticalSolidList"/>
    <dgm:cxn modelId="{83EDAC6E-2F59-4CDB-BE01-3F77183A112C}" type="presParOf" srcId="{BEDB9C16-CF24-489A-B065-4415DAAEC899}" destId="{298DD9AA-76C9-4384-B55B-6C677570C475}" srcOrd="1" destOrd="0" presId="urn:microsoft.com/office/officeart/2018/2/layout/IconVerticalSolidList"/>
    <dgm:cxn modelId="{A324A62E-BBC4-4A65-9C53-E865CF1BE345}" type="presParOf" srcId="{BEDB9C16-CF24-489A-B065-4415DAAEC899}" destId="{4FF5BB9A-7069-4DD2-8E12-FD35C600ABE1}" srcOrd="2" destOrd="0" presId="urn:microsoft.com/office/officeart/2018/2/layout/IconVerticalSolidList"/>
    <dgm:cxn modelId="{8223687D-F3D6-4E58-A835-E3C78834DEE2}" type="presParOf" srcId="{BEDB9C16-CF24-489A-B065-4415DAAEC899}" destId="{8DCC1F45-C465-44AF-B3F4-E2D674A16A82}" srcOrd="3" destOrd="0" presId="urn:microsoft.com/office/officeart/2018/2/layout/IconVerticalSolidList"/>
    <dgm:cxn modelId="{3B29BFD0-AF51-4FEC-9661-BF260884BC29}" type="presParOf" srcId="{6E1A4745-C52A-4681-8FA6-5212B3BA963A}" destId="{E17FDAA5-E575-4D70-B6D9-ACA595979556}" srcOrd="3" destOrd="0" presId="urn:microsoft.com/office/officeart/2018/2/layout/IconVerticalSolidList"/>
    <dgm:cxn modelId="{885125DC-870E-4613-97BD-C3E3B0C07127}" type="presParOf" srcId="{6E1A4745-C52A-4681-8FA6-5212B3BA963A}" destId="{4DD65366-6ACA-4E9B-B0D8-E7AFED627325}" srcOrd="4" destOrd="0" presId="urn:microsoft.com/office/officeart/2018/2/layout/IconVerticalSolidList"/>
    <dgm:cxn modelId="{9C6D851C-B122-4D0F-80B7-A869AD59C8EC}" type="presParOf" srcId="{4DD65366-6ACA-4E9B-B0D8-E7AFED627325}" destId="{8ABCD99D-7F4C-4BF1-BB72-C24DACF850B4}" srcOrd="0" destOrd="0" presId="urn:microsoft.com/office/officeart/2018/2/layout/IconVerticalSolidList"/>
    <dgm:cxn modelId="{51AD8032-FE75-46D5-B2F1-F587A89BE2F8}" type="presParOf" srcId="{4DD65366-6ACA-4E9B-B0D8-E7AFED627325}" destId="{637E7208-03C4-467D-BEEE-0EC84DB402D6}" srcOrd="1" destOrd="0" presId="urn:microsoft.com/office/officeart/2018/2/layout/IconVerticalSolidList"/>
    <dgm:cxn modelId="{0E5B88A4-6969-42B6-9EEB-1AADC49DA5A8}" type="presParOf" srcId="{4DD65366-6ACA-4E9B-B0D8-E7AFED627325}" destId="{87F14EC0-C196-48EE-9574-17ACE0938DFD}" srcOrd="2" destOrd="0" presId="urn:microsoft.com/office/officeart/2018/2/layout/IconVerticalSolidList"/>
    <dgm:cxn modelId="{72105CD9-C452-46C6-9048-2C95AE43E412}" type="presParOf" srcId="{4DD65366-6ACA-4E9B-B0D8-E7AFED627325}" destId="{A0753D1C-02AA-4170-8E67-96FD2819E0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F70567-6BA3-44EE-B08E-613E29F4F32B}"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D4751F2-6539-4331-AEA1-D90DC5B6CC46}">
      <dgm:prSet/>
      <dgm:spPr/>
      <dgm:t>
        <a:bodyPr/>
        <a:lstStyle/>
        <a:p>
          <a:pPr>
            <a:lnSpc>
              <a:spcPct val="100000"/>
            </a:lnSpc>
          </a:pPr>
          <a:r>
            <a:rPr lang="es-MX"/>
            <a:t>Disposición anticipada y proyectiva de las estrategias, actividades, materiales y métodos de evaluación.</a:t>
          </a:r>
          <a:endParaRPr lang="en-US"/>
        </a:p>
      </dgm:t>
    </dgm:pt>
    <dgm:pt modelId="{C24047DE-62C8-4061-8D2C-C763C254716B}" type="parTrans" cxnId="{1087C950-FF8F-40FA-86BE-75084D8D47EC}">
      <dgm:prSet/>
      <dgm:spPr/>
      <dgm:t>
        <a:bodyPr/>
        <a:lstStyle/>
        <a:p>
          <a:endParaRPr lang="en-US"/>
        </a:p>
      </dgm:t>
    </dgm:pt>
    <dgm:pt modelId="{D2E5CA17-8736-4E06-B54C-82F5C2896EF1}" type="sibTrans" cxnId="{1087C950-FF8F-40FA-86BE-75084D8D47EC}">
      <dgm:prSet/>
      <dgm:spPr/>
      <dgm:t>
        <a:bodyPr/>
        <a:lstStyle/>
        <a:p>
          <a:endParaRPr lang="en-US"/>
        </a:p>
      </dgm:t>
    </dgm:pt>
    <dgm:pt modelId="{0B147C75-3B80-4F74-B974-7BFE346574B3}">
      <dgm:prSet/>
      <dgm:spPr/>
      <dgm:t>
        <a:bodyPr/>
        <a:lstStyle/>
        <a:p>
          <a:pPr>
            <a:lnSpc>
              <a:spcPct val="100000"/>
            </a:lnSpc>
          </a:pPr>
          <a:r>
            <a:rPr lang="es-MX"/>
            <a:t>Orientación del trabajo cooperativo entre los alumnos: conformación de equipos, mediación en sus interacciones y acompañamiento en los procesos de problematización y de construcción de soluciones.</a:t>
          </a:r>
          <a:endParaRPr lang="en-US"/>
        </a:p>
      </dgm:t>
    </dgm:pt>
    <dgm:pt modelId="{F4911B7D-76BB-44D6-B0E3-020431862BEC}" type="parTrans" cxnId="{0F287267-AF2F-43B3-BD75-C01D604BDC05}">
      <dgm:prSet/>
      <dgm:spPr/>
      <dgm:t>
        <a:bodyPr/>
        <a:lstStyle/>
        <a:p>
          <a:endParaRPr lang="en-US"/>
        </a:p>
      </dgm:t>
    </dgm:pt>
    <dgm:pt modelId="{9F218AB6-FF9F-4874-A24C-8A9B45F45DEC}" type="sibTrans" cxnId="{0F287267-AF2F-43B3-BD75-C01D604BDC05}">
      <dgm:prSet/>
      <dgm:spPr/>
      <dgm:t>
        <a:bodyPr/>
        <a:lstStyle/>
        <a:p>
          <a:endParaRPr lang="en-US"/>
        </a:p>
      </dgm:t>
    </dgm:pt>
    <dgm:pt modelId="{F4F0AC55-E306-42DD-B3DF-3ED5494220D4}">
      <dgm:prSet/>
      <dgm:spPr/>
      <dgm:t>
        <a:bodyPr/>
        <a:lstStyle/>
        <a:p>
          <a:pPr>
            <a:lnSpc>
              <a:spcPct val="100000"/>
            </a:lnSpc>
          </a:pPr>
          <a:r>
            <a:rPr lang="es-MX"/>
            <a:t>Evaluación individual y de equipo, y vinculación con las otras disciplinas, ambos continuos.</a:t>
          </a:r>
          <a:endParaRPr lang="en-US"/>
        </a:p>
      </dgm:t>
    </dgm:pt>
    <dgm:pt modelId="{D1FFB536-01B0-4A0D-A36B-88000D1A9FF9}" type="parTrans" cxnId="{D9DE7068-A7D2-4E50-86FA-A347A0AFEC83}">
      <dgm:prSet/>
      <dgm:spPr/>
      <dgm:t>
        <a:bodyPr/>
        <a:lstStyle/>
        <a:p>
          <a:endParaRPr lang="en-US"/>
        </a:p>
      </dgm:t>
    </dgm:pt>
    <dgm:pt modelId="{2A9C436A-8487-4EEE-A310-BD0F82826301}" type="sibTrans" cxnId="{D9DE7068-A7D2-4E50-86FA-A347A0AFEC83}">
      <dgm:prSet/>
      <dgm:spPr/>
      <dgm:t>
        <a:bodyPr/>
        <a:lstStyle/>
        <a:p>
          <a:endParaRPr lang="en-US"/>
        </a:p>
      </dgm:t>
    </dgm:pt>
    <dgm:pt modelId="{4F89C8A3-320B-421A-9FB4-B3DBF5068D5E}" type="pres">
      <dgm:prSet presAssocID="{41F70567-6BA3-44EE-B08E-613E29F4F32B}" presName="root" presStyleCnt="0">
        <dgm:presLayoutVars>
          <dgm:dir/>
          <dgm:resizeHandles val="exact"/>
        </dgm:presLayoutVars>
      </dgm:prSet>
      <dgm:spPr/>
      <dgm:t>
        <a:bodyPr/>
        <a:lstStyle/>
        <a:p>
          <a:endParaRPr lang="es-MX"/>
        </a:p>
      </dgm:t>
    </dgm:pt>
    <dgm:pt modelId="{5E8ADFEC-C4DF-48C5-B02D-FEDA2C4E9356}" type="pres">
      <dgm:prSet presAssocID="{8D4751F2-6539-4331-AEA1-D90DC5B6CC46}" presName="compNode" presStyleCnt="0"/>
      <dgm:spPr/>
    </dgm:pt>
    <dgm:pt modelId="{E983E7BA-123D-49F1-B3F6-907F69A557CF}" type="pres">
      <dgm:prSet presAssocID="{8D4751F2-6539-4331-AEA1-D90DC5B6CC46}" presName="bgRect" presStyleLbl="bgShp" presStyleIdx="0" presStyleCnt="3"/>
      <dgm:spPr/>
    </dgm:pt>
    <dgm:pt modelId="{0250F258-91AB-470C-B473-1E61F21F08AA}" type="pres">
      <dgm:prSet presAssocID="{8D4751F2-6539-4331-AEA1-D90DC5B6CC4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0B58E8D8-8A0B-496D-89BE-1D2FA98595FB}" type="pres">
      <dgm:prSet presAssocID="{8D4751F2-6539-4331-AEA1-D90DC5B6CC46}" presName="spaceRect" presStyleCnt="0"/>
      <dgm:spPr/>
    </dgm:pt>
    <dgm:pt modelId="{CCE12E01-C14E-4DAA-9629-34495CEEA465}" type="pres">
      <dgm:prSet presAssocID="{8D4751F2-6539-4331-AEA1-D90DC5B6CC46}" presName="parTx" presStyleLbl="revTx" presStyleIdx="0" presStyleCnt="3">
        <dgm:presLayoutVars>
          <dgm:chMax val="0"/>
          <dgm:chPref val="0"/>
        </dgm:presLayoutVars>
      </dgm:prSet>
      <dgm:spPr/>
      <dgm:t>
        <a:bodyPr/>
        <a:lstStyle/>
        <a:p>
          <a:endParaRPr lang="es-MX"/>
        </a:p>
      </dgm:t>
    </dgm:pt>
    <dgm:pt modelId="{01004786-E536-4FA5-8E99-EFC8F86212B9}" type="pres">
      <dgm:prSet presAssocID="{D2E5CA17-8736-4E06-B54C-82F5C2896EF1}" presName="sibTrans" presStyleCnt="0"/>
      <dgm:spPr/>
    </dgm:pt>
    <dgm:pt modelId="{7DF25491-3B9A-42A8-B67E-2001884A4E6F}" type="pres">
      <dgm:prSet presAssocID="{0B147C75-3B80-4F74-B974-7BFE346574B3}" presName="compNode" presStyleCnt="0"/>
      <dgm:spPr/>
    </dgm:pt>
    <dgm:pt modelId="{62FBFB2B-A14E-4B16-8C46-114E132DD551}" type="pres">
      <dgm:prSet presAssocID="{0B147C75-3B80-4F74-B974-7BFE346574B3}" presName="bgRect" presStyleLbl="bgShp" presStyleIdx="1" presStyleCnt="3"/>
      <dgm:spPr/>
    </dgm:pt>
    <dgm:pt modelId="{F9BD2BCE-929F-43E1-92FE-67501706D036}" type="pres">
      <dgm:prSet presAssocID="{0B147C75-3B80-4F74-B974-7BFE346574B3}"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Welder"/>
        </a:ext>
      </dgm:extLst>
    </dgm:pt>
    <dgm:pt modelId="{89253AB0-FE90-4FCE-A9E0-0BBBB7C39417}" type="pres">
      <dgm:prSet presAssocID="{0B147C75-3B80-4F74-B974-7BFE346574B3}" presName="spaceRect" presStyleCnt="0"/>
      <dgm:spPr/>
    </dgm:pt>
    <dgm:pt modelId="{4EAF7E4D-AC1F-4E67-9BB2-03FA42F7E88A}" type="pres">
      <dgm:prSet presAssocID="{0B147C75-3B80-4F74-B974-7BFE346574B3}" presName="parTx" presStyleLbl="revTx" presStyleIdx="1" presStyleCnt="3">
        <dgm:presLayoutVars>
          <dgm:chMax val="0"/>
          <dgm:chPref val="0"/>
        </dgm:presLayoutVars>
      </dgm:prSet>
      <dgm:spPr/>
      <dgm:t>
        <a:bodyPr/>
        <a:lstStyle/>
        <a:p>
          <a:endParaRPr lang="es-MX"/>
        </a:p>
      </dgm:t>
    </dgm:pt>
    <dgm:pt modelId="{FE0B3A8C-5DE5-49EC-9FA7-0E7BD8B33B88}" type="pres">
      <dgm:prSet presAssocID="{9F218AB6-FF9F-4874-A24C-8A9B45F45DEC}" presName="sibTrans" presStyleCnt="0"/>
      <dgm:spPr/>
    </dgm:pt>
    <dgm:pt modelId="{B732FD0F-12AE-40E5-9D50-2A36645A89E3}" type="pres">
      <dgm:prSet presAssocID="{F4F0AC55-E306-42DD-B3DF-3ED5494220D4}" presName="compNode" presStyleCnt="0"/>
      <dgm:spPr/>
    </dgm:pt>
    <dgm:pt modelId="{315BED79-F5FC-4031-BCB4-80893D3D33E8}" type="pres">
      <dgm:prSet presAssocID="{F4F0AC55-E306-42DD-B3DF-3ED5494220D4}" presName="bgRect" presStyleLbl="bgShp" presStyleIdx="2" presStyleCnt="3"/>
      <dgm:spPr/>
    </dgm:pt>
    <dgm:pt modelId="{2D18D0C3-A3FC-4EEF-98D8-E2D836136A7B}" type="pres">
      <dgm:prSet presAssocID="{F4F0AC55-E306-42DD-B3DF-3ED5494220D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User Network"/>
        </a:ext>
      </dgm:extLst>
    </dgm:pt>
    <dgm:pt modelId="{16170622-63E1-40F0-B990-EFF3EBA5F060}" type="pres">
      <dgm:prSet presAssocID="{F4F0AC55-E306-42DD-B3DF-3ED5494220D4}" presName="spaceRect" presStyleCnt="0"/>
      <dgm:spPr/>
    </dgm:pt>
    <dgm:pt modelId="{DC7A3BD5-33AC-41FF-BAAF-20CAB1A41918}" type="pres">
      <dgm:prSet presAssocID="{F4F0AC55-E306-42DD-B3DF-3ED5494220D4}" presName="parTx" presStyleLbl="revTx" presStyleIdx="2" presStyleCnt="3">
        <dgm:presLayoutVars>
          <dgm:chMax val="0"/>
          <dgm:chPref val="0"/>
        </dgm:presLayoutVars>
      </dgm:prSet>
      <dgm:spPr/>
      <dgm:t>
        <a:bodyPr/>
        <a:lstStyle/>
        <a:p>
          <a:endParaRPr lang="es-MX"/>
        </a:p>
      </dgm:t>
    </dgm:pt>
  </dgm:ptLst>
  <dgm:cxnLst>
    <dgm:cxn modelId="{0F287267-AF2F-43B3-BD75-C01D604BDC05}" srcId="{41F70567-6BA3-44EE-B08E-613E29F4F32B}" destId="{0B147C75-3B80-4F74-B974-7BFE346574B3}" srcOrd="1" destOrd="0" parTransId="{F4911B7D-76BB-44D6-B0E3-020431862BEC}" sibTransId="{9F218AB6-FF9F-4874-A24C-8A9B45F45DEC}"/>
    <dgm:cxn modelId="{1087C950-FF8F-40FA-86BE-75084D8D47EC}" srcId="{41F70567-6BA3-44EE-B08E-613E29F4F32B}" destId="{8D4751F2-6539-4331-AEA1-D90DC5B6CC46}" srcOrd="0" destOrd="0" parTransId="{C24047DE-62C8-4061-8D2C-C763C254716B}" sibTransId="{D2E5CA17-8736-4E06-B54C-82F5C2896EF1}"/>
    <dgm:cxn modelId="{CBDF3D5E-8289-429E-A0EB-6D0BA599EEB8}" type="presOf" srcId="{41F70567-6BA3-44EE-B08E-613E29F4F32B}" destId="{4F89C8A3-320B-421A-9FB4-B3DBF5068D5E}" srcOrd="0" destOrd="0" presId="urn:microsoft.com/office/officeart/2018/2/layout/IconVerticalSolidList"/>
    <dgm:cxn modelId="{D9DE7068-A7D2-4E50-86FA-A347A0AFEC83}" srcId="{41F70567-6BA3-44EE-B08E-613E29F4F32B}" destId="{F4F0AC55-E306-42DD-B3DF-3ED5494220D4}" srcOrd="2" destOrd="0" parTransId="{D1FFB536-01B0-4A0D-A36B-88000D1A9FF9}" sibTransId="{2A9C436A-8487-4EEE-A310-BD0F82826301}"/>
    <dgm:cxn modelId="{35C2891F-5778-4F6B-B20E-7F430B89693A}" type="presOf" srcId="{0B147C75-3B80-4F74-B974-7BFE346574B3}" destId="{4EAF7E4D-AC1F-4E67-9BB2-03FA42F7E88A}" srcOrd="0" destOrd="0" presId="urn:microsoft.com/office/officeart/2018/2/layout/IconVerticalSolidList"/>
    <dgm:cxn modelId="{998F5DE3-D860-4F06-8686-43871CB77233}" type="presOf" srcId="{8D4751F2-6539-4331-AEA1-D90DC5B6CC46}" destId="{CCE12E01-C14E-4DAA-9629-34495CEEA465}" srcOrd="0" destOrd="0" presId="urn:microsoft.com/office/officeart/2018/2/layout/IconVerticalSolidList"/>
    <dgm:cxn modelId="{95A5C164-9CF3-4FB0-8C3E-7DFDFB32BF6B}" type="presOf" srcId="{F4F0AC55-E306-42DD-B3DF-3ED5494220D4}" destId="{DC7A3BD5-33AC-41FF-BAAF-20CAB1A41918}" srcOrd="0" destOrd="0" presId="urn:microsoft.com/office/officeart/2018/2/layout/IconVerticalSolidList"/>
    <dgm:cxn modelId="{088F28E3-24F3-4861-B331-95E146AFCF33}" type="presParOf" srcId="{4F89C8A3-320B-421A-9FB4-B3DBF5068D5E}" destId="{5E8ADFEC-C4DF-48C5-B02D-FEDA2C4E9356}" srcOrd="0" destOrd="0" presId="urn:microsoft.com/office/officeart/2018/2/layout/IconVerticalSolidList"/>
    <dgm:cxn modelId="{568CAE00-38D6-4779-BD7A-C79BA1CED3D4}" type="presParOf" srcId="{5E8ADFEC-C4DF-48C5-B02D-FEDA2C4E9356}" destId="{E983E7BA-123D-49F1-B3F6-907F69A557CF}" srcOrd="0" destOrd="0" presId="urn:microsoft.com/office/officeart/2018/2/layout/IconVerticalSolidList"/>
    <dgm:cxn modelId="{92F4EFD2-EA02-42B2-B39F-AEC95CF4299B}" type="presParOf" srcId="{5E8ADFEC-C4DF-48C5-B02D-FEDA2C4E9356}" destId="{0250F258-91AB-470C-B473-1E61F21F08AA}" srcOrd="1" destOrd="0" presId="urn:microsoft.com/office/officeart/2018/2/layout/IconVerticalSolidList"/>
    <dgm:cxn modelId="{225669F3-F545-471D-9CF8-0375C0A36C2C}" type="presParOf" srcId="{5E8ADFEC-C4DF-48C5-B02D-FEDA2C4E9356}" destId="{0B58E8D8-8A0B-496D-89BE-1D2FA98595FB}" srcOrd="2" destOrd="0" presId="urn:microsoft.com/office/officeart/2018/2/layout/IconVerticalSolidList"/>
    <dgm:cxn modelId="{99018794-4F36-4E01-9137-2DEE2EF200A1}" type="presParOf" srcId="{5E8ADFEC-C4DF-48C5-B02D-FEDA2C4E9356}" destId="{CCE12E01-C14E-4DAA-9629-34495CEEA465}" srcOrd="3" destOrd="0" presId="urn:microsoft.com/office/officeart/2018/2/layout/IconVerticalSolidList"/>
    <dgm:cxn modelId="{D07B3845-BB76-4943-9B16-7D1F330B11D5}" type="presParOf" srcId="{4F89C8A3-320B-421A-9FB4-B3DBF5068D5E}" destId="{01004786-E536-4FA5-8E99-EFC8F86212B9}" srcOrd="1" destOrd="0" presId="urn:microsoft.com/office/officeart/2018/2/layout/IconVerticalSolidList"/>
    <dgm:cxn modelId="{0E43702A-723E-44DA-BFD4-0CFB05F73C17}" type="presParOf" srcId="{4F89C8A3-320B-421A-9FB4-B3DBF5068D5E}" destId="{7DF25491-3B9A-42A8-B67E-2001884A4E6F}" srcOrd="2" destOrd="0" presId="urn:microsoft.com/office/officeart/2018/2/layout/IconVerticalSolidList"/>
    <dgm:cxn modelId="{ED53B4B8-E303-4DA2-8911-75A7D8259E0B}" type="presParOf" srcId="{7DF25491-3B9A-42A8-B67E-2001884A4E6F}" destId="{62FBFB2B-A14E-4B16-8C46-114E132DD551}" srcOrd="0" destOrd="0" presId="urn:microsoft.com/office/officeart/2018/2/layout/IconVerticalSolidList"/>
    <dgm:cxn modelId="{AE9DDCE2-4EFF-4F9F-B621-5C3C56C31EE8}" type="presParOf" srcId="{7DF25491-3B9A-42A8-B67E-2001884A4E6F}" destId="{F9BD2BCE-929F-43E1-92FE-67501706D036}" srcOrd="1" destOrd="0" presId="urn:microsoft.com/office/officeart/2018/2/layout/IconVerticalSolidList"/>
    <dgm:cxn modelId="{0AFCE017-76D0-4F62-9D44-D04CB95C972E}" type="presParOf" srcId="{7DF25491-3B9A-42A8-B67E-2001884A4E6F}" destId="{89253AB0-FE90-4FCE-A9E0-0BBBB7C39417}" srcOrd="2" destOrd="0" presId="urn:microsoft.com/office/officeart/2018/2/layout/IconVerticalSolidList"/>
    <dgm:cxn modelId="{99ECE1A0-AD4D-4C56-8CD6-34F2A7AF6E28}" type="presParOf" srcId="{7DF25491-3B9A-42A8-B67E-2001884A4E6F}" destId="{4EAF7E4D-AC1F-4E67-9BB2-03FA42F7E88A}" srcOrd="3" destOrd="0" presId="urn:microsoft.com/office/officeart/2018/2/layout/IconVerticalSolidList"/>
    <dgm:cxn modelId="{080C72AA-7A5C-4B7D-8614-D4CA9E368F4D}" type="presParOf" srcId="{4F89C8A3-320B-421A-9FB4-B3DBF5068D5E}" destId="{FE0B3A8C-5DE5-49EC-9FA7-0E7BD8B33B88}" srcOrd="3" destOrd="0" presId="urn:microsoft.com/office/officeart/2018/2/layout/IconVerticalSolidList"/>
    <dgm:cxn modelId="{94E876B9-D5F3-4BF4-8E0B-08BB43B2055E}" type="presParOf" srcId="{4F89C8A3-320B-421A-9FB4-B3DBF5068D5E}" destId="{B732FD0F-12AE-40E5-9D50-2A36645A89E3}" srcOrd="4" destOrd="0" presId="urn:microsoft.com/office/officeart/2018/2/layout/IconVerticalSolidList"/>
    <dgm:cxn modelId="{68B13B1D-BBD8-4E1F-8320-748AD5149EA5}" type="presParOf" srcId="{B732FD0F-12AE-40E5-9D50-2A36645A89E3}" destId="{315BED79-F5FC-4031-BCB4-80893D3D33E8}" srcOrd="0" destOrd="0" presId="urn:microsoft.com/office/officeart/2018/2/layout/IconVerticalSolidList"/>
    <dgm:cxn modelId="{A42F43F2-C184-4999-B8CB-5662231E8E4C}" type="presParOf" srcId="{B732FD0F-12AE-40E5-9D50-2A36645A89E3}" destId="{2D18D0C3-A3FC-4EEF-98D8-E2D836136A7B}" srcOrd="1" destOrd="0" presId="urn:microsoft.com/office/officeart/2018/2/layout/IconVerticalSolidList"/>
    <dgm:cxn modelId="{D8624834-1C31-48E8-8BF6-AEE385CE3983}" type="presParOf" srcId="{B732FD0F-12AE-40E5-9D50-2A36645A89E3}" destId="{16170622-63E1-40F0-B990-EFF3EBA5F060}" srcOrd="2" destOrd="0" presId="urn:microsoft.com/office/officeart/2018/2/layout/IconVerticalSolidList"/>
    <dgm:cxn modelId="{A48A2B5B-B714-46A2-8A04-F5686D078923}" type="presParOf" srcId="{B732FD0F-12AE-40E5-9D50-2A36645A89E3}" destId="{DC7A3BD5-33AC-41FF-BAAF-20CAB1A419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A7AAA-4825-4D29-9FF4-B91F0AB7F81E}" type="datetimeFigureOut">
              <a:rPr lang="es-MX" smtClean="0"/>
              <a:t>26/06/2023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299C2-87BA-4C86-A81F-B1D0D7F838FF}" type="slidenum">
              <a:rPr lang="es-MX" smtClean="0"/>
              <a:t>‹Nº›</a:t>
            </a:fld>
            <a:endParaRPr lang="es-MX"/>
          </a:p>
        </p:txBody>
      </p:sp>
    </p:spTree>
    <p:extLst>
      <p:ext uri="{BB962C8B-B14F-4D97-AF65-F5344CB8AC3E}">
        <p14:creationId xmlns:p14="http://schemas.microsoft.com/office/powerpoint/2010/main" val="317747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52F76EB4-225A-42A7-B739-4363F11CF59C}" type="slidenum">
              <a:rPr lang="es-MX" smtClean="0"/>
              <a:t>25</a:t>
            </a:fld>
            <a:endParaRPr lang="es-MX"/>
          </a:p>
        </p:txBody>
      </p:sp>
    </p:spTree>
    <p:extLst>
      <p:ext uri="{BB962C8B-B14F-4D97-AF65-F5344CB8AC3E}">
        <p14:creationId xmlns:p14="http://schemas.microsoft.com/office/powerpoint/2010/main" val="4239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36</a:t>
            </a:fld>
            <a:endParaRPr lang="es-MX"/>
          </a:p>
        </p:txBody>
      </p:sp>
    </p:spTree>
    <p:extLst>
      <p:ext uri="{BB962C8B-B14F-4D97-AF65-F5344CB8AC3E}">
        <p14:creationId xmlns:p14="http://schemas.microsoft.com/office/powerpoint/2010/main" val="255805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49</a:t>
            </a:fld>
            <a:endParaRPr lang="es-MX"/>
          </a:p>
        </p:txBody>
      </p:sp>
    </p:spTree>
    <p:extLst>
      <p:ext uri="{BB962C8B-B14F-4D97-AF65-F5344CB8AC3E}">
        <p14:creationId xmlns:p14="http://schemas.microsoft.com/office/powerpoint/2010/main" val="100605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xmlns="" id="{BF0982F6-9563-4F12-82C8-EBD3BBC22ED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DCDF291-9164-431A-9369-85A51C44FB99}" type="slidenum">
              <a:rPr lang="es-MX" altLang="es-MX" sz="1400" smtClean="0"/>
              <a:pPr>
                <a:spcBef>
                  <a:spcPct val="0"/>
                </a:spcBef>
              </a:pPr>
              <a:t>52</a:t>
            </a:fld>
            <a:endParaRPr lang="es-MX" altLang="es-MX" sz="1400"/>
          </a:p>
        </p:txBody>
      </p:sp>
      <p:sp>
        <p:nvSpPr>
          <p:cNvPr id="6147" name="Rectangle 1">
            <a:extLst>
              <a:ext uri="{FF2B5EF4-FFF2-40B4-BE49-F238E27FC236}">
                <a16:creationId xmlns:a16="http://schemas.microsoft.com/office/drawing/2014/main" xmlns="" id="{7869207F-D210-4F44-9378-51777AA1497E}"/>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xmlns="" id="{FEE76323-F9FA-4483-93C1-A2BA05C4AA64}"/>
              </a:ext>
            </a:extLst>
          </p:cNvPr>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ltLang="es-MX"/>
          </a:p>
        </p:txBody>
      </p:sp>
    </p:spTree>
    <p:extLst>
      <p:ext uri="{BB962C8B-B14F-4D97-AF65-F5344CB8AC3E}">
        <p14:creationId xmlns:p14="http://schemas.microsoft.com/office/powerpoint/2010/main" val="138271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xmlns="" id="{451B870A-ED25-412B-AEEB-B10FB773D12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543A0D66-C56B-431B-98F3-044D9513FDB9}" type="slidenum">
              <a:rPr lang="es-MX" altLang="es-MX" sz="1400" smtClean="0"/>
              <a:pPr>
                <a:spcBef>
                  <a:spcPct val="0"/>
                </a:spcBef>
              </a:pPr>
              <a:t>53</a:t>
            </a:fld>
            <a:endParaRPr lang="es-MX" altLang="es-MX" sz="1400"/>
          </a:p>
        </p:txBody>
      </p:sp>
      <p:sp>
        <p:nvSpPr>
          <p:cNvPr id="8195" name="Rectangle 1">
            <a:extLst>
              <a:ext uri="{FF2B5EF4-FFF2-40B4-BE49-F238E27FC236}">
                <a16:creationId xmlns:a16="http://schemas.microsoft.com/office/drawing/2014/main" xmlns="" id="{E8E7C838-8372-4069-8AD1-AA97E6A83C3C}"/>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xmlns="" id="{D2833607-F144-4529-BF0B-CEB7D696ADDF}"/>
              </a:ext>
            </a:extLst>
          </p:cNvPr>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ltLang="es-MX"/>
          </a:p>
        </p:txBody>
      </p:sp>
    </p:spTree>
    <p:extLst>
      <p:ext uri="{BB962C8B-B14F-4D97-AF65-F5344CB8AC3E}">
        <p14:creationId xmlns:p14="http://schemas.microsoft.com/office/powerpoint/2010/main" val="2457232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xmlns="" id="{D4AE63A4-B365-47BD-B0DE-21264848004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24EF2C7F-F313-42F4-B835-320A7291BECB}" type="slidenum">
              <a:rPr lang="es-MX" altLang="es-MX" sz="1400" smtClean="0"/>
              <a:pPr>
                <a:spcBef>
                  <a:spcPct val="0"/>
                </a:spcBef>
              </a:pPr>
              <a:t>54</a:t>
            </a:fld>
            <a:endParaRPr lang="es-MX" altLang="es-MX" sz="1400"/>
          </a:p>
        </p:txBody>
      </p:sp>
      <p:sp>
        <p:nvSpPr>
          <p:cNvPr id="10243" name="Rectangle 1">
            <a:extLst>
              <a:ext uri="{FF2B5EF4-FFF2-40B4-BE49-F238E27FC236}">
                <a16:creationId xmlns:a16="http://schemas.microsoft.com/office/drawing/2014/main" xmlns="" id="{CE183D4A-0A57-4492-8C60-CC8F1BC0B0F3}"/>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xmlns="" id="{5DCE28AB-BCF7-48F2-951B-811997660FEA}"/>
              </a:ext>
            </a:extLst>
          </p:cNvPr>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ltLang="es-MX"/>
          </a:p>
        </p:txBody>
      </p:sp>
    </p:spTree>
    <p:extLst>
      <p:ext uri="{BB962C8B-B14F-4D97-AF65-F5344CB8AC3E}">
        <p14:creationId xmlns:p14="http://schemas.microsoft.com/office/powerpoint/2010/main" val="261410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xmlns="" id="{0A44B29C-DBF4-4148-AFEB-2730860B26E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85E343E0-208B-4FFB-B356-14A556F998C1}" type="slidenum">
              <a:rPr lang="es-MX" altLang="es-MX" sz="1400" smtClean="0"/>
              <a:pPr>
                <a:spcBef>
                  <a:spcPct val="0"/>
                </a:spcBef>
              </a:pPr>
              <a:t>55</a:t>
            </a:fld>
            <a:endParaRPr lang="es-MX" altLang="es-MX" sz="1400"/>
          </a:p>
        </p:txBody>
      </p:sp>
      <p:sp>
        <p:nvSpPr>
          <p:cNvPr id="12291" name="Rectangle 1">
            <a:extLst>
              <a:ext uri="{FF2B5EF4-FFF2-40B4-BE49-F238E27FC236}">
                <a16:creationId xmlns:a16="http://schemas.microsoft.com/office/drawing/2014/main" xmlns="" id="{4D9D3804-2364-4A3B-88DE-5F7FE2A63CF9}"/>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xmlns="" id="{337D9BA3-7208-435F-A292-480DB3B229A6}"/>
              </a:ext>
            </a:extLst>
          </p:cNvPr>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ltLang="es-MX"/>
          </a:p>
        </p:txBody>
      </p:sp>
    </p:spTree>
    <p:extLst>
      <p:ext uri="{BB962C8B-B14F-4D97-AF65-F5344CB8AC3E}">
        <p14:creationId xmlns:p14="http://schemas.microsoft.com/office/powerpoint/2010/main" val="2713243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xmlns="" id="{EE584521-9D33-4716-8358-BB7B1F38FF2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B3632DF7-F46A-4CBB-9C58-AA562BAA23CA}" type="slidenum">
              <a:rPr lang="es-MX" altLang="es-MX" sz="1400" smtClean="0"/>
              <a:pPr>
                <a:spcBef>
                  <a:spcPct val="0"/>
                </a:spcBef>
              </a:pPr>
              <a:t>56</a:t>
            </a:fld>
            <a:endParaRPr lang="es-MX" altLang="es-MX" sz="1400"/>
          </a:p>
        </p:txBody>
      </p:sp>
      <p:sp>
        <p:nvSpPr>
          <p:cNvPr id="14339" name="Rectangle 1">
            <a:extLst>
              <a:ext uri="{FF2B5EF4-FFF2-40B4-BE49-F238E27FC236}">
                <a16:creationId xmlns:a16="http://schemas.microsoft.com/office/drawing/2014/main" xmlns="" id="{D288A233-1DB6-4030-8E61-59CC5C8CD922}"/>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xmlns="" id="{FD585B28-0708-4AFE-8E2E-780E704E99EB}"/>
              </a:ext>
            </a:extLst>
          </p:cNvPr>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ltLang="es-MX"/>
          </a:p>
        </p:txBody>
      </p:sp>
    </p:spTree>
    <p:extLst>
      <p:ext uri="{BB962C8B-B14F-4D97-AF65-F5344CB8AC3E}">
        <p14:creationId xmlns:p14="http://schemas.microsoft.com/office/powerpoint/2010/main" val="1726479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xmlns="" id="{BE4E96CE-DF54-458C-BA2D-8F5632E326F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2D295A03-A311-4F57-BBC0-38E51C241275}" type="slidenum">
              <a:rPr lang="es-MX" altLang="es-MX" sz="1400" smtClean="0"/>
              <a:pPr>
                <a:spcBef>
                  <a:spcPct val="0"/>
                </a:spcBef>
              </a:pPr>
              <a:t>57</a:t>
            </a:fld>
            <a:endParaRPr lang="es-MX" altLang="es-MX" sz="1400"/>
          </a:p>
        </p:txBody>
      </p:sp>
      <p:sp>
        <p:nvSpPr>
          <p:cNvPr id="16387" name="Rectangle 1">
            <a:extLst>
              <a:ext uri="{FF2B5EF4-FFF2-40B4-BE49-F238E27FC236}">
                <a16:creationId xmlns:a16="http://schemas.microsoft.com/office/drawing/2014/main" xmlns="" id="{AAA2A8BF-8A6B-45B0-80DF-997D6EBF4E24}"/>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xmlns="" id="{28C8EB96-A8DB-4278-90AE-1C0B970E8F34}"/>
              </a:ext>
            </a:extLst>
          </p:cNvPr>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ltLang="es-MX"/>
          </a:p>
        </p:txBody>
      </p:sp>
    </p:spTree>
    <p:extLst>
      <p:ext uri="{BB962C8B-B14F-4D97-AF65-F5344CB8AC3E}">
        <p14:creationId xmlns:p14="http://schemas.microsoft.com/office/powerpoint/2010/main" val="347835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xmlns="" id="{36F3A400-D804-4A28-A782-2CE1E164C1E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452DCDD3-2E7F-46A0-8EBE-1799DDF10EBA}" type="slidenum">
              <a:rPr lang="es-MX" altLang="es-MX" sz="1400" smtClean="0"/>
              <a:pPr>
                <a:spcBef>
                  <a:spcPct val="0"/>
                </a:spcBef>
              </a:pPr>
              <a:t>58</a:t>
            </a:fld>
            <a:endParaRPr lang="es-MX" altLang="es-MX" sz="1400"/>
          </a:p>
        </p:txBody>
      </p:sp>
      <p:sp>
        <p:nvSpPr>
          <p:cNvPr id="18435" name="Rectangle 1">
            <a:extLst>
              <a:ext uri="{FF2B5EF4-FFF2-40B4-BE49-F238E27FC236}">
                <a16:creationId xmlns:a16="http://schemas.microsoft.com/office/drawing/2014/main" xmlns="" id="{0C30807C-4A55-44D1-9600-90AF3577F2FD}"/>
              </a:ext>
            </a:extLst>
          </p:cNvPr>
          <p:cNvSpPr>
            <a:spLocks noGrp="1" noRot="1" noChangeAspect="1" noChangeArrowheads="1" noTextEdit="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xmlns="" id="{F59740BE-FA5E-4285-88FA-2D438916461E}"/>
              </a:ext>
            </a:extLst>
          </p:cNvPr>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ltLang="es-MX"/>
          </a:p>
        </p:txBody>
      </p:sp>
    </p:spTree>
    <p:extLst>
      <p:ext uri="{BB962C8B-B14F-4D97-AF65-F5344CB8AC3E}">
        <p14:creationId xmlns:p14="http://schemas.microsoft.com/office/powerpoint/2010/main" val="308901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26</a:t>
            </a:fld>
            <a:endParaRPr lang="es-MX"/>
          </a:p>
        </p:txBody>
      </p:sp>
    </p:spTree>
    <p:extLst>
      <p:ext uri="{BB962C8B-B14F-4D97-AF65-F5344CB8AC3E}">
        <p14:creationId xmlns:p14="http://schemas.microsoft.com/office/powerpoint/2010/main" val="319282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27</a:t>
            </a:fld>
            <a:endParaRPr lang="es-MX"/>
          </a:p>
        </p:txBody>
      </p:sp>
    </p:spTree>
    <p:extLst>
      <p:ext uri="{BB962C8B-B14F-4D97-AF65-F5344CB8AC3E}">
        <p14:creationId xmlns:p14="http://schemas.microsoft.com/office/powerpoint/2010/main" val="91339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28</a:t>
            </a:fld>
            <a:endParaRPr lang="es-MX"/>
          </a:p>
        </p:txBody>
      </p:sp>
    </p:spTree>
    <p:extLst>
      <p:ext uri="{BB962C8B-B14F-4D97-AF65-F5344CB8AC3E}">
        <p14:creationId xmlns:p14="http://schemas.microsoft.com/office/powerpoint/2010/main" val="244499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29</a:t>
            </a:fld>
            <a:endParaRPr lang="es-MX"/>
          </a:p>
        </p:txBody>
      </p:sp>
    </p:spTree>
    <p:extLst>
      <p:ext uri="{BB962C8B-B14F-4D97-AF65-F5344CB8AC3E}">
        <p14:creationId xmlns:p14="http://schemas.microsoft.com/office/powerpoint/2010/main" val="212059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30</a:t>
            </a:fld>
            <a:endParaRPr lang="es-MX"/>
          </a:p>
        </p:txBody>
      </p:sp>
    </p:spTree>
    <p:extLst>
      <p:ext uri="{BB962C8B-B14F-4D97-AF65-F5344CB8AC3E}">
        <p14:creationId xmlns:p14="http://schemas.microsoft.com/office/powerpoint/2010/main" val="397618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33</a:t>
            </a:fld>
            <a:endParaRPr lang="es-MX"/>
          </a:p>
        </p:txBody>
      </p:sp>
    </p:spTree>
    <p:extLst>
      <p:ext uri="{BB962C8B-B14F-4D97-AF65-F5344CB8AC3E}">
        <p14:creationId xmlns:p14="http://schemas.microsoft.com/office/powerpoint/2010/main" val="231448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34</a:t>
            </a:fld>
            <a:endParaRPr lang="es-MX"/>
          </a:p>
        </p:txBody>
      </p:sp>
    </p:spTree>
    <p:extLst>
      <p:ext uri="{BB962C8B-B14F-4D97-AF65-F5344CB8AC3E}">
        <p14:creationId xmlns:p14="http://schemas.microsoft.com/office/powerpoint/2010/main" val="92396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2F76EB4-225A-42A7-B739-4363F11CF59C}" type="slidenum">
              <a:rPr lang="es-MX" smtClean="0"/>
              <a:t>35</a:t>
            </a:fld>
            <a:endParaRPr lang="es-MX"/>
          </a:p>
        </p:txBody>
      </p:sp>
    </p:spTree>
    <p:extLst>
      <p:ext uri="{BB962C8B-B14F-4D97-AF65-F5344CB8AC3E}">
        <p14:creationId xmlns:p14="http://schemas.microsoft.com/office/powerpoint/2010/main" val="371000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43BF0536-9EEC-4D8B-9D49-D3AFF22831C4}" type="datetimeFigureOut">
              <a:rPr lang="es-MX" smtClean="0"/>
              <a:t>26/06/2023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248184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3BF0536-9EEC-4D8B-9D49-D3AFF22831C4}" type="datetimeFigureOut">
              <a:rPr lang="es-MX" smtClean="0"/>
              <a:t>26/06/2023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242747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3BF0536-9EEC-4D8B-9D49-D3AFF22831C4}" type="datetimeFigureOut">
              <a:rPr lang="es-MX" smtClean="0"/>
              <a:t>26/06/2023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1317836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08641" y="272631"/>
            <a:ext cx="10968959" cy="1142361"/>
          </a:xfrm>
        </p:spPr>
        <p:txBody>
          <a:bodyPr/>
          <a:lstStyle/>
          <a:p>
            <a:r>
              <a:rPr lang="es-ES"/>
              <a:t>Haga clic para modificar el estilo de título del patrón</a:t>
            </a:r>
            <a:endParaRPr lang="es-MX"/>
          </a:p>
        </p:txBody>
      </p:sp>
      <p:sp>
        <p:nvSpPr>
          <p:cNvPr id="3" name="Rectangle 3">
            <a:extLst>
              <a:ext uri="{FF2B5EF4-FFF2-40B4-BE49-F238E27FC236}">
                <a16:creationId xmlns:a16="http://schemas.microsoft.com/office/drawing/2014/main" xmlns="" id="{D123CCA9-9A9D-47BE-AB28-B784B2807F54}"/>
              </a:ext>
            </a:extLst>
          </p:cNvPr>
          <p:cNvSpPr>
            <a:spLocks noGrp="1" noChangeArrowheads="1"/>
          </p:cNvSpPr>
          <p:nvPr>
            <p:ph type="dt" idx="10"/>
          </p:nvPr>
        </p:nvSpPr>
        <p:spPr>
          <a:ln/>
        </p:spPr>
        <p:txBody>
          <a:bodyPr/>
          <a:lstStyle>
            <a:lvl1pPr>
              <a:defRPr/>
            </a:lvl1pPr>
          </a:lstStyle>
          <a:p>
            <a:pPr>
              <a:defRPr/>
            </a:pPr>
            <a:endParaRPr lang="es-MX" altLang="es-MX"/>
          </a:p>
        </p:txBody>
      </p:sp>
      <p:sp>
        <p:nvSpPr>
          <p:cNvPr id="4" name="Rectangle 4">
            <a:extLst>
              <a:ext uri="{FF2B5EF4-FFF2-40B4-BE49-F238E27FC236}">
                <a16:creationId xmlns:a16="http://schemas.microsoft.com/office/drawing/2014/main" xmlns="" id="{FD313752-A393-44BC-8837-1A5DD71BEE15}"/>
              </a:ext>
            </a:extLst>
          </p:cNvPr>
          <p:cNvSpPr>
            <a:spLocks noGrp="1" noChangeArrowheads="1"/>
          </p:cNvSpPr>
          <p:nvPr>
            <p:ph type="ftr" idx="11"/>
          </p:nvPr>
        </p:nvSpPr>
        <p:spPr>
          <a:ln/>
        </p:spPr>
        <p:txBody>
          <a:bodyPr/>
          <a:lstStyle>
            <a:lvl1pPr>
              <a:defRPr/>
            </a:lvl1pPr>
          </a:lstStyle>
          <a:p>
            <a:pPr>
              <a:defRPr/>
            </a:pPr>
            <a:endParaRPr lang="es-MX" altLang="es-MX"/>
          </a:p>
        </p:txBody>
      </p:sp>
      <p:sp>
        <p:nvSpPr>
          <p:cNvPr id="5" name="Rectangle 5">
            <a:extLst>
              <a:ext uri="{FF2B5EF4-FFF2-40B4-BE49-F238E27FC236}">
                <a16:creationId xmlns:a16="http://schemas.microsoft.com/office/drawing/2014/main" xmlns="" id="{0FDD1B26-2CF7-4E98-96B6-7F464183D567}"/>
              </a:ext>
            </a:extLst>
          </p:cNvPr>
          <p:cNvSpPr>
            <a:spLocks noGrp="1" noChangeArrowheads="1"/>
          </p:cNvSpPr>
          <p:nvPr>
            <p:ph type="sldNum" idx="12"/>
          </p:nvPr>
        </p:nvSpPr>
        <p:spPr>
          <a:ln/>
        </p:spPr>
        <p:txBody>
          <a:bodyPr/>
          <a:lstStyle>
            <a:lvl1pPr>
              <a:defRPr/>
            </a:lvl1pPr>
          </a:lstStyle>
          <a:p>
            <a:pPr>
              <a:defRPr/>
            </a:pPr>
            <a:fld id="{3D612D87-6CFC-446F-BB01-819A152E07C7}" type="slidenum">
              <a:rPr lang="es-MX" altLang="es-MX"/>
              <a:pPr>
                <a:defRPr/>
              </a:pPr>
              <a:t>‹Nº›</a:t>
            </a:fld>
            <a:endParaRPr lang="es-MX" altLang="es-MX"/>
          </a:p>
        </p:txBody>
      </p:sp>
    </p:spTree>
    <p:extLst>
      <p:ext uri="{BB962C8B-B14F-4D97-AF65-F5344CB8AC3E}">
        <p14:creationId xmlns:p14="http://schemas.microsoft.com/office/powerpoint/2010/main" val="94680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3BF0536-9EEC-4D8B-9D49-D3AFF22831C4}" type="datetimeFigureOut">
              <a:rPr lang="es-MX" smtClean="0"/>
              <a:t>26/06/2023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355063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BF0536-9EEC-4D8B-9D49-D3AFF22831C4}" type="datetimeFigureOut">
              <a:rPr lang="es-MX" smtClean="0"/>
              <a:t>26/06/2023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261965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43BF0536-9EEC-4D8B-9D49-D3AFF22831C4}" type="datetimeFigureOut">
              <a:rPr lang="es-MX" smtClean="0"/>
              <a:t>26/06/2023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262324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43BF0536-9EEC-4D8B-9D49-D3AFF22831C4}" type="datetimeFigureOut">
              <a:rPr lang="es-MX" smtClean="0"/>
              <a:t>26/06/2023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277142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43BF0536-9EEC-4D8B-9D49-D3AFF22831C4}" type="datetimeFigureOut">
              <a:rPr lang="es-MX" smtClean="0"/>
              <a:t>26/06/2023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273025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BF0536-9EEC-4D8B-9D49-D3AFF22831C4}" type="datetimeFigureOut">
              <a:rPr lang="es-MX" smtClean="0"/>
              <a:t>26/06/2023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174551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BF0536-9EEC-4D8B-9D49-D3AFF22831C4}" type="datetimeFigureOut">
              <a:rPr lang="es-MX" smtClean="0"/>
              <a:t>26/06/2023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383147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BF0536-9EEC-4D8B-9D49-D3AFF22831C4}" type="datetimeFigureOut">
              <a:rPr lang="es-MX" smtClean="0"/>
              <a:t>26/06/2023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63EC70B-3DF9-44B4-8744-CE925D2D59DB}" type="slidenum">
              <a:rPr lang="es-MX" smtClean="0"/>
              <a:t>‹Nº›</a:t>
            </a:fld>
            <a:endParaRPr lang="es-MX"/>
          </a:p>
        </p:txBody>
      </p:sp>
    </p:spTree>
    <p:extLst>
      <p:ext uri="{BB962C8B-B14F-4D97-AF65-F5344CB8AC3E}">
        <p14:creationId xmlns:p14="http://schemas.microsoft.com/office/powerpoint/2010/main" val="205117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F0536-9EEC-4D8B-9D49-D3AFF22831C4}" type="datetimeFigureOut">
              <a:rPr lang="es-MX" smtClean="0"/>
              <a:t>26/06/2023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EC70B-3DF9-44B4-8744-CE925D2D59DB}" type="slidenum">
              <a:rPr lang="es-MX" smtClean="0"/>
              <a:t>‹Nº›</a:t>
            </a:fld>
            <a:endParaRPr lang="es-MX"/>
          </a:p>
        </p:txBody>
      </p:sp>
    </p:spTree>
    <p:extLst>
      <p:ext uri="{BB962C8B-B14F-4D97-AF65-F5344CB8AC3E}">
        <p14:creationId xmlns:p14="http://schemas.microsoft.com/office/powerpoint/2010/main" val="183420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package" Target="../embeddings/Documento_de_Microsoft_Word1.docx"/></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0.emf"/><Relationship Id="rId4" Type="http://schemas.openxmlformats.org/officeDocument/2006/relationships/package" Target="../embeddings/Documento_de_Microsoft_Word2.docx"/></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1.emf"/><Relationship Id="rId4" Type="http://schemas.openxmlformats.org/officeDocument/2006/relationships/package" Target="../embeddings/Documento_de_Microsoft_Word3.docx"/></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2.emf"/><Relationship Id="rId4" Type="http://schemas.openxmlformats.org/officeDocument/2006/relationships/package" Target="../embeddings/Documento_de_Microsoft_Word4.docx"/></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3.emf"/><Relationship Id="rId4" Type="http://schemas.openxmlformats.org/officeDocument/2006/relationships/package" Target="../embeddings/Documento_de_Microsoft_Word5.docx"/></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Imagen que contiene texto&#10;&#10;Descripción generada con confianza alta">
            <a:extLst>
              <a:ext uri="{FF2B5EF4-FFF2-40B4-BE49-F238E27FC236}">
                <a16:creationId xmlns:a16="http://schemas.microsoft.com/office/drawing/2014/main" xmlns="" id="{DE96E06F-4711-47A9-8B29-340DEA53C209}"/>
              </a:ext>
            </a:extLst>
          </p:cNvPr>
          <p:cNvPicPr>
            <a:picLocks noChangeAspect="1"/>
          </p:cNvPicPr>
          <p:nvPr/>
        </p:nvPicPr>
        <p:blipFill rotWithShape="1">
          <a:blip r:embed="rId2"/>
          <a:srcRect r="-3" b="6235"/>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1026" name="Picture 2" descr="Resultado de imagen para santo, el enmascarado de plata comunicÃ¡ndose con transmiso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11021" b="-1"/>
          <a:stretch/>
        </p:blipFill>
        <p:spPr bwMode="auto">
          <a:xfrm>
            <a:off x="0" y="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618063" y="1005840"/>
            <a:ext cx="6120362" cy="3043646"/>
          </a:xfrm>
        </p:spPr>
        <p:txBody>
          <a:bodyPr vert="horz" lIns="91440" tIns="45720" rIns="91440" bIns="45720" rtlCol="0" anchor="ctr">
            <a:normAutofit/>
          </a:bodyPr>
          <a:lstStyle/>
          <a:p>
            <a:r>
              <a:rPr lang="en-US" sz="2000" b="1" kern="1200" dirty="0">
                <a:latin typeface="+mj-lt"/>
                <a:ea typeface="+mj-ea"/>
                <a:cs typeface="+mj-cs"/>
              </a:rPr>
              <a:t>Proyecto: </a:t>
            </a:r>
            <a:r>
              <a:rPr lang="en-US" sz="2000" b="1" kern="1200" dirty="0"/>
              <a:t/>
            </a:r>
            <a:br>
              <a:rPr lang="en-US" sz="2000" b="1" kern="1200" dirty="0"/>
            </a:br>
            <a:r>
              <a:rPr lang="en-US" sz="4000" b="1" dirty="0" err="1" smtClean="0"/>
              <a:t>Impacto</a:t>
            </a:r>
            <a:r>
              <a:rPr lang="en-US" sz="4000" b="1" dirty="0" smtClean="0"/>
              <a:t> </a:t>
            </a:r>
            <a:r>
              <a:rPr lang="en-US" sz="4000" b="1" dirty="0" err="1" smtClean="0"/>
              <a:t>ambiental</a:t>
            </a:r>
            <a:r>
              <a:rPr lang="en-US" sz="4000" b="1" dirty="0" smtClean="0"/>
              <a:t> del </a:t>
            </a:r>
            <a:r>
              <a:rPr lang="en-US" sz="4000" b="1" dirty="0" err="1" smtClean="0"/>
              <a:t>desecho</a:t>
            </a:r>
            <a:r>
              <a:rPr lang="en-US" sz="4000" b="1" dirty="0" smtClean="0"/>
              <a:t> de </a:t>
            </a:r>
            <a:r>
              <a:rPr lang="en-US" sz="4000" b="1" dirty="0" err="1" smtClean="0"/>
              <a:t>dispositivos</a:t>
            </a:r>
            <a:r>
              <a:rPr lang="en-US" sz="4000" b="1" dirty="0" smtClean="0"/>
              <a:t> </a:t>
            </a:r>
            <a:r>
              <a:rPr lang="en-US" sz="4000" b="1" dirty="0" err="1" smtClean="0"/>
              <a:t>móviles</a:t>
            </a:r>
            <a:r>
              <a:rPr lang="en-US" sz="4000" b="1" dirty="0" smtClean="0"/>
              <a:t/>
            </a:r>
            <a:br>
              <a:rPr lang="en-US" sz="4000" b="1" dirty="0" smtClean="0"/>
            </a:br>
            <a:r>
              <a:rPr lang="en-US" sz="4000" b="1" dirty="0" err="1" smtClean="0"/>
              <a:t>Etapa</a:t>
            </a:r>
            <a:r>
              <a:rPr lang="en-US" sz="4000" b="1" dirty="0" smtClean="0"/>
              <a:t> I</a:t>
            </a:r>
            <a:endParaRPr lang="en-US" sz="4000" b="1" kern="1200" dirty="0">
              <a:cs typeface="Calibri Light"/>
            </a:endParaRPr>
          </a:p>
        </p:txBody>
      </p:sp>
      <p:sp>
        <p:nvSpPr>
          <p:cNvPr id="6" name="Marcador de contenido 5"/>
          <p:cNvSpPr>
            <a:spLocks noGrp="1"/>
          </p:cNvSpPr>
          <p:nvPr>
            <p:ph sz="half" idx="2"/>
          </p:nvPr>
        </p:nvSpPr>
        <p:spPr>
          <a:xfrm>
            <a:off x="618064" y="4585063"/>
            <a:ext cx="3886199" cy="760651"/>
          </a:xfrm>
        </p:spPr>
        <p:txBody>
          <a:bodyPr vert="horz" lIns="91440" tIns="45720" rIns="91440" bIns="45720" rtlCol="0" anchor="t">
            <a:normAutofit/>
          </a:bodyPr>
          <a:lstStyle/>
          <a:p>
            <a:pPr marL="0" indent="0">
              <a:buNone/>
            </a:pPr>
            <a:r>
              <a:rPr lang="en-US" sz="4000" dirty="0"/>
              <a:t>Equipo 4</a:t>
            </a:r>
            <a:endParaRPr lang="es-ES" sz="4000" dirty="0">
              <a:cs typeface="Calibri"/>
            </a:endParaRPr>
          </a:p>
          <a:p>
            <a:pPr marL="0" indent="0">
              <a:buNone/>
            </a:pPr>
            <a:endParaRPr lang="en-US" sz="1600" dirty="0">
              <a:cs typeface="Calibri" panose="020F0502020204030204"/>
            </a:endParaRPr>
          </a:p>
        </p:txBody>
      </p:sp>
    </p:spTree>
    <p:extLst>
      <p:ext uri="{BB962C8B-B14F-4D97-AF65-F5344CB8AC3E}">
        <p14:creationId xmlns:p14="http://schemas.microsoft.com/office/powerpoint/2010/main" val="1978753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p:spPr>
        <p:txBody>
          <a:bodyPr>
            <a:normAutofit/>
          </a:bodyPr>
          <a:lstStyle/>
          <a:p>
            <a:r>
              <a:rPr lang="es-MX" sz="3700">
                <a:solidFill>
                  <a:srgbClr val="FFFFFF"/>
                </a:solidFill>
                <a:latin typeface="Arial" panose="020B0604020202020204" pitchFamily="34" charset="0"/>
                <a:cs typeface="Arial" panose="020B0604020202020204" pitchFamily="34" charset="0"/>
              </a:rPr>
              <a:t>Características</a:t>
            </a:r>
          </a:p>
        </p:txBody>
      </p:sp>
      <p:graphicFrame>
        <p:nvGraphicFramePr>
          <p:cNvPr id="5" name="Marcador de contenido 2">
            <a:extLst>
              <a:ext uri="{FF2B5EF4-FFF2-40B4-BE49-F238E27FC236}">
                <a16:creationId xmlns:a16="http://schemas.microsoft.com/office/drawing/2014/main" xmlns="" id="{481FC0F8-0931-47BF-854A-1607EB1370CB}"/>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59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p:spPr>
        <p:txBody>
          <a:bodyPr>
            <a:normAutofit/>
          </a:bodyPr>
          <a:lstStyle/>
          <a:p>
            <a:r>
              <a:rPr lang="es-MX" sz="2800">
                <a:solidFill>
                  <a:srgbClr val="FFFFFF"/>
                </a:solidFill>
                <a:latin typeface="Arial" panose="020B0604020202020204" pitchFamily="34" charset="0"/>
                <a:cs typeface="Arial" panose="020B0604020202020204" pitchFamily="34" charset="0"/>
              </a:rPr>
              <a:t>¿Por qué es importante la interdisciplinariedad en la educación?</a:t>
            </a:r>
          </a:p>
        </p:txBody>
      </p:sp>
      <p:graphicFrame>
        <p:nvGraphicFramePr>
          <p:cNvPr id="5" name="Marcador de contenido 2">
            <a:extLst>
              <a:ext uri="{FF2B5EF4-FFF2-40B4-BE49-F238E27FC236}">
                <a16:creationId xmlns:a16="http://schemas.microsoft.com/office/drawing/2014/main" xmlns="" id="{5FED7DC4-BEDA-4267-AC00-130DB4D7A001}"/>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89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p:spPr>
        <p:txBody>
          <a:bodyPr>
            <a:normAutofit/>
          </a:bodyPr>
          <a:lstStyle/>
          <a:p>
            <a:r>
              <a:rPr lang="es-MX" sz="3100">
                <a:solidFill>
                  <a:srgbClr val="FFFFFF"/>
                </a:solidFill>
                <a:latin typeface="Arial" panose="020B0604020202020204" pitchFamily="34" charset="0"/>
                <a:cs typeface="Arial" panose="020B0604020202020204" pitchFamily="34" charset="0"/>
              </a:rPr>
              <a:t>¿Cómo motivar a los alumnos para trabajar de manera interdisciplinaria?</a:t>
            </a:r>
          </a:p>
        </p:txBody>
      </p:sp>
      <p:graphicFrame>
        <p:nvGraphicFramePr>
          <p:cNvPr id="5" name="Marcador de contenido 2">
            <a:extLst>
              <a:ext uri="{FF2B5EF4-FFF2-40B4-BE49-F238E27FC236}">
                <a16:creationId xmlns:a16="http://schemas.microsoft.com/office/drawing/2014/main" xmlns="" id="{30338182-D08B-491C-A8A4-7A452942F23E}"/>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76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p:spPr>
        <p:txBody>
          <a:bodyPr>
            <a:normAutofit/>
          </a:bodyPr>
          <a:lstStyle/>
          <a:p>
            <a:r>
              <a:rPr lang="es-MX" sz="3400">
                <a:solidFill>
                  <a:srgbClr val="FFFFFF"/>
                </a:solidFill>
                <a:latin typeface="Arial" panose="020B0604020202020204" pitchFamily="34" charset="0"/>
                <a:cs typeface="Arial" panose="020B0604020202020204" pitchFamily="34" charset="0"/>
              </a:rPr>
              <a:t>Prerrequisitos para la planeación del trabajo interdisciplinario</a:t>
            </a:r>
          </a:p>
        </p:txBody>
      </p:sp>
      <p:graphicFrame>
        <p:nvGraphicFramePr>
          <p:cNvPr id="5" name="Marcador de contenido 2">
            <a:extLst>
              <a:ext uri="{FF2B5EF4-FFF2-40B4-BE49-F238E27FC236}">
                <a16:creationId xmlns:a16="http://schemas.microsoft.com/office/drawing/2014/main" xmlns="" id="{2C5C5C05-3406-4DC4-834F-0A17715ED4DD}"/>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5398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p:spPr>
        <p:txBody>
          <a:bodyPr>
            <a:normAutofit/>
          </a:bodyPr>
          <a:lstStyle/>
          <a:p>
            <a:r>
              <a:rPr lang="es-MX" sz="3100">
                <a:solidFill>
                  <a:srgbClr val="FFFFFF"/>
                </a:solidFill>
                <a:latin typeface="Arial" panose="020B0604020202020204" pitchFamily="34" charset="0"/>
                <a:cs typeface="Arial" panose="020B0604020202020204" pitchFamily="34" charset="0"/>
              </a:rPr>
              <a:t>¿Qué papel juega la planeación en el trabajo interdisciplinario?</a:t>
            </a:r>
          </a:p>
        </p:txBody>
      </p:sp>
      <p:graphicFrame>
        <p:nvGraphicFramePr>
          <p:cNvPr id="5" name="Marcador de contenido 2">
            <a:extLst>
              <a:ext uri="{FF2B5EF4-FFF2-40B4-BE49-F238E27FC236}">
                <a16:creationId xmlns:a16="http://schemas.microsoft.com/office/drawing/2014/main" xmlns="" id="{4DC96CD7-8AF6-4E62-AD64-6711455778AA}"/>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34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p:spPr>
        <p:txBody>
          <a:bodyPr>
            <a:normAutofit/>
          </a:bodyPr>
          <a:lstStyle/>
          <a:p>
            <a:r>
              <a:rPr lang="es-MX" sz="3100">
                <a:solidFill>
                  <a:srgbClr val="FFFFFF"/>
                </a:solidFill>
                <a:latin typeface="Arial" panose="020B0604020202020204" pitchFamily="34" charset="0"/>
                <a:cs typeface="Arial" panose="020B0604020202020204" pitchFamily="34" charset="0"/>
              </a:rPr>
              <a:t>¿Qué características debe tener la planeación en el trabajo interdisciplinario?</a:t>
            </a:r>
          </a:p>
        </p:txBody>
      </p:sp>
      <p:graphicFrame>
        <p:nvGraphicFramePr>
          <p:cNvPr id="5" name="Marcador de contenido 2">
            <a:extLst>
              <a:ext uri="{FF2B5EF4-FFF2-40B4-BE49-F238E27FC236}">
                <a16:creationId xmlns:a16="http://schemas.microsoft.com/office/drawing/2014/main" xmlns="" id="{1B645B5C-B0A8-4A72-B3AC-D3A3325D6F15}"/>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26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32ogoqmya1dw8.cloudfront.net/images/sage2yc/studentsuccess/firstgen/collaborative_classroom_456.jpg">
            <a:extLst>
              <a:ext uri="{FF2B5EF4-FFF2-40B4-BE49-F238E27FC236}">
                <a16:creationId xmlns:a16="http://schemas.microsoft.com/office/drawing/2014/main" xmlns="" id="{1739F5D0-5A14-4A2B-B9B7-D7B800EB2A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7B7C1CF-BB55-4764-AE4D-68013C2ED82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Aprendizaje cooperativo</a:t>
            </a:r>
          </a:p>
        </p:txBody>
      </p:sp>
      <p:cxnSp>
        <p:nvCxnSpPr>
          <p:cNvPr id="73" name="Straight Connector 7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84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640079" y="2053641"/>
            <a:ext cx="3669161" cy="2760098"/>
          </a:xfrm>
        </p:spPr>
        <p:txBody>
          <a:bodyPr>
            <a:normAutofit/>
          </a:bodyPr>
          <a:lstStyle/>
          <a:p>
            <a:r>
              <a:rPr lang="es-MX">
                <a:solidFill>
                  <a:srgbClr val="FFFFFF"/>
                </a:solidFill>
                <a:latin typeface="Arial" panose="020B0604020202020204" pitchFamily="34" charset="0"/>
                <a:cs typeface="Arial" panose="020B0604020202020204" pitchFamily="34" charset="0"/>
              </a:rPr>
              <a:t>Aprendizaje cooperativo</a:t>
            </a:r>
          </a:p>
        </p:txBody>
      </p:sp>
      <p:sp>
        <p:nvSpPr>
          <p:cNvPr id="3" name="Marcador de contenido 2">
            <a:extLst>
              <a:ext uri="{FF2B5EF4-FFF2-40B4-BE49-F238E27FC236}">
                <a16:creationId xmlns:a16="http://schemas.microsoft.com/office/drawing/2014/main" xmlns="" id="{84512258-EB25-4BC1-9755-4AC3F74A876A}"/>
              </a:ext>
            </a:extLst>
          </p:cNvPr>
          <p:cNvSpPr>
            <a:spLocks noGrp="1"/>
          </p:cNvSpPr>
          <p:nvPr>
            <p:ph idx="1"/>
          </p:nvPr>
        </p:nvSpPr>
        <p:spPr>
          <a:xfrm>
            <a:off x="6090574" y="801866"/>
            <a:ext cx="5306084" cy="5230634"/>
          </a:xfrm>
        </p:spPr>
        <p:txBody>
          <a:bodyPr anchor="ctr">
            <a:normAutofit/>
          </a:bodyPr>
          <a:lstStyle/>
          <a:p>
            <a:r>
              <a:rPr lang="es-MX" sz="2400">
                <a:solidFill>
                  <a:srgbClr val="000000"/>
                </a:solidFill>
                <a:latin typeface="Arial" panose="020B0604020202020204" pitchFamily="34" charset="0"/>
                <a:cs typeface="Arial" panose="020B0604020202020204" pitchFamily="34" charset="0"/>
              </a:rPr>
              <a:t>Es un modelo que, a partir de la conformación de pequeños grupos de trabajo, fomenta el aprendizaje, la incorporación de nuevas habilidades y su afianzamiento.</a:t>
            </a:r>
          </a:p>
        </p:txBody>
      </p:sp>
    </p:spTree>
    <p:extLst>
      <p:ext uri="{BB962C8B-B14F-4D97-AF65-F5344CB8AC3E}">
        <p14:creationId xmlns:p14="http://schemas.microsoft.com/office/powerpoint/2010/main" val="26670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p:spPr>
        <p:txBody>
          <a:bodyPr>
            <a:normAutofit/>
          </a:bodyPr>
          <a:lstStyle/>
          <a:p>
            <a:r>
              <a:rPr lang="es-MX" sz="3700">
                <a:solidFill>
                  <a:srgbClr val="FFFFFF"/>
                </a:solidFill>
                <a:latin typeface="Arial" panose="020B0604020202020204" pitchFamily="34" charset="0"/>
                <a:cs typeface="Arial" panose="020B0604020202020204" pitchFamily="34" charset="0"/>
              </a:rPr>
              <a:t>Características</a:t>
            </a:r>
          </a:p>
        </p:txBody>
      </p:sp>
      <p:graphicFrame>
        <p:nvGraphicFramePr>
          <p:cNvPr id="5" name="Marcador de contenido 2">
            <a:extLst>
              <a:ext uri="{FF2B5EF4-FFF2-40B4-BE49-F238E27FC236}">
                <a16:creationId xmlns:a16="http://schemas.microsoft.com/office/drawing/2014/main" xmlns="" id="{57675E49-6770-417D-A053-4AEA61CD6BE7}"/>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3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p:spPr>
        <p:txBody>
          <a:bodyPr>
            <a:normAutofit/>
          </a:bodyPr>
          <a:lstStyle/>
          <a:p>
            <a:r>
              <a:rPr lang="es-MX">
                <a:solidFill>
                  <a:srgbClr val="FFFFFF"/>
                </a:solidFill>
                <a:latin typeface="Arial" panose="020B0604020202020204" pitchFamily="34" charset="0"/>
                <a:cs typeface="Arial" panose="020B0604020202020204" pitchFamily="34" charset="0"/>
              </a:rPr>
              <a:t>Objetivos</a:t>
            </a:r>
          </a:p>
        </p:txBody>
      </p:sp>
      <p:graphicFrame>
        <p:nvGraphicFramePr>
          <p:cNvPr id="5" name="Marcador de contenido 2">
            <a:extLst>
              <a:ext uri="{FF2B5EF4-FFF2-40B4-BE49-F238E27FC236}">
                <a16:creationId xmlns:a16="http://schemas.microsoft.com/office/drawing/2014/main" xmlns="" id="{F0E299B2-2677-4B6D-8E98-F3736EB9BBC1}"/>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97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838200" y="365125"/>
            <a:ext cx="10515600" cy="45719"/>
          </a:xfrm>
        </p:spPr>
        <p:txBody>
          <a:bodyPr>
            <a:normAutofit fontScale="90000"/>
          </a:bodyPr>
          <a:lstStyle/>
          <a:p>
            <a:endParaRPr lang="es-MX" dirty="0"/>
          </a:p>
        </p:txBody>
      </p:sp>
      <p:sp>
        <p:nvSpPr>
          <p:cNvPr id="6" name="Marcador de contenido 5"/>
          <p:cNvSpPr>
            <a:spLocks noGrp="1"/>
          </p:cNvSpPr>
          <p:nvPr>
            <p:ph idx="1"/>
          </p:nvPr>
        </p:nvSpPr>
        <p:spPr>
          <a:xfrm>
            <a:off x="838200" y="410844"/>
            <a:ext cx="10515600" cy="6011990"/>
          </a:xfrm>
        </p:spPr>
        <p:txBody>
          <a:bodyPr>
            <a:normAutofit/>
          </a:bodyPr>
          <a:lstStyle/>
          <a:p>
            <a:pPr marL="0" indent="0">
              <a:buNone/>
            </a:pPr>
            <a:endParaRPr lang="en-US" dirty="0" smtClean="0"/>
          </a:p>
          <a:p>
            <a:r>
              <a:rPr lang="en-US" sz="3600" dirty="0" smtClean="0"/>
              <a:t>José </a:t>
            </a:r>
            <a:r>
              <a:rPr lang="en-US" sz="3600" dirty="0"/>
              <a:t>Eduardo </a:t>
            </a:r>
            <a:r>
              <a:rPr lang="en-US" sz="3600" dirty="0" err="1"/>
              <a:t>Yáñez</a:t>
            </a:r>
            <a:r>
              <a:rPr lang="en-US" sz="3600" dirty="0"/>
              <a:t>    </a:t>
            </a:r>
            <a:r>
              <a:rPr lang="en-US" sz="3600" dirty="0" smtClean="0"/>
              <a:t>        </a:t>
            </a:r>
            <a:r>
              <a:rPr lang="en-US" sz="3600" dirty="0" err="1" smtClean="0"/>
              <a:t>Etimologías</a:t>
            </a:r>
            <a:r>
              <a:rPr lang="en-US" sz="3600" dirty="0" smtClean="0"/>
              <a:t> </a:t>
            </a:r>
            <a:r>
              <a:rPr lang="en-US" sz="3600" dirty="0" err="1"/>
              <a:t>G</a:t>
            </a:r>
            <a:r>
              <a:rPr lang="en-US" sz="3600" dirty="0" err="1" smtClean="0"/>
              <a:t>recolatinas</a:t>
            </a:r>
            <a:endParaRPr lang="en-US" sz="3600" dirty="0" smtClean="0"/>
          </a:p>
          <a:p>
            <a:endParaRPr lang="en-US" sz="3600" dirty="0">
              <a:cs typeface="Calibri"/>
            </a:endParaRPr>
          </a:p>
          <a:p>
            <a:r>
              <a:rPr lang="en-US" sz="3600" dirty="0"/>
              <a:t>José Gómez                </a:t>
            </a:r>
            <a:r>
              <a:rPr lang="en-US" sz="3600" dirty="0" smtClean="0"/>
              <a:t>        </a:t>
            </a:r>
            <a:r>
              <a:rPr lang="en-US" sz="3600" dirty="0"/>
              <a:t> </a:t>
            </a:r>
            <a:r>
              <a:rPr lang="en-US" sz="3600" dirty="0" smtClean="0"/>
              <a:t> </a:t>
            </a:r>
            <a:r>
              <a:rPr lang="en-US" sz="3600" dirty="0"/>
              <a:t> </a:t>
            </a:r>
            <a:r>
              <a:rPr lang="en-US" sz="3600" dirty="0" err="1" smtClean="0"/>
              <a:t>Química</a:t>
            </a:r>
            <a:endParaRPr lang="en-US" sz="3600" dirty="0" smtClean="0"/>
          </a:p>
          <a:p>
            <a:pPr marL="0" indent="0">
              <a:buNone/>
            </a:pPr>
            <a:endParaRPr lang="en-US" sz="3600" dirty="0" smtClean="0"/>
          </a:p>
          <a:p>
            <a:r>
              <a:rPr lang="en-US" sz="3600" dirty="0" smtClean="0"/>
              <a:t>Eduardo Torres Miranda      </a:t>
            </a:r>
            <a:r>
              <a:rPr lang="en-US" sz="3600" dirty="0" err="1" smtClean="0"/>
              <a:t>Inglés</a:t>
            </a:r>
            <a:endParaRPr lang="en-US" sz="3600" dirty="0" smtClean="0"/>
          </a:p>
          <a:p>
            <a:endParaRPr lang="en-US" sz="3600" dirty="0"/>
          </a:p>
          <a:p>
            <a:r>
              <a:rPr lang="en-US" sz="3600" dirty="0">
                <a:cs typeface="Calibri"/>
              </a:rPr>
              <a:t>Miguel Miranda </a:t>
            </a:r>
            <a:r>
              <a:rPr lang="en-US" sz="3600" dirty="0" err="1">
                <a:cs typeface="Calibri"/>
              </a:rPr>
              <a:t>Rizo</a:t>
            </a:r>
            <a:r>
              <a:rPr lang="en-US" sz="3600" dirty="0">
                <a:cs typeface="Calibri"/>
              </a:rPr>
              <a:t>  </a:t>
            </a:r>
            <a:r>
              <a:rPr lang="en-US" sz="3600" dirty="0" smtClean="0">
                <a:cs typeface="Calibri"/>
              </a:rPr>
              <a:t>          </a:t>
            </a:r>
            <a:r>
              <a:rPr lang="en-US" sz="3600" dirty="0" err="1" smtClean="0">
                <a:cs typeface="Calibri"/>
              </a:rPr>
              <a:t>Educación</a:t>
            </a:r>
            <a:r>
              <a:rPr lang="en-US" sz="3600" dirty="0" smtClean="0">
                <a:cs typeface="Calibri"/>
              </a:rPr>
              <a:t> </a:t>
            </a:r>
            <a:r>
              <a:rPr lang="en-US" sz="3600" dirty="0" err="1">
                <a:cs typeface="Calibri"/>
              </a:rPr>
              <a:t>F</a:t>
            </a:r>
            <a:r>
              <a:rPr lang="en-US" sz="3600" dirty="0" err="1" smtClean="0">
                <a:cs typeface="Calibri"/>
              </a:rPr>
              <a:t>ísica</a:t>
            </a:r>
            <a:endParaRPr lang="en-US" sz="3600" dirty="0">
              <a:cs typeface="Calibri"/>
            </a:endParaRPr>
          </a:p>
          <a:p>
            <a:endParaRPr lang="es-MX" dirty="0"/>
          </a:p>
        </p:txBody>
      </p:sp>
    </p:spTree>
    <p:extLst>
      <p:ext uri="{BB962C8B-B14F-4D97-AF65-F5344CB8AC3E}">
        <p14:creationId xmlns:p14="http://schemas.microsoft.com/office/powerpoint/2010/main" val="100633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a:prstGeom prst="ellipse">
            <a:avLst/>
          </a:prstGeom>
        </p:spPr>
        <p:txBody>
          <a:bodyPr>
            <a:normAutofit/>
          </a:bodyPr>
          <a:lstStyle/>
          <a:p>
            <a:r>
              <a:rPr lang="es-MX" sz="2100">
                <a:solidFill>
                  <a:srgbClr val="FFFFFF"/>
                </a:solidFill>
                <a:latin typeface="Arial" panose="020B0604020202020204" pitchFamily="34" charset="0"/>
                <a:cs typeface="Arial" panose="020B0604020202020204" pitchFamily="34" charset="0"/>
              </a:rPr>
              <a:t>Acciones de planeación y acompañamiento más importantes del docente</a:t>
            </a:r>
          </a:p>
        </p:txBody>
      </p:sp>
      <p:graphicFrame>
        <p:nvGraphicFramePr>
          <p:cNvPr id="5" name="Marcador de contenido 2">
            <a:extLst>
              <a:ext uri="{FF2B5EF4-FFF2-40B4-BE49-F238E27FC236}">
                <a16:creationId xmlns:a16="http://schemas.microsoft.com/office/drawing/2014/main" xmlns="" id="{05476ACD-584C-46C1-8870-AB3D11E5B385}"/>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57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863029" y="1012004"/>
            <a:ext cx="3416158" cy="4795408"/>
          </a:xfrm>
          <a:prstGeom prst="ellipse">
            <a:avLst/>
          </a:prstGeom>
        </p:spPr>
        <p:txBody>
          <a:bodyPr>
            <a:normAutofit/>
          </a:bodyPr>
          <a:lstStyle/>
          <a:p>
            <a:r>
              <a:rPr lang="es-MX" sz="2400">
                <a:solidFill>
                  <a:srgbClr val="FFFFFF"/>
                </a:solidFill>
                <a:latin typeface="Arial" panose="020B0604020202020204" pitchFamily="34" charset="0"/>
                <a:cs typeface="Arial" panose="020B0604020202020204" pitchFamily="34" charset="0"/>
              </a:rPr>
              <a:t>Vinculación del trabajo interdisciplinario y el aprendizaje cooperativo</a:t>
            </a:r>
          </a:p>
        </p:txBody>
      </p:sp>
      <p:graphicFrame>
        <p:nvGraphicFramePr>
          <p:cNvPr id="5" name="Marcador de contenido 2">
            <a:extLst>
              <a:ext uri="{FF2B5EF4-FFF2-40B4-BE49-F238E27FC236}">
                <a16:creationId xmlns:a16="http://schemas.microsoft.com/office/drawing/2014/main" xmlns="" id="{09C2AA27-2A51-415C-BB67-3A4E510880D2}"/>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97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7383B190-6BFB-422F-B667-06B7B25F0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xmlns="" id="{F7B7C1CF-BB55-4764-AE4D-68013C2ED82A}"/>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Evidencias de la primera sesión de trabajo</a:t>
            </a:r>
          </a:p>
        </p:txBody>
      </p:sp>
      <p:pic>
        <p:nvPicPr>
          <p:cNvPr id="6" name="Imagen 5">
            <a:extLst>
              <a:ext uri="{FF2B5EF4-FFF2-40B4-BE49-F238E27FC236}">
                <a16:creationId xmlns:a16="http://schemas.microsoft.com/office/drawing/2014/main" xmlns="" id="{1A855012-9C84-44E9-87AB-B1ED471F69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0" r="-1" b="1788"/>
          <a:stretch/>
        </p:blipFill>
        <p:spPr>
          <a:xfrm>
            <a:off x="317635" y="299363"/>
            <a:ext cx="4160452" cy="3049204"/>
          </a:xfrm>
          <a:prstGeom prst="rect">
            <a:avLst/>
          </a:prstGeom>
        </p:spPr>
      </p:pic>
      <p:pic>
        <p:nvPicPr>
          <p:cNvPr id="10" name="Imagen 9">
            <a:extLst>
              <a:ext uri="{FF2B5EF4-FFF2-40B4-BE49-F238E27FC236}">
                <a16:creationId xmlns:a16="http://schemas.microsoft.com/office/drawing/2014/main" xmlns="" id="{5F048925-1473-4BAB-B99E-3A76193831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26" r="2" b="25399"/>
          <a:stretch/>
        </p:blipFill>
        <p:spPr>
          <a:xfrm>
            <a:off x="4654296" y="299363"/>
            <a:ext cx="7217085" cy="3008188"/>
          </a:xfrm>
          <a:prstGeom prst="rect">
            <a:avLst/>
          </a:prstGeom>
        </p:spPr>
      </p:pic>
      <p:cxnSp>
        <p:nvCxnSpPr>
          <p:cNvPr id="19" name="Straight Connector 18">
            <a:extLst>
              <a:ext uri="{FF2B5EF4-FFF2-40B4-BE49-F238E27FC236}">
                <a16:creationId xmlns:a16="http://schemas.microsoft.com/office/drawing/2014/main" xmlns="" id="{ED28E597-4AF8-4D69-A9AB-A1EDC6156B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xmlns="" id="{8E34CB74-8F83-41BB-B04D-6A30897602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97" r="-1" b="-1"/>
          <a:stretch/>
        </p:blipFill>
        <p:spPr>
          <a:xfrm>
            <a:off x="317635" y="3509433"/>
            <a:ext cx="4160452" cy="3026833"/>
          </a:xfrm>
          <a:prstGeom prst="rect">
            <a:avLst/>
          </a:prstGeom>
        </p:spPr>
      </p:pic>
    </p:spTree>
    <p:extLst>
      <p:ext uri="{BB962C8B-B14F-4D97-AF65-F5344CB8AC3E}">
        <p14:creationId xmlns:p14="http://schemas.microsoft.com/office/powerpoint/2010/main" val="130402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que contiene texto, mapa&#10;&#10;Descripción generada con confianza muy alta">
            <a:extLst>
              <a:ext uri="{FF2B5EF4-FFF2-40B4-BE49-F238E27FC236}">
                <a16:creationId xmlns:a16="http://schemas.microsoft.com/office/drawing/2014/main" xmlns="" id="{21C1849C-A17D-4625-95F2-4109A682273B}"/>
              </a:ext>
            </a:extLst>
          </p:cNvPr>
          <p:cNvPicPr>
            <a:picLocks noChangeAspect="1"/>
          </p:cNvPicPr>
          <p:nvPr/>
        </p:nvPicPr>
        <p:blipFill>
          <a:blip r:embed="rId2"/>
          <a:stretch>
            <a:fillRect/>
          </a:stretch>
        </p:blipFill>
        <p:spPr>
          <a:xfrm>
            <a:off x="274955" y="1034693"/>
            <a:ext cx="11628407" cy="5837957"/>
          </a:xfrm>
          <a:prstGeom prst="rect">
            <a:avLst/>
          </a:prstGeom>
        </p:spPr>
      </p:pic>
      <p:sp>
        <p:nvSpPr>
          <p:cNvPr id="6" name="TextBox 5">
            <a:extLst>
              <a:ext uri="{FF2B5EF4-FFF2-40B4-BE49-F238E27FC236}">
                <a16:creationId xmlns:a16="http://schemas.microsoft.com/office/drawing/2014/main" xmlns="" id="{7684BFD8-3BF1-46C0-B275-76BDFADFCE96}"/>
              </a:ext>
            </a:extLst>
          </p:cNvPr>
          <p:cNvSpPr txBox="1"/>
          <p:nvPr/>
        </p:nvSpPr>
        <p:spPr>
          <a:xfrm>
            <a:off x="3971186" y="122847"/>
            <a:ext cx="43236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a:t>Organizador Gráfico</a:t>
            </a:r>
          </a:p>
        </p:txBody>
      </p:sp>
      <p:cxnSp>
        <p:nvCxnSpPr>
          <p:cNvPr id="10" name="Straight Arrow Connector 9">
            <a:extLst>
              <a:ext uri="{FF2B5EF4-FFF2-40B4-BE49-F238E27FC236}">
                <a16:creationId xmlns:a16="http://schemas.microsoft.com/office/drawing/2014/main" xmlns="" id="{4CF334A3-80E2-493F-BB42-F1BF4BE8384F}"/>
              </a:ext>
            </a:extLst>
          </p:cNvPr>
          <p:cNvCxnSpPr/>
          <p:nvPr/>
        </p:nvCxnSpPr>
        <p:spPr>
          <a:xfrm flipH="1">
            <a:off x="2799644" y="4241800"/>
            <a:ext cx="623711" cy="293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xmlns="" id="{962F4C08-A7A5-4493-860A-E6F6761A9DCE}"/>
              </a:ext>
            </a:extLst>
          </p:cNvPr>
          <p:cNvSpPr/>
          <p:nvPr/>
        </p:nvSpPr>
        <p:spPr>
          <a:xfrm>
            <a:off x="5322498" y="5415951"/>
            <a:ext cx="1854676" cy="14521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cs typeface="Calibri"/>
              </a:rPr>
              <a:t>Etimologías</a:t>
            </a:r>
            <a:r>
              <a:rPr lang="en-US">
                <a:solidFill>
                  <a:schemeClr val="tx1"/>
                </a:solidFill>
                <a:cs typeface="Calibri"/>
              </a:rPr>
              <a:t> </a:t>
            </a:r>
            <a:r>
              <a:rPr lang="en-US" err="1">
                <a:solidFill>
                  <a:schemeClr val="tx1"/>
                </a:solidFill>
                <a:cs typeface="Calibri"/>
              </a:rPr>
              <a:t>grecolatinas</a:t>
            </a:r>
            <a:endParaRPr lang="en-US" err="1">
              <a:solidFill>
                <a:schemeClr val="tx1"/>
              </a:solidFill>
            </a:endParaRPr>
          </a:p>
        </p:txBody>
      </p:sp>
      <p:sp>
        <p:nvSpPr>
          <p:cNvPr id="3" name="Rectangle 2">
            <a:extLst>
              <a:ext uri="{FF2B5EF4-FFF2-40B4-BE49-F238E27FC236}">
                <a16:creationId xmlns:a16="http://schemas.microsoft.com/office/drawing/2014/main" xmlns="" id="{F4249FB7-9873-4471-947A-16357B257646}"/>
              </a:ext>
            </a:extLst>
          </p:cNvPr>
          <p:cNvSpPr/>
          <p:nvPr/>
        </p:nvSpPr>
        <p:spPr>
          <a:xfrm>
            <a:off x="3107486" y="5875127"/>
            <a:ext cx="1969697" cy="12364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err="1">
                <a:solidFill>
                  <a:schemeClr val="tx1"/>
                </a:solidFill>
                <a:cs typeface="Calibri"/>
              </a:rPr>
              <a:t>Composición</a:t>
            </a:r>
            <a:r>
              <a:rPr lang="en-US">
                <a:solidFill>
                  <a:schemeClr val="tx1"/>
                </a:solidFill>
                <a:cs typeface="Calibri"/>
              </a:rPr>
              <a:t> y </a:t>
            </a:r>
            <a:r>
              <a:rPr lang="en-US" err="1">
                <a:solidFill>
                  <a:schemeClr val="tx1"/>
                </a:solidFill>
                <a:cs typeface="Calibri"/>
              </a:rPr>
              <a:t>derivación</a:t>
            </a:r>
            <a:r>
              <a:rPr lang="en-US">
                <a:solidFill>
                  <a:schemeClr val="tx1"/>
                </a:solidFill>
                <a:cs typeface="Calibri"/>
              </a:rPr>
              <a:t> de </a:t>
            </a:r>
            <a:r>
              <a:rPr lang="en-US" err="1">
                <a:solidFill>
                  <a:schemeClr val="tx1"/>
                </a:solidFill>
                <a:cs typeface="Calibri"/>
              </a:rPr>
              <a:t>vocablos</a:t>
            </a:r>
            <a:r>
              <a:rPr lang="en-US">
                <a:solidFill>
                  <a:schemeClr val="tx1"/>
                </a:solidFill>
                <a:cs typeface="Calibri"/>
              </a:rPr>
              <a:t> </a:t>
            </a:r>
            <a:r>
              <a:rPr lang="en-US" err="1">
                <a:solidFill>
                  <a:schemeClr val="tx1"/>
                </a:solidFill>
                <a:cs typeface="Calibri"/>
              </a:rPr>
              <a:t>griegos</a:t>
            </a:r>
            <a:r>
              <a:rPr lang="en-US">
                <a:solidFill>
                  <a:schemeClr val="tx1"/>
                </a:solidFill>
                <a:cs typeface="Calibri"/>
              </a:rPr>
              <a:t> y </a:t>
            </a:r>
            <a:r>
              <a:rPr lang="en-US" err="1">
                <a:solidFill>
                  <a:schemeClr val="tx1"/>
                </a:solidFill>
                <a:cs typeface="Calibri"/>
              </a:rPr>
              <a:t>latinos</a:t>
            </a:r>
            <a:endParaRPr lang="en-US"/>
          </a:p>
        </p:txBody>
      </p:sp>
      <p:sp>
        <p:nvSpPr>
          <p:cNvPr id="12" name="Rectangle 11">
            <a:extLst>
              <a:ext uri="{FF2B5EF4-FFF2-40B4-BE49-F238E27FC236}">
                <a16:creationId xmlns:a16="http://schemas.microsoft.com/office/drawing/2014/main" xmlns="" id="{B477471F-3D1A-4684-8B97-094DE6DCD649}"/>
              </a:ext>
            </a:extLst>
          </p:cNvPr>
          <p:cNvSpPr/>
          <p:nvPr/>
        </p:nvSpPr>
        <p:spPr>
          <a:xfrm>
            <a:off x="275146" y="5415052"/>
            <a:ext cx="2544791" cy="1308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El </a:t>
            </a:r>
            <a:r>
              <a:rPr lang="en-US" err="1">
                <a:solidFill>
                  <a:schemeClr val="tx1"/>
                </a:solidFill>
                <a:cs typeface="Calibri"/>
              </a:rPr>
              <a:t>uso</a:t>
            </a:r>
            <a:r>
              <a:rPr lang="en-US">
                <a:solidFill>
                  <a:schemeClr val="tx1"/>
                </a:solidFill>
                <a:cs typeface="Calibri"/>
              </a:rPr>
              <a:t> de </a:t>
            </a:r>
            <a:r>
              <a:rPr lang="en-US" err="1">
                <a:solidFill>
                  <a:schemeClr val="tx1"/>
                </a:solidFill>
                <a:cs typeface="Calibri"/>
              </a:rPr>
              <a:t>tecnicismos</a:t>
            </a:r>
            <a:r>
              <a:rPr lang="en-US">
                <a:solidFill>
                  <a:schemeClr val="tx1"/>
                </a:solidFill>
                <a:cs typeface="Calibri"/>
              </a:rPr>
              <a:t> </a:t>
            </a:r>
            <a:r>
              <a:rPr lang="en-US" err="1">
                <a:solidFill>
                  <a:schemeClr val="tx1"/>
                </a:solidFill>
                <a:cs typeface="Calibri"/>
              </a:rPr>
              <a:t>científicoos</a:t>
            </a:r>
            <a:r>
              <a:rPr lang="en-US">
                <a:solidFill>
                  <a:schemeClr val="tx1"/>
                </a:solidFill>
                <a:cs typeface="Calibri"/>
              </a:rPr>
              <a:t> y </a:t>
            </a:r>
            <a:r>
              <a:rPr lang="en-US" err="1">
                <a:solidFill>
                  <a:schemeClr val="tx1"/>
                </a:solidFill>
                <a:cs typeface="Calibri"/>
              </a:rPr>
              <a:t>humanisticos</a:t>
            </a:r>
            <a:r>
              <a:rPr lang="en-US">
                <a:solidFill>
                  <a:schemeClr val="tx1"/>
                </a:solidFill>
                <a:cs typeface="Calibri"/>
              </a:rPr>
              <a:t>  en la </a:t>
            </a:r>
            <a:r>
              <a:rPr lang="en-US" err="1">
                <a:solidFill>
                  <a:schemeClr val="tx1"/>
                </a:solidFill>
                <a:cs typeface="Calibri"/>
              </a:rPr>
              <a:t>lengua</a:t>
            </a:r>
            <a:r>
              <a:rPr lang="en-US">
                <a:solidFill>
                  <a:schemeClr val="tx1"/>
                </a:solidFill>
                <a:cs typeface="Calibri"/>
              </a:rPr>
              <a:t> </a:t>
            </a:r>
            <a:r>
              <a:rPr lang="en-US" err="1">
                <a:solidFill>
                  <a:schemeClr val="tx1"/>
                </a:solidFill>
                <a:cs typeface="Calibri"/>
              </a:rPr>
              <a:t>española</a:t>
            </a:r>
            <a:endParaRPr lang="en-US" err="1">
              <a:solidFill>
                <a:schemeClr val="tx1"/>
              </a:solidFill>
            </a:endParaRPr>
          </a:p>
        </p:txBody>
      </p:sp>
      <p:sp>
        <p:nvSpPr>
          <p:cNvPr id="14" name="Rectangle 13">
            <a:extLst>
              <a:ext uri="{FF2B5EF4-FFF2-40B4-BE49-F238E27FC236}">
                <a16:creationId xmlns:a16="http://schemas.microsoft.com/office/drawing/2014/main" xmlns="" id="{393F712B-1253-4F40-8372-5A1D7C944C3B}"/>
              </a:ext>
            </a:extLst>
          </p:cNvPr>
          <p:cNvSpPr/>
          <p:nvPr/>
        </p:nvSpPr>
        <p:spPr>
          <a:xfrm>
            <a:off x="73862" y="1849467"/>
            <a:ext cx="2544791" cy="1308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solidFill>
                  <a:schemeClr val="tx1"/>
                </a:solidFill>
                <a:ea typeface="+mn-lt"/>
                <a:cs typeface="+mn-lt"/>
              </a:rPr>
              <a:t>La importancia del reciclaje y el impacto ambiental a través del ejercicio</a:t>
            </a:r>
            <a:endParaRPr lang="es-ES">
              <a:solidFill>
                <a:schemeClr val="tx1"/>
              </a:solidFill>
            </a:endParaRPr>
          </a:p>
        </p:txBody>
      </p:sp>
      <p:sp>
        <p:nvSpPr>
          <p:cNvPr id="15" name="Oval 14">
            <a:extLst>
              <a:ext uri="{FF2B5EF4-FFF2-40B4-BE49-F238E27FC236}">
                <a16:creationId xmlns:a16="http://schemas.microsoft.com/office/drawing/2014/main" xmlns="" id="{E5F8D184-908C-4C21-A509-3582B1AA71D5}"/>
              </a:ext>
            </a:extLst>
          </p:cNvPr>
          <p:cNvSpPr/>
          <p:nvPr/>
        </p:nvSpPr>
        <p:spPr>
          <a:xfrm>
            <a:off x="7306573" y="3345610"/>
            <a:ext cx="1854676" cy="14521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Inglés</a:t>
            </a:r>
            <a:endParaRPr lang="en-US"/>
          </a:p>
        </p:txBody>
      </p:sp>
      <p:sp>
        <p:nvSpPr>
          <p:cNvPr id="16" name="Rectangle 15">
            <a:extLst>
              <a:ext uri="{FF2B5EF4-FFF2-40B4-BE49-F238E27FC236}">
                <a16:creationId xmlns:a16="http://schemas.microsoft.com/office/drawing/2014/main" xmlns="" id="{B4A85B6C-503A-497C-9172-A74B87B07936}"/>
              </a:ext>
            </a:extLst>
          </p:cNvPr>
          <p:cNvSpPr/>
          <p:nvPr/>
        </p:nvSpPr>
        <p:spPr>
          <a:xfrm>
            <a:off x="9260993" y="3157806"/>
            <a:ext cx="2544791" cy="1308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Lectura y </a:t>
            </a:r>
            <a:r>
              <a:rPr lang="en-US" err="1">
                <a:solidFill>
                  <a:schemeClr val="tx1"/>
                </a:solidFill>
                <a:cs typeface="Calibri"/>
              </a:rPr>
              <a:t>redacción</a:t>
            </a:r>
            <a:r>
              <a:rPr lang="en-US">
                <a:solidFill>
                  <a:schemeClr val="tx1"/>
                </a:solidFill>
                <a:cs typeface="Calibri"/>
              </a:rPr>
              <a:t> de </a:t>
            </a:r>
            <a:r>
              <a:rPr lang="en-US" err="1">
                <a:solidFill>
                  <a:schemeClr val="tx1"/>
                </a:solidFill>
                <a:cs typeface="Calibri"/>
              </a:rPr>
              <a:t>textos</a:t>
            </a:r>
          </a:p>
        </p:txBody>
      </p:sp>
      <p:sp>
        <p:nvSpPr>
          <p:cNvPr id="17" name="Rectangle 16">
            <a:extLst>
              <a:ext uri="{FF2B5EF4-FFF2-40B4-BE49-F238E27FC236}">
                <a16:creationId xmlns:a16="http://schemas.microsoft.com/office/drawing/2014/main" xmlns="" id="{10D111C2-BE72-4C9E-AE9D-9DD506406926}"/>
              </a:ext>
            </a:extLst>
          </p:cNvPr>
          <p:cNvSpPr/>
          <p:nvPr/>
        </p:nvSpPr>
        <p:spPr>
          <a:xfrm>
            <a:off x="9059711" y="4796825"/>
            <a:ext cx="2544791" cy="1682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cs typeface="Calibri"/>
              </a:rPr>
              <a:t>Conocimiento</a:t>
            </a:r>
            <a:r>
              <a:rPr lang="en-US">
                <a:solidFill>
                  <a:schemeClr val="tx1"/>
                </a:solidFill>
                <a:cs typeface="Calibri"/>
              </a:rPr>
              <a:t> de </a:t>
            </a:r>
            <a:r>
              <a:rPr lang="en-US" err="1">
                <a:solidFill>
                  <a:schemeClr val="tx1"/>
                </a:solidFill>
                <a:cs typeface="Calibri"/>
              </a:rPr>
              <a:t>vocabulario</a:t>
            </a:r>
            <a:r>
              <a:rPr lang="en-US">
                <a:solidFill>
                  <a:schemeClr val="tx1"/>
                </a:solidFill>
                <a:cs typeface="Calibri"/>
              </a:rPr>
              <a:t> </a:t>
            </a:r>
            <a:r>
              <a:rPr lang="en-US" err="1">
                <a:solidFill>
                  <a:schemeClr val="tx1"/>
                </a:solidFill>
                <a:cs typeface="Calibri"/>
              </a:rPr>
              <a:t>técnico</a:t>
            </a:r>
            <a:r>
              <a:rPr lang="en-US">
                <a:solidFill>
                  <a:schemeClr val="tx1"/>
                </a:solidFill>
                <a:cs typeface="Calibri"/>
              </a:rPr>
              <a:t> y </a:t>
            </a:r>
            <a:r>
              <a:rPr lang="en-US" err="1">
                <a:solidFill>
                  <a:schemeClr val="tx1"/>
                </a:solidFill>
                <a:cs typeface="Calibri"/>
              </a:rPr>
              <a:t>científico</a:t>
            </a:r>
            <a:r>
              <a:rPr lang="en-US">
                <a:solidFill>
                  <a:schemeClr val="tx1"/>
                </a:solidFill>
                <a:cs typeface="Calibri"/>
              </a:rPr>
              <a:t>.</a:t>
            </a:r>
          </a:p>
        </p:txBody>
      </p:sp>
      <p:cxnSp>
        <p:nvCxnSpPr>
          <p:cNvPr id="8" name="Straight Arrow Connector 7">
            <a:extLst>
              <a:ext uri="{FF2B5EF4-FFF2-40B4-BE49-F238E27FC236}">
                <a16:creationId xmlns:a16="http://schemas.microsoft.com/office/drawing/2014/main" xmlns="" id="{EAA80668-F7E1-48F8-9807-646942454DDC}"/>
              </a:ext>
            </a:extLst>
          </p:cNvPr>
          <p:cNvCxnSpPr/>
          <p:nvPr/>
        </p:nvCxnSpPr>
        <p:spPr>
          <a:xfrm>
            <a:off x="2589003" y="3113777"/>
            <a:ext cx="914400" cy="914400"/>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12D82F71-CEE5-4DE2-81D7-C74A30E99177}"/>
              </a:ext>
            </a:extLst>
          </p:cNvPr>
          <p:cNvSpPr/>
          <p:nvPr/>
        </p:nvSpPr>
        <p:spPr>
          <a:xfrm>
            <a:off x="2619554" y="3273724"/>
            <a:ext cx="2242864" cy="15958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cs typeface="Calibri"/>
              </a:rPr>
              <a:t>Educación</a:t>
            </a:r>
            <a:r>
              <a:rPr lang="en-US">
                <a:solidFill>
                  <a:schemeClr val="tx1"/>
                </a:solidFill>
                <a:cs typeface="Calibri"/>
              </a:rPr>
              <a:t> </a:t>
            </a:r>
            <a:r>
              <a:rPr lang="en-US" err="1">
                <a:solidFill>
                  <a:schemeClr val="tx1"/>
                </a:solidFill>
                <a:cs typeface="Calibri"/>
              </a:rPr>
              <a:t>física</a:t>
            </a:r>
          </a:p>
        </p:txBody>
      </p:sp>
    </p:spTree>
    <p:extLst>
      <p:ext uri="{BB962C8B-B14F-4D97-AF65-F5344CB8AC3E}">
        <p14:creationId xmlns:p14="http://schemas.microsoft.com/office/powerpoint/2010/main" val="412579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que contiene texto, mapa&#10;&#10;Descripción generada con confianza muy alta">
            <a:extLst>
              <a:ext uri="{FF2B5EF4-FFF2-40B4-BE49-F238E27FC236}">
                <a16:creationId xmlns:a16="http://schemas.microsoft.com/office/drawing/2014/main" xmlns="" id="{21C1849C-A17D-4625-95F2-4109A682273B}"/>
              </a:ext>
            </a:extLst>
          </p:cNvPr>
          <p:cNvPicPr>
            <a:picLocks noChangeAspect="1"/>
          </p:cNvPicPr>
          <p:nvPr/>
        </p:nvPicPr>
        <p:blipFill>
          <a:blip r:embed="rId2"/>
          <a:stretch>
            <a:fillRect/>
          </a:stretch>
        </p:blipFill>
        <p:spPr>
          <a:xfrm>
            <a:off x="274955" y="1034693"/>
            <a:ext cx="11628407" cy="5837957"/>
          </a:xfrm>
          <a:prstGeom prst="rect">
            <a:avLst/>
          </a:prstGeom>
        </p:spPr>
      </p:pic>
      <p:sp>
        <p:nvSpPr>
          <p:cNvPr id="6" name="TextBox 5">
            <a:extLst>
              <a:ext uri="{FF2B5EF4-FFF2-40B4-BE49-F238E27FC236}">
                <a16:creationId xmlns:a16="http://schemas.microsoft.com/office/drawing/2014/main" xmlns="" id="{7684BFD8-3BF1-46C0-B275-76BDFADFCE96}"/>
              </a:ext>
            </a:extLst>
          </p:cNvPr>
          <p:cNvSpPr txBox="1"/>
          <p:nvPr/>
        </p:nvSpPr>
        <p:spPr>
          <a:xfrm>
            <a:off x="3971186" y="122847"/>
            <a:ext cx="43236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a:t>Organizador Gráfico</a:t>
            </a:r>
          </a:p>
        </p:txBody>
      </p:sp>
      <p:cxnSp>
        <p:nvCxnSpPr>
          <p:cNvPr id="10" name="Straight Arrow Connector 9">
            <a:extLst>
              <a:ext uri="{FF2B5EF4-FFF2-40B4-BE49-F238E27FC236}">
                <a16:creationId xmlns:a16="http://schemas.microsoft.com/office/drawing/2014/main" xmlns="" id="{4CF334A3-80E2-493F-BB42-F1BF4BE8384F}"/>
              </a:ext>
            </a:extLst>
          </p:cNvPr>
          <p:cNvCxnSpPr/>
          <p:nvPr/>
        </p:nvCxnSpPr>
        <p:spPr>
          <a:xfrm flipH="1">
            <a:off x="2799644" y="4241800"/>
            <a:ext cx="623711" cy="2935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xmlns="" id="{962F4C08-A7A5-4493-860A-E6F6761A9DCE}"/>
              </a:ext>
            </a:extLst>
          </p:cNvPr>
          <p:cNvSpPr/>
          <p:nvPr/>
        </p:nvSpPr>
        <p:spPr>
          <a:xfrm>
            <a:off x="5322498" y="5415951"/>
            <a:ext cx="1854676" cy="14521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cs typeface="Calibri"/>
              </a:rPr>
              <a:t>Etimologías</a:t>
            </a:r>
            <a:r>
              <a:rPr lang="en-US">
                <a:solidFill>
                  <a:schemeClr val="tx1"/>
                </a:solidFill>
                <a:cs typeface="Calibri"/>
              </a:rPr>
              <a:t> </a:t>
            </a:r>
            <a:r>
              <a:rPr lang="en-US" err="1">
                <a:solidFill>
                  <a:schemeClr val="tx1"/>
                </a:solidFill>
                <a:cs typeface="Calibri"/>
              </a:rPr>
              <a:t>grecolatinas</a:t>
            </a:r>
            <a:endParaRPr lang="en-US" err="1">
              <a:solidFill>
                <a:schemeClr val="tx1"/>
              </a:solidFill>
            </a:endParaRPr>
          </a:p>
        </p:txBody>
      </p:sp>
      <p:sp>
        <p:nvSpPr>
          <p:cNvPr id="3" name="Rectangle 2">
            <a:extLst>
              <a:ext uri="{FF2B5EF4-FFF2-40B4-BE49-F238E27FC236}">
                <a16:creationId xmlns:a16="http://schemas.microsoft.com/office/drawing/2014/main" xmlns="" id="{F4249FB7-9873-4471-947A-16357B257646}"/>
              </a:ext>
            </a:extLst>
          </p:cNvPr>
          <p:cNvSpPr/>
          <p:nvPr/>
        </p:nvSpPr>
        <p:spPr>
          <a:xfrm>
            <a:off x="3107486" y="5875127"/>
            <a:ext cx="1969697" cy="12364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err="1">
                <a:solidFill>
                  <a:schemeClr val="tx1"/>
                </a:solidFill>
                <a:cs typeface="Calibri"/>
              </a:rPr>
              <a:t>Composición</a:t>
            </a:r>
            <a:r>
              <a:rPr lang="en-US">
                <a:solidFill>
                  <a:schemeClr val="tx1"/>
                </a:solidFill>
                <a:cs typeface="Calibri"/>
              </a:rPr>
              <a:t> y </a:t>
            </a:r>
            <a:r>
              <a:rPr lang="en-US" err="1">
                <a:solidFill>
                  <a:schemeClr val="tx1"/>
                </a:solidFill>
                <a:cs typeface="Calibri"/>
              </a:rPr>
              <a:t>derivación</a:t>
            </a:r>
            <a:r>
              <a:rPr lang="en-US">
                <a:solidFill>
                  <a:schemeClr val="tx1"/>
                </a:solidFill>
                <a:cs typeface="Calibri"/>
              </a:rPr>
              <a:t> de </a:t>
            </a:r>
            <a:r>
              <a:rPr lang="en-US" err="1">
                <a:solidFill>
                  <a:schemeClr val="tx1"/>
                </a:solidFill>
                <a:cs typeface="Calibri"/>
              </a:rPr>
              <a:t>vocablos</a:t>
            </a:r>
            <a:r>
              <a:rPr lang="en-US">
                <a:solidFill>
                  <a:schemeClr val="tx1"/>
                </a:solidFill>
                <a:cs typeface="Calibri"/>
              </a:rPr>
              <a:t> </a:t>
            </a:r>
            <a:r>
              <a:rPr lang="en-US" err="1">
                <a:solidFill>
                  <a:schemeClr val="tx1"/>
                </a:solidFill>
                <a:cs typeface="Calibri"/>
              </a:rPr>
              <a:t>griegos</a:t>
            </a:r>
            <a:r>
              <a:rPr lang="en-US">
                <a:solidFill>
                  <a:schemeClr val="tx1"/>
                </a:solidFill>
                <a:cs typeface="Calibri"/>
              </a:rPr>
              <a:t> y </a:t>
            </a:r>
            <a:r>
              <a:rPr lang="en-US" err="1">
                <a:solidFill>
                  <a:schemeClr val="tx1"/>
                </a:solidFill>
                <a:cs typeface="Calibri"/>
              </a:rPr>
              <a:t>latinos</a:t>
            </a:r>
            <a:endParaRPr lang="en-US"/>
          </a:p>
        </p:txBody>
      </p:sp>
      <p:sp>
        <p:nvSpPr>
          <p:cNvPr id="12" name="Rectangle 11">
            <a:extLst>
              <a:ext uri="{FF2B5EF4-FFF2-40B4-BE49-F238E27FC236}">
                <a16:creationId xmlns:a16="http://schemas.microsoft.com/office/drawing/2014/main" xmlns="" id="{B477471F-3D1A-4684-8B97-094DE6DCD649}"/>
              </a:ext>
            </a:extLst>
          </p:cNvPr>
          <p:cNvSpPr/>
          <p:nvPr/>
        </p:nvSpPr>
        <p:spPr>
          <a:xfrm>
            <a:off x="275146" y="5415052"/>
            <a:ext cx="2544791" cy="1308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cs typeface="Calibri"/>
              </a:rPr>
              <a:t>El </a:t>
            </a:r>
            <a:r>
              <a:rPr lang="en-US" dirty="0" err="1">
                <a:solidFill>
                  <a:schemeClr val="tx1"/>
                </a:solidFill>
                <a:cs typeface="Calibri"/>
              </a:rPr>
              <a:t>uso</a:t>
            </a:r>
            <a:r>
              <a:rPr lang="en-US" dirty="0">
                <a:solidFill>
                  <a:schemeClr val="tx1"/>
                </a:solidFill>
                <a:cs typeface="Calibri"/>
              </a:rPr>
              <a:t> de </a:t>
            </a:r>
            <a:r>
              <a:rPr lang="en-US" dirty="0" err="1">
                <a:solidFill>
                  <a:schemeClr val="tx1"/>
                </a:solidFill>
                <a:cs typeface="Calibri"/>
              </a:rPr>
              <a:t>tecnicismos</a:t>
            </a:r>
            <a:r>
              <a:rPr lang="en-US" dirty="0">
                <a:solidFill>
                  <a:schemeClr val="tx1"/>
                </a:solidFill>
                <a:cs typeface="Calibri"/>
              </a:rPr>
              <a:t> </a:t>
            </a:r>
            <a:r>
              <a:rPr lang="en-US" dirty="0" err="1">
                <a:solidFill>
                  <a:schemeClr val="tx1"/>
                </a:solidFill>
                <a:cs typeface="Calibri"/>
              </a:rPr>
              <a:t>científicoos</a:t>
            </a:r>
            <a:r>
              <a:rPr lang="en-US" dirty="0">
                <a:solidFill>
                  <a:schemeClr val="tx1"/>
                </a:solidFill>
                <a:cs typeface="Calibri"/>
              </a:rPr>
              <a:t> y </a:t>
            </a:r>
            <a:r>
              <a:rPr lang="en-US" dirty="0" err="1">
                <a:solidFill>
                  <a:schemeClr val="tx1"/>
                </a:solidFill>
                <a:cs typeface="Calibri"/>
              </a:rPr>
              <a:t>humanisticos</a:t>
            </a:r>
            <a:r>
              <a:rPr lang="en-US" dirty="0">
                <a:solidFill>
                  <a:schemeClr val="tx1"/>
                </a:solidFill>
                <a:cs typeface="Calibri"/>
              </a:rPr>
              <a:t>  </a:t>
            </a:r>
            <a:r>
              <a:rPr lang="en-US" dirty="0" err="1">
                <a:solidFill>
                  <a:schemeClr val="tx1"/>
                </a:solidFill>
                <a:cs typeface="Calibri"/>
              </a:rPr>
              <a:t>en</a:t>
            </a:r>
            <a:r>
              <a:rPr lang="en-US" dirty="0">
                <a:solidFill>
                  <a:schemeClr val="tx1"/>
                </a:solidFill>
                <a:cs typeface="Calibri"/>
              </a:rPr>
              <a:t> la </a:t>
            </a:r>
            <a:r>
              <a:rPr lang="en-US" dirty="0" err="1">
                <a:solidFill>
                  <a:schemeClr val="tx1"/>
                </a:solidFill>
                <a:cs typeface="Calibri"/>
              </a:rPr>
              <a:t>lengua</a:t>
            </a:r>
            <a:r>
              <a:rPr lang="en-US" dirty="0">
                <a:solidFill>
                  <a:schemeClr val="tx1"/>
                </a:solidFill>
                <a:cs typeface="Calibri"/>
              </a:rPr>
              <a:t> </a:t>
            </a:r>
            <a:r>
              <a:rPr lang="en-US" dirty="0" err="1">
                <a:solidFill>
                  <a:schemeClr val="tx1"/>
                </a:solidFill>
                <a:cs typeface="Calibri"/>
              </a:rPr>
              <a:t>española</a:t>
            </a:r>
            <a:endParaRPr lang="en-US" dirty="0">
              <a:solidFill>
                <a:schemeClr val="tx1"/>
              </a:solidFill>
            </a:endParaRPr>
          </a:p>
        </p:txBody>
      </p:sp>
      <p:sp>
        <p:nvSpPr>
          <p:cNvPr id="14" name="Rectangle 13">
            <a:extLst>
              <a:ext uri="{FF2B5EF4-FFF2-40B4-BE49-F238E27FC236}">
                <a16:creationId xmlns:a16="http://schemas.microsoft.com/office/drawing/2014/main" xmlns="" id="{393F712B-1253-4F40-8372-5A1D7C944C3B}"/>
              </a:ext>
            </a:extLst>
          </p:cNvPr>
          <p:cNvSpPr/>
          <p:nvPr/>
        </p:nvSpPr>
        <p:spPr>
          <a:xfrm>
            <a:off x="73862" y="1849467"/>
            <a:ext cx="2544791" cy="1308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dirty="0">
                <a:solidFill>
                  <a:schemeClr val="tx1"/>
                </a:solidFill>
                <a:ea typeface="+mn-lt"/>
                <a:cs typeface="+mn-lt"/>
              </a:rPr>
              <a:t>La importancia del reciclaje y el impacto ambiental a través del ejercicio</a:t>
            </a:r>
            <a:endParaRPr lang="es-ES" dirty="0">
              <a:solidFill>
                <a:schemeClr val="tx1"/>
              </a:solidFill>
            </a:endParaRPr>
          </a:p>
        </p:txBody>
      </p:sp>
      <p:sp>
        <p:nvSpPr>
          <p:cNvPr id="15" name="Oval 14">
            <a:extLst>
              <a:ext uri="{FF2B5EF4-FFF2-40B4-BE49-F238E27FC236}">
                <a16:creationId xmlns:a16="http://schemas.microsoft.com/office/drawing/2014/main" xmlns="" id="{E5F8D184-908C-4C21-A509-3582B1AA71D5}"/>
              </a:ext>
            </a:extLst>
          </p:cNvPr>
          <p:cNvSpPr/>
          <p:nvPr/>
        </p:nvSpPr>
        <p:spPr>
          <a:xfrm>
            <a:off x="7306573" y="3345610"/>
            <a:ext cx="1854676" cy="145211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Inglés</a:t>
            </a:r>
            <a:endParaRPr lang="en-US"/>
          </a:p>
        </p:txBody>
      </p:sp>
      <p:sp>
        <p:nvSpPr>
          <p:cNvPr id="16" name="Rectangle 15">
            <a:extLst>
              <a:ext uri="{FF2B5EF4-FFF2-40B4-BE49-F238E27FC236}">
                <a16:creationId xmlns:a16="http://schemas.microsoft.com/office/drawing/2014/main" xmlns="" id="{B4A85B6C-503A-497C-9172-A74B87B07936}"/>
              </a:ext>
            </a:extLst>
          </p:cNvPr>
          <p:cNvSpPr/>
          <p:nvPr/>
        </p:nvSpPr>
        <p:spPr>
          <a:xfrm>
            <a:off x="9260993" y="3157806"/>
            <a:ext cx="2544791" cy="1308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Lectura y </a:t>
            </a:r>
            <a:r>
              <a:rPr lang="en-US" err="1">
                <a:solidFill>
                  <a:schemeClr val="tx1"/>
                </a:solidFill>
                <a:cs typeface="Calibri"/>
              </a:rPr>
              <a:t>redacción</a:t>
            </a:r>
            <a:r>
              <a:rPr lang="en-US">
                <a:solidFill>
                  <a:schemeClr val="tx1"/>
                </a:solidFill>
                <a:cs typeface="Calibri"/>
              </a:rPr>
              <a:t> de </a:t>
            </a:r>
            <a:r>
              <a:rPr lang="en-US" err="1">
                <a:solidFill>
                  <a:schemeClr val="tx1"/>
                </a:solidFill>
                <a:cs typeface="Calibri"/>
              </a:rPr>
              <a:t>textos</a:t>
            </a:r>
          </a:p>
        </p:txBody>
      </p:sp>
      <p:sp>
        <p:nvSpPr>
          <p:cNvPr id="17" name="Rectangle 16">
            <a:extLst>
              <a:ext uri="{FF2B5EF4-FFF2-40B4-BE49-F238E27FC236}">
                <a16:creationId xmlns:a16="http://schemas.microsoft.com/office/drawing/2014/main" xmlns="" id="{10D111C2-BE72-4C9E-AE9D-9DD506406926}"/>
              </a:ext>
            </a:extLst>
          </p:cNvPr>
          <p:cNvSpPr/>
          <p:nvPr/>
        </p:nvSpPr>
        <p:spPr>
          <a:xfrm>
            <a:off x="9059711" y="4796825"/>
            <a:ext cx="2544791" cy="1682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cs typeface="Calibri"/>
              </a:rPr>
              <a:t>Conocimiento</a:t>
            </a:r>
            <a:r>
              <a:rPr lang="en-US">
                <a:solidFill>
                  <a:schemeClr val="tx1"/>
                </a:solidFill>
                <a:cs typeface="Calibri"/>
              </a:rPr>
              <a:t> de </a:t>
            </a:r>
            <a:r>
              <a:rPr lang="en-US" err="1">
                <a:solidFill>
                  <a:schemeClr val="tx1"/>
                </a:solidFill>
                <a:cs typeface="Calibri"/>
              </a:rPr>
              <a:t>vocabulario</a:t>
            </a:r>
            <a:r>
              <a:rPr lang="en-US">
                <a:solidFill>
                  <a:schemeClr val="tx1"/>
                </a:solidFill>
                <a:cs typeface="Calibri"/>
              </a:rPr>
              <a:t> </a:t>
            </a:r>
            <a:r>
              <a:rPr lang="en-US" err="1">
                <a:solidFill>
                  <a:schemeClr val="tx1"/>
                </a:solidFill>
                <a:cs typeface="Calibri"/>
              </a:rPr>
              <a:t>técnico</a:t>
            </a:r>
            <a:r>
              <a:rPr lang="en-US">
                <a:solidFill>
                  <a:schemeClr val="tx1"/>
                </a:solidFill>
                <a:cs typeface="Calibri"/>
              </a:rPr>
              <a:t> y </a:t>
            </a:r>
            <a:r>
              <a:rPr lang="en-US" err="1">
                <a:solidFill>
                  <a:schemeClr val="tx1"/>
                </a:solidFill>
                <a:cs typeface="Calibri"/>
              </a:rPr>
              <a:t>científico</a:t>
            </a:r>
            <a:r>
              <a:rPr lang="en-US">
                <a:solidFill>
                  <a:schemeClr val="tx1"/>
                </a:solidFill>
                <a:cs typeface="Calibri"/>
              </a:rPr>
              <a:t>.</a:t>
            </a:r>
          </a:p>
        </p:txBody>
      </p:sp>
      <p:cxnSp>
        <p:nvCxnSpPr>
          <p:cNvPr id="8" name="Straight Arrow Connector 7">
            <a:extLst>
              <a:ext uri="{FF2B5EF4-FFF2-40B4-BE49-F238E27FC236}">
                <a16:creationId xmlns:a16="http://schemas.microsoft.com/office/drawing/2014/main" xmlns="" id="{EAA80668-F7E1-48F8-9807-646942454DDC}"/>
              </a:ext>
            </a:extLst>
          </p:cNvPr>
          <p:cNvCxnSpPr/>
          <p:nvPr/>
        </p:nvCxnSpPr>
        <p:spPr>
          <a:xfrm>
            <a:off x="2589003" y="3113777"/>
            <a:ext cx="914400" cy="914400"/>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12D82F71-CEE5-4DE2-81D7-C74A30E99177}"/>
              </a:ext>
            </a:extLst>
          </p:cNvPr>
          <p:cNvSpPr/>
          <p:nvPr/>
        </p:nvSpPr>
        <p:spPr>
          <a:xfrm>
            <a:off x="2619554" y="3273724"/>
            <a:ext cx="2242864" cy="15958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solidFill>
                  <a:schemeClr val="tx1"/>
                </a:solidFill>
                <a:cs typeface="Calibri"/>
              </a:rPr>
              <a:t>Educación</a:t>
            </a:r>
            <a:r>
              <a:rPr lang="en-US">
                <a:solidFill>
                  <a:schemeClr val="tx1"/>
                </a:solidFill>
                <a:cs typeface="Calibri"/>
              </a:rPr>
              <a:t> </a:t>
            </a:r>
            <a:r>
              <a:rPr lang="en-US" err="1">
                <a:solidFill>
                  <a:schemeClr val="tx1"/>
                </a:solidFill>
                <a:cs typeface="Calibri"/>
              </a:rPr>
              <a:t>física</a:t>
            </a:r>
          </a:p>
        </p:txBody>
      </p:sp>
      <p:cxnSp>
        <p:nvCxnSpPr>
          <p:cNvPr id="18" name="Conector recto de flecha 17"/>
          <p:cNvCxnSpPr/>
          <p:nvPr/>
        </p:nvCxnSpPr>
        <p:spPr>
          <a:xfrm flipV="1">
            <a:off x="2011680" y="2259874"/>
            <a:ext cx="8138160" cy="19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V="1">
            <a:off x="1763486" y="2455817"/>
            <a:ext cx="8530045" cy="3579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flipV="1">
            <a:off x="8438606" y="1711234"/>
            <a:ext cx="1306285" cy="2076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V="1">
            <a:off x="10411097" y="2455817"/>
            <a:ext cx="496389" cy="1410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11351623" y="2259874"/>
            <a:ext cx="0" cy="3155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flipV="1">
            <a:off x="8556171" y="1528354"/>
            <a:ext cx="1097280" cy="3886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V="1">
            <a:off x="4153989" y="1515291"/>
            <a:ext cx="3892731" cy="4963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2299063" y="2259874"/>
            <a:ext cx="3553097" cy="1254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flipV="1">
            <a:off x="4611189" y="5875127"/>
            <a:ext cx="5042262" cy="982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V="1">
            <a:off x="2299063" y="1423851"/>
            <a:ext cx="5473337" cy="66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V="1">
            <a:off x="10907486" y="4127863"/>
            <a:ext cx="104503" cy="992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flipH="1" flipV="1">
            <a:off x="6792686" y="4466145"/>
            <a:ext cx="2468307" cy="105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V="1">
            <a:off x="2011680" y="2899954"/>
            <a:ext cx="117566" cy="3226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flipH="1" flipV="1">
            <a:off x="1593669" y="2455817"/>
            <a:ext cx="7772400" cy="2795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flipV="1">
            <a:off x="2589003" y="5682343"/>
            <a:ext cx="8031100" cy="192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3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905BA41-EE6E-4F80-8636-447F22DD7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E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FBAEB457-B2E5-4B29-93D7-020FDE911EA1}"/>
              </a:ext>
            </a:extLst>
          </p:cNvPr>
          <p:cNvSpPr>
            <a:spLocks noGrp="1"/>
          </p:cNvSpPr>
          <p:nvPr>
            <p:ph type="ctrTitle"/>
          </p:nvPr>
        </p:nvSpPr>
        <p:spPr>
          <a:xfrm>
            <a:off x="1848465" y="3298722"/>
            <a:ext cx="8495070" cy="1784402"/>
          </a:xfrm>
        </p:spPr>
        <p:txBody>
          <a:bodyPr anchor="b">
            <a:normAutofit/>
          </a:bodyPr>
          <a:lstStyle/>
          <a:p>
            <a:r>
              <a:rPr lang="es-MX" sz="5600">
                <a:solidFill>
                  <a:srgbClr val="FFFFFF"/>
                </a:solidFill>
                <a:latin typeface="Arial" panose="020B0604020202020204" pitchFamily="34" charset="0"/>
                <a:cs typeface="Arial" panose="020B0604020202020204" pitchFamily="34" charset="0"/>
              </a:rPr>
              <a:t>Evidencias de la segunda sesión de trabajo</a:t>
            </a:r>
          </a:p>
        </p:txBody>
      </p:sp>
      <p:sp>
        <p:nvSpPr>
          <p:cNvPr id="11" name="Oval 10">
            <a:extLst>
              <a:ext uri="{FF2B5EF4-FFF2-40B4-BE49-F238E27FC236}">
                <a16:creationId xmlns:a16="http://schemas.microsoft.com/office/drawing/2014/main" xmlns=""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25914" y="889251"/>
            <a:ext cx="2140172" cy="2140172"/>
          </a:xfrm>
          <a:prstGeom prst="ellipse">
            <a:avLst/>
          </a:prstGeom>
          <a:solidFill>
            <a:srgbClr val="FFFFFF"/>
          </a:solidFill>
          <a:ln w="19050">
            <a:solidFill>
              <a:srgbClr val="0D4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1 Imagen">
            <a:extLst>
              <a:ext uri="{FF2B5EF4-FFF2-40B4-BE49-F238E27FC236}">
                <a16:creationId xmlns:a16="http://schemas.microsoft.com/office/drawing/2014/main" xmlns="" id="{F95AD3E4-23D6-4569-ACD4-2E6453FB2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7115" y="1651219"/>
            <a:ext cx="1517772" cy="616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441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640079" y="2053641"/>
            <a:ext cx="3669161" cy="2760098"/>
          </a:xfrm>
        </p:spPr>
        <p:txBody>
          <a:bodyPr>
            <a:normAutofit/>
          </a:bodyPr>
          <a:lstStyle/>
          <a:p>
            <a:r>
              <a:rPr lang="es-MX">
                <a:solidFill>
                  <a:srgbClr val="FFFFFF"/>
                </a:solidFill>
                <a:latin typeface="Arial" panose="020B0604020202020204" pitchFamily="34" charset="0"/>
                <a:cs typeface="Arial" panose="020B0604020202020204" pitchFamily="34" charset="0"/>
              </a:rPr>
              <a:t>Justificación del proyecto                     5C</a:t>
            </a:r>
          </a:p>
        </p:txBody>
      </p:sp>
      <p:sp>
        <p:nvSpPr>
          <p:cNvPr id="3" name="Marcador de contenido 2">
            <a:extLst>
              <a:ext uri="{FF2B5EF4-FFF2-40B4-BE49-F238E27FC236}">
                <a16:creationId xmlns:a16="http://schemas.microsoft.com/office/drawing/2014/main" xmlns="" id="{84512258-EB25-4BC1-9755-4AC3F74A876A}"/>
              </a:ext>
            </a:extLst>
          </p:cNvPr>
          <p:cNvSpPr>
            <a:spLocks noGrp="1"/>
          </p:cNvSpPr>
          <p:nvPr>
            <p:ph idx="1"/>
          </p:nvPr>
        </p:nvSpPr>
        <p:spPr>
          <a:xfrm>
            <a:off x="6090574" y="801866"/>
            <a:ext cx="5306084" cy="5230634"/>
          </a:xfrm>
        </p:spPr>
        <p:txBody>
          <a:bodyPr anchor="ctr">
            <a:normAutofit/>
          </a:bodyPr>
          <a:lstStyle/>
          <a:p>
            <a:pPr marL="0" indent="0" algn="just">
              <a:buNone/>
            </a:pPr>
            <a:r>
              <a:rPr lang="es-MX" sz="2400" dirty="0">
                <a:solidFill>
                  <a:srgbClr val="000000"/>
                </a:solidFill>
                <a:latin typeface="Arial"/>
                <a:cs typeface="Arial"/>
              </a:rPr>
              <a:t>Nuestro tiempo está marcado por el deterioro ambiental a escala global, agudizado por los avances tecnológicos del </a:t>
            </a:r>
            <a:r>
              <a:rPr lang="es-MX" sz="2400" dirty="0" err="1">
                <a:solidFill>
                  <a:srgbClr val="000000"/>
                </a:solidFill>
                <a:latin typeface="Arial"/>
                <a:cs typeface="Arial"/>
              </a:rPr>
              <a:t>capitoloceno</a:t>
            </a:r>
            <a:r>
              <a:rPr lang="es-MX" sz="2400" dirty="0">
                <a:solidFill>
                  <a:srgbClr val="000000"/>
                </a:solidFill>
                <a:latin typeface="Arial"/>
                <a:cs typeface="Arial"/>
              </a:rPr>
              <a:t>; esto ha modificado las costumbres, las sociedades, los gobiernos y el trabajo, por lo que los jóvenes necesitan nuevos recursos para reducir su huella ecológica.</a:t>
            </a:r>
            <a:endParaRPr lang="en-US" dirty="0">
              <a:latin typeface="Arial"/>
              <a:cs typeface="Arial"/>
            </a:endParaRPr>
          </a:p>
        </p:txBody>
      </p:sp>
    </p:spTree>
    <p:extLst>
      <p:ext uri="{BB962C8B-B14F-4D97-AF65-F5344CB8AC3E}">
        <p14:creationId xmlns:p14="http://schemas.microsoft.com/office/powerpoint/2010/main" val="414465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640079" y="2053641"/>
            <a:ext cx="3669161" cy="2760098"/>
          </a:xfrm>
        </p:spPr>
        <p:txBody>
          <a:bodyPr>
            <a:normAutofit/>
          </a:bodyPr>
          <a:lstStyle/>
          <a:p>
            <a:r>
              <a:rPr lang="es-MX">
                <a:solidFill>
                  <a:srgbClr val="FFFFFF"/>
                </a:solidFill>
                <a:latin typeface="Arial" panose="020B0604020202020204" pitchFamily="34" charset="0"/>
                <a:cs typeface="Arial" panose="020B0604020202020204" pitchFamily="34" charset="0"/>
              </a:rPr>
              <a:t>Justificación del proyecto                     5C</a:t>
            </a:r>
          </a:p>
        </p:txBody>
      </p:sp>
      <p:sp>
        <p:nvSpPr>
          <p:cNvPr id="3" name="Marcador de contenido 2">
            <a:extLst>
              <a:ext uri="{FF2B5EF4-FFF2-40B4-BE49-F238E27FC236}">
                <a16:creationId xmlns:a16="http://schemas.microsoft.com/office/drawing/2014/main" xmlns="" id="{84512258-EB25-4BC1-9755-4AC3F74A876A}"/>
              </a:ext>
            </a:extLst>
          </p:cNvPr>
          <p:cNvSpPr>
            <a:spLocks noGrp="1"/>
          </p:cNvSpPr>
          <p:nvPr>
            <p:ph idx="1"/>
          </p:nvPr>
        </p:nvSpPr>
        <p:spPr>
          <a:xfrm>
            <a:off x="6090574" y="801866"/>
            <a:ext cx="5306084" cy="5230634"/>
          </a:xfrm>
        </p:spPr>
        <p:txBody>
          <a:bodyPr anchor="ctr">
            <a:normAutofit/>
          </a:bodyPr>
          <a:lstStyle/>
          <a:p>
            <a:pPr marL="0" indent="0" algn="just">
              <a:buNone/>
            </a:pPr>
            <a:r>
              <a:rPr lang="es-MX" sz="2400" dirty="0">
                <a:solidFill>
                  <a:srgbClr val="000000"/>
                </a:solidFill>
                <a:latin typeface="Arial"/>
                <a:cs typeface="Arial"/>
              </a:rPr>
              <a:t>Así, de cara a la creciente complejidad del mundo y del conocimiento, surge la necesidad de estudiar y enfrentar los problemas ambientales desde perspectivas educativas innovadoras, que nos permitan incidir en nuestro entorno inmediato, para lo cual el trabajar con distintas disciplinas resulta indispensable.</a:t>
            </a:r>
            <a:endParaRPr lang="en-US" dirty="0"/>
          </a:p>
        </p:txBody>
      </p:sp>
    </p:spTree>
    <p:extLst>
      <p:ext uri="{BB962C8B-B14F-4D97-AF65-F5344CB8AC3E}">
        <p14:creationId xmlns:p14="http://schemas.microsoft.com/office/powerpoint/2010/main" val="1989968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640079" y="2053641"/>
            <a:ext cx="3669161" cy="2760098"/>
          </a:xfrm>
        </p:spPr>
        <p:txBody>
          <a:bodyPr>
            <a:normAutofit/>
          </a:bodyPr>
          <a:lstStyle/>
          <a:p>
            <a:r>
              <a:rPr lang="es-MX">
                <a:solidFill>
                  <a:srgbClr val="FFFFFF"/>
                </a:solidFill>
                <a:latin typeface="Arial" panose="020B0604020202020204" pitchFamily="34" charset="0"/>
                <a:cs typeface="Arial" panose="020B0604020202020204" pitchFamily="34" charset="0"/>
              </a:rPr>
              <a:t>Objetivo general del proyecto              5D</a:t>
            </a:r>
          </a:p>
        </p:txBody>
      </p:sp>
      <p:sp>
        <p:nvSpPr>
          <p:cNvPr id="3" name="Marcador de contenido 2">
            <a:extLst>
              <a:ext uri="{FF2B5EF4-FFF2-40B4-BE49-F238E27FC236}">
                <a16:creationId xmlns:a16="http://schemas.microsoft.com/office/drawing/2014/main" xmlns="" id="{84512258-EB25-4BC1-9755-4AC3F74A876A}"/>
              </a:ext>
            </a:extLst>
          </p:cNvPr>
          <p:cNvSpPr>
            <a:spLocks noGrp="1"/>
          </p:cNvSpPr>
          <p:nvPr>
            <p:ph idx="1"/>
          </p:nvPr>
        </p:nvSpPr>
        <p:spPr>
          <a:xfrm>
            <a:off x="6090574" y="801866"/>
            <a:ext cx="5306084" cy="5230634"/>
          </a:xfrm>
        </p:spPr>
        <p:txBody>
          <a:bodyPr anchor="ctr">
            <a:normAutofit/>
          </a:bodyPr>
          <a:lstStyle/>
          <a:p>
            <a:pPr marL="0" indent="0" algn="just">
              <a:buNone/>
            </a:pPr>
            <a:r>
              <a:rPr lang="es-MX" sz="2400" dirty="0" smtClean="0">
                <a:solidFill>
                  <a:srgbClr val="000000"/>
                </a:solidFill>
                <a:latin typeface="Arial"/>
                <a:cs typeface="Arial"/>
              </a:rPr>
              <a:t>Que el </a:t>
            </a:r>
            <a:r>
              <a:rPr lang="es-MX" sz="2400" dirty="0">
                <a:solidFill>
                  <a:srgbClr val="000000"/>
                </a:solidFill>
                <a:latin typeface="Arial"/>
                <a:cs typeface="Arial"/>
              </a:rPr>
              <a:t>alumno </a:t>
            </a:r>
            <a:r>
              <a:rPr lang="es-MX" sz="2400" dirty="0" smtClean="0">
                <a:solidFill>
                  <a:srgbClr val="000000"/>
                </a:solidFill>
                <a:latin typeface="Arial"/>
                <a:cs typeface="Arial"/>
              </a:rPr>
              <a:t>analice cómo impacta  al ambiente el desecho de los móviles</a:t>
            </a:r>
            <a:r>
              <a:rPr lang="es-MX" sz="2400" dirty="0">
                <a:solidFill>
                  <a:srgbClr val="000000"/>
                </a:solidFill>
                <a:latin typeface="Arial"/>
                <a:cs typeface="Arial"/>
              </a:rPr>
              <a:t>, a </a:t>
            </a:r>
            <a:r>
              <a:rPr lang="es-MX" sz="2400" dirty="0" smtClean="0">
                <a:solidFill>
                  <a:srgbClr val="000000"/>
                </a:solidFill>
                <a:latin typeface="Arial"/>
                <a:cs typeface="Arial"/>
              </a:rPr>
              <a:t>partir </a:t>
            </a:r>
            <a:r>
              <a:rPr lang="es-MX" sz="2400" dirty="0">
                <a:solidFill>
                  <a:srgbClr val="000000"/>
                </a:solidFill>
                <a:latin typeface="Arial"/>
                <a:cs typeface="Arial"/>
              </a:rPr>
              <a:t>de organizar </a:t>
            </a:r>
            <a:r>
              <a:rPr lang="es-MX" sz="2400" dirty="0" smtClean="0">
                <a:solidFill>
                  <a:srgbClr val="000000"/>
                </a:solidFill>
                <a:latin typeface="Arial"/>
                <a:cs typeface="Arial"/>
              </a:rPr>
              <a:t>los datos obtenidos </a:t>
            </a:r>
            <a:r>
              <a:rPr lang="es-MX" sz="2400" dirty="0">
                <a:solidFill>
                  <a:srgbClr val="000000"/>
                </a:solidFill>
                <a:latin typeface="Arial"/>
                <a:cs typeface="Arial"/>
              </a:rPr>
              <a:t>de </a:t>
            </a:r>
            <a:r>
              <a:rPr lang="es-MX" sz="2400" dirty="0" smtClean="0">
                <a:solidFill>
                  <a:srgbClr val="000000"/>
                </a:solidFill>
                <a:latin typeface="Arial"/>
                <a:cs typeface="Arial"/>
              </a:rPr>
              <a:t>una investigación exhaustiva sobre el </a:t>
            </a:r>
            <a:r>
              <a:rPr lang="es-ES" sz="2400" dirty="0" smtClean="0"/>
              <a:t> riesgo potencial contaminante de los diversos materiales utilizados en la construcción de los teléfonos celulares </a:t>
            </a:r>
            <a:r>
              <a:rPr lang="es-MX" sz="2400" dirty="0">
                <a:solidFill>
                  <a:srgbClr val="000000"/>
                </a:solidFill>
                <a:latin typeface="Arial"/>
                <a:cs typeface="Arial"/>
              </a:rPr>
              <a:t>y</a:t>
            </a:r>
            <a:r>
              <a:rPr lang="es-MX" sz="2400" dirty="0" smtClean="0">
                <a:solidFill>
                  <a:srgbClr val="000000"/>
                </a:solidFill>
                <a:latin typeface="Arial"/>
                <a:cs typeface="Arial"/>
              </a:rPr>
              <a:t> reflexione acerca de posibles soluciones al problema en su entorno inmediato.</a:t>
            </a:r>
            <a:r>
              <a:rPr lang="es-MX" sz="2400" dirty="0">
                <a:solidFill>
                  <a:srgbClr val="000000"/>
                </a:solidFill>
                <a:latin typeface="Arial"/>
                <a:cs typeface="Arial"/>
              </a:rPr>
              <a:t> </a:t>
            </a:r>
            <a:endParaRPr lang="es-MX"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887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uso de celular"/>
          <p:cNvPicPr>
            <a:picLocks noChangeAspect="1" noChangeArrowheads="1"/>
          </p:cNvPicPr>
          <p:nvPr/>
        </p:nvPicPr>
        <p:blipFill rotWithShape="1">
          <a:blip r:embed="rId3">
            <a:extLst>
              <a:ext uri="{28A0092B-C50C-407E-A947-70E740481C1C}">
                <a14:useLocalDpi xmlns:a14="http://schemas.microsoft.com/office/drawing/2010/main" val="0"/>
              </a:ext>
            </a:extLst>
          </a:blip>
          <a:srcRect r="133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709448" y="1913950"/>
            <a:ext cx="4204137" cy="1342754"/>
          </a:xfrm>
        </p:spPr>
        <p:txBody>
          <a:bodyPr>
            <a:normAutofit/>
          </a:bodyPr>
          <a:lstStyle/>
          <a:p>
            <a:pPr algn="ctr"/>
            <a:r>
              <a:rPr lang="es-MX" sz="3600">
                <a:latin typeface="Arial" panose="020B0604020202020204" pitchFamily="34" charset="0"/>
                <a:cs typeface="Arial" panose="020B0604020202020204" pitchFamily="34" charset="0"/>
              </a:rPr>
              <a:t>Objetivo general </a:t>
            </a:r>
            <a:br>
              <a:rPr lang="es-MX" sz="3600">
                <a:latin typeface="Arial" panose="020B0604020202020204" pitchFamily="34" charset="0"/>
                <a:cs typeface="Arial" panose="020B0604020202020204" pitchFamily="34" charset="0"/>
              </a:rPr>
            </a:br>
            <a:r>
              <a:rPr lang="es-MX" sz="3600">
                <a:latin typeface="Arial" panose="020B0604020202020204" pitchFamily="34" charset="0"/>
                <a:cs typeface="Arial" panose="020B0604020202020204" pitchFamily="34" charset="0"/>
              </a:rPr>
              <a:t>de Química   5D</a:t>
            </a:r>
          </a:p>
        </p:txBody>
      </p:sp>
      <p:cxnSp>
        <p:nvCxnSpPr>
          <p:cNvPr id="1029"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84512258-EB25-4BC1-9755-4AC3F74A876A}"/>
              </a:ext>
            </a:extLst>
          </p:cNvPr>
          <p:cNvSpPr>
            <a:spLocks noGrp="1"/>
          </p:cNvSpPr>
          <p:nvPr>
            <p:ph idx="1"/>
          </p:nvPr>
        </p:nvSpPr>
        <p:spPr>
          <a:xfrm>
            <a:off x="525516" y="3417573"/>
            <a:ext cx="4593021" cy="2619839"/>
          </a:xfrm>
        </p:spPr>
        <p:txBody>
          <a:bodyPr anchor="ctr">
            <a:normAutofit/>
          </a:bodyPr>
          <a:lstStyle/>
          <a:p>
            <a:pPr marL="0" indent="0">
              <a:buNone/>
            </a:pPr>
            <a:r>
              <a:rPr lang="es-MX" sz="1800">
                <a:latin typeface="Arial" panose="020B0604020202020204" pitchFamily="34" charset="0"/>
                <a:cs typeface="Arial" panose="020B0604020202020204" pitchFamily="34" charset="0"/>
              </a:rPr>
              <a:t>Analizará el impacto ambiental y en la salud que tiene el consumo desmedido de los dispositivos móviles por medio del análisis y la discusión de información con el fin de que proponga acciones que favorezcan la reducción, reutilización y reciclaje de los materiales que integran a este tipo de equipos y que promueva una cultura de consumidor responsable.</a:t>
            </a:r>
          </a:p>
        </p:txBody>
      </p:sp>
    </p:spTree>
    <p:extLst>
      <p:ext uri="{BB962C8B-B14F-4D97-AF65-F5344CB8AC3E}">
        <p14:creationId xmlns:p14="http://schemas.microsoft.com/office/powerpoint/2010/main" val="198508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magen que contiene antiguo&#10;&#10;Descripción generada con confianza alta">
            <a:extLst>
              <a:ext uri="{FF2B5EF4-FFF2-40B4-BE49-F238E27FC236}">
                <a16:creationId xmlns:a16="http://schemas.microsoft.com/office/drawing/2014/main" xmlns="" id="{19550FE5-CDF5-4B0B-B63D-54B41661F711}"/>
              </a:ext>
            </a:extLst>
          </p:cNvPr>
          <p:cNvPicPr>
            <a:picLocks noGrp="1" noChangeAspect="1"/>
          </p:cNvPicPr>
          <p:nvPr>
            <p:ph sz="half" idx="1"/>
          </p:nvPr>
        </p:nvPicPr>
        <p:blipFill rotWithShape="1">
          <a:blip r:embed="rId2"/>
          <a:srcRect t="10878" b="28475"/>
          <a:stretch/>
        </p:blipFill>
        <p:spPr>
          <a:xfrm>
            <a:off x="-1" y="11299"/>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p:cNvSpPr>
            <a:spLocks noGrp="1"/>
          </p:cNvSpPr>
          <p:nvPr>
            <p:ph type="title"/>
          </p:nvPr>
        </p:nvSpPr>
        <p:spPr>
          <a:xfrm>
            <a:off x="709448" y="1913950"/>
            <a:ext cx="4204137" cy="1342754"/>
          </a:xfrm>
        </p:spPr>
        <p:txBody>
          <a:bodyPr vert="horz" lIns="91440" tIns="45720" rIns="91440" bIns="45720" rtlCol="0" anchor="ctr">
            <a:noAutofit/>
          </a:bodyPr>
          <a:lstStyle/>
          <a:p>
            <a:pPr algn="ctr"/>
            <a:r>
              <a:rPr lang="en-US" sz="4800" b="1" dirty="0"/>
              <a:t>Ciclo escolar </a:t>
            </a:r>
            <a:r>
              <a:rPr lang="en-US" sz="4800" b="1"/>
              <a:t/>
            </a:r>
            <a:br>
              <a:rPr lang="en-US" sz="4800" b="1"/>
            </a:br>
            <a:r>
              <a:rPr lang="en-US" sz="4800" b="1" smtClean="0"/>
              <a:t>2019 </a:t>
            </a:r>
            <a:r>
              <a:rPr lang="en-US" sz="4800" b="1"/>
              <a:t>– </a:t>
            </a:r>
            <a:r>
              <a:rPr lang="en-US" sz="4800" b="1" smtClean="0"/>
              <a:t>2020</a:t>
            </a:r>
            <a:r>
              <a:rPr lang="en-US" sz="4800" b="1" dirty="0"/>
              <a:t> </a:t>
            </a:r>
          </a:p>
        </p:txBody>
      </p:sp>
      <p:cxnSp>
        <p:nvCxnSpPr>
          <p:cNvPr id="14" name="Straight Connector 13">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Marcador de contenido 3"/>
          <p:cNvSpPr>
            <a:spLocks noGrp="1"/>
          </p:cNvSpPr>
          <p:nvPr>
            <p:ph sz="half" idx="2"/>
          </p:nvPr>
        </p:nvSpPr>
        <p:spPr>
          <a:xfrm>
            <a:off x="525516" y="3417573"/>
            <a:ext cx="4593021" cy="2619839"/>
          </a:xfrm>
        </p:spPr>
        <p:txBody>
          <a:bodyPr vert="horz" lIns="91440" tIns="45720" rIns="91440" bIns="45720" rtlCol="0" anchor="ctr">
            <a:normAutofit/>
          </a:bodyPr>
          <a:lstStyle/>
          <a:p>
            <a:endParaRPr lang="en-US" sz="1800" dirty="0"/>
          </a:p>
          <a:p>
            <a:r>
              <a:rPr lang="en-US" b="1" dirty="0" err="1"/>
              <a:t>Inicio</a:t>
            </a:r>
            <a:r>
              <a:rPr lang="en-US" b="1" dirty="0"/>
              <a:t>: </a:t>
            </a:r>
            <a:endParaRPr lang="en-US" dirty="0">
              <a:cs typeface="Calibri"/>
            </a:endParaRPr>
          </a:p>
          <a:p>
            <a:r>
              <a:rPr lang="en-US" b="1" dirty="0" err="1"/>
              <a:t>Término</a:t>
            </a:r>
            <a:r>
              <a:rPr lang="en-US" b="1" dirty="0"/>
              <a:t>: </a:t>
            </a:r>
            <a:endParaRPr lang="en-US" b="1" dirty="0" smtClean="0"/>
          </a:p>
          <a:p>
            <a:endParaRPr lang="en-US" b="1" dirty="0">
              <a:cs typeface="Calibri"/>
            </a:endParaRPr>
          </a:p>
          <a:p>
            <a:r>
              <a:rPr lang="en-US" b="1" dirty="0" smtClean="0">
                <a:cs typeface="Calibri"/>
              </a:rPr>
              <a:t>2° </a:t>
            </a:r>
            <a:r>
              <a:rPr lang="en-US" b="1" dirty="0" err="1" smtClean="0">
                <a:cs typeface="Calibri"/>
              </a:rPr>
              <a:t>Grado</a:t>
            </a:r>
            <a:endParaRPr lang="en-US" b="1" dirty="0">
              <a:cs typeface="Calibri"/>
            </a:endParaRPr>
          </a:p>
          <a:p>
            <a:endParaRPr lang="en-US" sz="1800" dirty="0"/>
          </a:p>
        </p:txBody>
      </p:sp>
    </p:spTree>
    <p:extLst>
      <p:ext uri="{BB962C8B-B14F-4D97-AF65-F5344CB8AC3E}">
        <p14:creationId xmlns:p14="http://schemas.microsoft.com/office/powerpoint/2010/main" val="1949099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5777803" y="975483"/>
            <a:ext cx="5826239" cy="1454051"/>
          </a:xfrm>
        </p:spPr>
        <p:txBody>
          <a:bodyPr vert="horz" lIns="91440" tIns="45720" rIns="91440" bIns="45720" rtlCol="0" anchor="ctr">
            <a:normAutofit fontScale="90000"/>
          </a:bodyPr>
          <a:lstStyle/>
          <a:p>
            <a:r>
              <a:rPr lang="en-US" dirty="0" err="1">
                <a:solidFill>
                  <a:srgbClr val="000000"/>
                </a:solidFill>
              </a:rPr>
              <a:t>Objetivo</a:t>
            </a:r>
            <a:r>
              <a:rPr lang="en-US" dirty="0">
                <a:solidFill>
                  <a:srgbClr val="000000"/>
                </a:solidFill>
              </a:rPr>
              <a:t> general de </a:t>
            </a:r>
            <a:r>
              <a:rPr lang="en-US" dirty="0" err="1">
                <a:solidFill>
                  <a:srgbClr val="000000"/>
                </a:solidFill>
              </a:rPr>
              <a:t>Etimologías</a:t>
            </a:r>
            <a:r>
              <a:rPr lang="en-US" dirty="0">
                <a:solidFill>
                  <a:srgbClr val="000000"/>
                </a:solidFill>
              </a:rPr>
              <a:t> </a:t>
            </a:r>
            <a:r>
              <a:rPr lang="en-US" dirty="0" err="1">
                <a:solidFill>
                  <a:srgbClr val="000000"/>
                </a:solidFill>
              </a:rPr>
              <a:t>grecolatinas</a:t>
            </a:r>
            <a:r>
              <a:rPr lang="en-US" dirty="0">
                <a:solidFill>
                  <a:srgbClr val="000000"/>
                </a:solidFill>
              </a:rPr>
              <a:t> 5D</a:t>
            </a:r>
          </a:p>
        </p:txBody>
      </p:sp>
      <p:sp>
        <p:nvSpPr>
          <p:cNvPr id="75"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Resultado de imagen para enmascarado ecologista"/>
          <p:cNvPicPr>
            <a:picLocks noGrp="1" noChangeAspect="1" noChangeArrowheads="1"/>
          </p:cNvPicPr>
          <p:nvPr>
            <p:ph sz="half" idx="1"/>
          </p:nvPr>
        </p:nvPicPr>
        <p:blipFill rotWithShape="1">
          <a:blip r:embed="rId4">
            <a:alphaModFix/>
            <a:extLst>
              <a:ext uri="{28A0092B-C50C-407E-A947-70E740481C1C}">
                <a14:useLocalDpi xmlns:a14="http://schemas.microsoft.com/office/drawing/2010/main" val="0"/>
              </a:ext>
            </a:extLst>
          </a:blip>
          <a:srcRect t="6478" b="26275"/>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a:xfrm>
            <a:off x="6090574" y="2421682"/>
            <a:ext cx="4977578" cy="3639289"/>
          </a:xfrm>
        </p:spPr>
        <p:txBody>
          <a:bodyPr vert="horz" lIns="91440" tIns="45720" rIns="91440" bIns="45720" rtlCol="0" anchor="ctr">
            <a:normAutofit/>
          </a:bodyPr>
          <a:lstStyle/>
          <a:p>
            <a:pPr marL="0" algn="just"/>
            <a:r>
              <a:rPr lang="en-US" sz="2000" dirty="0">
                <a:solidFill>
                  <a:srgbClr val="000000"/>
                </a:solidFill>
              </a:rPr>
              <a:t>El </a:t>
            </a:r>
            <a:r>
              <a:rPr lang="en-US" sz="2000" dirty="0" err="1">
                <a:solidFill>
                  <a:srgbClr val="000000"/>
                </a:solidFill>
              </a:rPr>
              <a:t>alumno</a:t>
            </a:r>
            <a:r>
              <a:rPr lang="en-US" sz="2000" dirty="0">
                <a:solidFill>
                  <a:srgbClr val="000000"/>
                </a:solidFill>
              </a:rPr>
              <a:t> </a:t>
            </a:r>
            <a:r>
              <a:rPr lang="en-US" sz="2000" dirty="0" err="1">
                <a:solidFill>
                  <a:srgbClr val="000000"/>
                </a:solidFill>
              </a:rPr>
              <a:t>comprenderá</a:t>
            </a:r>
            <a:r>
              <a:rPr lang="en-US" sz="2000" dirty="0">
                <a:solidFill>
                  <a:srgbClr val="000000"/>
                </a:solidFill>
              </a:rPr>
              <a:t> la </a:t>
            </a:r>
            <a:r>
              <a:rPr lang="en-US" sz="2000" dirty="0" err="1">
                <a:solidFill>
                  <a:srgbClr val="000000"/>
                </a:solidFill>
              </a:rPr>
              <a:t>importancia</a:t>
            </a:r>
            <a:r>
              <a:rPr lang="en-US" sz="2000" dirty="0">
                <a:solidFill>
                  <a:srgbClr val="000000"/>
                </a:solidFill>
              </a:rPr>
              <a:t> de las </a:t>
            </a:r>
            <a:r>
              <a:rPr lang="en-US" sz="2000" dirty="0" err="1">
                <a:solidFill>
                  <a:srgbClr val="000000"/>
                </a:solidFill>
              </a:rPr>
              <a:t>etimologías</a:t>
            </a:r>
            <a:r>
              <a:rPr lang="en-US" sz="2000" dirty="0">
                <a:solidFill>
                  <a:srgbClr val="000000"/>
                </a:solidFill>
              </a:rPr>
              <a:t> </a:t>
            </a:r>
            <a:r>
              <a:rPr lang="en-US" sz="2000" dirty="0" err="1">
                <a:solidFill>
                  <a:srgbClr val="000000"/>
                </a:solidFill>
              </a:rPr>
              <a:t>grecolatinas</a:t>
            </a:r>
            <a:r>
              <a:rPr lang="en-US" sz="2000" dirty="0">
                <a:solidFill>
                  <a:srgbClr val="000000"/>
                </a:solidFill>
              </a:rPr>
              <a:t> en el </a:t>
            </a:r>
            <a:r>
              <a:rPr lang="en-US" sz="2000" dirty="0" err="1">
                <a:solidFill>
                  <a:srgbClr val="000000"/>
                </a:solidFill>
              </a:rPr>
              <a:t>estudio</a:t>
            </a:r>
            <a:r>
              <a:rPr lang="en-US" sz="2000" dirty="0">
                <a:solidFill>
                  <a:srgbClr val="000000"/>
                </a:solidFill>
              </a:rPr>
              <a:t> del </a:t>
            </a:r>
            <a:r>
              <a:rPr lang="en-US" sz="2000" dirty="0" err="1">
                <a:solidFill>
                  <a:srgbClr val="000000"/>
                </a:solidFill>
              </a:rPr>
              <a:t>español</a:t>
            </a:r>
            <a:r>
              <a:rPr lang="en-US" sz="2000" dirty="0">
                <a:solidFill>
                  <a:srgbClr val="000000"/>
                </a:solidFill>
              </a:rPr>
              <a:t> y, </a:t>
            </a:r>
            <a:r>
              <a:rPr lang="en-US" sz="2000" dirty="0" err="1">
                <a:solidFill>
                  <a:srgbClr val="000000"/>
                </a:solidFill>
              </a:rPr>
              <a:t>además</a:t>
            </a:r>
            <a:r>
              <a:rPr lang="en-US" sz="2000" dirty="0">
                <a:solidFill>
                  <a:srgbClr val="000000"/>
                </a:solidFill>
              </a:rPr>
              <a:t>, </a:t>
            </a:r>
            <a:r>
              <a:rPr lang="en-US" sz="2000" dirty="0" err="1">
                <a:solidFill>
                  <a:srgbClr val="000000"/>
                </a:solidFill>
              </a:rPr>
              <a:t>reflexionará</a:t>
            </a:r>
            <a:r>
              <a:rPr lang="en-US" sz="2000" dirty="0">
                <a:solidFill>
                  <a:srgbClr val="000000"/>
                </a:solidFill>
              </a:rPr>
              <a:t> </a:t>
            </a:r>
            <a:r>
              <a:rPr lang="en-US" sz="2000" dirty="0" err="1">
                <a:solidFill>
                  <a:srgbClr val="000000"/>
                </a:solidFill>
              </a:rPr>
              <a:t>sobre</a:t>
            </a:r>
            <a:r>
              <a:rPr lang="en-US" sz="2000" dirty="0">
                <a:solidFill>
                  <a:srgbClr val="000000"/>
                </a:solidFill>
              </a:rPr>
              <a:t> el </a:t>
            </a:r>
            <a:r>
              <a:rPr lang="en-US" sz="2000" dirty="0" err="1">
                <a:solidFill>
                  <a:srgbClr val="000000"/>
                </a:solidFill>
              </a:rPr>
              <a:t>origen</a:t>
            </a:r>
            <a:r>
              <a:rPr lang="en-US" sz="2000" dirty="0">
                <a:solidFill>
                  <a:srgbClr val="000000"/>
                </a:solidFill>
              </a:rPr>
              <a:t> y </a:t>
            </a:r>
            <a:r>
              <a:rPr lang="en-US" sz="2000" dirty="0" err="1">
                <a:solidFill>
                  <a:srgbClr val="000000"/>
                </a:solidFill>
              </a:rPr>
              <a:t>significado</a:t>
            </a:r>
            <a:r>
              <a:rPr lang="en-US" sz="2000" dirty="0">
                <a:solidFill>
                  <a:srgbClr val="000000"/>
                </a:solidFill>
              </a:rPr>
              <a:t> de </a:t>
            </a:r>
            <a:r>
              <a:rPr lang="en-US" sz="2000" dirty="0" err="1">
                <a:solidFill>
                  <a:srgbClr val="000000"/>
                </a:solidFill>
              </a:rPr>
              <a:t>algunos</a:t>
            </a:r>
            <a:r>
              <a:rPr lang="en-US" sz="2000" dirty="0">
                <a:solidFill>
                  <a:srgbClr val="000000"/>
                </a:solidFill>
              </a:rPr>
              <a:t> </a:t>
            </a:r>
            <a:r>
              <a:rPr lang="en-US" sz="2000" dirty="0" err="1">
                <a:solidFill>
                  <a:srgbClr val="000000"/>
                </a:solidFill>
              </a:rPr>
              <a:t>tecnicismos</a:t>
            </a:r>
            <a:r>
              <a:rPr lang="en-US" sz="2000" dirty="0">
                <a:solidFill>
                  <a:srgbClr val="000000"/>
                </a:solidFill>
              </a:rPr>
              <a:t> </a:t>
            </a:r>
            <a:r>
              <a:rPr lang="en-US" sz="2000" dirty="0" err="1">
                <a:solidFill>
                  <a:srgbClr val="000000"/>
                </a:solidFill>
              </a:rPr>
              <a:t>científicos</a:t>
            </a:r>
            <a:r>
              <a:rPr lang="en-US" sz="2000" dirty="0">
                <a:solidFill>
                  <a:srgbClr val="000000"/>
                </a:solidFill>
              </a:rPr>
              <a:t> y </a:t>
            </a:r>
            <a:r>
              <a:rPr lang="en-US" sz="2000" dirty="0" err="1">
                <a:solidFill>
                  <a:srgbClr val="000000"/>
                </a:solidFill>
              </a:rPr>
              <a:t>humanísticos</a:t>
            </a:r>
            <a:r>
              <a:rPr lang="en-US" sz="2000" dirty="0">
                <a:solidFill>
                  <a:srgbClr val="000000"/>
                </a:solidFill>
              </a:rPr>
              <a:t>, a fin de que </a:t>
            </a:r>
            <a:r>
              <a:rPr lang="en-US" sz="2000" dirty="0" err="1">
                <a:solidFill>
                  <a:srgbClr val="000000"/>
                </a:solidFill>
              </a:rPr>
              <a:t>amplíe</a:t>
            </a:r>
            <a:r>
              <a:rPr lang="en-US" sz="2000" dirty="0">
                <a:solidFill>
                  <a:srgbClr val="000000"/>
                </a:solidFill>
              </a:rPr>
              <a:t> </a:t>
            </a:r>
            <a:r>
              <a:rPr lang="en-US" sz="2000" dirty="0" err="1">
                <a:solidFill>
                  <a:srgbClr val="000000"/>
                </a:solidFill>
              </a:rPr>
              <a:t>su</a:t>
            </a:r>
            <a:r>
              <a:rPr lang="en-US" sz="2000" dirty="0">
                <a:solidFill>
                  <a:srgbClr val="000000"/>
                </a:solidFill>
              </a:rPr>
              <a:t> </a:t>
            </a:r>
            <a:r>
              <a:rPr lang="en-US" sz="2000" dirty="0" err="1">
                <a:solidFill>
                  <a:srgbClr val="000000"/>
                </a:solidFill>
              </a:rPr>
              <a:t>lexico</a:t>
            </a:r>
            <a:r>
              <a:rPr lang="en-US" sz="2000" dirty="0">
                <a:solidFill>
                  <a:srgbClr val="000000"/>
                </a:solidFill>
              </a:rPr>
              <a:t> y </a:t>
            </a:r>
            <a:r>
              <a:rPr lang="en-US" sz="2000" dirty="0" err="1">
                <a:solidFill>
                  <a:srgbClr val="000000"/>
                </a:solidFill>
              </a:rPr>
              <a:t>pueda</a:t>
            </a:r>
            <a:r>
              <a:rPr lang="en-US" sz="2000" dirty="0">
                <a:solidFill>
                  <a:srgbClr val="000000"/>
                </a:solidFill>
              </a:rPr>
              <a:t> </a:t>
            </a:r>
            <a:r>
              <a:rPr lang="en-US" sz="2000" dirty="0" err="1">
                <a:solidFill>
                  <a:srgbClr val="000000"/>
                </a:solidFill>
              </a:rPr>
              <a:t>deducir</a:t>
            </a:r>
            <a:r>
              <a:rPr lang="en-US" sz="2000" dirty="0">
                <a:solidFill>
                  <a:srgbClr val="000000"/>
                </a:solidFill>
              </a:rPr>
              <a:t> el </a:t>
            </a:r>
            <a:r>
              <a:rPr lang="en-US" sz="2000" dirty="0" err="1">
                <a:solidFill>
                  <a:srgbClr val="000000"/>
                </a:solidFill>
              </a:rPr>
              <a:t>significado</a:t>
            </a:r>
            <a:r>
              <a:rPr lang="en-US" sz="2000" dirty="0">
                <a:solidFill>
                  <a:srgbClr val="000000"/>
                </a:solidFill>
              </a:rPr>
              <a:t> de palabras de </a:t>
            </a:r>
            <a:r>
              <a:rPr lang="en-US" sz="2000" dirty="0" err="1">
                <a:solidFill>
                  <a:srgbClr val="000000"/>
                </a:solidFill>
              </a:rPr>
              <a:t>difícil</a:t>
            </a:r>
            <a:r>
              <a:rPr lang="en-US" sz="2000" dirty="0">
                <a:solidFill>
                  <a:srgbClr val="000000"/>
                </a:solidFill>
              </a:rPr>
              <a:t> </a:t>
            </a:r>
            <a:r>
              <a:rPr lang="en-US" sz="2000" dirty="0" err="1">
                <a:solidFill>
                  <a:srgbClr val="000000"/>
                </a:solidFill>
              </a:rPr>
              <a:t>comprensión</a:t>
            </a:r>
            <a:r>
              <a:rPr lang="en-US" sz="2000" dirty="0">
                <a:solidFill>
                  <a:srgbClr val="000000"/>
                </a:solidFill>
              </a:rPr>
              <a:t> </a:t>
            </a:r>
            <a:endParaRPr lang="en-US" sz="2000" dirty="0">
              <a:solidFill>
                <a:srgbClr val="000000"/>
              </a:solidFill>
              <a:cs typeface="Calibri"/>
            </a:endParaRPr>
          </a:p>
        </p:txBody>
      </p:sp>
    </p:spTree>
    <p:extLst>
      <p:ext uri="{BB962C8B-B14F-4D97-AF65-F5344CB8AC3E}">
        <p14:creationId xmlns:p14="http://schemas.microsoft.com/office/powerpoint/2010/main" val="361858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magen que contiene hierba, exterior&#10;&#10;Descripción generada con confianza muy alta">
            <a:extLst>
              <a:ext uri="{FF2B5EF4-FFF2-40B4-BE49-F238E27FC236}">
                <a16:creationId xmlns:a16="http://schemas.microsoft.com/office/drawing/2014/main" xmlns="" id="{6AF697C9-AEB7-4B7E-945F-749F4B93EB3E}"/>
              </a:ext>
            </a:extLst>
          </p:cNvPr>
          <p:cNvPicPr>
            <a:picLocks noChangeAspect="1"/>
          </p:cNvPicPr>
          <p:nvPr/>
        </p:nvPicPr>
        <p:blipFill rotWithShape="1">
          <a:blip r:embed="rId2"/>
          <a:srcRect t="6250"/>
          <a:stretch/>
        </p:blipFill>
        <p:spPr>
          <a:xfrm>
            <a:off x="-1" y="19060"/>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688A7DB3-4066-435B-BC0D-34179CCE9842}"/>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err="1"/>
              <a:t>Objetivo</a:t>
            </a:r>
            <a:r>
              <a:rPr lang="en-US" sz="3600" dirty="0"/>
              <a:t> general de </a:t>
            </a:r>
            <a:r>
              <a:rPr lang="en-US" sz="3600" dirty="0" err="1"/>
              <a:t>Inglés</a:t>
            </a:r>
            <a:endParaRPr lang="en-US" sz="3600" dirty="0"/>
          </a:p>
        </p:txBody>
      </p:sp>
      <p:cxnSp>
        <p:nvCxnSpPr>
          <p:cNvPr id="14" name="Straight Connector 13">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xmlns="" id="{90464749-61BB-4CBE-9EA9-35ADA48C36CE}"/>
              </a:ext>
            </a:extLst>
          </p:cNvPr>
          <p:cNvSpPr txBox="1">
            <a:spLocks/>
          </p:cNvSpPr>
          <p:nvPr/>
        </p:nvSpPr>
        <p:spPr>
          <a:xfrm>
            <a:off x="525516" y="3714750"/>
            <a:ext cx="4856109" cy="23226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t>Se </a:t>
            </a:r>
            <a:r>
              <a:rPr lang="en-US" sz="1800" dirty="0" err="1"/>
              <a:t>interesará</a:t>
            </a:r>
            <a:r>
              <a:rPr lang="en-US" sz="1800" dirty="0"/>
              <a:t> </a:t>
            </a:r>
            <a:r>
              <a:rPr lang="en-US" sz="1800" dirty="0" err="1"/>
              <a:t>por</a:t>
            </a:r>
            <a:r>
              <a:rPr lang="en-US" sz="1800" dirty="0"/>
              <a:t> </a:t>
            </a:r>
            <a:r>
              <a:rPr lang="en-US" sz="1800" dirty="0" err="1"/>
              <a:t>cómo</a:t>
            </a:r>
            <a:r>
              <a:rPr lang="en-US" sz="1800" dirty="0"/>
              <a:t> </a:t>
            </a:r>
            <a:r>
              <a:rPr lang="en-US" sz="1800" dirty="0" err="1"/>
              <a:t>situarse</a:t>
            </a:r>
            <a:r>
              <a:rPr lang="en-US" sz="1800" dirty="0"/>
              <a:t> en </a:t>
            </a:r>
            <a:r>
              <a:rPr lang="en-US" sz="1800" dirty="0" err="1"/>
              <a:t>este</a:t>
            </a:r>
            <a:r>
              <a:rPr lang="en-US" sz="1800" dirty="0"/>
              <a:t> </a:t>
            </a:r>
            <a:r>
              <a:rPr lang="en-US" sz="1800" dirty="0" err="1"/>
              <a:t>mundo</a:t>
            </a:r>
            <a:r>
              <a:rPr lang="en-US" sz="1800" dirty="0"/>
              <a:t> y </a:t>
            </a:r>
            <a:r>
              <a:rPr lang="en-US" sz="1800" dirty="0" err="1"/>
              <a:t>dentro</a:t>
            </a:r>
            <a:r>
              <a:rPr lang="en-US" sz="1800" dirty="0"/>
              <a:t> de la </a:t>
            </a:r>
            <a:r>
              <a:rPr lang="en-US" sz="1800" dirty="0" err="1"/>
              <a:t>familia</a:t>
            </a:r>
            <a:r>
              <a:rPr lang="en-US" sz="1800" dirty="0"/>
              <a:t>…</a:t>
            </a:r>
          </a:p>
          <a:p>
            <a:pPr marL="0"/>
            <a:r>
              <a:rPr lang="en-US" sz="1800" dirty="0"/>
              <a:t>…</a:t>
            </a:r>
            <a:r>
              <a:rPr lang="en-US" sz="1800" dirty="0" err="1"/>
              <a:t>iniciando</a:t>
            </a:r>
            <a:r>
              <a:rPr lang="en-US" sz="1800" dirty="0"/>
              <a:t> </a:t>
            </a:r>
            <a:r>
              <a:rPr lang="en-US" sz="1800" dirty="0" err="1"/>
              <a:t>su</a:t>
            </a:r>
            <a:r>
              <a:rPr lang="en-US" sz="1800" dirty="0"/>
              <a:t> </a:t>
            </a:r>
            <a:r>
              <a:rPr lang="en-US" sz="1800" dirty="0" err="1"/>
              <a:t>implicación</a:t>
            </a:r>
            <a:r>
              <a:rPr lang="en-US" sz="1800" dirty="0"/>
              <a:t> personal y </a:t>
            </a:r>
            <a:r>
              <a:rPr lang="en-US" sz="1800" dirty="0" err="1"/>
              <a:t>positiva</a:t>
            </a:r>
            <a:r>
              <a:rPr lang="en-US" sz="1800" dirty="0"/>
              <a:t> para la </a:t>
            </a:r>
            <a:r>
              <a:rPr lang="en-US" sz="1800" dirty="0" err="1"/>
              <a:t>construcción</a:t>
            </a:r>
            <a:r>
              <a:rPr lang="en-US" sz="1800" dirty="0"/>
              <a:t> de un </a:t>
            </a:r>
            <a:r>
              <a:rPr lang="en-US" sz="1800" dirty="0" err="1"/>
              <a:t>mundo</a:t>
            </a:r>
            <a:r>
              <a:rPr lang="en-US" sz="1800" dirty="0"/>
              <a:t> </a:t>
            </a:r>
            <a:r>
              <a:rPr lang="en-US" sz="1800" dirty="0" err="1"/>
              <a:t>mejor</a:t>
            </a:r>
            <a:r>
              <a:rPr lang="en-US" sz="1800" dirty="0"/>
              <a:t>.</a:t>
            </a:r>
          </a:p>
        </p:txBody>
      </p:sp>
    </p:spTree>
    <p:extLst>
      <p:ext uri="{BB962C8B-B14F-4D97-AF65-F5344CB8AC3E}">
        <p14:creationId xmlns:p14="http://schemas.microsoft.com/office/powerpoint/2010/main" val="24955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a:t>Objetivo general de Educación física</a:t>
            </a:r>
          </a:p>
        </p:txBody>
      </p:sp>
      <p:sp>
        <p:nvSpPr>
          <p:cNvPr id="4" name="Marcador de contenido 3"/>
          <p:cNvSpPr>
            <a:spLocks noGrp="1"/>
          </p:cNvSpPr>
          <p:nvPr>
            <p:ph idx="1"/>
          </p:nvPr>
        </p:nvSpPr>
        <p:spPr/>
        <p:txBody>
          <a:bodyPr/>
          <a:lstStyle/>
          <a:p>
            <a:endParaRPr lang="es-MX" dirty="0"/>
          </a:p>
          <a:p>
            <a:r>
              <a:rPr lang="es-MX" dirty="0"/>
              <a:t>Comprenderá la importancia del reciclaje para utilizarlo en la actividad física para mejorar una calidad de vida a través del ejercicio.</a:t>
            </a:r>
          </a:p>
        </p:txBody>
      </p:sp>
    </p:spTree>
    <p:extLst>
      <p:ext uri="{BB962C8B-B14F-4D97-AF65-F5344CB8AC3E}">
        <p14:creationId xmlns:p14="http://schemas.microsoft.com/office/powerpoint/2010/main" val="102017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6109498" y="908344"/>
            <a:ext cx="5244301" cy="1538130"/>
          </a:xfrm>
        </p:spPr>
        <p:txBody>
          <a:bodyPr vert="horz" lIns="91440" tIns="45720" rIns="91440" bIns="45720" rtlCol="0" anchor="ctr">
            <a:normAutofit/>
          </a:bodyPr>
          <a:lstStyle/>
          <a:p>
            <a:r>
              <a:rPr lang="en-US" sz="4400" kern="1200">
                <a:solidFill>
                  <a:schemeClr val="tx1"/>
                </a:solidFill>
                <a:latin typeface="+mj-lt"/>
                <a:ea typeface="+mj-ea"/>
                <a:cs typeface="+mj-cs"/>
              </a:rPr>
              <a:t>Preguntas generadoras      5E</a:t>
            </a:r>
          </a:p>
        </p:txBody>
      </p:sp>
      <p:sp>
        <p:nvSpPr>
          <p:cNvPr id="17"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2" name="Marcador de contenido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139888" y="2437575"/>
            <a:ext cx="3948511" cy="1974255"/>
          </a:xfrm>
          <a:prstGeom prst="rect">
            <a:avLst/>
          </a:prstGeom>
        </p:spPr>
      </p:pic>
      <p:sp>
        <p:nvSpPr>
          <p:cNvPr id="3" name="Marcador de contenido 2">
            <a:extLst>
              <a:ext uri="{FF2B5EF4-FFF2-40B4-BE49-F238E27FC236}">
                <a16:creationId xmlns:a16="http://schemas.microsoft.com/office/drawing/2014/main" xmlns="" id="{84512258-EB25-4BC1-9755-4AC3F74A876A}"/>
              </a:ext>
            </a:extLst>
          </p:cNvPr>
          <p:cNvSpPr>
            <a:spLocks noGrp="1"/>
          </p:cNvSpPr>
          <p:nvPr>
            <p:ph type="body" sz="half" idx="2"/>
          </p:nvPr>
        </p:nvSpPr>
        <p:spPr>
          <a:xfrm>
            <a:off x="5911158" y="2706865"/>
            <a:ext cx="5383652" cy="3470097"/>
          </a:xfrm>
        </p:spPr>
        <p:txBody>
          <a:bodyPr vert="horz" lIns="91440" tIns="45720" rIns="91440" bIns="45720" rtlCol="0">
            <a:normAutofit/>
          </a:bodyPr>
          <a:lstStyle/>
          <a:p>
            <a:pPr indent="-228600">
              <a:buFont typeface="Arial" panose="020B0604020202020204" pitchFamily="34" charset="0"/>
              <a:buChar char="•"/>
            </a:pPr>
            <a:r>
              <a:rPr lang="en-US" sz="1700"/>
              <a:t>¿Qué es el medio ambiente?</a:t>
            </a:r>
          </a:p>
          <a:p>
            <a:pPr marL="0" indent="-228600">
              <a:buFont typeface="Arial" panose="020B0604020202020204" pitchFamily="34" charset="0"/>
              <a:buChar char="•"/>
            </a:pPr>
            <a:r>
              <a:rPr lang="en-US" sz="1700"/>
              <a:t>¿Por qué es importante cuidar del medio ambiente; qué peligros encierra su deterioro?</a:t>
            </a:r>
          </a:p>
          <a:p>
            <a:pPr marL="0" indent="-228600">
              <a:buFont typeface="Arial" panose="020B0604020202020204" pitchFamily="34" charset="0"/>
              <a:buChar char="•"/>
            </a:pPr>
            <a:r>
              <a:rPr lang="en-US" sz="1700"/>
              <a:t>¿Qué acciones puedo tomar para reducir mi huella ecológica?</a:t>
            </a:r>
          </a:p>
          <a:p>
            <a:pPr indent="-228600">
              <a:buFont typeface="Arial" panose="020B0604020202020204" pitchFamily="34" charset="0"/>
              <a:buChar char="•"/>
            </a:pPr>
            <a:r>
              <a:rPr lang="en-US" sz="1700"/>
              <a:t>¿Cuál es el precio social de la extracción de minerales y la sobreexplotación de recursos naturales?</a:t>
            </a:r>
          </a:p>
          <a:p>
            <a:pPr indent="-228600">
              <a:buFont typeface="Arial" panose="020B0604020202020204" pitchFamily="34" charset="0"/>
              <a:buChar char="•"/>
            </a:pPr>
            <a:r>
              <a:rPr lang="en-US" sz="1700"/>
              <a:t>¿Qué pasa después de tirar los dispositivos móviles?</a:t>
            </a:r>
          </a:p>
          <a:p>
            <a:pPr indent="-228600">
              <a:buFont typeface="Arial" panose="020B0604020202020204" pitchFamily="34" charset="0"/>
              <a:buChar char="•"/>
            </a:pPr>
            <a:r>
              <a:rPr lang="en-US" sz="1700"/>
              <a:t>¿Cuál es el impacto ambiental del desecho de los dispositivos móviles?</a:t>
            </a:r>
          </a:p>
          <a:p>
            <a:pPr indent="-228600">
              <a:buFont typeface="Arial" panose="020B0604020202020204" pitchFamily="34" charset="0"/>
              <a:buChar char="•"/>
            </a:pPr>
            <a:r>
              <a:rPr lang="en-US" sz="1700"/>
              <a:t>¿Cómo reutilizar, reciclar y reducir el desecho?</a:t>
            </a:r>
          </a:p>
          <a:p>
            <a:pPr indent="-228600">
              <a:buFont typeface="Arial" panose="020B0604020202020204" pitchFamily="34" charset="0"/>
              <a:buChar char="•"/>
            </a:pPr>
            <a:endParaRPr lang="en-US" sz="1700"/>
          </a:p>
        </p:txBody>
      </p:sp>
    </p:spTree>
    <p:extLst>
      <p:ext uri="{BB962C8B-B14F-4D97-AF65-F5344CB8AC3E}">
        <p14:creationId xmlns:p14="http://schemas.microsoft.com/office/powerpoint/2010/main" val="1623908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1179226" y="826680"/>
            <a:ext cx="9833548" cy="1325563"/>
          </a:xfrm>
        </p:spPr>
        <p:txBody>
          <a:bodyPr>
            <a:normAutofit/>
          </a:bodyPr>
          <a:lstStyle/>
          <a:p>
            <a:pPr algn="ctr"/>
            <a:r>
              <a:rPr lang="es-MX" sz="4000">
                <a:solidFill>
                  <a:srgbClr val="FFFFFF"/>
                </a:solidFill>
                <a:latin typeface="Arial" panose="020B0604020202020204" pitchFamily="34" charset="0"/>
                <a:cs typeface="Arial" panose="020B0604020202020204" pitchFamily="34" charset="0"/>
              </a:rPr>
              <a:t>Contenidos de Química                       5F</a:t>
            </a:r>
          </a:p>
        </p:txBody>
      </p:sp>
      <p:graphicFrame>
        <p:nvGraphicFramePr>
          <p:cNvPr id="7" name="Marcador de contenido 3">
            <a:extLst>
              <a:ext uri="{FF2B5EF4-FFF2-40B4-BE49-F238E27FC236}">
                <a16:creationId xmlns:a16="http://schemas.microsoft.com/office/drawing/2014/main" xmlns="" id="{DB80DAB8-3269-4836-8C2A-339C3578D6C6}"/>
              </a:ext>
            </a:extLst>
          </p:cNvPr>
          <p:cNvGraphicFramePr>
            <a:graphicFrameLocks noGrp="1"/>
          </p:cNvGraphicFramePr>
          <p:nvPr>
            <p:ph idx="1"/>
          </p:nvPr>
        </p:nvGraphicFramePr>
        <p:xfrm>
          <a:off x="1036320" y="3195895"/>
          <a:ext cx="10119360" cy="2539488"/>
        </p:xfrm>
        <a:graphic>
          <a:graphicData uri="http://schemas.openxmlformats.org/drawingml/2006/table">
            <a:tbl>
              <a:tblPr firstRow="1" bandRow="1">
                <a:noFill/>
                <a:tableStyleId>{5C22544A-7EE6-4342-B048-85BDC9FD1C3A}</a:tableStyleId>
              </a:tblPr>
              <a:tblGrid>
                <a:gridCol w="6150104">
                  <a:extLst>
                    <a:ext uri="{9D8B030D-6E8A-4147-A177-3AD203B41FA5}">
                      <a16:colId xmlns:a16="http://schemas.microsoft.com/office/drawing/2014/main" xmlns="" val="1519591186"/>
                    </a:ext>
                  </a:extLst>
                </a:gridCol>
                <a:gridCol w="3969256">
                  <a:extLst>
                    <a:ext uri="{9D8B030D-6E8A-4147-A177-3AD203B41FA5}">
                      <a16:colId xmlns:a16="http://schemas.microsoft.com/office/drawing/2014/main" xmlns="" val="3371264398"/>
                    </a:ext>
                  </a:extLst>
                </a:gridCol>
              </a:tblGrid>
              <a:tr h="76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1">
                          <a:solidFill>
                            <a:srgbClr val="FFFFFF"/>
                          </a:solidFill>
                        </a:rPr>
                        <a:t>Sobreexplotación de recursos naturales; precio social de la extracción de minerales.</a:t>
                      </a:r>
                    </a:p>
                  </a:txBody>
                  <a:tcPr marL="219932" marR="131959" marT="131959" marB="131959"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lnTlToBr w="12700" cmpd="sng">
                      <a:noFill/>
                      <a:prstDash val="solid"/>
                    </a:lnTlToBr>
                    <a:lnBlToTr w="12700" cmpd="sng">
                      <a:noFill/>
                      <a:prstDash val="solid"/>
                    </a:lnBlToTr>
                    <a:solidFill>
                      <a:srgbClr val="636B68">
                        <a:alpha val="69804"/>
                      </a:srgbClr>
                    </a:solidFill>
                  </a:tcPr>
                </a:tc>
                <a:tc>
                  <a:txBody>
                    <a:bodyPr/>
                    <a:lstStyle/>
                    <a:p>
                      <a:r>
                        <a:rPr lang="es-MX" sz="1500" b="1">
                          <a:solidFill>
                            <a:srgbClr val="FFFFFF"/>
                          </a:solidFill>
                        </a:rPr>
                        <a:t>Productos:</a:t>
                      </a:r>
                    </a:p>
                  </a:txBody>
                  <a:tcPr marL="219932" marR="131959" marT="131959" marB="131959"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lnTlToBr w="12700" cmpd="sng">
                      <a:noFill/>
                      <a:prstDash val="solid"/>
                    </a:lnTlToBr>
                    <a:lnBlToTr w="12700" cmpd="sng">
                      <a:noFill/>
                      <a:prstDash val="solid"/>
                    </a:lnBlToTr>
                    <a:solidFill>
                      <a:srgbClr val="636B68">
                        <a:alpha val="69804"/>
                      </a:srgbClr>
                    </a:solidFill>
                  </a:tcPr>
                </a:tc>
                <a:extLst>
                  <a:ext uri="{0D108BD9-81ED-4DB2-BD59-A6C34878D82A}">
                    <a16:rowId xmlns:a16="http://schemas.microsoft.com/office/drawing/2014/main" xmlns="" val="3283556140"/>
                  </a:ext>
                </a:extLst>
              </a:tr>
              <a:tr h="533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0">
                          <a:solidFill>
                            <a:schemeClr val="tx1">
                              <a:lumMod val="85000"/>
                              <a:lumOff val="15000"/>
                            </a:schemeClr>
                          </a:solidFill>
                        </a:rPr>
                        <a:t>Indagación en textos de divulgación científica</a:t>
                      </a:r>
                    </a:p>
                  </a:txBody>
                  <a:tcPr marL="219932" marR="131959" marT="131959" marB="131959"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w="12700" cmpd="sng">
                      <a:noFill/>
                      <a:prstDash val="solid"/>
                    </a:lnTlToBr>
                    <a:lnBlToTr w="12700" cmpd="sng">
                      <a:noFill/>
                      <a:prstDash val="solid"/>
                    </a:lnBlToTr>
                    <a:solidFill>
                      <a:srgbClr val="878E8B">
                        <a:alpha val="1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0">
                          <a:solidFill>
                            <a:schemeClr val="tx1">
                              <a:lumMod val="85000"/>
                              <a:lumOff val="15000"/>
                            </a:schemeClr>
                          </a:solidFill>
                        </a:rPr>
                        <a:t>Elaboración de material audiovisual</a:t>
                      </a:r>
                    </a:p>
                  </a:txBody>
                  <a:tcPr marL="219932" marR="131959" marT="131959" marB="131959"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lnTlToBr w="12700" cmpd="sng">
                      <a:noFill/>
                      <a:prstDash val="solid"/>
                    </a:lnTlToBr>
                    <a:lnBlToTr w="12700" cmpd="sng">
                      <a:noFill/>
                      <a:prstDash val="solid"/>
                    </a:lnBlToTr>
                    <a:solidFill>
                      <a:srgbClr val="878E8B">
                        <a:alpha val="14902"/>
                      </a:srgbClr>
                    </a:solidFill>
                  </a:tcPr>
                </a:tc>
                <a:extLst>
                  <a:ext uri="{0D108BD9-81ED-4DB2-BD59-A6C34878D82A}">
                    <a16:rowId xmlns:a16="http://schemas.microsoft.com/office/drawing/2014/main" xmlns="" val="2692171485"/>
                  </a:ext>
                </a:extLst>
              </a:tr>
              <a:tr h="1237487">
                <a:tc>
                  <a:txBody>
                    <a:bodyPr/>
                    <a:lstStyle/>
                    <a:p>
                      <a:r>
                        <a:rPr lang="es-MX" sz="1500" b="0">
                          <a:solidFill>
                            <a:schemeClr val="tx1">
                              <a:lumMod val="85000"/>
                              <a:lumOff val="15000"/>
                            </a:schemeClr>
                          </a:solidFill>
                        </a:rPr>
                        <a:t>Adopción de una postura responsable sobre la reducción del uso, reutilización y reciclado de los dispositivos móviles; respeto a las ideas y aportaciones de sus compañeros en la toma de decisiones.</a:t>
                      </a:r>
                    </a:p>
                  </a:txBody>
                  <a:tcPr marL="219932" marR="131959" marT="131959" marB="131959"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lnTlToBr w="12700" cmpd="sng">
                      <a:noFill/>
                      <a:prstDash val="solid"/>
                    </a:lnTlToBr>
                    <a:lnBlToTr w="12700" cmpd="sng">
                      <a:noFill/>
                      <a:prstDash val="solid"/>
                    </a:lnBlToTr>
                    <a:solidFill>
                      <a:srgbClr val="878E8B">
                        <a:alpha val="30196"/>
                      </a:srgbClr>
                    </a:solidFill>
                  </a:tcPr>
                </a:tc>
                <a:tc>
                  <a:txBody>
                    <a:bodyPr/>
                    <a:lstStyle/>
                    <a:p>
                      <a:endParaRPr lang="es-MX" sz="1500" b="0">
                        <a:solidFill>
                          <a:schemeClr val="tx1">
                            <a:lumMod val="85000"/>
                            <a:lumOff val="15000"/>
                          </a:schemeClr>
                        </a:solidFill>
                      </a:endParaRPr>
                    </a:p>
                  </a:txBody>
                  <a:tcPr marL="219932" marR="131959" marT="131959" marB="131959"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lnTlToBr w="12700" cmpd="sng">
                      <a:noFill/>
                      <a:prstDash val="solid"/>
                    </a:lnTlToBr>
                    <a:lnBlToTr w="12700" cmpd="sng">
                      <a:noFill/>
                      <a:prstDash val="solid"/>
                    </a:lnBlToTr>
                    <a:solidFill>
                      <a:srgbClr val="878E8B">
                        <a:alpha val="30196"/>
                      </a:srgbClr>
                    </a:solidFill>
                  </a:tcPr>
                </a:tc>
                <a:extLst>
                  <a:ext uri="{0D108BD9-81ED-4DB2-BD59-A6C34878D82A}">
                    <a16:rowId xmlns:a16="http://schemas.microsoft.com/office/drawing/2014/main" xmlns="" val="1298435553"/>
                  </a:ext>
                </a:extLst>
              </a:tr>
            </a:tbl>
          </a:graphicData>
        </a:graphic>
      </p:graphicFrame>
    </p:spTree>
    <p:extLst>
      <p:ext uri="{BB962C8B-B14F-4D97-AF65-F5344CB8AC3E}">
        <p14:creationId xmlns:p14="http://schemas.microsoft.com/office/powerpoint/2010/main" val="776799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latin typeface="Arial" panose="020B0604020202020204" pitchFamily="34" charset="0"/>
                <a:cs typeface="Arial" panose="020B0604020202020204" pitchFamily="34" charset="0"/>
              </a:rPr>
              <a:t>Contenidos de Historia                             5F</a:t>
            </a:r>
          </a:p>
        </p:txBody>
      </p:sp>
      <p:graphicFrame>
        <p:nvGraphicFramePr>
          <p:cNvPr id="4" name="Marcador de contenido 3">
            <a:extLst>
              <a:ext uri="{FF2B5EF4-FFF2-40B4-BE49-F238E27FC236}">
                <a16:creationId xmlns:a16="http://schemas.microsoft.com/office/drawing/2014/main" xmlns="" id="{EA94D448-D58C-4119-B261-6F0286CB2C9A}"/>
              </a:ext>
            </a:extLst>
          </p:cNvPr>
          <p:cNvGraphicFramePr>
            <a:graphicFrameLocks noGrp="1"/>
          </p:cNvGraphicFramePr>
          <p:nvPr>
            <p:ph idx="1"/>
            <p:extLst>
              <p:ext uri="{D42A27DB-BD31-4B8C-83A1-F6EECF244321}">
                <p14:modId xmlns:p14="http://schemas.microsoft.com/office/powerpoint/2010/main" val="2604128992"/>
              </p:ext>
            </p:extLst>
          </p:nvPr>
        </p:nvGraphicFramePr>
        <p:xfrm>
          <a:off x="1036320" y="3166786"/>
          <a:ext cx="10119361" cy="2597705"/>
        </p:xfrm>
        <a:graphic>
          <a:graphicData uri="http://schemas.openxmlformats.org/drawingml/2006/table">
            <a:tbl>
              <a:tblPr firstRow="1" bandRow="1">
                <a:tableStyleId>{5C22544A-7EE6-4342-B048-85BDC9FD1C3A}</a:tableStyleId>
              </a:tblPr>
              <a:tblGrid>
                <a:gridCol w="5032670">
                  <a:extLst>
                    <a:ext uri="{9D8B030D-6E8A-4147-A177-3AD203B41FA5}">
                      <a16:colId xmlns:a16="http://schemas.microsoft.com/office/drawing/2014/main" xmlns="" val="1519591186"/>
                    </a:ext>
                  </a:extLst>
                </a:gridCol>
                <a:gridCol w="5086691">
                  <a:extLst>
                    <a:ext uri="{9D8B030D-6E8A-4147-A177-3AD203B41FA5}">
                      <a16:colId xmlns:a16="http://schemas.microsoft.com/office/drawing/2014/main" xmlns="" val="3371264398"/>
                    </a:ext>
                  </a:extLst>
                </a:gridCol>
              </a:tblGrid>
              <a:tr h="671317">
                <a:tc>
                  <a:txBody>
                    <a:bodyPr/>
                    <a:lstStyle/>
                    <a:p>
                      <a:r>
                        <a:rPr lang="es-MX" sz="1900" b="0" dirty="0">
                          <a:solidFill>
                            <a:schemeClr val="tx1"/>
                          </a:solidFill>
                        </a:rPr>
                        <a:t>1.1 Perspectiva filosófica e histórica para el análisis de problemas morales.</a:t>
                      </a:r>
                    </a:p>
                  </a:txBody>
                  <a:tcPr marL="62545" marR="62545" marT="31273" marB="312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MX" sz="1900" b="0">
                          <a:solidFill>
                            <a:schemeClr val="tx1"/>
                          </a:solidFill>
                        </a:rPr>
                        <a:t>Productos:</a:t>
                      </a:r>
                    </a:p>
                    <a:p>
                      <a:r>
                        <a:rPr lang="es-MX" sz="1900" b="0">
                          <a:solidFill>
                            <a:schemeClr val="tx1"/>
                          </a:solidFill>
                        </a:rPr>
                        <a:t>Mapas mentales o cuadros sinópticos.</a:t>
                      </a:r>
                    </a:p>
                  </a:txBody>
                  <a:tcPr marL="62545" marR="62545" marT="31273" marB="312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83556140"/>
                  </a:ext>
                </a:extLst>
              </a:tr>
              <a:tr h="1255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900" b="0" dirty="0">
                          <a:solidFill>
                            <a:schemeClr val="tx1"/>
                          </a:solidFill>
                        </a:rPr>
                        <a:t>1.8 Empleo de algunas herramientas filosóficas  e históricas en situaciones que demandan una deliberación ética, como es el caso de su huella ecológica.</a:t>
                      </a:r>
                    </a:p>
                  </a:txBody>
                  <a:tcPr marL="62545" marR="62545" marT="31273" marB="312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MX" sz="1900" b="0">
                          <a:solidFill>
                            <a:schemeClr val="tx1"/>
                          </a:solidFill>
                        </a:rPr>
                        <a:t>Investigación documental y análisis argumentado.</a:t>
                      </a:r>
                    </a:p>
                  </a:txBody>
                  <a:tcPr marL="62545" marR="62545" marT="31273" marB="312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2171485"/>
                  </a:ext>
                </a:extLst>
              </a:tr>
              <a:tr h="671317">
                <a:tc>
                  <a:txBody>
                    <a:bodyPr/>
                    <a:lstStyle/>
                    <a:p>
                      <a:r>
                        <a:rPr lang="es-MX" sz="1900" b="0">
                          <a:solidFill>
                            <a:schemeClr val="tx1"/>
                          </a:solidFill>
                        </a:rPr>
                        <a:t>1.10 Obtención de una conciencia de sí mismo como agente moral.</a:t>
                      </a:r>
                    </a:p>
                  </a:txBody>
                  <a:tcPr marL="62545" marR="62545" marT="31273" marB="312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MX" sz="1900" b="0" dirty="0">
                          <a:solidFill>
                            <a:schemeClr val="tx1"/>
                          </a:solidFill>
                        </a:rPr>
                        <a:t>Exposición.</a:t>
                      </a:r>
                    </a:p>
                  </a:txBody>
                  <a:tcPr marL="62545" marR="62545" marT="31273" marB="312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98435553"/>
                  </a:ext>
                </a:extLst>
              </a:tr>
            </a:tbl>
          </a:graphicData>
        </a:graphic>
      </p:graphicFrame>
    </p:spTree>
    <p:extLst>
      <p:ext uri="{BB962C8B-B14F-4D97-AF65-F5344CB8AC3E}">
        <p14:creationId xmlns:p14="http://schemas.microsoft.com/office/powerpoint/2010/main" val="934149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928468" y="826680"/>
            <a:ext cx="10311618" cy="1325563"/>
          </a:xfrm>
        </p:spPr>
        <p:txBody>
          <a:bodyPr>
            <a:normAutofit/>
          </a:bodyPr>
          <a:lstStyle/>
          <a:p>
            <a:pPr algn="ctr"/>
            <a:r>
              <a:rPr lang="es-MX" sz="4000" dirty="0">
                <a:solidFill>
                  <a:srgbClr val="FFFFFF"/>
                </a:solidFill>
                <a:latin typeface="Arial"/>
                <a:cs typeface="Arial"/>
              </a:rPr>
              <a:t>Contenidos de Etimologías grecolatinas 5 F</a:t>
            </a:r>
            <a:endParaRPr lang="es-MX" sz="4000" dirty="0">
              <a:solidFill>
                <a:srgbClr val="FFFFFF"/>
              </a:solidFill>
              <a:latin typeface="Arial" panose="020B0604020202020204" pitchFamily="34" charset="0"/>
              <a:cs typeface="Arial" panose="020B0604020202020204" pitchFamily="34" charset="0"/>
            </a:endParaRPr>
          </a:p>
        </p:txBody>
      </p:sp>
      <p:graphicFrame>
        <p:nvGraphicFramePr>
          <p:cNvPr id="4" name="Marcador de contenido 3">
            <a:extLst>
              <a:ext uri="{FF2B5EF4-FFF2-40B4-BE49-F238E27FC236}">
                <a16:creationId xmlns:a16="http://schemas.microsoft.com/office/drawing/2014/main" xmlns="" id="{35B3B1AE-FFFF-4D07-ADD1-4A630DAA1835}"/>
              </a:ext>
            </a:extLst>
          </p:cNvPr>
          <p:cNvGraphicFramePr>
            <a:graphicFrameLocks noGrp="1"/>
          </p:cNvGraphicFramePr>
          <p:nvPr>
            <p:ph idx="1"/>
            <p:extLst>
              <p:ext uri="{D42A27DB-BD31-4B8C-83A1-F6EECF244321}">
                <p14:modId xmlns:p14="http://schemas.microsoft.com/office/powerpoint/2010/main" val="2165443767"/>
              </p:ext>
            </p:extLst>
          </p:nvPr>
        </p:nvGraphicFramePr>
        <p:xfrm>
          <a:off x="1595886" y="2530415"/>
          <a:ext cx="9021126" cy="3808403"/>
        </p:xfrm>
        <a:graphic>
          <a:graphicData uri="http://schemas.openxmlformats.org/drawingml/2006/table">
            <a:tbl>
              <a:tblPr firstRow="1" bandRow="1">
                <a:tableStyleId>{5C22544A-7EE6-4342-B048-85BDC9FD1C3A}</a:tableStyleId>
              </a:tblPr>
              <a:tblGrid>
                <a:gridCol w="5776954">
                  <a:extLst>
                    <a:ext uri="{9D8B030D-6E8A-4147-A177-3AD203B41FA5}">
                      <a16:colId xmlns:a16="http://schemas.microsoft.com/office/drawing/2014/main" xmlns="" val="1519591186"/>
                    </a:ext>
                  </a:extLst>
                </a:gridCol>
                <a:gridCol w="3244172">
                  <a:extLst>
                    <a:ext uri="{9D8B030D-6E8A-4147-A177-3AD203B41FA5}">
                      <a16:colId xmlns:a16="http://schemas.microsoft.com/office/drawing/2014/main" xmlns="" val="3371264398"/>
                    </a:ext>
                  </a:extLst>
                </a:gridCol>
              </a:tblGrid>
              <a:tr h="646043">
                <a:tc>
                  <a:txBody>
                    <a:bodyPr/>
                    <a:lstStyle/>
                    <a:p>
                      <a:pPr lvl="0" algn="ctr">
                        <a:buNone/>
                      </a:pPr>
                      <a:r>
                        <a:rPr lang="es-MX" sz="2000" b="0" dirty="0">
                          <a:solidFill>
                            <a:schemeClr val="tx1"/>
                          </a:solidFill>
                        </a:rPr>
                        <a:t>Temas</a:t>
                      </a:r>
                    </a:p>
                  </a:txBody>
                  <a:tcPr marL="97247" marR="97247" marT="48624" marB="486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2000" b="0" dirty="0">
                          <a:solidFill>
                            <a:schemeClr val="tx1"/>
                          </a:solidFill>
                        </a:rPr>
                        <a:t>Productos</a:t>
                      </a:r>
                      <a:endParaRPr lang="en-US" sz="2000"/>
                    </a:p>
                  </a:txBody>
                  <a:tcPr marL="97247" marR="97247" marT="48624" marB="486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0">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83556140"/>
                  </a:ext>
                </a:extLst>
              </a:tr>
              <a:tr h="1794029">
                <a:tc>
                  <a:txBody>
                    <a:bodyPr/>
                    <a:lstStyle/>
                    <a:p>
                      <a:pPr lvl="0" algn="just">
                        <a:buNone/>
                      </a:pPr>
                      <a:r>
                        <a:rPr lang="es-MX" sz="2000" b="0" dirty="0">
                          <a:solidFill>
                            <a:schemeClr val="tx1"/>
                          </a:solidFill>
                        </a:rPr>
                        <a:t>Identificación y conocimiento de las raíces griegas y latinas más utilizadas en el ámbito de las ciencias y las humanidades</a:t>
                      </a:r>
                      <a:endParaRPr lang="en-US" sz="2000"/>
                    </a:p>
                  </a:txBody>
                  <a:tcPr marL="97247" marR="97247" marT="48624" marB="486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just">
                        <a:buNone/>
                      </a:pPr>
                      <a:r>
                        <a:rPr lang="es-MX" sz="2000" b="0" dirty="0">
                          <a:solidFill>
                            <a:schemeClr val="tx1"/>
                          </a:solidFill>
                        </a:rPr>
                        <a:t>Elaboración de un vocabulario etimológico</a:t>
                      </a:r>
                    </a:p>
                  </a:txBody>
                  <a:tcPr marL="97247" marR="97247" marT="48624" marB="486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0">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92171485"/>
                  </a:ext>
                </a:extLst>
              </a:tr>
              <a:tr h="1368331">
                <a:tc>
                  <a:txBody>
                    <a:bodyPr/>
                    <a:lstStyle/>
                    <a:p>
                      <a:pPr marL="0" marR="0" lvl="0" indent="0" algn="l" rtl="0">
                        <a:lnSpc>
                          <a:spcPct val="100000"/>
                        </a:lnSpc>
                        <a:spcBef>
                          <a:spcPts val="0"/>
                        </a:spcBef>
                        <a:spcAft>
                          <a:spcPts val="0"/>
                        </a:spcAft>
                        <a:buClrTx/>
                        <a:buSzTx/>
                        <a:buFontTx/>
                        <a:buNone/>
                      </a:pPr>
                      <a:r>
                        <a:rPr lang="es-MX" sz="2000" b="0" dirty="0">
                          <a:solidFill>
                            <a:schemeClr val="tx1"/>
                          </a:solidFill>
                        </a:rPr>
                        <a:t>Los neologismos y los tecnicismos </a:t>
                      </a:r>
                    </a:p>
                  </a:txBody>
                  <a:tcPr marL="97247" marR="97247" marT="48624" marB="486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s-MX" sz="2000" b="0" dirty="0">
                          <a:solidFill>
                            <a:schemeClr val="tx1"/>
                          </a:solidFill>
                        </a:rPr>
                        <a:t>Creación de un juego de mesa de tecnicismos  y neologismos</a:t>
                      </a:r>
                    </a:p>
                  </a:txBody>
                  <a:tcPr marL="97247" marR="97247" marT="48624" marB="486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98435553"/>
                  </a:ext>
                </a:extLst>
              </a:tr>
            </a:tbl>
          </a:graphicData>
        </a:graphic>
      </p:graphicFrame>
    </p:spTree>
    <p:extLst>
      <p:ext uri="{BB962C8B-B14F-4D97-AF65-F5344CB8AC3E}">
        <p14:creationId xmlns:p14="http://schemas.microsoft.com/office/powerpoint/2010/main" val="2001336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6904A07-777E-47E9-A310-DB8AFCE686EC}"/>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latin typeface="Arial"/>
                <a:cs typeface="Arial"/>
              </a:rPr>
              <a:t>Contenidos de Inglés        5F</a:t>
            </a:r>
            <a:endParaRPr lang="es-ES" sz="4000" dirty="0">
              <a:solidFill>
                <a:srgbClr val="FFFFFF"/>
              </a:solidFill>
              <a:ea typeface="+mj-lt"/>
              <a:cs typeface="+mj-lt"/>
            </a:endParaRPr>
          </a:p>
        </p:txBody>
      </p:sp>
      <p:sp>
        <p:nvSpPr>
          <p:cNvPr id="3" name="Content Placeholder 2">
            <a:extLst>
              <a:ext uri="{FF2B5EF4-FFF2-40B4-BE49-F238E27FC236}">
                <a16:creationId xmlns:a16="http://schemas.microsoft.com/office/drawing/2014/main" xmlns="" id="{747116B9-C175-4267-960E-50B1ADDD2DF7}"/>
              </a:ext>
            </a:extLst>
          </p:cNvPr>
          <p:cNvSpPr>
            <a:spLocks noGrp="1"/>
          </p:cNvSpPr>
          <p:nvPr>
            <p:ph idx="1"/>
          </p:nvPr>
        </p:nvSpPr>
        <p:spPr>
          <a:xfrm>
            <a:off x="2990773" y="4559460"/>
            <a:ext cx="9833548" cy="2693976"/>
          </a:xfrm>
        </p:spPr>
        <p:txBody>
          <a:bodyPr vert="horz" lIns="91440" tIns="45720" rIns="91440" bIns="45720" rtlCol="0" anchor="t">
            <a:normAutofit/>
          </a:bodyPr>
          <a:lstStyle/>
          <a:p>
            <a:endParaRPr lang="es-ES" sz="1100" dirty="0">
              <a:solidFill>
                <a:srgbClr val="000000"/>
              </a:solidFill>
              <a:cs typeface="Calibri"/>
            </a:endParaRPr>
          </a:p>
          <a:p>
            <a:endParaRPr lang="es-ES" sz="1100" dirty="0">
              <a:solidFill>
                <a:srgbClr val="000000"/>
              </a:solidFill>
              <a:cs typeface="Calibri"/>
            </a:endParaRPr>
          </a:p>
        </p:txBody>
      </p:sp>
      <p:graphicFrame>
        <p:nvGraphicFramePr>
          <p:cNvPr id="4" name="Table 4">
            <a:extLst>
              <a:ext uri="{FF2B5EF4-FFF2-40B4-BE49-F238E27FC236}">
                <a16:creationId xmlns:a16="http://schemas.microsoft.com/office/drawing/2014/main" xmlns="" id="{CE295619-3158-4188-94D9-CDD4B1A32ADD}"/>
              </a:ext>
            </a:extLst>
          </p:cNvPr>
          <p:cNvGraphicFramePr>
            <a:graphicFrameLocks noGrp="1"/>
          </p:cNvGraphicFramePr>
          <p:nvPr>
            <p:extLst>
              <p:ext uri="{D42A27DB-BD31-4B8C-83A1-F6EECF244321}">
                <p14:modId xmlns:p14="http://schemas.microsoft.com/office/powerpoint/2010/main" val="1475489071"/>
              </p:ext>
            </p:extLst>
          </p:nvPr>
        </p:nvGraphicFramePr>
        <p:xfrm>
          <a:off x="632603" y="2746075"/>
          <a:ext cx="11117579" cy="4032504"/>
        </p:xfrm>
        <a:graphic>
          <a:graphicData uri="http://schemas.openxmlformats.org/drawingml/2006/table">
            <a:tbl>
              <a:tblPr firstRow="1" bandRow="1">
                <a:tableStyleId>{2D5ABB26-0587-4C30-8999-92F81FD0307C}</a:tableStyleId>
              </a:tblPr>
              <a:tblGrid>
                <a:gridCol w="6004559">
                  <a:extLst>
                    <a:ext uri="{9D8B030D-6E8A-4147-A177-3AD203B41FA5}">
                      <a16:colId xmlns:a16="http://schemas.microsoft.com/office/drawing/2014/main" xmlns="" val="2343206744"/>
                    </a:ext>
                  </a:extLst>
                </a:gridCol>
                <a:gridCol w="5113020">
                  <a:extLst>
                    <a:ext uri="{9D8B030D-6E8A-4147-A177-3AD203B41FA5}">
                      <a16:colId xmlns:a16="http://schemas.microsoft.com/office/drawing/2014/main" xmlns="" val="2874624496"/>
                    </a:ext>
                  </a:extLst>
                </a:gridCol>
              </a:tblGrid>
              <a:tr h="3703320">
                <a:tc>
                  <a:txBody>
                    <a:bodyPr/>
                    <a:lstStyle/>
                    <a:p>
                      <a:pPr marL="285750" marR="0" lvl="0" indent="-285750" algn="l">
                        <a:lnSpc>
                          <a:spcPct val="90000"/>
                        </a:lnSpc>
                        <a:spcBef>
                          <a:spcPts val="1000"/>
                        </a:spcBef>
                        <a:spcAft>
                          <a:spcPts val="0"/>
                        </a:spcAft>
                        <a:buFont typeface="Arial"/>
                        <a:buChar char="•"/>
                      </a:pPr>
                      <a:endParaRPr lang="es-MX" sz="3200" u="none" strike="noStrike" noProof="0" dirty="0"/>
                    </a:p>
                    <a:p>
                      <a:pPr marL="285750" marR="0" lvl="0" indent="-285750" algn="l">
                        <a:lnSpc>
                          <a:spcPct val="90000"/>
                        </a:lnSpc>
                        <a:spcBef>
                          <a:spcPts val="1000"/>
                        </a:spcBef>
                        <a:spcAft>
                          <a:spcPts val="0"/>
                        </a:spcAft>
                        <a:buFont typeface="Arial"/>
                        <a:buChar char="•"/>
                      </a:pPr>
                      <a:r>
                        <a:rPr lang="es-MX" sz="3200" u="none" strike="noStrike" noProof="0" dirty="0"/>
                        <a:t>Vocabulario relacionado al cuerpo humano</a:t>
                      </a:r>
                    </a:p>
                    <a:p>
                      <a:pPr marL="285750" marR="0" lvl="0" indent="-285750" algn="l">
                        <a:lnSpc>
                          <a:spcPct val="90000"/>
                        </a:lnSpc>
                        <a:spcBef>
                          <a:spcPts val="1000"/>
                        </a:spcBef>
                        <a:spcAft>
                          <a:spcPts val="0"/>
                        </a:spcAft>
                        <a:buFont typeface="Arial"/>
                        <a:buChar char="•"/>
                      </a:pPr>
                      <a:r>
                        <a:rPr lang="es-MX" sz="3200" u="none" strike="noStrike" noProof="0" dirty="0"/>
                        <a:t>El reciclar materiales para lograr un mejor medio ambiente</a:t>
                      </a:r>
                    </a:p>
                    <a:p>
                      <a:pPr marL="285750" marR="0" lvl="0" indent="-285750" algn="l">
                        <a:lnSpc>
                          <a:spcPct val="90000"/>
                        </a:lnSpc>
                        <a:spcBef>
                          <a:spcPts val="1000"/>
                        </a:spcBef>
                        <a:spcAft>
                          <a:spcPts val="0"/>
                        </a:spcAft>
                        <a:buFont typeface="Arial"/>
                        <a:buChar char="•"/>
                      </a:pPr>
                      <a:r>
                        <a:rPr lang="es-MX" sz="3200" u="none" strike="noStrike" noProof="0" dirty="0"/>
                        <a:t>Utilizar el presente simple como herramienta expositiva</a:t>
                      </a:r>
                    </a:p>
                  </a:txBody>
                  <a:tcPr/>
                </a:tc>
                <a:tc>
                  <a:txBody>
                    <a:bodyPr/>
                    <a:lstStyle/>
                    <a:p>
                      <a:pPr marL="285750" marR="0" lvl="0" indent="-285750" algn="l">
                        <a:lnSpc>
                          <a:spcPct val="90000"/>
                        </a:lnSpc>
                        <a:spcBef>
                          <a:spcPts val="1000"/>
                        </a:spcBef>
                        <a:spcAft>
                          <a:spcPts val="0"/>
                        </a:spcAft>
                        <a:buFont typeface="Arial"/>
                        <a:buChar char="•"/>
                      </a:pPr>
                      <a:endParaRPr lang="es-MX" sz="3200" u="none" strike="noStrike" noProof="0" dirty="0"/>
                    </a:p>
                    <a:p>
                      <a:pPr marL="285750" marR="0" lvl="0" indent="-285750" algn="l">
                        <a:lnSpc>
                          <a:spcPct val="90000"/>
                        </a:lnSpc>
                        <a:spcBef>
                          <a:spcPts val="1000"/>
                        </a:spcBef>
                        <a:spcAft>
                          <a:spcPts val="0"/>
                        </a:spcAft>
                        <a:buFont typeface="Arial"/>
                        <a:buChar char="•"/>
                      </a:pPr>
                      <a:endParaRPr lang="es-MX" sz="3200" u="none" strike="noStrike" noProof="0" dirty="0"/>
                    </a:p>
                    <a:p>
                      <a:pPr marL="0" marR="0" lvl="0" indent="0" algn="l">
                        <a:lnSpc>
                          <a:spcPct val="90000"/>
                        </a:lnSpc>
                        <a:spcBef>
                          <a:spcPts val="1000"/>
                        </a:spcBef>
                        <a:spcAft>
                          <a:spcPts val="0"/>
                        </a:spcAft>
                        <a:buNone/>
                      </a:pPr>
                      <a:r>
                        <a:rPr lang="es-MX" sz="3200" u="none" strike="noStrike" noProof="0" dirty="0"/>
                        <a:t>Productos:</a:t>
                      </a:r>
                    </a:p>
                    <a:p>
                      <a:pPr marL="285750" marR="0" lvl="0" indent="-285750" algn="l">
                        <a:lnSpc>
                          <a:spcPct val="90000"/>
                        </a:lnSpc>
                        <a:spcBef>
                          <a:spcPts val="1000"/>
                        </a:spcBef>
                        <a:spcAft>
                          <a:spcPts val="0"/>
                        </a:spcAft>
                        <a:buFont typeface="Arial"/>
                        <a:buChar char="•"/>
                      </a:pPr>
                      <a:r>
                        <a:rPr lang="es-MX" sz="3200" u="none" strike="noStrike" noProof="0" dirty="0"/>
                        <a:t>Video exposición sobre la conciencia ambiental como proyecto de salvación del planeta.</a:t>
                      </a:r>
                      <a:endParaRPr lang="es-MX" sz="3200" noProof="0" dirty="0"/>
                    </a:p>
                    <a:p>
                      <a:pPr lvl="0">
                        <a:buNone/>
                      </a:pPr>
                      <a:endParaRPr lang="es-MX" sz="3200" noProof="0" dirty="0"/>
                    </a:p>
                  </a:txBody>
                  <a:tcPr/>
                </a:tc>
                <a:extLst>
                  <a:ext uri="{0D108BD9-81ED-4DB2-BD59-A6C34878D82A}">
                    <a16:rowId xmlns:a16="http://schemas.microsoft.com/office/drawing/2014/main" xmlns="" val="835925602"/>
                  </a:ext>
                </a:extLst>
              </a:tr>
            </a:tbl>
          </a:graphicData>
        </a:graphic>
      </p:graphicFrame>
    </p:spTree>
    <p:extLst>
      <p:ext uri="{BB962C8B-B14F-4D97-AF65-F5344CB8AC3E}">
        <p14:creationId xmlns:p14="http://schemas.microsoft.com/office/powerpoint/2010/main" val="404056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6904A07-777E-47E9-A310-DB8AFCE686EC}"/>
              </a:ext>
            </a:extLst>
          </p:cNvPr>
          <p:cNvSpPr>
            <a:spLocks noGrp="1"/>
          </p:cNvSpPr>
          <p:nvPr>
            <p:ph type="title"/>
          </p:nvPr>
        </p:nvSpPr>
        <p:spPr>
          <a:xfrm>
            <a:off x="1179226" y="826680"/>
            <a:ext cx="9833548" cy="1325563"/>
          </a:xfrm>
        </p:spPr>
        <p:txBody>
          <a:bodyPr>
            <a:normAutofit/>
          </a:bodyPr>
          <a:lstStyle/>
          <a:p>
            <a:pPr algn="ctr"/>
            <a:r>
              <a:rPr lang="es-MX" sz="4000" dirty="0">
                <a:solidFill>
                  <a:srgbClr val="FFFFFF"/>
                </a:solidFill>
                <a:latin typeface="Arial"/>
                <a:cs typeface="Arial"/>
              </a:rPr>
              <a:t>Contenidos de Educación física        5F</a:t>
            </a:r>
            <a:endParaRPr lang="es-ES" sz="4000" dirty="0">
              <a:solidFill>
                <a:srgbClr val="FFFFFF"/>
              </a:solidFill>
              <a:ea typeface="+mj-lt"/>
              <a:cs typeface="+mj-lt"/>
            </a:endParaRPr>
          </a:p>
        </p:txBody>
      </p:sp>
      <p:sp>
        <p:nvSpPr>
          <p:cNvPr id="3" name="Content Placeholder 2">
            <a:extLst>
              <a:ext uri="{FF2B5EF4-FFF2-40B4-BE49-F238E27FC236}">
                <a16:creationId xmlns:a16="http://schemas.microsoft.com/office/drawing/2014/main" xmlns="" id="{747116B9-C175-4267-960E-50B1ADDD2DF7}"/>
              </a:ext>
            </a:extLst>
          </p:cNvPr>
          <p:cNvSpPr>
            <a:spLocks noGrp="1"/>
          </p:cNvSpPr>
          <p:nvPr>
            <p:ph idx="1"/>
          </p:nvPr>
        </p:nvSpPr>
        <p:spPr>
          <a:xfrm>
            <a:off x="2990773" y="4559460"/>
            <a:ext cx="9833548" cy="2693976"/>
          </a:xfrm>
        </p:spPr>
        <p:txBody>
          <a:bodyPr vert="horz" lIns="91440" tIns="45720" rIns="91440" bIns="45720" rtlCol="0" anchor="t">
            <a:normAutofit/>
          </a:bodyPr>
          <a:lstStyle/>
          <a:p>
            <a:endParaRPr lang="es-ES" sz="1100" dirty="0">
              <a:solidFill>
                <a:srgbClr val="000000"/>
              </a:solidFill>
              <a:cs typeface="Calibri"/>
            </a:endParaRPr>
          </a:p>
          <a:p>
            <a:endParaRPr lang="es-ES" sz="1100" dirty="0">
              <a:solidFill>
                <a:srgbClr val="000000"/>
              </a:solidFill>
              <a:cs typeface="Calibri"/>
            </a:endParaRPr>
          </a:p>
        </p:txBody>
      </p:sp>
      <p:graphicFrame>
        <p:nvGraphicFramePr>
          <p:cNvPr id="4" name="Table 4">
            <a:extLst>
              <a:ext uri="{FF2B5EF4-FFF2-40B4-BE49-F238E27FC236}">
                <a16:creationId xmlns:a16="http://schemas.microsoft.com/office/drawing/2014/main" xmlns="" id="{CE295619-3158-4188-94D9-CDD4B1A32ADD}"/>
              </a:ext>
            </a:extLst>
          </p:cNvPr>
          <p:cNvGraphicFramePr>
            <a:graphicFrameLocks noGrp="1"/>
          </p:cNvGraphicFramePr>
          <p:nvPr>
            <p:extLst>
              <p:ext uri="{D42A27DB-BD31-4B8C-83A1-F6EECF244321}">
                <p14:modId xmlns:p14="http://schemas.microsoft.com/office/powerpoint/2010/main" val="3978643914"/>
              </p:ext>
            </p:extLst>
          </p:nvPr>
        </p:nvGraphicFramePr>
        <p:xfrm>
          <a:off x="632603" y="2746075"/>
          <a:ext cx="11117579" cy="4032504"/>
        </p:xfrm>
        <a:graphic>
          <a:graphicData uri="http://schemas.openxmlformats.org/drawingml/2006/table">
            <a:tbl>
              <a:tblPr firstRow="1" bandRow="1">
                <a:tableStyleId>{2D5ABB26-0587-4C30-8999-92F81FD0307C}</a:tableStyleId>
              </a:tblPr>
              <a:tblGrid>
                <a:gridCol w="6004559">
                  <a:extLst>
                    <a:ext uri="{9D8B030D-6E8A-4147-A177-3AD203B41FA5}">
                      <a16:colId xmlns:a16="http://schemas.microsoft.com/office/drawing/2014/main" xmlns="" val="2343206744"/>
                    </a:ext>
                  </a:extLst>
                </a:gridCol>
                <a:gridCol w="5113020">
                  <a:extLst>
                    <a:ext uri="{9D8B030D-6E8A-4147-A177-3AD203B41FA5}">
                      <a16:colId xmlns:a16="http://schemas.microsoft.com/office/drawing/2014/main" xmlns="" val="2874624496"/>
                    </a:ext>
                  </a:extLst>
                </a:gridCol>
              </a:tblGrid>
              <a:tr h="3703320">
                <a:tc>
                  <a:txBody>
                    <a:bodyPr/>
                    <a:lstStyle/>
                    <a:p>
                      <a:pPr marL="285750" marR="0" lvl="0" indent="-285750" algn="l">
                        <a:lnSpc>
                          <a:spcPct val="90000"/>
                        </a:lnSpc>
                        <a:spcBef>
                          <a:spcPts val="1000"/>
                        </a:spcBef>
                        <a:spcAft>
                          <a:spcPts val="0"/>
                        </a:spcAft>
                        <a:buFont typeface="Arial"/>
                        <a:buChar char="•"/>
                      </a:pPr>
                      <a:r>
                        <a:rPr lang="es-ES" sz="3200" u="none" strike="noStrike" noProof="0" dirty="0"/>
                        <a:t>El</a:t>
                      </a:r>
                      <a:r>
                        <a:rPr lang="es-ES" sz="3200" u="none" strike="noStrike" baseline="0" noProof="0" dirty="0"/>
                        <a:t> reciclaje</a:t>
                      </a:r>
                      <a:endParaRPr lang="en-US" sz="3200" u="none" strike="noStrike" noProof="0" dirty="0"/>
                    </a:p>
                    <a:p>
                      <a:pPr marL="285750" marR="0" lvl="0" indent="-285750" algn="l">
                        <a:lnSpc>
                          <a:spcPct val="90000"/>
                        </a:lnSpc>
                        <a:spcBef>
                          <a:spcPts val="1000"/>
                        </a:spcBef>
                        <a:spcAft>
                          <a:spcPts val="0"/>
                        </a:spcAft>
                        <a:buFont typeface="Arial"/>
                        <a:buChar char="•"/>
                      </a:pPr>
                      <a:r>
                        <a:rPr lang="es-ES" sz="3200" u="none" strike="noStrike" noProof="0" dirty="0"/>
                        <a:t>Elaboración</a:t>
                      </a:r>
                      <a:r>
                        <a:rPr lang="es-ES" sz="3200" u="none" strike="noStrike" baseline="0" noProof="0" dirty="0"/>
                        <a:t> de material deportivo con dispositivos móviles.</a:t>
                      </a:r>
                      <a:endParaRPr lang="en-US" sz="3200" u="none" strike="noStrike" noProof="0" dirty="0"/>
                    </a:p>
                    <a:p>
                      <a:pPr marL="285750" marR="0" lvl="0" indent="-285750" algn="l">
                        <a:lnSpc>
                          <a:spcPct val="90000"/>
                        </a:lnSpc>
                        <a:spcBef>
                          <a:spcPts val="1000"/>
                        </a:spcBef>
                        <a:spcAft>
                          <a:spcPts val="0"/>
                        </a:spcAft>
                        <a:buFont typeface="Arial"/>
                        <a:buChar char="•"/>
                      </a:pPr>
                      <a:r>
                        <a:rPr lang="es-ES" sz="3200" u="none" strike="noStrike" noProof="0" dirty="0"/>
                        <a:t>La</a:t>
                      </a:r>
                      <a:r>
                        <a:rPr lang="es-ES" sz="3200" u="none" strike="noStrike" baseline="0" noProof="0" dirty="0"/>
                        <a:t> actividad física con material reciclado.</a:t>
                      </a:r>
                      <a:endParaRPr lang="en-US" sz="3200" u="none" strike="noStrike" noProof="0" dirty="0"/>
                    </a:p>
                    <a:p>
                      <a:pPr marL="0" marR="0" lvl="0" indent="0" algn="l">
                        <a:lnSpc>
                          <a:spcPct val="90000"/>
                        </a:lnSpc>
                        <a:spcBef>
                          <a:spcPts val="1000"/>
                        </a:spcBef>
                        <a:spcAft>
                          <a:spcPts val="0"/>
                        </a:spcAft>
                        <a:buFont typeface="Arial"/>
                        <a:buNone/>
                      </a:pPr>
                      <a:endParaRPr lang="en-US" sz="3200" u="none" strike="noStrike" noProof="0" dirty="0"/>
                    </a:p>
                  </a:txBody>
                  <a:tcPr/>
                </a:tc>
                <a:tc>
                  <a:txBody>
                    <a:bodyPr/>
                    <a:lstStyle/>
                    <a:p>
                      <a:pPr marL="285750" marR="0" lvl="0" indent="-285750" algn="l">
                        <a:lnSpc>
                          <a:spcPct val="90000"/>
                        </a:lnSpc>
                        <a:spcBef>
                          <a:spcPts val="1000"/>
                        </a:spcBef>
                        <a:spcAft>
                          <a:spcPts val="0"/>
                        </a:spcAft>
                        <a:buFont typeface="Arial"/>
                        <a:buChar char="•"/>
                      </a:pPr>
                      <a:endParaRPr lang="es-ES" sz="3200" u="none" strike="noStrike" noProof="0" dirty="0"/>
                    </a:p>
                    <a:p>
                      <a:pPr marL="285750" marR="0" lvl="0" indent="-285750" algn="l">
                        <a:lnSpc>
                          <a:spcPct val="90000"/>
                        </a:lnSpc>
                        <a:spcBef>
                          <a:spcPts val="1000"/>
                        </a:spcBef>
                        <a:spcAft>
                          <a:spcPts val="0"/>
                        </a:spcAft>
                        <a:buFont typeface="Arial"/>
                        <a:buChar char="•"/>
                      </a:pPr>
                      <a:endParaRPr lang="es-ES" sz="3200" u="none" strike="noStrike" noProof="0" dirty="0"/>
                    </a:p>
                    <a:p>
                      <a:pPr marL="0" marR="0" lvl="0" indent="0" algn="l">
                        <a:lnSpc>
                          <a:spcPct val="90000"/>
                        </a:lnSpc>
                        <a:spcBef>
                          <a:spcPts val="1000"/>
                        </a:spcBef>
                        <a:spcAft>
                          <a:spcPts val="0"/>
                        </a:spcAft>
                        <a:buNone/>
                      </a:pPr>
                      <a:r>
                        <a:rPr lang="es-ES" sz="3200" u="none" strike="noStrike" noProof="0" dirty="0"/>
                        <a:t>Productos:</a:t>
                      </a:r>
                      <a:endParaRPr lang="en-US" sz="3200" u="none" strike="noStrike" noProof="0" dirty="0"/>
                    </a:p>
                    <a:p>
                      <a:pPr marL="285750" marR="0" lvl="0" indent="-285750" algn="l">
                        <a:lnSpc>
                          <a:spcPct val="90000"/>
                        </a:lnSpc>
                        <a:spcBef>
                          <a:spcPts val="1000"/>
                        </a:spcBef>
                        <a:spcAft>
                          <a:spcPts val="0"/>
                        </a:spcAft>
                        <a:buFont typeface="Arial"/>
                        <a:buChar char="•"/>
                      </a:pPr>
                      <a:r>
                        <a:rPr lang="es-ES" sz="3200" u="none" strike="noStrike" noProof="0" dirty="0"/>
                        <a:t>Video exposición sobre la conciencia ambiental como proyecto de salvación</a:t>
                      </a:r>
                      <a:r>
                        <a:rPr lang="es-ES" sz="3200" u="none" strike="noStrike" baseline="0" noProof="0" dirty="0"/>
                        <a:t> del planeta.</a:t>
                      </a:r>
                      <a:endParaRPr lang="es-ES" sz="3200" dirty="0"/>
                    </a:p>
                    <a:p>
                      <a:pPr lvl="0">
                        <a:buNone/>
                      </a:pPr>
                      <a:endParaRPr lang="es-ES" sz="3200" dirty="0"/>
                    </a:p>
                  </a:txBody>
                  <a:tcPr/>
                </a:tc>
                <a:extLst>
                  <a:ext uri="{0D108BD9-81ED-4DB2-BD59-A6C34878D82A}">
                    <a16:rowId xmlns:a16="http://schemas.microsoft.com/office/drawing/2014/main" xmlns="" val="835925602"/>
                  </a:ext>
                </a:extLst>
              </a:tr>
            </a:tbl>
          </a:graphicData>
        </a:graphic>
      </p:graphicFrame>
    </p:spTree>
    <p:extLst>
      <p:ext uri="{BB962C8B-B14F-4D97-AF65-F5344CB8AC3E}">
        <p14:creationId xmlns:p14="http://schemas.microsoft.com/office/powerpoint/2010/main" val="2218420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Top Corners Rounded 21">
            <a:extLst>
              <a:ext uri="{FF2B5EF4-FFF2-40B4-BE49-F238E27FC236}">
                <a16:creationId xmlns:a16="http://schemas.microsoft.com/office/drawing/2014/main" xmlns="" id="{B1E3044D-AD17-4052-A453-8AA654EFAB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9232477-2368-4A55-894B-2FAF5A91846B}"/>
              </a:ext>
            </a:extLst>
          </p:cNvPr>
          <p:cNvSpPr>
            <a:spLocks noGrp="1"/>
          </p:cNvSpPr>
          <p:nvPr>
            <p:ph type="title"/>
          </p:nvPr>
        </p:nvSpPr>
        <p:spPr>
          <a:xfrm>
            <a:off x="7856388" y="975365"/>
            <a:ext cx="3847882" cy="1691907"/>
          </a:xfrm>
        </p:spPr>
        <p:txBody>
          <a:bodyPr anchor="ctr">
            <a:normAutofit/>
          </a:bodyPr>
          <a:lstStyle/>
          <a:p>
            <a:r>
              <a:rPr lang="es-MX" sz="3700">
                <a:solidFill>
                  <a:srgbClr val="FFFFFF"/>
                </a:solidFill>
                <a:cs typeface="Calibri Light"/>
              </a:rPr>
              <a:t>Formatos e instrumentos para la planeación     5g</a:t>
            </a:r>
          </a:p>
        </p:txBody>
      </p:sp>
      <p:sp>
        <p:nvSpPr>
          <p:cNvPr id="24" name="Round Single Corner Rectangle 24">
            <a:extLst>
              <a:ext uri="{FF2B5EF4-FFF2-40B4-BE49-F238E27FC236}">
                <a16:creationId xmlns:a16="http://schemas.microsoft.com/office/drawing/2014/main" xmlns="" id="{81289F98-975F-4EB2-9553-8E1A9946B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911284" y="635058"/>
            <a:ext cx="2657864" cy="2657864"/>
          </a:xfrm>
          <a:prstGeom prst="round1Rect">
            <a:avLst>
              <a:gd name="adj" fmla="val 11295"/>
            </a:avLst>
          </a:prstGeom>
          <a:solidFill>
            <a:srgbClr val="FFFFFF"/>
          </a:solidFill>
          <a:ln w="57150">
            <a:solidFill>
              <a:srgbClr val="2D2F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xmlns="" id="{835D660D-2942-4E65-867A-55CFD17B25D4}"/>
              </a:ext>
            </a:extLst>
          </p:cNvPr>
          <p:cNvPicPr>
            <a:picLocks noChangeAspect="1"/>
          </p:cNvPicPr>
          <p:nvPr/>
        </p:nvPicPr>
        <p:blipFill>
          <a:blip r:embed="rId2"/>
          <a:stretch>
            <a:fillRect/>
          </a:stretch>
        </p:blipFill>
        <p:spPr>
          <a:xfrm>
            <a:off x="1052598" y="776372"/>
            <a:ext cx="2375236" cy="2375236"/>
          </a:xfrm>
          <a:prstGeom prst="rect">
            <a:avLst/>
          </a:prstGeom>
        </p:spPr>
      </p:pic>
      <p:sp>
        <p:nvSpPr>
          <p:cNvPr id="26" name="Round Single Corner Rectangle 22">
            <a:extLst>
              <a:ext uri="{FF2B5EF4-FFF2-40B4-BE49-F238E27FC236}">
                <a16:creationId xmlns:a16="http://schemas.microsoft.com/office/drawing/2014/main" xmlns="" id="{1F564BCF-97B6-4D86-94EE-DD1B587F2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7533" y="1300271"/>
            <a:ext cx="1992651" cy="1992652"/>
          </a:xfrm>
          <a:prstGeom prst="round1Rect">
            <a:avLst>
              <a:gd name="adj" fmla="val 11295"/>
            </a:avLst>
          </a:prstGeom>
          <a:solidFill>
            <a:srgbClr val="2D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ound Single Corner Rectangle 23">
            <a:extLst>
              <a:ext uri="{FF2B5EF4-FFF2-40B4-BE49-F238E27FC236}">
                <a16:creationId xmlns:a16="http://schemas.microsoft.com/office/drawing/2014/main" xmlns="" id="{54600AC1-F146-4567-9C5E-A96D6D3492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287904" y="3438135"/>
            <a:ext cx="2281244" cy="2281245"/>
          </a:xfrm>
          <a:prstGeom prst="round1Rect">
            <a:avLst>
              <a:gd name="adj" fmla="val 11295"/>
            </a:avLst>
          </a:prstGeom>
          <a:solidFill>
            <a:srgbClr val="2D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ound Single Corner Rectangle 25">
            <a:extLst>
              <a:ext uri="{FF2B5EF4-FFF2-40B4-BE49-F238E27FC236}">
                <a16:creationId xmlns:a16="http://schemas.microsoft.com/office/drawing/2014/main" xmlns="" id="{EBA7E638-205A-4579-864F-125BAC629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717533" y="3438135"/>
            <a:ext cx="2657864" cy="2657864"/>
          </a:xfrm>
          <a:prstGeom prst="round1Rect">
            <a:avLst>
              <a:gd name="adj" fmla="val 11295"/>
            </a:avLst>
          </a:prstGeom>
          <a:solidFill>
            <a:srgbClr val="FFFFFF"/>
          </a:solidFill>
          <a:ln w="57150">
            <a:solidFill>
              <a:srgbClr val="2D2F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2">
            <a:extLst>
              <a:ext uri="{FF2B5EF4-FFF2-40B4-BE49-F238E27FC236}">
                <a16:creationId xmlns:a16="http://schemas.microsoft.com/office/drawing/2014/main" xmlns="" id="{CF00AB18-0214-4778-B00C-A03FA31EC8FB}"/>
              </a:ext>
            </a:extLst>
          </p:cNvPr>
          <p:cNvPicPr>
            <a:picLocks noChangeAspect="1"/>
          </p:cNvPicPr>
          <p:nvPr/>
        </p:nvPicPr>
        <p:blipFill>
          <a:blip r:embed="rId3"/>
          <a:stretch>
            <a:fillRect/>
          </a:stretch>
        </p:blipFill>
        <p:spPr>
          <a:xfrm>
            <a:off x="3858847" y="3579449"/>
            <a:ext cx="2375236" cy="2375236"/>
          </a:xfrm>
          <a:prstGeom prst="rect">
            <a:avLst/>
          </a:prstGeom>
        </p:spPr>
      </p:pic>
      <p:sp>
        <p:nvSpPr>
          <p:cNvPr id="32" name="Rectangle: Top Corners Rounded 31">
            <a:extLst>
              <a:ext uri="{FF2B5EF4-FFF2-40B4-BE49-F238E27FC236}">
                <a16:creationId xmlns:a16="http://schemas.microsoft.com/office/drawing/2014/main" xmlns="" id="{2854001E-6E9D-464A-9B65-A4012F7B3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xmlns="" id="{62C9802A-EFBD-41D4-894F-AFD985DBA5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67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desecho de dispositivos movile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783" r="5238" b="-1"/>
          <a:stretch/>
        </p:blipFill>
        <p:spPr bwMode="auto">
          <a:xfrm>
            <a:off x="-16"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desecho de dispositivos moviles"/>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332" r="4255" b="1"/>
          <a:stretch/>
        </p:blipFill>
        <p:spPr bwMode="auto">
          <a:xfrm>
            <a:off x="5790369"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557ADA24-F07F-4AF3-A108-8B0538C1BB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4"/>
          <p:cNvSpPr>
            <a:spLocks noGrp="1"/>
          </p:cNvSpPr>
          <p:nvPr>
            <p:ph type="title"/>
          </p:nvPr>
        </p:nvSpPr>
        <p:spPr>
          <a:xfrm>
            <a:off x="-6761" y="1768841"/>
            <a:ext cx="6217728" cy="3097881"/>
          </a:xfrm>
        </p:spPr>
        <p:txBody>
          <a:bodyPr vert="horz" lIns="91440" tIns="45720" rIns="91440" bIns="45720" rtlCol="0" anchor="t">
            <a:noAutofit/>
          </a:bodyPr>
          <a:lstStyle/>
          <a:p>
            <a:r>
              <a:rPr lang="en-US" b="1" dirty="0" err="1" smtClean="0"/>
              <a:t>Impacto</a:t>
            </a:r>
            <a:r>
              <a:rPr lang="en-US" b="1" dirty="0" smtClean="0"/>
              <a:t> </a:t>
            </a:r>
            <a:r>
              <a:rPr lang="en-US" b="1" dirty="0" err="1" smtClean="0"/>
              <a:t>ambiental</a:t>
            </a:r>
            <a:r>
              <a:rPr lang="en-US" b="1" dirty="0" smtClean="0">
                <a:cs typeface="Calibri Light"/>
              </a:rPr>
              <a:t/>
            </a:r>
            <a:br>
              <a:rPr lang="en-US" b="1" dirty="0" smtClean="0">
                <a:cs typeface="Calibri Light"/>
              </a:rPr>
            </a:br>
            <a:r>
              <a:rPr lang="en-US" b="1" dirty="0" smtClean="0"/>
              <a:t>del </a:t>
            </a:r>
            <a:r>
              <a:rPr lang="en-US" b="1" dirty="0" err="1" smtClean="0"/>
              <a:t>desecho</a:t>
            </a:r>
            <a:r>
              <a:rPr lang="en-US" b="1" dirty="0" smtClean="0">
                <a:cs typeface="Calibri Light"/>
              </a:rPr>
              <a:t/>
            </a:r>
            <a:br>
              <a:rPr lang="en-US" b="1" dirty="0" smtClean="0">
                <a:cs typeface="Calibri Light"/>
              </a:rPr>
            </a:br>
            <a:r>
              <a:rPr lang="en-US" b="1" dirty="0" smtClean="0">
                <a:cs typeface="Calibri Light"/>
              </a:rPr>
              <a:t>de </a:t>
            </a:r>
            <a:r>
              <a:rPr lang="en-US" b="1" dirty="0" err="1" smtClean="0">
                <a:cs typeface="Calibri Light"/>
              </a:rPr>
              <a:t>dispositivos</a:t>
            </a:r>
            <a:r>
              <a:rPr lang="en-US" b="1" dirty="0" smtClean="0">
                <a:cs typeface="Calibri Light"/>
              </a:rPr>
              <a:t> </a:t>
            </a:r>
            <a:r>
              <a:rPr lang="en-US" b="1" dirty="0" err="1" smtClean="0">
                <a:cs typeface="Calibri Light"/>
              </a:rPr>
              <a:t>móviles</a:t>
            </a:r>
            <a:r>
              <a:rPr lang="en-US" b="1" dirty="0" smtClean="0">
                <a:cs typeface="Calibri Light"/>
              </a:rPr>
              <a:t/>
            </a:r>
            <a:br>
              <a:rPr lang="en-US" b="1" dirty="0" smtClean="0">
                <a:cs typeface="Calibri Light"/>
              </a:rPr>
            </a:br>
            <a:r>
              <a:rPr lang="en-US" b="1" dirty="0">
                <a:cs typeface="Calibri Light"/>
              </a:rPr>
              <a:t/>
            </a:r>
            <a:br>
              <a:rPr lang="en-US" b="1" dirty="0">
                <a:cs typeface="Calibri Light"/>
              </a:rPr>
            </a:br>
            <a:r>
              <a:rPr lang="en-US" b="1" dirty="0" smtClean="0">
                <a:cs typeface="Calibri Light"/>
              </a:rPr>
              <a:t>2° </a:t>
            </a:r>
            <a:r>
              <a:rPr lang="en-US" b="1" dirty="0" err="1" smtClean="0">
                <a:cs typeface="Calibri Light"/>
              </a:rPr>
              <a:t>Grado</a:t>
            </a:r>
            <a:endParaRPr lang="en-US" b="1" kern="1200" dirty="0">
              <a:latin typeface="+mj-lt"/>
              <a:cs typeface="Calibri Light"/>
            </a:endParaRPr>
          </a:p>
        </p:txBody>
      </p:sp>
    </p:spTree>
    <p:extLst>
      <p:ext uri="{BB962C8B-B14F-4D97-AF65-F5344CB8AC3E}">
        <p14:creationId xmlns:p14="http://schemas.microsoft.com/office/powerpoint/2010/main" val="3725381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81075"/>
          </a:xfrm>
        </p:spPr>
        <p:txBody>
          <a:bodyPr>
            <a:normAutofit/>
          </a:bodyPr>
          <a:lstStyle/>
          <a:p>
            <a:endParaRPr lang="es-MX" dirty="0"/>
          </a:p>
        </p:txBody>
      </p:sp>
      <p:graphicFrame>
        <p:nvGraphicFramePr>
          <p:cNvPr id="4" name="Marcador de contenido 3"/>
          <p:cNvGraphicFramePr>
            <a:graphicFrameLocks noGrp="1" noChangeAspect="1"/>
          </p:cNvGraphicFramePr>
          <p:nvPr>
            <p:ph idx="1"/>
          </p:nvPr>
        </p:nvGraphicFramePr>
        <p:xfrm>
          <a:off x="838200" y="1346200"/>
          <a:ext cx="10509478" cy="5505139"/>
        </p:xfrm>
        <a:graphic>
          <a:graphicData uri="http://schemas.openxmlformats.org/presentationml/2006/ole">
            <mc:AlternateContent xmlns:mc="http://schemas.openxmlformats.org/markup-compatibility/2006">
              <mc:Choice xmlns:v="urn:schemas-microsoft-com:vml" Requires="v">
                <p:oleObj spid="_x0000_s58526" name="Documento" r:id="rId4" imgW="8937349" imgH="5487503" progId="Word.Document.12">
                  <p:embed/>
                </p:oleObj>
              </mc:Choice>
              <mc:Fallback>
                <p:oleObj name="Documento" r:id="rId4" imgW="8937349" imgH="5487503" progId="Word.Document.12">
                  <p:embed/>
                  <p:pic>
                    <p:nvPicPr>
                      <p:cNvPr id="4" name="Marcador de contenido 3"/>
                      <p:cNvPicPr/>
                      <p:nvPr/>
                    </p:nvPicPr>
                    <p:blipFill>
                      <a:blip r:embed="rId5"/>
                      <a:stretch>
                        <a:fillRect/>
                      </a:stretch>
                    </p:blipFill>
                    <p:spPr>
                      <a:xfrm>
                        <a:off x="838200" y="1346200"/>
                        <a:ext cx="10509478" cy="5505139"/>
                      </a:xfrm>
                      <a:prstGeom prst="rect">
                        <a:avLst/>
                      </a:prstGeom>
                    </p:spPr>
                  </p:pic>
                </p:oleObj>
              </mc:Fallback>
            </mc:AlternateContent>
          </a:graphicData>
        </a:graphic>
      </p:graphicFrame>
      <p:sp>
        <p:nvSpPr>
          <p:cNvPr id="5" name="CuadroTexto 4"/>
          <p:cNvSpPr txBox="1"/>
          <p:nvPr/>
        </p:nvSpPr>
        <p:spPr>
          <a:xfrm>
            <a:off x="6591300" y="2819400"/>
            <a:ext cx="45719" cy="369332"/>
          </a:xfrm>
          <a:prstGeom prst="rect">
            <a:avLst/>
          </a:prstGeom>
          <a:noFill/>
        </p:spPr>
        <p:txBody>
          <a:bodyPr wrap="square" rtlCol="0">
            <a:spAutoFit/>
          </a:bodyPr>
          <a:lstStyle/>
          <a:p>
            <a:endParaRPr lang="es-MX"/>
          </a:p>
        </p:txBody>
      </p:sp>
    </p:spTree>
    <p:extLst>
      <p:ext uri="{BB962C8B-B14F-4D97-AF65-F5344CB8AC3E}">
        <p14:creationId xmlns:p14="http://schemas.microsoft.com/office/powerpoint/2010/main" val="1849595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06375"/>
          </a:xfrm>
        </p:spPr>
        <p:txBody>
          <a:bodyPr>
            <a:normAutofit fontScale="90000"/>
          </a:bodyPr>
          <a:lstStyle/>
          <a:p>
            <a:endParaRPr lang="es-MX" dirty="0"/>
          </a:p>
        </p:txBody>
      </p:sp>
      <p:graphicFrame>
        <p:nvGraphicFramePr>
          <p:cNvPr id="8" name="Marcador de contenido 7"/>
          <p:cNvGraphicFramePr>
            <a:graphicFrameLocks noGrp="1" noChangeAspect="1"/>
          </p:cNvGraphicFramePr>
          <p:nvPr>
            <p:ph idx="1"/>
          </p:nvPr>
        </p:nvGraphicFramePr>
        <p:xfrm>
          <a:off x="844280" y="1117600"/>
          <a:ext cx="10510036" cy="5059363"/>
        </p:xfrm>
        <a:graphic>
          <a:graphicData uri="http://schemas.openxmlformats.org/presentationml/2006/ole">
            <mc:AlternateContent xmlns:mc="http://schemas.openxmlformats.org/markup-compatibility/2006">
              <mc:Choice xmlns:v="urn:schemas-microsoft-com:vml" Requires="v">
                <p:oleObj spid="_x0000_s59550" name="Documento" r:id="rId4" imgW="8429590" imgH="4057765" progId="Word.Document.12">
                  <p:embed/>
                </p:oleObj>
              </mc:Choice>
              <mc:Fallback>
                <p:oleObj name="Documento" r:id="rId4" imgW="8429590" imgH="4057765" progId="Word.Document.12">
                  <p:embed/>
                  <p:pic>
                    <p:nvPicPr>
                      <p:cNvPr id="8" name="Marcador de contenido 7"/>
                      <p:cNvPicPr/>
                      <p:nvPr/>
                    </p:nvPicPr>
                    <p:blipFill>
                      <a:blip r:embed="rId5"/>
                      <a:stretch>
                        <a:fillRect/>
                      </a:stretch>
                    </p:blipFill>
                    <p:spPr>
                      <a:xfrm>
                        <a:off x="844280" y="1117600"/>
                        <a:ext cx="10510036" cy="5059363"/>
                      </a:xfrm>
                      <a:prstGeom prst="rect">
                        <a:avLst/>
                      </a:prstGeom>
                    </p:spPr>
                  </p:pic>
                </p:oleObj>
              </mc:Fallback>
            </mc:AlternateContent>
          </a:graphicData>
        </a:graphic>
      </p:graphicFrame>
    </p:spTree>
    <p:extLst>
      <p:ext uri="{BB962C8B-B14F-4D97-AF65-F5344CB8AC3E}">
        <p14:creationId xmlns:p14="http://schemas.microsoft.com/office/powerpoint/2010/main" val="3159839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0175"/>
          </a:xfrm>
        </p:spPr>
        <p:txBody>
          <a:bodyPr>
            <a:normAutofit fontScale="90000"/>
          </a:bodyPr>
          <a:lstStyle/>
          <a:p>
            <a:endParaRPr lang="es-MX" dirty="0"/>
          </a:p>
        </p:txBody>
      </p:sp>
      <p:graphicFrame>
        <p:nvGraphicFramePr>
          <p:cNvPr id="4" name="Marcador de contenido 3"/>
          <p:cNvGraphicFramePr>
            <a:graphicFrameLocks noGrp="1" noChangeAspect="1"/>
          </p:cNvGraphicFramePr>
          <p:nvPr>
            <p:ph idx="1"/>
          </p:nvPr>
        </p:nvGraphicFramePr>
        <p:xfrm>
          <a:off x="838200" y="619586"/>
          <a:ext cx="10515600" cy="6208903"/>
        </p:xfrm>
        <a:graphic>
          <a:graphicData uri="http://schemas.openxmlformats.org/presentationml/2006/ole">
            <mc:AlternateContent xmlns:mc="http://schemas.openxmlformats.org/markup-compatibility/2006">
              <mc:Choice xmlns:v="urn:schemas-microsoft-com:vml" Requires="v">
                <p:oleObj spid="_x0000_s60574" name="Documento" r:id="rId4" imgW="8429590" imgH="5422351" progId="Word.Document.12">
                  <p:embed/>
                </p:oleObj>
              </mc:Choice>
              <mc:Fallback>
                <p:oleObj name="Documento" r:id="rId4" imgW="8429590" imgH="5422351" progId="Word.Document.12">
                  <p:embed/>
                  <p:pic>
                    <p:nvPicPr>
                      <p:cNvPr id="4" name="Marcador de contenido 3"/>
                      <p:cNvPicPr/>
                      <p:nvPr/>
                    </p:nvPicPr>
                    <p:blipFill>
                      <a:blip r:embed="rId5"/>
                      <a:stretch>
                        <a:fillRect/>
                      </a:stretch>
                    </p:blipFill>
                    <p:spPr>
                      <a:xfrm>
                        <a:off x="838200" y="619586"/>
                        <a:ext cx="10515600" cy="6208903"/>
                      </a:xfrm>
                      <a:prstGeom prst="rect">
                        <a:avLst/>
                      </a:prstGeom>
                    </p:spPr>
                  </p:pic>
                </p:oleObj>
              </mc:Fallback>
            </mc:AlternateContent>
          </a:graphicData>
        </a:graphic>
      </p:graphicFrame>
    </p:spTree>
    <p:extLst>
      <p:ext uri="{BB962C8B-B14F-4D97-AF65-F5344CB8AC3E}">
        <p14:creationId xmlns:p14="http://schemas.microsoft.com/office/powerpoint/2010/main" val="354717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68275"/>
          </a:xfrm>
        </p:spPr>
        <p:txBody>
          <a:bodyPr>
            <a:normAutofit fontScale="90000"/>
          </a:bodyPr>
          <a:lstStyle/>
          <a:p>
            <a:endParaRPr lang="es-MX" dirty="0"/>
          </a:p>
        </p:txBody>
      </p:sp>
      <p:graphicFrame>
        <p:nvGraphicFramePr>
          <p:cNvPr id="4" name="Marcador de contenido 3"/>
          <p:cNvGraphicFramePr>
            <a:graphicFrameLocks noGrp="1" noChangeAspect="1"/>
          </p:cNvGraphicFramePr>
          <p:nvPr>
            <p:ph idx="1"/>
          </p:nvPr>
        </p:nvGraphicFramePr>
        <p:xfrm>
          <a:off x="838200" y="774700"/>
          <a:ext cx="10515599" cy="6069683"/>
        </p:xfrm>
        <a:graphic>
          <a:graphicData uri="http://schemas.openxmlformats.org/presentationml/2006/ole">
            <mc:AlternateContent xmlns:mc="http://schemas.openxmlformats.org/markup-compatibility/2006">
              <mc:Choice xmlns:v="urn:schemas-microsoft-com:vml" Requires="v">
                <p:oleObj spid="_x0000_s61598" name="Documento" r:id="rId4" imgW="8311305" imgH="5581451" progId="Word.Document.12">
                  <p:embed/>
                </p:oleObj>
              </mc:Choice>
              <mc:Fallback>
                <p:oleObj name="Documento" r:id="rId4" imgW="8311305" imgH="5581451" progId="Word.Document.12">
                  <p:embed/>
                  <p:pic>
                    <p:nvPicPr>
                      <p:cNvPr id="4" name="Marcador de contenido 3"/>
                      <p:cNvPicPr/>
                      <p:nvPr/>
                    </p:nvPicPr>
                    <p:blipFill>
                      <a:blip r:embed="rId5"/>
                      <a:stretch>
                        <a:fillRect/>
                      </a:stretch>
                    </p:blipFill>
                    <p:spPr>
                      <a:xfrm>
                        <a:off x="838200" y="774700"/>
                        <a:ext cx="10515599" cy="6069683"/>
                      </a:xfrm>
                      <a:prstGeom prst="rect">
                        <a:avLst/>
                      </a:prstGeom>
                    </p:spPr>
                  </p:pic>
                </p:oleObj>
              </mc:Fallback>
            </mc:AlternateContent>
          </a:graphicData>
        </a:graphic>
      </p:graphicFrame>
    </p:spTree>
    <p:extLst>
      <p:ext uri="{BB962C8B-B14F-4D97-AF65-F5344CB8AC3E}">
        <p14:creationId xmlns:p14="http://schemas.microsoft.com/office/powerpoint/2010/main" val="4074899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38200" y="365125"/>
            <a:ext cx="10515600" cy="130175"/>
          </a:xfrm>
        </p:spPr>
        <p:txBody>
          <a:bodyPr>
            <a:normAutofit fontScale="90000"/>
          </a:bodyPr>
          <a:lstStyle/>
          <a:p>
            <a:endParaRPr lang="es-MX" dirty="0"/>
          </a:p>
        </p:txBody>
      </p:sp>
      <p:graphicFrame>
        <p:nvGraphicFramePr>
          <p:cNvPr id="10" name="Marcador de contenido 9"/>
          <p:cNvGraphicFramePr>
            <a:graphicFrameLocks noGrp="1" noChangeAspect="1"/>
          </p:cNvGraphicFramePr>
          <p:nvPr>
            <p:ph idx="1"/>
          </p:nvPr>
        </p:nvGraphicFramePr>
        <p:xfrm>
          <a:off x="990600" y="723900"/>
          <a:ext cx="10363199" cy="6142884"/>
        </p:xfrm>
        <a:graphic>
          <a:graphicData uri="http://schemas.openxmlformats.org/presentationml/2006/ole">
            <mc:AlternateContent xmlns:mc="http://schemas.openxmlformats.org/markup-compatibility/2006">
              <mc:Choice xmlns:v="urn:schemas-microsoft-com:vml" Requires="v">
                <p:oleObj spid="_x0000_s64670" name="Documento" r:id="rId4" imgW="9159854" imgH="5559494" progId="Word.Document.12">
                  <p:embed/>
                </p:oleObj>
              </mc:Choice>
              <mc:Fallback>
                <p:oleObj name="Documento" r:id="rId4" imgW="9159854" imgH="5559494" progId="Word.Document.12">
                  <p:embed/>
                  <p:pic>
                    <p:nvPicPr>
                      <p:cNvPr id="10" name="Marcador de contenido 9"/>
                      <p:cNvPicPr/>
                      <p:nvPr/>
                    </p:nvPicPr>
                    <p:blipFill>
                      <a:blip r:embed="rId5"/>
                      <a:stretch>
                        <a:fillRect/>
                      </a:stretch>
                    </p:blipFill>
                    <p:spPr>
                      <a:xfrm>
                        <a:off x="990600" y="723900"/>
                        <a:ext cx="10363199" cy="6142884"/>
                      </a:xfrm>
                      <a:prstGeom prst="rect">
                        <a:avLst/>
                      </a:prstGeom>
                    </p:spPr>
                  </p:pic>
                </p:oleObj>
              </mc:Fallback>
            </mc:AlternateContent>
          </a:graphicData>
        </a:graphic>
      </p:graphicFrame>
    </p:spTree>
    <p:extLst>
      <p:ext uri="{BB962C8B-B14F-4D97-AF65-F5344CB8AC3E}">
        <p14:creationId xmlns:p14="http://schemas.microsoft.com/office/powerpoint/2010/main" val="777071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8FA50-C87C-46D1-8BCF-44BB24B18F34}"/>
              </a:ext>
            </a:extLst>
          </p:cNvPr>
          <p:cNvSpPr>
            <a:spLocks noGrp="1"/>
          </p:cNvSpPr>
          <p:nvPr>
            <p:ph type="title"/>
          </p:nvPr>
        </p:nvSpPr>
        <p:spPr>
          <a:xfrm>
            <a:off x="203200" y="139347"/>
            <a:ext cx="7820379" cy="845786"/>
          </a:xfrm>
        </p:spPr>
        <p:txBody>
          <a:bodyPr>
            <a:normAutofit/>
          </a:bodyPr>
          <a:lstStyle/>
          <a:p>
            <a:r>
              <a:rPr lang="es-ES" sz="4000" dirty="0">
                <a:cs typeface="Calibri Light"/>
              </a:rPr>
              <a:t>Reflexión del grupo interdisciplinario</a:t>
            </a:r>
            <a:endParaRPr lang="es-ES" sz="4000" dirty="0"/>
          </a:p>
        </p:txBody>
      </p:sp>
      <p:graphicFrame>
        <p:nvGraphicFramePr>
          <p:cNvPr id="3" name="Table 3">
            <a:extLst>
              <a:ext uri="{FF2B5EF4-FFF2-40B4-BE49-F238E27FC236}">
                <a16:creationId xmlns:a16="http://schemas.microsoft.com/office/drawing/2014/main" xmlns="" id="{9BB925A2-48DB-4BE8-8299-F7C2439FCC7E}"/>
              </a:ext>
            </a:extLst>
          </p:cNvPr>
          <p:cNvGraphicFramePr>
            <a:graphicFrameLocks noGrp="1"/>
          </p:cNvGraphicFramePr>
          <p:nvPr/>
        </p:nvGraphicFramePr>
        <p:xfrm>
          <a:off x="78458" y="1075153"/>
          <a:ext cx="12055098" cy="5693732"/>
        </p:xfrm>
        <a:graphic>
          <a:graphicData uri="http://schemas.openxmlformats.org/drawingml/2006/table">
            <a:tbl>
              <a:tblPr firstRow="1" bandRow="1">
                <a:tableStyleId>{5940675A-B579-460E-94D1-54222C63F5DA}</a:tableStyleId>
              </a:tblPr>
              <a:tblGrid>
                <a:gridCol w="1051181">
                  <a:extLst>
                    <a:ext uri="{9D8B030D-6E8A-4147-A177-3AD203B41FA5}">
                      <a16:colId xmlns:a16="http://schemas.microsoft.com/office/drawing/2014/main" xmlns="" val="4083507533"/>
                    </a:ext>
                  </a:extLst>
                </a:gridCol>
                <a:gridCol w="11003917">
                  <a:extLst>
                    <a:ext uri="{9D8B030D-6E8A-4147-A177-3AD203B41FA5}">
                      <a16:colId xmlns:a16="http://schemas.microsoft.com/office/drawing/2014/main" xmlns="" val="2032385520"/>
                    </a:ext>
                  </a:extLst>
                </a:gridCol>
              </a:tblGrid>
              <a:tr h="1199444">
                <a:tc>
                  <a:txBody>
                    <a:bodyPr/>
                    <a:lstStyle/>
                    <a:p>
                      <a:pPr algn="ctr"/>
                      <a:r>
                        <a:rPr lang="es-ES" sz="1400" dirty="0"/>
                        <a:t>Avances</a:t>
                      </a:r>
                    </a:p>
                  </a:txBody>
                  <a:tcPr anchor="ctr"/>
                </a:tc>
                <a:tc>
                  <a:txBody>
                    <a:bodyPr/>
                    <a:lstStyle/>
                    <a:p>
                      <a:pPr marL="342900" indent="-342900">
                        <a:buAutoNum type="arabicPeriod"/>
                      </a:pPr>
                      <a:r>
                        <a:rPr lang="es-ES" sz="1600" dirty="0"/>
                        <a:t>Algunos equipos han cumplido en tiempo y forma con lo solicitado por la DGIRE en cada una de las sesiones de trabajo.</a:t>
                      </a:r>
                    </a:p>
                    <a:p>
                      <a:pPr marL="342900" lvl="0" indent="-342900">
                        <a:buAutoNum type="arabicPeriod"/>
                      </a:pPr>
                      <a:r>
                        <a:rPr lang="es-ES" sz="1600" dirty="0"/>
                        <a:t>Cada equipo cuenta con una propuesta de proyecto bien estructurada.</a:t>
                      </a:r>
                    </a:p>
                    <a:p>
                      <a:pPr marL="342900" lvl="0" indent="-342900">
                        <a:buAutoNum type="arabicPeriod"/>
                      </a:pPr>
                      <a:r>
                        <a:rPr lang="es-ES" sz="1600" dirty="0"/>
                        <a:t>Los integrantes de algunos equipos de trabajo se responsabilizan y practican el trabajo colaborativo.</a:t>
                      </a:r>
                    </a:p>
                    <a:p>
                      <a:pPr marL="342900" lvl="0" indent="-342900">
                        <a:buAutoNum type="arabicPeriod"/>
                      </a:pPr>
                      <a:r>
                        <a:rPr lang="es-ES" sz="1600" dirty="0"/>
                        <a:t>Se determinaron los roles de cada participante y se previeron los recursos que se necesitarán para realizar cada proyecto.</a:t>
                      </a:r>
                    </a:p>
                  </a:txBody>
                  <a:tcPr/>
                </a:tc>
                <a:extLst>
                  <a:ext uri="{0D108BD9-81ED-4DB2-BD59-A6C34878D82A}">
                    <a16:rowId xmlns:a16="http://schemas.microsoft.com/office/drawing/2014/main" xmlns="" val="1588993622"/>
                  </a:ext>
                </a:extLst>
              </a:tr>
              <a:tr h="2452128">
                <a:tc>
                  <a:txBody>
                    <a:bodyPr/>
                    <a:lstStyle/>
                    <a:p>
                      <a:pPr marL="0" algn="ctr" defTabSz="914400" rtl="0" eaLnBrk="1" latinLnBrk="0" hangingPunct="1"/>
                      <a:r>
                        <a:rPr lang="es-ES" sz="1400" kern="1200" dirty="0">
                          <a:solidFill>
                            <a:schemeClr val="tx1"/>
                          </a:solidFill>
                          <a:latin typeface="+mn-lt"/>
                          <a:ea typeface="+mn-ea"/>
                          <a:cs typeface="+mn-cs"/>
                        </a:rPr>
                        <a:t>Tropiezos</a:t>
                      </a:r>
                    </a:p>
                  </a:txBody>
                  <a:tcPr anchor="ctr"/>
                </a:tc>
                <a:tc>
                  <a:txBody>
                    <a:bodyPr/>
                    <a:lstStyle/>
                    <a:p>
                      <a:pPr marL="342900" indent="-342900">
                        <a:buAutoNum type="arabicPeriod"/>
                      </a:pPr>
                      <a:r>
                        <a:rPr lang="es-ES" sz="1600" dirty="0"/>
                        <a:t>Falta de claridad en las instrucciones antes, durante y después de las sesiones por parte del coordinador del proyecto.</a:t>
                      </a:r>
                    </a:p>
                    <a:p>
                      <a:pPr marL="342900" lvl="0" indent="-342900">
                        <a:buAutoNum type="arabicPeriod"/>
                      </a:pPr>
                      <a:r>
                        <a:rPr lang="es-ES" sz="1600" dirty="0"/>
                        <a:t>Falta de ejemplos claros de Experiencias Exitosas. Los profesores tuvieron problemas para revisar algunos de los ejemplos proporcionados por la DGIRE.</a:t>
                      </a:r>
                    </a:p>
                    <a:p>
                      <a:pPr marL="342900" lvl="0" indent="-342900">
                        <a:buAutoNum type="arabicPeriod"/>
                      </a:pPr>
                      <a:r>
                        <a:rPr lang="es-ES" sz="1600" dirty="0"/>
                        <a:t>Dado que los horarios de trabajo de los miembros de los equipos no suelen coincidir, resulta muy complicado realizar actividades que son muy largas y laboriosas. Aunado a ello, se emplea tiempo extra no remunerado, lo que implica una pérdida económica considerando que la carga laboral en el instituto es ya grande, además de la carga laboral que algunos de los profesores tienen fuera del Instituto (pues hay que tener en cuenta que los profesores del ICC no son de tiempo completo y requieren de otras fuentes de ingreso). En suma, el proyecto multiplica el trabajo de los docentes.</a:t>
                      </a:r>
                    </a:p>
                    <a:p>
                      <a:pPr marL="342900" lvl="0" indent="-342900">
                        <a:buAutoNum type="arabicPeriod"/>
                      </a:pPr>
                      <a:r>
                        <a:rPr lang="es-ES" sz="1600" dirty="0"/>
                        <a:t>Extenso número de formatos y de rubros para realizar un proyecto.</a:t>
                      </a:r>
                    </a:p>
                  </a:txBody>
                  <a:tcPr/>
                </a:tc>
                <a:extLst>
                  <a:ext uri="{0D108BD9-81ED-4DB2-BD59-A6C34878D82A}">
                    <a16:rowId xmlns:a16="http://schemas.microsoft.com/office/drawing/2014/main" xmlns="" val="4032768577"/>
                  </a:ext>
                </a:extLst>
              </a:tr>
              <a:tr h="1669534">
                <a:tc>
                  <a:txBody>
                    <a:bodyPr/>
                    <a:lstStyle/>
                    <a:p>
                      <a:pPr lvl="0" algn="ctr">
                        <a:buNone/>
                      </a:pPr>
                      <a:r>
                        <a:rPr lang="es-ES" sz="1400" kern="1200" dirty="0">
                          <a:solidFill>
                            <a:schemeClr val="tx1"/>
                          </a:solidFill>
                          <a:latin typeface="+mn-lt"/>
                          <a:ea typeface="+mn-ea"/>
                          <a:cs typeface="+mn-cs"/>
                        </a:rPr>
                        <a:t>Soluciones</a:t>
                      </a:r>
                    </a:p>
                  </a:txBody>
                  <a:tcPr anchor="ctr"/>
                </a:tc>
                <a:tc>
                  <a:txBody>
                    <a:bodyPr/>
                    <a:lstStyle/>
                    <a:p>
                      <a:pPr marL="342900" indent="-342900">
                        <a:buAutoNum type="arabicPeriod"/>
                      </a:pPr>
                      <a:r>
                        <a:rPr lang="es-ES" sz="1600" dirty="0"/>
                        <a:t>Retomar el concepto de trabajo colaborativo y aprovechar el libre acceso que tienen todos los profesores para consultad cada una de las pestañas disponibles en el micrositio de CONEXIONES para autogestionar el proyecto y alcanzar la autonomía que se busca promover en los alumnos.</a:t>
                      </a:r>
                    </a:p>
                    <a:p>
                      <a:pPr marL="342900" lvl="0" indent="-342900">
                        <a:buAutoNum type="arabicPeriod"/>
                      </a:pPr>
                      <a:r>
                        <a:rPr lang="es-ES" sz="1600" dirty="0"/>
                        <a:t>Colocar mayor número de ejemplos de Experiencias Exitosas y verificar (por parte de la DGIRE) la capacidad de acceso a las mismas.</a:t>
                      </a:r>
                    </a:p>
                    <a:p>
                      <a:pPr marL="342900" lvl="0" indent="-342900">
                        <a:buAutoNum type="arabicPeriod"/>
                      </a:pPr>
                      <a:r>
                        <a:rPr lang="es-ES" sz="1600" dirty="0"/>
                        <a:t>Proponemos que la DGIRE permita autonomía a cada colegio para establecer sólo uno o dos proyectos por ciclo escolar, permitiendo mejores condiciones de horarios y con la debida remuneración en función de las actividades realizadas.</a:t>
                      </a:r>
                    </a:p>
                    <a:p>
                      <a:pPr marL="342900" lvl="0" indent="-342900">
                        <a:buAutoNum type="arabicPeriod"/>
                      </a:pPr>
                      <a:r>
                        <a:rPr lang="es-ES" sz="1600" dirty="0"/>
                        <a:t>Simplificación de formatos, reducir los rubros. Establecer una metodología adecuada, omitiendo información innecesaria.</a:t>
                      </a:r>
                    </a:p>
                  </a:txBody>
                  <a:tcPr/>
                </a:tc>
                <a:extLst>
                  <a:ext uri="{0D108BD9-81ED-4DB2-BD59-A6C34878D82A}">
                    <a16:rowId xmlns:a16="http://schemas.microsoft.com/office/drawing/2014/main" xmlns="" val="109209321"/>
                  </a:ext>
                </a:extLst>
              </a:tr>
            </a:tbl>
          </a:graphicData>
        </a:graphic>
      </p:graphicFrame>
      <p:sp>
        <p:nvSpPr>
          <p:cNvPr id="6" name="TextBox 5">
            <a:extLst>
              <a:ext uri="{FF2B5EF4-FFF2-40B4-BE49-F238E27FC236}">
                <a16:creationId xmlns:a16="http://schemas.microsoft.com/office/drawing/2014/main" xmlns="" id="{D9B27201-6869-48A0-B73F-A0929EDE1919}"/>
              </a:ext>
            </a:extLst>
          </p:cNvPr>
          <p:cNvSpPr txBox="1"/>
          <p:nvPr/>
        </p:nvSpPr>
        <p:spPr>
          <a:xfrm>
            <a:off x="10878608" y="295273"/>
            <a:ext cx="753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a:cs typeface="Calibri"/>
              </a:rPr>
              <a:t>5H</a:t>
            </a:r>
            <a:endParaRPr lang="es-ES" sz="2800" dirty="0">
              <a:cs typeface="Calibri"/>
            </a:endParaRPr>
          </a:p>
        </p:txBody>
      </p:sp>
    </p:spTree>
    <p:extLst>
      <p:ext uri="{BB962C8B-B14F-4D97-AF65-F5344CB8AC3E}">
        <p14:creationId xmlns:p14="http://schemas.microsoft.com/office/powerpoint/2010/main" val="1362745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8FA50-C87C-46D1-8BCF-44BB24B18F34}"/>
              </a:ext>
            </a:extLst>
          </p:cNvPr>
          <p:cNvSpPr>
            <a:spLocks noGrp="1"/>
          </p:cNvSpPr>
          <p:nvPr>
            <p:ph type="title"/>
          </p:nvPr>
        </p:nvSpPr>
        <p:spPr>
          <a:xfrm>
            <a:off x="203200" y="139347"/>
            <a:ext cx="7820379" cy="845786"/>
          </a:xfrm>
        </p:spPr>
        <p:txBody>
          <a:bodyPr>
            <a:normAutofit/>
          </a:bodyPr>
          <a:lstStyle/>
          <a:p>
            <a:r>
              <a:rPr lang="es-ES" sz="4000">
                <a:cs typeface="Calibri Light"/>
              </a:rPr>
              <a:t>Reflexión</a:t>
            </a:r>
            <a:r>
              <a:rPr lang="es-ES" sz="4000" dirty="0">
                <a:cs typeface="Calibri Light"/>
              </a:rPr>
              <a:t>. Reunión de Zona</a:t>
            </a:r>
            <a:endParaRPr lang="es-ES" sz="4000" dirty="0"/>
          </a:p>
        </p:txBody>
      </p:sp>
      <p:graphicFrame>
        <p:nvGraphicFramePr>
          <p:cNvPr id="3" name="Table 3">
            <a:extLst>
              <a:ext uri="{FF2B5EF4-FFF2-40B4-BE49-F238E27FC236}">
                <a16:creationId xmlns:a16="http://schemas.microsoft.com/office/drawing/2014/main" xmlns="" id="{9BB925A2-48DB-4BE8-8299-F7C2439FCC7E}"/>
              </a:ext>
            </a:extLst>
          </p:cNvPr>
          <p:cNvGraphicFramePr>
            <a:graphicFrameLocks noGrp="1"/>
          </p:cNvGraphicFramePr>
          <p:nvPr/>
        </p:nvGraphicFramePr>
        <p:xfrm>
          <a:off x="71886" y="2156603"/>
          <a:ext cx="12055098" cy="4555733"/>
        </p:xfrm>
        <a:graphic>
          <a:graphicData uri="http://schemas.openxmlformats.org/drawingml/2006/table">
            <a:tbl>
              <a:tblPr firstRow="1" bandRow="1">
                <a:tableStyleId>{5940675A-B579-460E-94D1-54222C63F5DA}</a:tableStyleId>
              </a:tblPr>
              <a:tblGrid>
                <a:gridCol w="1051181">
                  <a:extLst>
                    <a:ext uri="{9D8B030D-6E8A-4147-A177-3AD203B41FA5}">
                      <a16:colId xmlns:a16="http://schemas.microsoft.com/office/drawing/2014/main" xmlns="" val="4083507533"/>
                    </a:ext>
                  </a:extLst>
                </a:gridCol>
                <a:gridCol w="11003917">
                  <a:extLst>
                    <a:ext uri="{9D8B030D-6E8A-4147-A177-3AD203B41FA5}">
                      <a16:colId xmlns:a16="http://schemas.microsoft.com/office/drawing/2014/main" xmlns="" val="2032385520"/>
                    </a:ext>
                  </a:extLst>
                </a:gridCol>
              </a:tblGrid>
              <a:tr h="1078608">
                <a:tc>
                  <a:txBody>
                    <a:bodyPr/>
                    <a:lstStyle/>
                    <a:p>
                      <a:pPr algn="ctr"/>
                      <a:r>
                        <a:rPr lang="es-ES" sz="1400" dirty="0"/>
                        <a:t>Avances</a:t>
                      </a:r>
                    </a:p>
                  </a:txBody>
                  <a:tcPr anchor="ctr"/>
                </a:tc>
                <a:tc>
                  <a:txBody>
                    <a:bodyPr/>
                    <a:lstStyle/>
                    <a:p>
                      <a:pPr marL="342900" indent="-342900">
                        <a:buAutoNum type="arabicPeriod"/>
                      </a:pPr>
                      <a:r>
                        <a:rPr lang="es-ES" sz="1600"/>
                        <a:t>Se da el trabajo cooperativo y sinergia entre equipos.</a:t>
                      </a:r>
                    </a:p>
                    <a:p>
                      <a:pPr marL="342900" lvl="0" indent="-342900">
                        <a:buAutoNum type="arabicPeriod"/>
                      </a:pPr>
                      <a:r>
                        <a:rPr lang="es-ES" sz="1600"/>
                        <a:t>Los maestros se dan cuenta de la relación entre materias. Hay apertura y colaboración por parte de los docentes.</a:t>
                      </a:r>
                    </a:p>
                    <a:p>
                      <a:pPr marL="342900" lvl="0" indent="-342900">
                        <a:buAutoNum type="arabicPeriod"/>
                      </a:pPr>
                      <a:r>
                        <a:rPr lang="es-ES" sz="1600"/>
                        <a:t>Se ha fomentado el compañerismo compartiendo ideas y estrategias de trabajo.</a:t>
                      </a:r>
                    </a:p>
                    <a:p>
                      <a:pPr marL="342900" lvl="0" indent="-342900">
                        <a:buAutoNum type="arabicPeriod"/>
                      </a:pPr>
                      <a:r>
                        <a:rPr lang="es-ES" sz="1600"/>
                        <a:t>Los profesores están más enfocados en el trabajo interdisciplinario.</a:t>
                      </a:r>
                      <a:endParaRPr lang="es-ES" sz="1600" dirty="0"/>
                    </a:p>
                  </a:txBody>
                  <a:tcPr anchor="ctr"/>
                </a:tc>
                <a:extLst>
                  <a:ext uri="{0D108BD9-81ED-4DB2-BD59-A6C34878D82A}">
                    <a16:rowId xmlns:a16="http://schemas.microsoft.com/office/drawing/2014/main" xmlns="" val="1588993622"/>
                  </a:ext>
                </a:extLst>
              </a:tr>
              <a:tr h="1549400">
                <a:tc>
                  <a:txBody>
                    <a:bodyPr/>
                    <a:lstStyle/>
                    <a:p>
                      <a:pPr marL="0" algn="ctr" defTabSz="914400" rtl="0" eaLnBrk="1" latinLnBrk="0" hangingPunct="1"/>
                      <a:r>
                        <a:rPr lang="es-ES" sz="1400" kern="1200" dirty="0">
                          <a:solidFill>
                            <a:schemeClr val="tx1"/>
                          </a:solidFill>
                          <a:latin typeface="+mn-lt"/>
                          <a:ea typeface="+mn-ea"/>
                          <a:cs typeface="+mn-cs"/>
                        </a:rPr>
                        <a:t>Tropiezos</a:t>
                      </a:r>
                    </a:p>
                  </a:txBody>
                  <a:tcPr anchor="ctr"/>
                </a:tc>
                <a:tc>
                  <a:txBody>
                    <a:bodyPr/>
                    <a:lstStyle/>
                    <a:p>
                      <a:pPr marL="342900" indent="-342900">
                        <a:buAutoNum type="arabicPeriod"/>
                      </a:pPr>
                      <a:r>
                        <a:rPr lang="es-ES" sz="1600"/>
                        <a:t>Romper con paradigmas. Resistencia al cambio</a:t>
                      </a:r>
                    </a:p>
                    <a:p>
                      <a:pPr marL="342900" lvl="0" indent="-342900">
                        <a:buAutoNum type="arabicPeriod"/>
                      </a:pPr>
                      <a:r>
                        <a:rPr lang="es-ES" sz="1600"/>
                        <a:t>Es difícil que coincidan en horarios para establecer acuerdos. No hay tiempo para reunirse y ponerse de acuerdo en la logística.</a:t>
                      </a:r>
                    </a:p>
                    <a:p>
                      <a:pPr marL="342900" lvl="0" indent="-342900">
                        <a:buAutoNum type="arabicPeriod"/>
                      </a:pPr>
                      <a:r>
                        <a:rPr lang="es-ES" sz="1600" dirty="0"/>
                        <a:t>Maestros compartidos con secundaria o que laboran en otras instituciones.</a:t>
                      </a:r>
                    </a:p>
                    <a:p>
                      <a:pPr marL="342900" lvl="0" indent="-342900">
                        <a:buAutoNum type="arabicPeriod"/>
                      </a:pPr>
                      <a:r>
                        <a:rPr lang="es-ES" sz="1600"/>
                        <a:t>Falta de interés en el proyecto, ya que se considera como trabajo extra-</a:t>
                      </a:r>
                    </a:p>
                    <a:p>
                      <a:pPr marL="342900" lvl="0" indent="-342900">
                        <a:buAutoNum type="arabicPeriod"/>
                      </a:pPr>
                      <a:r>
                        <a:rPr lang="es-ES" sz="1600"/>
                        <a:t>Complicaciones con la plataforma</a:t>
                      </a:r>
                      <a:endParaRPr lang="es-ES" sz="1600" dirty="0"/>
                    </a:p>
                  </a:txBody>
                  <a:tcPr anchor="ctr"/>
                </a:tc>
                <a:extLst>
                  <a:ext uri="{0D108BD9-81ED-4DB2-BD59-A6C34878D82A}">
                    <a16:rowId xmlns:a16="http://schemas.microsoft.com/office/drawing/2014/main" xmlns="" val="4032768577"/>
                  </a:ext>
                </a:extLst>
              </a:tr>
              <a:tr h="1927725">
                <a:tc>
                  <a:txBody>
                    <a:bodyPr/>
                    <a:lstStyle/>
                    <a:p>
                      <a:pPr lvl="0" algn="ctr">
                        <a:buNone/>
                      </a:pPr>
                      <a:r>
                        <a:rPr lang="es-ES" sz="1400" kern="1200" dirty="0">
                          <a:solidFill>
                            <a:schemeClr val="tx1"/>
                          </a:solidFill>
                          <a:latin typeface="+mn-lt"/>
                          <a:ea typeface="+mn-ea"/>
                          <a:cs typeface="+mn-cs"/>
                        </a:rPr>
                        <a:t>Soluciones </a:t>
                      </a:r>
                      <a:r>
                        <a:rPr lang="es-ES" sz="1400" kern="1200">
                          <a:solidFill>
                            <a:schemeClr val="tx1"/>
                          </a:solidFill>
                          <a:latin typeface="+mn-lt"/>
                          <a:ea typeface="+mn-ea"/>
                          <a:cs typeface="+mn-cs"/>
                        </a:rPr>
                        <a:t>o propuestas</a:t>
                      </a:r>
                      <a:endParaRPr lang="es-ES" sz="1400" kern="1200" dirty="0">
                        <a:solidFill>
                          <a:schemeClr val="tx1"/>
                        </a:solidFill>
                        <a:latin typeface="+mn-lt"/>
                        <a:ea typeface="+mn-ea"/>
                        <a:cs typeface="+mn-cs"/>
                      </a:endParaRPr>
                    </a:p>
                  </a:txBody>
                  <a:tcPr anchor="ctr"/>
                </a:tc>
                <a:tc>
                  <a:txBody>
                    <a:bodyPr/>
                    <a:lstStyle/>
                    <a:p>
                      <a:pPr marL="342900" indent="-342900">
                        <a:buAutoNum type="arabicPeriod"/>
                      </a:pPr>
                      <a:r>
                        <a:rPr lang="es-ES" sz="1600" dirty="0"/>
                        <a:t>Seguir trabajando con los docentes de forma más sistemática y sin carga de trabajo.</a:t>
                      </a:r>
                    </a:p>
                    <a:p>
                      <a:pPr marL="342900" lvl="0" indent="-342900">
                        <a:buAutoNum type="arabicPeriod"/>
                      </a:pPr>
                      <a:r>
                        <a:rPr lang="es-ES" sz="1600" dirty="0"/>
                        <a:t>Buscar espacios como el cierre del ciclo escolar para llevar a cabo dicha actividad.</a:t>
                      </a:r>
                    </a:p>
                    <a:p>
                      <a:pPr marL="342900" lvl="0" indent="-342900">
                        <a:buAutoNum type="arabicPeriod"/>
                      </a:pPr>
                      <a:r>
                        <a:rPr lang="es-ES" sz="1600" dirty="0"/>
                        <a:t>Un proyecto por ciclo escolar y por materia.</a:t>
                      </a:r>
                    </a:p>
                    <a:p>
                      <a:pPr marL="342900" lvl="0" indent="-342900">
                        <a:buAutoNum type="arabicPeriod"/>
                      </a:pPr>
                      <a:r>
                        <a:rPr lang="es-ES" sz="1600" dirty="0"/>
                        <a:t>Reuniones similares a las juntas de consejo de la SEP para el trabajo de los docentes.</a:t>
                      </a:r>
                    </a:p>
                    <a:p>
                      <a:pPr marL="342900" lvl="0" indent="-342900">
                        <a:buAutoNum type="arabicPeriod"/>
                      </a:pPr>
                      <a:r>
                        <a:rPr lang="es-ES" sz="1600" dirty="0"/>
                        <a:t>Uso de la tecnología para editar archivos en línea.</a:t>
                      </a:r>
                    </a:p>
                  </a:txBody>
                  <a:tcPr anchor="ctr"/>
                </a:tc>
                <a:extLst>
                  <a:ext uri="{0D108BD9-81ED-4DB2-BD59-A6C34878D82A}">
                    <a16:rowId xmlns:a16="http://schemas.microsoft.com/office/drawing/2014/main" xmlns="" val="109209321"/>
                  </a:ext>
                </a:extLst>
              </a:tr>
            </a:tbl>
          </a:graphicData>
        </a:graphic>
      </p:graphicFrame>
      <p:sp>
        <p:nvSpPr>
          <p:cNvPr id="6" name="TextBox 5">
            <a:extLst>
              <a:ext uri="{FF2B5EF4-FFF2-40B4-BE49-F238E27FC236}">
                <a16:creationId xmlns:a16="http://schemas.microsoft.com/office/drawing/2014/main" xmlns="" id="{D9B27201-6869-48A0-B73F-A0929EDE1919}"/>
              </a:ext>
            </a:extLst>
          </p:cNvPr>
          <p:cNvSpPr txBox="1"/>
          <p:nvPr/>
        </p:nvSpPr>
        <p:spPr>
          <a:xfrm>
            <a:off x="10878608" y="295273"/>
            <a:ext cx="753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cs typeface="Calibri"/>
              </a:rPr>
              <a:t>5H</a:t>
            </a:r>
          </a:p>
        </p:txBody>
      </p:sp>
      <p:sp>
        <p:nvSpPr>
          <p:cNvPr id="4" name="TextBox 3">
            <a:extLst>
              <a:ext uri="{FF2B5EF4-FFF2-40B4-BE49-F238E27FC236}">
                <a16:creationId xmlns:a16="http://schemas.microsoft.com/office/drawing/2014/main" xmlns="" id="{EA2ED989-9B1B-4F34-9775-26EF328E4659}"/>
              </a:ext>
            </a:extLst>
          </p:cNvPr>
          <p:cNvSpPr txBox="1"/>
          <p:nvPr/>
        </p:nvSpPr>
        <p:spPr>
          <a:xfrm>
            <a:off x="714981" y="930109"/>
            <a:ext cx="10764433" cy="383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Conclusiones de la tercera Reunión de Conexiones de la Zona I ENP, llevada a cabo en el Colegio Alejandro</a:t>
            </a:r>
            <a:r>
              <a:rPr lang="es-ES" dirty="0">
                <a:cs typeface="Calibri"/>
              </a:rPr>
              <a:t> Guillot.</a:t>
            </a:r>
          </a:p>
        </p:txBody>
      </p:sp>
      <p:sp>
        <p:nvSpPr>
          <p:cNvPr id="7" name="TextBox 6">
            <a:extLst>
              <a:ext uri="{FF2B5EF4-FFF2-40B4-BE49-F238E27FC236}">
                <a16:creationId xmlns:a16="http://schemas.microsoft.com/office/drawing/2014/main" xmlns="" id="{6B1175DE-2CF5-4F28-A5BB-B07C9EE5849C}"/>
              </a:ext>
            </a:extLst>
          </p:cNvPr>
          <p:cNvSpPr txBox="1"/>
          <p:nvPr/>
        </p:nvSpPr>
        <p:spPr>
          <a:xfrm>
            <a:off x="714980" y="1303920"/>
            <a:ext cx="10764433" cy="383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1. Trabajo Cooperativo de los Maestros</a:t>
            </a:r>
          </a:p>
        </p:txBody>
      </p:sp>
    </p:spTree>
    <p:extLst>
      <p:ext uri="{BB962C8B-B14F-4D97-AF65-F5344CB8AC3E}">
        <p14:creationId xmlns:p14="http://schemas.microsoft.com/office/powerpoint/2010/main" val="4001511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8FA50-C87C-46D1-8BCF-44BB24B18F34}"/>
              </a:ext>
            </a:extLst>
          </p:cNvPr>
          <p:cNvSpPr>
            <a:spLocks noGrp="1"/>
          </p:cNvSpPr>
          <p:nvPr>
            <p:ph type="title"/>
          </p:nvPr>
        </p:nvSpPr>
        <p:spPr>
          <a:xfrm>
            <a:off x="203200" y="139347"/>
            <a:ext cx="7820379" cy="845786"/>
          </a:xfrm>
        </p:spPr>
        <p:txBody>
          <a:bodyPr>
            <a:normAutofit/>
          </a:bodyPr>
          <a:lstStyle/>
          <a:p>
            <a:r>
              <a:rPr lang="es-ES" sz="4000" dirty="0">
                <a:cs typeface="Calibri Light"/>
              </a:rPr>
              <a:t>Reflexión. Reunión de Zona</a:t>
            </a:r>
            <a:endParaRPr lang="es-ES" sz="4000" dirty="0"/>
          </a:p>
        </p:txBody>
      </p:sp>
      <p:graphicFrame>
        <p:nvGraphicFramePr>
          <p:cNvPr id="3" name="Table 3">
            <a:extLst>
              <a:ext uri="{FF2B5EF4-FFF2-40B4-BE49-F238E27FC236}">
                <a16:creationId xmlns:a16="http://schemas.microsoft.com/office/drawing/2014/main" xmlns="" id="{9BB925A2-48DB-4BE8-8299-F7C2439FCC7E}"/>
              </a:ext>
            </a:extLst>
          </p:cNvPr>
          <p:cNvGraphicFramePr>
            <a:graphicFrameLocks noGrp="1"/>
          </p:cNvGraphicFramePr>
          <p:nvPr/>
        </p:nvGraphicFramePr>
        <p:xfrm>
          <a:off x="43131" y="1523999"/>
          <a:ext cx="12055098" cy="5036685"/>
        </p:xfrm>
        <a:graphic>
          <a:graphicData uri="http://schemas.openxmlformats.org/drawingml/2006/table">
            <a:tbl>
              <a:tblPr firstRow="1" bandRow="1">
                <a:tableStyleId>{5940675A-B579-460E-94D1-54222C63F5DA}</a:tableStyleId>
              </a:tblPr>
              <a:tblGrid>
                <a:gridCol w="1051181">
                  <a:extLst>
                    <a:ext uri="{9D8B030D-6E8A-4147-A177-3AD203B41FA5}">
                      <a16:colId xmlns:a16="http://schemas.microsoft.com/office/drawing/2014/main" xmlns="" val="4083507533"/>
                    </a:ext>
                  </a:extLst>
                </a:gridCol>
                <a:gridCol w="11003917">
                  <a:extLst>
                    <a:ext uri="{9D8B030D-6E8A-4147-A177-3AD203B41FA5}">
                      <a16:colId xmlns:a16="http://schemas.microsoft.com/office/drawing/2014/main" xmlns="" val="2032385520"/>
                    </a:ext>
                  </a:extLst>
                </a:gridCol>
              </a:tblGrid>
              <a:tr h="1078608">
                <a:tc>
                  <a:txBody>
                    <a:bodyPr/>
                    <a:lstStyle/>
                    <a:p>
                      <a:pPr algn="ctr"/>
                      <a:r>
                        <a:rPr lang="es-ES" sz="1400" dirty="0"/>
                        <a:t>Avances</a:t>
                      </a:r>
                    </a:p>
                  </a:txBody>
                  <a:tcPr anchor="ctr"/>
                </a:tc>
                <a:tc>
                  <a:txBody>
                    <a:bodyPr/>
                    <a:lstStyle/>
                    <a:p>
                      <a:pPr marL="342900" indent="-342900">
                        <a:buAutoNum type="arabicPeriod"/>
                      </a:pPr>
                      <a:r>
                        <a:rPr lang="es-ES" sz="1600" dirty="0"/>
                        <a:t>Mayor disposición de los docentes.</a:t>
                      </a:r>
                      <a:endParaRPr lang="es-ES" dirty="0"/>
                    </a:p>
                    <a:p>
                      <a:pPr marL="342900" lvl="0" indent="-342900">
                        <a:buAutoNum type="arabicPeriod"/>
                      </a:pPr>
                      <a:r>
                        <a:rPr lang="es-ES" sz="1600" dirty="0"/>
                        <a:t>Conocer programas de </a:t>
                      </a:r>
                      <a:r>
                        <a:rPr lang="es-ES" sz="1600"/>
                        <a:t>otras</a:t>
                      </a:r>
                      <a:r>
                        <a:rPr lang="es-ES" sz="1600" dirty="0"/>
                        <a:t> materias y afinidades.</a:t>
                      </a:r>
                    </a:p>
                    <a:p>
                      <a:pPr marL="342900" lvl="0" indent="-342900">
                        <a:buAutoNum type="arabicPeriod"/>
                      </a:pPr>
                      <a:r>
                        <a:rPr lang="es-ES" sz="1600"/>
                        <a:t>Habilidad docente.</a:t>
                      </a:r>
                    </a:p>
                    <a:p>
                      <a:pPr marL="342900" lvl="0" indent="-342900">
                        <a:buAutoNum type="arabicPeriod"/>
                      </a:pPr>
                      <a:r>
                        <a:rPr lang="es-ES" sz="1600"/>
                        <a:t>Se definió la metodología y los productos finales del trabajo interdisciplinario.</a:t>
                      </a:r>
                    </a:p>
                    <a:p>
                      <a:pPr marL="342900" lvl="0" indent="-342900">
                        <a:buAutoNum type="arabicPeriod"/>
                      </a:pPr>
                      <a:r>
                        <a:rPr lang="es-ES" sz="1600"/>
                        <a:t>Los programas se llenan de forma individual, ahora es en convergencia con varias materias.</a:t>
                      </a:r>
                      <a:endParaRPr lang="es-ES" sz="1600" dirty="0"/>
                    </a:p>
                  </a:txBody>
                  <a:tcPr anchor="ctr"/>
                </a:tc>
                <a:extLst>
                  <a:ext uri="{0D108BD9-81ED-4DB2-BD59-A6C34878D82A}">
                    <a16:rowId xmlns:a16="http://schemas.microsoft.com/office/drawing/2014/main" xmlns="" val="1588993622"/>
                  </a:ext>
                </a:extLst>
              </a:tr>
              <a:tr h="1549400">
                <a:tc>
                  <a:txBody>
                    <a:bodyPr/>
                    <a:lstStyle/>
                    <a:p>
                      <a:pPr marL="0" algn="ctr" defTabSz="914400" rtl="0" eaLnBrk="1" latinLnBrk="0" hangingPunct="1"/>
                      <a:r>
                        <a:rPr lang="es-ES" sz="1400" kern="1200" dirty="0">
                          <a:solidFill>
                            <a:schemeClr val="tx1"/>
                          </a:solidFill>
                          <a:latin typeface="+mn-lt"/>
                          <a:ea typeface="+mn-ea"/>
                          <a:cs typeface="+mn-cs"/>
                        </a:rPr>
                        <a:t>Tropiezos</a:t>
                      </a:r>
                    </a:p>
                  </a:txBody>
                  <a:tcPr anchor="ctr"/>
                </a:tc>
                <a:tc>
                  <a:txBody>
                    <a:bodyPr/>
                    <a:lstStyle/>
                    <a:p>
                      <a:pPr marL="342900" indent="-342900">
                        <a:buAutoNum type="arabicPeriod"/>
                      </a:pPr>
                      <a:r>
                        <a:rPr lang="es-ES" sz="1600"/>
                        <a:t>Directrices del proyecto se establecieron ya iniciado el curso y no</a:t>
                      </a:r>
                      <a:r>
                        <a:rPr lang="es-ES" sz="1600" dirty="0"/>
                        <a:t> hubo planeación adecuada de las actividades.</a:t>
                      </a:r>
                    </a:p>
                    <a:p>
                      <a:pPr marL="342900" lvl="0" indent="-342900">
                        <a:buAutoNum type="arabicPeriod"/>
                      </a:pPr>
                      <a:r>
                        <a:rPr lang="es-ES" sz="1600"/>
                        <a:t>Sismo.</a:t>
                      </a:r>
                    </a:p>
                    <a:p>
                      <a:pPr marL="342900" lvl="0" indent="-342900">
                        <a:buAutoNum type="arabicPeriod"/>
                      </a:pPr>
                      <a:r>
                        <a:rPr lang="es-ES" sz="1600"/>
                        <a:t>Maestros en distintos grados</a:t>
                      </a:r>
                    </a:p>
                    <a:p>
                      <a:pPr marL="342900" lvl="0" indent="-342900">
                        <a:buAutoNum type="arabicPeriod"/>
                      </a:pPr>
                      <a:r>
                        <a:rPr lang="es-ES" sz="1600"/>
                        <a:t>En matrículas pequeñas se dificulta el número de proyectos.</a:t>
                      </a:r>
                    </a:p>
                    <a:p>
                      <a:pPr marL="342900" lvl="0" indent="-342900">
                        <a:buAutoNum type="arabicPeriod"/>
                      </a:pPr>
                      <a:r>
                        <a:rPr lang="es-ES" sz="1600"/>
                        <a:t>Formatos rígidos y explicaciones muy rebuscadas.</a:t>
                      </a:r>
                    </a:p>
                    <a:p>
                      <a:pPr marL="342900" lvl="0" indent="-342900">
                        <a:buAutoNum type="arabicPeriod"/>
                      </a:pPr>
                      <a:r>
                        <a:rPr lang="es-ES" sz="1600"/>
                        <a:t>No todos los grupos trabajan al mismo ritmo.</a:t>
                      </a:r>
                    </a:p>
                    <a:p>
                      <a:pPr marL="342900" lvl="0" indent="-342900">
                        <a:buAutoNum type="arabicPeriod"/>
                      </a:pPr>
                      <a:r>
                        <a:rPr lang="es-ES" sz="1600"/>
                        <a:t>Existe incertidumbre de los productos realizados ya que no hay retroalimentación.</a:t>
                      </a:r>
                      <a:endParaRPr lang="es-ES" sz="1600" dirty="0"/>
                    </a:p>
                  </a:txBody>
                  <a:tcPr anchor="ctr"/>
                </a:tc>
                <a:extLst>
                  <a:ext uri="{0D108BD9-81ED-4DB2-BD59-A6C34878D82A}">
                    <a16:rowId xmlns:a16="http://schemas.microsoft.com/office/drawing/2014/main" xmlns="" val="4032768577"/>
                  </a:ext>
                </a:extLst>
              </a:tr>
              <a:tr h="1927725">
                <a:tc>
                  <a:txBody>
                    <a:bodyPr/>
                    <a:lstStyle/>
                    <a:p>
                      <a:pPr lvl="0" algn="ctr">
                        <a:buNone/>
                      </a:pPr>
                      <a:r>
                        <a:rPr lang="es-ES" sz="1400" kern="1200" dirty="0">
                          <a:solidFill>
                            <a:schemeClr val="tx1"/>
                          </a:solidFill>
                          <a:latin typeface="+mn-lt"/>
                          <a:ea typeface="+mn-ea"/>
                          <a:cs typeface="+mn-cs"/>
                        </a:rPr>
                        <a:t>Soluciones o propuestas</a:t>
                      </a:r>
                    </a:p>
                  </a:txBody>
                  <a:tcPr anchor="ctr"/>
                </a:tc>
                <a:tc>
                  <a:txBody>
                    <a:bodyPr/>
                    <a:lstStyle/>
                    <a:p>
                      <a:pPr marL="342900" indent="-342900">
                        <a:buAutoNum type="arabicPeriod"/>
                      </a:pPr>
                      <a:r>
                        <a:rPr lang="es-ES" sz="1600" dirty="0"/>
                        <a:t>A través de la DGIRE, buscar momentos específicos de trabajo a lo largo del ciclo escolar, como el indicado el día de la interdisciplinariedad.</a:t>
                      </a:r>
                    </a:p>
                    <a:p>
                      <a:pPr marL="342900" lvl="0" indent="-342900">
                        <a:buAutoNum type="arabicPeriod"/>
                      </a:pPr>
                      <a:r>
                        <a:rPr lang="es-ES" sz="1600" dirty="0"/>
                        <a:t>Proyecto por grado / materia.</a:t>
                      </a:r>
                    </a:p>
                    <a:p>
                      <a:pPr marL="342900" lvl="0" indent="-342900">
                        <a:buAutoNum type="arabicPeriod"/>
                      </a:pPr>
                      <a:r>
                        <a:rPr lang="es-ES" sz="1600" dirty="0"/>
                        <a:t>Un viernes al mes ayuda a organizar y coincidir en tiempos, al menos durante el tiempo en que arranca el proyecto.</a:t>
                      </a:r>
                    </a:p>
                    <a:p>
                      <a:pPr marL="342900" lvl="0" indent="-342900">
                        <a:buAutoNum type="arabicPeriod"/>
                      </a:pPr>
                      <a:r>
                        <a:rPr lang="es-ES" sz="1600" dirty="0"/>
                        <a:t>Sirvió mucho ver proyectos exitosos como ejemplos.</a:t>
                      </a:r>
                    </a:p>
                  </a:txBody>
                  <a:tcPr anchor="ctr"/>
                </a:tc>
                <a:extLst>
                  <a:ext uri="{0D108BD9-81ED-4DB2-BD59-A6C34878D82A}">
                    <a16:rowId xmlns:a16="http://schemas.microsoft.com/office/drawing/2014/main" xmlns="" val="109209321"/>
                  </a:ext>
                </a:extLst>
              </a:tr>
            </a:tbl>
          </a:graphicData>
        </a:graphic>
      </p:graphicFrame>
      <p:sp>
        <p:nvSpPr>
          <p:cNvPr id="6" name="TextBox 5">
            <a:extLst>
              <a:ext uri="{FF2B5EF4-FFF2-40B4-BE49-F238E27FC236}">
                <a16:creationId xmlns:a16="http://schemas.microsoft.com/office/drawing/2014/main" xmlns="" id="{D9B27201-6869-48A0-B73F-A0929EDE1919}"/>
              </a:ext>
            </a:extLst>
          </p:cNvPr>
          <p:cNvSpPr txBox="1"/>
          <p:nvPr/>
        </p:nvSpPr>
        <p:spPr>
          <a:xfrm>
            <a:off x="10878608" y="295273"/>
            <a:ext cx="753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cs typeface="Calibri"/>
              </a:rPr>
              <a:t>5H</a:t>
            </a:r>
          </a:p>
        </p:txBody>
      </p:sp>
      <p:sp>
        <p:nvSpPr>
          <p:cNvPr id="7" name="TextBox 6">
            <a:extLst>
              <a:ext uri="{FF2B5EF4-FFF2-40B4-BE49-F238E27FC236}">
                <a16:creationId xmlns:a16="http://schemas.microsoft.com/office/drawing/2014/main" xmlns="" id="{6B1175DE-2CF5-4F28-A5BB-B07C9EE5849C}"/>
              </a:ext>
            </a:extLst>
          </p:cNvPr>
          <p:cNvSpPr txBox="1"/>
          <p:nvPr/>
        </p:nvSpPr>
        <p:spPr>
          <a:xfrm>
            <a:off x="643093" y="987618"/>
            <a:ext cx="10764433" cy="383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2. Proceso de planeación de las </a:t>
            </a:r>
            <a:r>
              <a:rPr lang="es-ES" dirty="0">
                <a:cs typeface="Calibri"/>
              </a:rPr>
              <a:t>propuestas</a:t>
            </a:r>
            <a:r>
              <a:rPr lang="es-ES">
                <a:cs typeface="Calibri"/>
              </a:rPr>
              <a:t> para</a:t>
            </a:r>
            <a:r>
              <a:rPr lang="es-ES" dirty="0">
                <a:cs typeface="Calibri"/>
              </a:rPr>
              <a:t> proyectos interdisciplinarios.</a:t>
            </a:r>
            <a:endParaRPr lang="es-ES"/>
          </a:p>
        </p:txBody>
      </p:sp>
    </p:spTree>
    <p:extLst>
      <p:ext uri="{BB962C8B-B14F-4D97-AF65-F5344CB8AC3E}">
        <p14:creationId xmlns:p14="http://schemas.microsoft.com/office/powerpoint/2010/main" val="3139938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8FA50-C87C-46D1-8BCF-44BB24B18F34}"/>
              </a:ext>
            </a:extLst>
          </p:cNvPr>
          <p:cNvSpPr>
            <a:spLocks noGrp="1"/>
          </p:cNvSpPr>
          <p:nvPr>
            <p:ph type="title"/>
          </p:nvPr>
        </p:nvSpPr>
        <p:spPr>
          <a:xfrm>
            <a:off x="203200" y="139347"/>
            <a:ext cx="7820379" cy="845786"/>
          </a:xfrm>
        </p:spPr>
        <p:txBody>
          <a:bodyPr>
            <a:normAutofit/>
          </a:bodyPr>
          <a:lstStyle/>
          <a:p>
            <a:r>
              <a:rPr lang="es-ES" sz="4000" dirty="0">
                <a:cs typeface="Calibri Light"/>
              </a:rPr>
              <a:t>Reflexión. Reunión de Zona</a:t>
            </a:r>
            <a:endParaRPr lang="es-ES" sz="4000" dirty="0"/>
          </a:p>
        </p:txBody>
      </p:sp>
      <p:graphicFrame>
        <p:nvGraphicFramePr>
          <p:cNvPr id="3" name="Table 3">
            <a:extLst>
              <a:ext uri="{FF2B5EF4-FFF2-40B4-BE49-F238E27FC236}">
                <a16:creationId xmlns:a16="http://schemas.microsoft.com/office/drawing/2014/main" xmlns="" id="{9BB925A2-48DB-4BE8-8299-F7C2439FCC7E}"/>
              </a:ext>
            </a:extLst>
          </p:cNvPr>
          <p:cNvGraphicFramePr>
            <a:graphicFrameLocks noGrp="1"/>
          </p:cNvGraphicFramePr>
          <p:nvPr/>
        </p:nvGraphicFramePr>
        <p:xfrm>
          <a:off x="43131" y="1523999"/>
          <a:ext cx="12055098" cy="4787765"/>
        </p:xfrm>
        <a:graphic>
          <a:graphicData uri="http://schemas.openxmlformats.org/drawingml/2006/table">
            <a:tbl>
              <a:tblPr firstRow="1" bandRow="1">
                <a:tableStyleId>{5940675A-B579-460E-94D1-54222C63F5DA}</a:tableStyleId>
              </a:tblPr>
              <a:tblGrid>
                <a:gridCol w="1051181">
                  <a:extLst>
                    <a:ext uri="{9D8B030D-6E8A-4147-A177-3AD203B41FA5}">
                      <a16:colId xmlns:a16="http://schemas.microsoft.com/office/drawing/2014/main" xmlns="" val="4083507533"/>
                    </a:ext>
                  </a:extLst>
                </a:gridCol>
                <a:gridCol w="11003917">
                  <a:extLst>
                    <a:ext uri="{9D8B030D-6E8A-4147-A177-3AD203B41FA5}">
                      <a16:colId xmlns:a16="http://schemas.microsoft.com/office/drawing/2014/main" xmlns="" val="2032385520"/>
                    </a:ext>
                  </a:extLst>
                </a:gridCol>
              </a:tblGrid>
              <a:tr h="1078608">
                <a:tc>
                  <a:txBody>
                    <a:bodyPr/>
                    <a:lstStyle/>
                    <a:p>
                      <a:pPr algn="ctr"/>
                      <a:r>
                        <a:rPr lang="es-ES" sz="1400" dirty="0"/>
                        <a:t>Avances</a:t>
                      </a:r>
                    </a:p>
                  </a:txBody>
                  <a:tcPr anchor="ctr"/>
                </a:tc>
                <a:tc>
                  <a:txBody>
                    <a:bodyPr/>
                    <a:lstStyle/>
                    <a:p>
                      <a:pPr marL="342900" indent="-342900">
                        <a:buAutoNum type="arabicPeriod"/>
                      </a:pPr>
                      <a:r>
                        <a:rPr lang="es-ES" sz="1600"/>
                        <a:t>Coincidencia de programas</a:t>
                      </a:r>
                    </a:p>
                    <a:p>
                      <a:pPr marL="342900" lvl="0" indent="-342900">
                        <a:buAutoNum type="arabicPeriod"/>
                      </a:pPr>
                      <a:r>
                        <a:rPr lang="es-ES" sz="1600"/>
                        <a:t>Intereses comunes.</a:t>
                      </a:r>
                    </a:p>
                    <a:p>
                      <a:pPr marL="342900" lvl="0" indent="-342900">
                        <a:buAutoNum type="arabicPeriod"/>
                      </a:pPr>
                      <a:r>
                        <a:rPr lang="es-ES" sz="1600"/>
                        <a:t>Trabajar colaborativamente con compañeros.</a:t>
                      </a:r>
                    </a:p>
                    <a:p>
                      <a:pPr marL="342900" lvl="0" indent="-342900">
                        <a:buAutoNum type="arabicPeriod"/>
                      </a:pPr>
                      <a:r>
                        <a:rPr lang="es-ES" sz="1600"/>
                        <a:t>Se tienen más opciones metodológicas.</a:t>
                      </a:r>
                      <a:endParaRPr lang="es-ES" sz="1600" dirty="0"/>
                    </a:p>
                    <a:p>
                      <a:pPr marL="342900" lvl="0" indent="-342900">
                        <a:buAutoNum type="arabicPeriod"/>
                      </a:pPr>
                      <a:r>
                        <a:rPr lang="es-ES" sz="1600"/>
                        <a:t>Se rompieron paradigmas.</a:t>
                      </a:r>
                      <a:endParaRPr lang="es-ES" sz="1600" dirty="0"/>
                    </a:p>
                  </a:txBody>
                  <a:tcPr anchor="ctr"/>
                </a:tc>
                <a:extLst>
                  <a:ext uri="{0D108BD9-81ED-4DB2-BD59-A6C34878D82A}">
                    <a16:rowId xmlns:a16="http://schemas.microsoft.com/office/drawing/2014/main" xmlns="" val="1588993622"/>
                  </a:ext>
                </a:extLst>
              </a:tr>
              <a:tr h="1549400">
                <a:tc>
                  <a:txBody>
                    <a:bodyPr/>
                    <a:lstStyle/>
                    <a:p>
                      <a:pPr marL="0" algn="ctr" defTabSz="914400" rtl="0" eaLnBrk="1" latinLnBrk="0" hangingPunct="1"/>
                      <a:r>
                        <a:rPr lang="es-ES" sz="1400" kern="1200" dirty="0">
                          <a:solidFill>
                            <a:schemeClr val="tx1"/>
                          </a:solidFill>
                          <a:latin typeface="+mn-lt"/>
                          <a:ea typeface="+mn-ea"/>
                          <a:cs typeface="+mn-cs"/>
                        </a:rPr>
                        <a:t>Tropiezos</a:t>
                      </a:r>
                    </a:p>
                  </a:txBody>
                  <a:tcPr anchor="ctr"/>
                </a:tc>
                <a:tc>
                  <a:txBody>
                    <a:bodyPr/>
                    <a:lstStyle/>
                    <a:p>
                      <a:pPr marL="342900" indent="-342900">
                        <a:buAutoNum type="arabicPeriod"/>
                      </a:pPr>
                      <a:r>
                        <a:rPr lang="es-ES" sz="1600"/>
                        <a:t>Tiempos / horarios.</a:t>
                      </a:r>
                      <a:endParaRPr lang="es-ES"/>
                    </a:p>
                    <a:p>
                      <a:pPr marL="342900" lvl="0" indent="-342900">
                        <a:buAutoNum type="arabicPeriod"/>
                      </a:pPr>
                      <a:r>
                        <a:rPr lang="es-ES" sz="1600"/>
                        <a:t>Características del alumnado, ya que en teoría ya manejan trabajo por proyectos por modelo educativo SEP.</a:t>
                      </a:r>
                    </a:p>
                    <a:p>
                      <a:pPr marL="342900" lvl="0" indent="-342900">
                        <a:buAutoNum type="arabicPeriod"/>
                      </a:pPr>
                      <a:r>
                        <a:rPr lang="es-ES" sz="1600"/>
                        <a:t>No hay madurez por parte de los alumnos para la responsabilidad de los proyectos.</a:t>
                      </a:r>
                    </a:p>
                    <a:p>
                      <a:pPr marL="342900" lvl="0" indent="-342900">
                        <a:buAutoNum type="arabicPeriod"/>
                      </a:pPr>
                      <a:r>
                        <a:rPr lang="es-ES" sz="1600"/>
                        <a:t>Rotación de profesores.</a:t>
                      </a:r>
                    </a:p>
                    <a:p>
                      <a:pPr marL="342900" lvl="0" indent="-342900">
                        <a:buAutoNum type="arabicPeriod"/>
                      </a:pPr>
                      <a:r>
                        <a:rPr lang="es-ES" sz="1600"/>
                        <a:t>No hay calendarios de todo el proyecto y no ha podido realizarse una planeación real.</a:t>
                      </a:r>
                      <a:endParaRPr lang="es-ES" sz="1600" dirty="0"/>
                    </a:p>
                  </a:txBody>
                  <a:tcPr anchor="ctr"/>
                </a:tc>
                <a:extLst>
                  <a:ext uri="{0D108BD9-81ED-4DB2-BD59-A6C34878D82A}">
                    <a16:rowId xmlns:a16="http://schemas.microsoft.com/office/drawing/2014/main" xmlns="" val="4032768577"/>
                  </a:ext>
                </a:extLst>
              </a:tr>
              <a:tr h="1927725">
                <a:tc>
                  <a:txBody>
                    <a:bodyPr/>
                    <a:lstStyle/>
                    <a:p>
                      <a:pPr lvl="0" algn="ctr">
                        <a:buNone/>
                      </a:pPr>
                      <a:r>
                        <a:rPr lang="es-ES" sz="1400" kern="1200" dirty="0">
                          <a:solidFill>
                            <a:schemeClr val="tx1"/>
                          </a:solidFill>
                          <a:latin typeface="+mn-lt"/>
                          <a:ea typeface="+mn-ea"/>
                          <a:cs typeface="+mn-cs"/>
                        </a:rPr>
                        <a:t>Soluciones o propuestas</a:t>
                      </a:r>
                    </a:p>
                  </a:txBody>
                  <a:tcPr anchor="ctr"/>
                </a:tc>
                <a:tc>
                  <a:txBody>
                    <a:bodyPr/>
                    <a:lstStyle/>
                    <a:p>
                      <a:pPr marL="342900" indent="-342900">
                        <a:buAutoNum type="arabicPeriod"/>
                      </a:pPr>
                      <a:r>
                        <a:rPr lang="es-ES" sz="1600" dirty="0"/>
                        <a:t>Proyecto por grado o por materia, no por docente.</a:t>
                      </a:r>
                    </a:p>
                    <a:p>
                      <a:pPr marL="342900" lvl="0" indent="-342900">
                        <a:buAutoNum type="arabicPeriod"/>
                      </a:pPr>
                      <a:r>
                        <a:rPr lang="es-ES" sz="1600" dirty="0"/>
                        <a:t>Delimitar alcances para que la mayor parte de proyectos se lleven en clase.</a:t>
                      </a:r>
                    </a:p>
                    <a:p>
                      <a:pPr marL="342900" lvl="0" indent="-342900">
                        <a:buAutoNum type="arabicPeriod"/>
                      </a:pPr>
                      <a:r>
                        <a:rPr lang="es-ES" sz="1600" dirty="0"/>
                        <a:t>Uso de la tecnología.</a:t>
                      </a:r>
                    </a:p>
                    <a:p>
                      <a:pPr marL="342900" lvl="0" indent="-342900">
                        <a:buAutoNum type="arabicPeriod"/>
                      </a:pPr>
                      <a:r>
                        <a:rPr lang="es-ES" sz="1600" dirty="0"/>
                        <a:t>Establecer estrategias para avanzar en os objetivos de los profesores</a:t>
                      </a:r>
                    </a:p>
                  </a:txBody>
                  <a:tcPr anchor="ctr"/>
                </a:tc>
                <a:extLst>
                  <a:ext uri="{0D108BD9-81ED-4DB2-BD59-A6C34878D82A}">
                    <a16:rowId xmlns:a16="http://schemas.microsoft.com/office/drawing/2014/main" xmlns="" val="109209321"/>
                  </a:ext>
                </a:extLst>
              </a:tr>
            </a:tbl>
          </a:graphicData>
        </a:graphic>
      </p:graphicFrame>
      <p:sp>
        <p:nvSpPr>
          <p:cNvPr id="6" name="TextBox 5">
            <a:extLst>
              <a:ext uri="{FF2B5EF4-FFF2-40B4-BE49-F238E27FC236}">
                <a16:creationId xmlns:a16="http://schemas.microsoft.com/office/drawing/2014/main" xmlns="" id="{D9B27201-6869-48A0-B73F-A0929EDE1919}"/>
              </a:ext>
            </a:extLst>
          </p:cNvPr>
          <p:cNvSpPr txBox="1"/>
          <p:nvPr/>
        </p:nvSpPr>
        <p:spPr>
          <a:xfrm>
            <a:off x="10878608" y="295273"/>
            <a:ext cx="753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cs typeface="Calibri"/>
              </a:rPr>
              <a:t>5H</a:t>
            </a:r>
          </a:p>
        </p:txBody>
      </p:sp>
      <p:sp>
        <p:nvSpPr>
          <p:cNvPr id="7" name="TextBox 6">
            <a:extLst>
              <a:ext uri="{FF2B5EF4-FFF2-40B4-BE49-F238E27FC236}">
                <a16:creationId xmlns:a16="http://schemas.microsoft.com/office/drawing/2014/main" xmlns="" id="{6B1175DE-2CF5-4F28-A5BB-B07C9EE5849C}"/>
              </a:ext>
            </a:extLst>
          </p:cNvPr>
          <p:cNvSpPr txBox="1"/>
          <p:nvPr/>
        </p:nvSpPr>
        <p:spPr>
          <a:xfrm>
            <a:off x="643093" y="987618"/>
            <a:ext cx="10764433" cy="383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3. </a:t>
            </a:r>
            <a:r>
              <a:rPr lang="es-ES" dirty="0">
                <a:cs typeface="Calibri"/>
              </a:rPr>
              <a:t>Puntos a tomarse en cuenta para la implementación de proyectos interdisciplinarios</a:t>
            </a:r>
            <a:endParaRPr lang="es-ES" dirty="0"/>
          </a:p>
        </p:txBody>
      </p:sp>
    </p:spTree>
    <p:extLst>
      <p:ext uri="{BB962C8B-B14F-4D97-AF65-F5344CB8AC3E}">
        <p14:creationId xmlns:p14="http://schemas.microsoft.com/office/powerpoint/2010/main" val="3812630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a:xfrm>
            <a:off x="1087408" y="232236"/>
            <a:ext cx="2622431" cy="736092"/>
          </a:xfrm>
        </p:spPr>
        <p:txBody>
          <a:bodyPr anchor="ctr">
            <a:normAutofit fontScale="90000"/>
          </a:bodyPr>
          <a:lstStyle/>
          <a:p>
            <a:pPr>
              <a:lnSpc>
                <a:spcPct val="150000"/>
              </a:lnSpc>
            </a:pPr>
            <a:r>
              <a:rPr lang="es-MX" dirty="0">
                <a:latin typeface="Arial"/>
                <a:cs typeface="Arial"/>
              </a:rPr>
              <a:t>Productos</a:t>
            </a:r>
            <a:endParaRPr lang="es-MX"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xmlns="" id="{C5D4E361-2B34-4F67-969E-70C5397A6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895" y="1247545"/>
            <a:ext cx="10019486" cy="5611066"/>
          </a:xfrm>
          <a:prstGeom prst="rect">
            <a:avLst/>
          </a:prstGeom>
        </p:spPr>
      </p:pic>
      <p:sp>
        <p:nvSpPr>
          <p:cNvPr id="6" name="TextBox 5">
            <a:extLst>
              <a:ext uri="{FF2B5EF4-FFF2-40B4-BE49-F238E27FC236}">
                <a16:creationId xmlns:a16="http://schemas.microsoft.com/office/drawing/2014/main" xmlns="" id="{3FF776A4-33D3-44C2-B59A-0CA4BD6288F2}"/>
              </a:ext>
            </a:extLst>
          </p:cNvPr>
          <p:cNvSpPr txBox="1"/>
          <p:nvPr/>
        </p:nvSpPr>
        <p:spPr>
          <a:xfrm>
            <a:off x="4428067" y="787401"/>
            <a:ext cx="34487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t>Preguntas esenciales</a:t>
            </a:r>
            <a:endParaRPr lang="es-ES" sz="2800" dirty="0">
              <a:cs typeface="Calibri"/>
            </a:endParaRPr>
          </a:p>
        </p:txBody>
      </p:sp>
      <p:sp>
        <p:nvSpPr>
          <p:cNvPr id="9" name="TextBox 8">
            <a:extLst>
              <a:ext uri="{FF2B5EF4-FFF2-40B4-BE49-F238E27FC236}">
                <a16:creationId xmlns:a16="http://schemas.microsoft.com/office/drawing/2014/main" xmlns="" id="{6691A37A-65F6-4DE3-88EC-41BA1474875F}"/>
              </a:ext>
            </a:extLst>
          </p:cNvPr>
          <p:cNvSpPr txBox="1"/>
          <p:nvPr/>
        </p:nvSpPr>
        <p:spPr>
          <a:xfrm>
            <a:off x="10765719" y="267051"/>
            <a:ext cx="753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cs typeface="Calibri"/>
              </a:rPr>
              <a:t>5i</a:t>
            </a:r>
          </a:p>
        </p:txBody>
      </p:sp>
    </p:spTree>
    <p:extLst>
      <p:ext uri="{BB962C8B-B14F-4D97-AF65-F5344CB8AC3E}">
        <p14:creationId xmlns:p14="http://schemas.microsoft.com/office/powerpoint/2010/main" val="182774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847694-54E9-41DA-A5D9-44D5885524AE}"/>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s-MX" dirty="0">
                <a:latin typeface="Arial" panose="020B0604020202020204" pitchFamily="34" charset="0"/>
                <a:cs typeface="Arial" panose="020B0604020202020204" pitchFamily="34" charset="0"/>
              </a:rPr>
              <a:t>Índice de apartados del portafolio</a:t>
            </a:r>
          </a:p>
        </p:txBody>
      </p:sp>
      <p:sp>
        <p:nvSpPr>
          <p:cNvPr id="3" name="Marcador de contenido 2">
            <a:extLst>
              <a:ext uri="{FF2B5EF4-FFF2-40B4-BE49-F238E27FC236}">
                <a16:creationId xmlns:a16="http://schemas.microsoft.com/office/drawing/2014/main" xmlns="" id="{1C96B6E8-9231-43B8-946F-19EC536479A8}"/>
              </a:ext>
            </a:extLst>
          </p:cNvPr>
          <p:cNvSpPr>
            <a:spLocks noGrp="1"/>
          </p:cNvSpPr>
          <p:nvPr>
            <p:ph idx="1"/>
          </p:nvPr>
        </p:nvSpPr>
        <p:spPr>
          <a:xfrm>
            <a:off x="838200" y="1690687"/>
            <a:ext cx="10515600" cy="447096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rmAutofit/>
          </a:bodyPr>
          <a:lstStyle/>
          <a:p>
            <a:pPr marL="0" indent="0" algn="just">
              <a:lnSpc>
                <a:spcPct val="150000"/>
              </a:lnSpc>
              <a:buNone/>
            </a:pPr>
            <a:r>
              <a:rPr lang="es-MX" dirty="0" smtClean="0">
                <a:latin typeface="Arial" panose="020B0604020202020204" pitchFamily="34" charset="0"/>
                <a:cs typeface="Arial" panose="020B0604020202020204" pitchFamily="34" charset="0"/>
              </a:rPr>
              <a:t>5.a Conclusiones</a:t>
            </a:r>
            <a:r>
              <a:rPr lang="es-MX" dirty="0">
                <a:latin typeface="Arial" panose="020B0604020202020204" pitchFamily="34" charset="0"/>
                <a:cs typeface="Arial" panose="020B0604020202020204" pitchFamily="34" charset="0"/>
              </a:rPr>
              <a:t>  Generales.  Interdisciplinariedad</a:t>
            </a:r>
            <a:r>
              <a:rPr lang="es-MX" dirty="0" smtClean="0">
                <a:latin typeface="Arial" panose="020B0604020202020204" pitchFamily="34" charset="0"/>
                <a:cs typeface="Arial" panose="020B0604020202020204" pitchFamily="34" charset="0"/>
              </a:rPr>
              <a:t>.</a:t>
            </a:r>
          </a:p>
          <a:p>
            <a:pPr marL="0" indent="0" algn="just">
              <a:lnSpc>
                <a:spcPct val="150000"/>
              </a:lnSpc>
              <a:buNone/>
            </a:pPr>
            <a:r>
              <a:rPr lang="es-MX" dirty="0">
                <a:latin typeface="Arial" panose="020B0604020202020204" pitchFamily="34" charset="0"/>
                <a:cs typeface="Arial" panose="020B0604020202020204" pitchFamily="34" charset="0"/>
              </a:rPr>
              <a:t>Fotografías de la sesión</a:t>
            </a:r>
          </a:p>
          <a:p>
            <a:pPr marL="0" indent="0" algn="just">
              <a:lnSpc>
                <a:spcPct val="150000"/>
              </a:lnSpc>
              <a:buNone/>
            </a:pPr>
            <a:r>
              <a:rPr lang="es-MX" dirty="0" smtClean="0">
                <a:latin typeface="Arial" panose="020B0604020202020204" pitchFamily="34" charset="0"/>
                <a:cs typeface="Arial" panose="020B0604020202020204" pitchFamily="34" charset="0"/>
              </a:rPr>
              <a:t>5.b </a:t>
            </a:r>
            <a:r>
              <a:rPr lang="es-MX" dirty="0">
                <a:latin typeface="Arial" panose="020B0604020202020204" pitchFamily="34" charset="0"/>
                <a:cs typeface="Arial" panose="020B0604020202020204" pitchFamily="34" charset="0"/>
              </a:rPr>
              <a:t>Organizador gráfico que muestre los contenidos y conceptos de todas las asignaturas involucradas en el proyecto y su interrelación</a:t>
            </a:r>
            <a:r>
              <a:rPr lang="es-MX" dirty="0" smtClean="0">
                <a:latin typeface="Arial" panose="020B0604020202020204" pitchFamily="34" charset="0"/>
                <a:cs typeface="Arial" panose="020B0604020202020204" pitchFamily="34" charset="0"/>
              </a:rPr>
              <a:t>.</a:t>
            </a:r>
          </a:p>
          <a:p>
            <a:pPr marL="0" indent="0" algn="just">
              <a:lnSpc>
                <a:spcPct val="150000"/>
              </a:lnSpc>
              <a:buNone/>
            </a:pPr>
            <a:r>
              <a:rPr lang="es-MX" dirty="0" smtClean="0">
                <a:latin typeface="Arial" panose="020B0604020202020204" pitchFamily="34" charset="0"/>
                <a:cs typeface="Arial" panose="020B0604020202020204" pitchFamily="34" charset="0"/>
              </a:rPr>
              <a:t>5.c Justificación</a:t>
            </a:r>
          </a:p>
          <a:p>
            <a:pPr marL="0" indent="0" algn="just">
              <a:lnSpc>
                <a:spcPct val="150000"/>
              </a:lnSpc>
              <a:buNone/>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034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que contiene texto&#10;&#10;Descripción generada con confianza muy alta">
            <a:extLst>
              <a:ext uri="{FF2B5EF4-FFF2-40B4-BE49-F238E27FC236}">
                <a16:creationId xmlns:a16="http://schemas.microsoft.com/office/drawing/2014/main" xmlns="" id="{930E346F-59F3-4A3F-9194-B5A2C8D92337}"/>
              </a:ext>
            </a:extLst>
          </p:cNvPr>
          <p:cNvPicPr>
            <a:picLocks noChangeAspect="1"/>
          </p:cNvPicPr>
          <p:nvPr/>
        </p:nvPicPr>
        <p:blipFill>
          <a:blip r:embed="rId2"/>
          <a:stretch>
            <a:fillRect/>
          </a:stretch>
        </p:blipFill>
        <p:spPr>
          <a:xfrm>
            <a:off x="745066" y="784653"/>
            <a:ext cx="10788018" cy="6075202"/>
          </a:xfrm>
          <a:prstGeom prst="rect">
            <a:avLst/>
          </a:prstGeom>
        </p:spPr>
      </p:pic>
      <p:sp>
        <p:nvSpPr>
          <p:cNvPr id="5" name="TextBox 4">
            <a:extLst>
              <a:ext uri="{FF2B5EF4-FFF2-40B4-BE49-F238E27FC236}">
                <a16:creationId xmlns:a16="http://schemas.microsoft.com/office/drawing/2014/main" xmlns="" id="{327C225B-9A60-4EE9-B923-4781E42A5029}"/>
              </a:ext>
            </a:extLst>
          </p:cNvPr>
          <p:cNvSpPr txBox="1"/>
          <p:nvPr/>
        </p:nvSpPr>
        <p:spPr>
          <a:xfrm>
            <a:off x="10765719" y="267051"/>
            <a:ext cx="753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cs typeface="Calibri"/>
              </a:rPr>
              <a:t>5i</a:t>
            </a:r>
          </a:p>
        </p:txBody>
      </p:sp>
      <p:sp>
        <p:nvSpPr>
          <p:cNvPr id="7" name="TextBox 6">
            <a:extLst>
              <a:ext uri="{FF2B5EF4-FFF2-40B4-BE49-F238E27FC236}">
                <a16:creationId xmlns:a16="http://schemas.microsoft.com/office/drawing/2014/main" xmlns="" id="{742F425F-99C2-427E-9B39-9069E6AE8624}"/>
              </a:ext>
            </a:extLst>
          </p:cNvPr>
          <p:cNvSpPr txBox="1"/>
          <p:nvPr/>
        </p:nvSpPr>
        <p:spPr>
          <a:xfrm>
            <a:off x="4428067" y="265290"/>
            <a:ext cx="34487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t>Preguntas esenciales</a:t>
            </a:r>
            <a:endParaRPr lang="es-ES" sz="2800" dirty="0">
              <a:cs typeface="Calibri"/>
            </a:endParaRPr>
          </a:p>
        </p:txBody>
      </p:sp>
    </p:spTree>
    <p:extLst>
      <p:ext uri="{BB962C8B-B14F-4D97-AF65-F5344CB8AC3E}">
        <p14:creationId xmlns:p14="http://schemas.microsoft.com/office/powerpoint/2010/main" val="2665614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que contiene texto&#10;&#10;Descripción generada con confianza muy alta">
            <a:extLst>
              <a:ext uri="{FF2B5EF4-FFF2-40B4-BE49-F238E27FC236}">
                <a16:creationId xmlns:a16="http://schemas.microsoft.com/office/drawing/2014/main" xmlns="" id="{CF97C606-9A39-4BF8-B158-62540E9CC9B1}"/>
              </a:ext>
            </a:extLst>
          </p:cNvPr>
          <p:cNvPicPr>
            <a:picLocks noChangeAspect="1"/>
          </p:cNvPicPr>
          <p:nvPr/>
        </p:nvPicPr>
        <p:blipFill>
          <a:blip r:embed="rId2"/>
          <a:stretch>
            <a:fillRect/>
          </a:stretch>
        </p:blipFill>
        <p:spPr>
          <a:xfrm>
            <a:off x="1159489" y="884144"/>
            <a:ext cx="10066122" cy="5972026"/>
          </a:xfrm>
          <a:prstGeom prst="rect">
            <a:avLst/>
          </a:prstGeom>
        </p:spPr>
      </p:pic>
      <p:sp>
        <p:nvSpPr>
          <p:cNvPr id="5" name="TextBox 4">
            <a:extLst>
              <a:ext uri="{FF2B5EF4-FFF2-40B4-BE49-F238E27FC236}">
                <a16:creationId xmlns:a16="http://schemas.microsoft.com/office/drawing/2014/main" xmlns="" id="{C5787D3F-4E00-43CA-8AE7-0032D63C0036}"/>
              </a:ext>
            </a:extLst>
          </p:cNvPr>
          <p:cNvSpPr txBox="1"/>
          <p:nvPr/>
        </p:nvSpPr>
        <p:spPr>
          <a:xfrm>
            <a:off x="4428067" y="293512"/>
            <a:ext cx="34487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cs typeface="Calibri"/>
              </a:rPr>
              <a:t>Proceso de indagación</a:t>
            </a:r>
          </a:p>
        </p:txBody>
      </p:sp>
      <p:sp>
        <p:nvSpPr>
          <p:cNvPr id="7" name="TextBox 6">
            <a:extLst>
              <a:ext uri="{FF2B5EF4-FFF2-40B4-BE49-F238E27FC236}">
                <a16:creationId xmlns:a16="http://schemas.microsoft.com/office/drawing/2014/main" xmlns="" id="{EE6D729B-9448-421A-8BDF-419649933691}"/>
              </a:ext>
            </a:extLst>
          </p:cNvPr>
          <p:cNvSpPr txBox="1"/>
          <p:nvPr/>
        </p:nvSpPr>
        <p:spPr>
          <a:xfrm>
            <a:off x="10765719" y="267051"/>
            <a:ext cx="753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cs typeface="Calibri"/>
              </a:rPr>
              <a:t>5i</a:t>
            </a:r>
          </a:p>
        </p:txBody>
      </p:sp>
    </p:spTree>
    <p:extLst>
      <p:ext uri="{BB962C8B-B14F-4D97-AF65-F5344CB8AC3E}">
        <p14:creationId xmlns:p14="http://schemas.microsoft.com/office/powerpoint/2010/main" val="2987884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xmlns="" id="{941DEEDE-AD60-444A-BD78-1F82CB01BF66}"/>
              </a:ext>
            </a:extLst>
          </p:cNvPr>
          <p:cNvSpPr>
            <a:spLocks noGrp="1" noChangeArrowheads="1"/>
          </p:cNvSpPr>
          <p:nvPr>
            <p:ph type="title"/>
          </p:nvPr>
        </p:nvSpPr>
        <p:spPr>
          <a:xfrm>
            <a:off x="608834" y="272630"/>
            <a:ext cx="10970496" cy="990113"/>
          </a:xfrm>
        </p:spPr>
        <p:txBody>
          <a:bodyPr vert="horz" lIns="91440" tIns="47307" rIns="91440" bIns="45720" rtlCol="0" anchor="ctr">
            <a:normAutofit fontScale="90000"/>
          </a:bodyPr>
          <a:lstStyle/>
          <a:p>
            <a:pPr>
              <a:lnSpc>
                <a:spcPct val="150000"/>
              </a:lnSpc>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Tipos de evaluación</a:t>
            </a:r>
          </a:p>
        </p:txBody>
      </p:sp>
      <p:sp>
        <p:nvSpPr>
          <p:cNvPr id="5123" name="Rectangle 2">
            <a:extLst>
              <a:ext uri="{FF2B5EF4-FFF2-40B4-BE49-F238E27FC236}">
                <a16:creationId xmlns:a16="http://schemas.microsoft.com/office/drawing/2014/main" xmlns="" id="{FAF9EB7A-2427-45E6-8369-2BAE3F6D3AA8}"/>
              </a:ext>
            </a:extLst>
          </p:cNvPr>
          <p:cNvSpPr>
            <a:spLocks noGrp="1" noChangeArrowheads="1"/>
          </p:cNvSpPr>
          <p:nvPr>
            <p:ph type="body" idx="1"/>
          </p:nvPr>
        </p:nvSpPr>
        <p:spPr>
          <a:xfrm>
            <a:off x="608834" y="1605064"/>
            <a:ext cx="10970496" cy="4980305"/>
          </a:xfrm>
        </p:spPr>
        <p:txBody>
          <a:bodyPr>
            <a:normAutofit fontScale="70000" lnSpcReduction="20000"/>
          </a:bodyPr>
          <a:lstStyle/>
          <a:p>
            <a:pPr marL="522219" indent="-391664">
              <a:lnSpc>
                <a:spcPct val="120000"/>
              </a:lnSpc>
              <a:buSzPct val="45000"/>
              <a:buNone/>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Evaluación diagnóstica</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Evaluación inicial única y exclusiva</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Evaluación puntual para cada momento y unidad</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La lleva a cabo el profesor</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Al comienzo de cada curso para ver si se contempla el temario como tal o se hacen modificaciones</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Evaluación puntual, en cada tema del desarrollo para retroalimentar</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Para identificar contenidos principales</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Determinar conocimientos previos</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Seleccionar o diseñar herramientas de trabajo</a:t>
            </a:r>
          </a:p>
          <a:p>
            <a:pPr marL="522219" indent="-391664">
              <a:lnSpc>
                <a:spcPct val="120000"/>
              </a:lnSpc>
              <a:buSzPct val="45000"/>
              <a:buFont typeface="Wingdings" panose="05000000000000000000" pitchFamily="2" charset="2"/>
              <a:buChar cha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Se evalúa con la observación, con la exposición de ideas, pruebas objetivas y pruebas de desempeño</a:t>
            </a:r>
          </a:p>
        </p:txBody>
      </p:sp>
    </p:spTree>
    <p:extLst>
      <p:ext uri="{BB962C8B-B14F-4D97-AF65-F5344CB8AC3E}">
        <p14:creationId xmlns:p14="http://schemas.microsoft.com/office/powerpoint/2010/main" val="3873860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xmlns="" id="{2E2086D7-7B72-473C-9C96-5B22A24CCB46}"/>
              </a:ext>
            </a:extLst>
          </p:cNvPr>
          <p:cNvSpPr>
            <a:spLocks noGrp="1" noChangeArrowheads="1"/>
          </p:cNvSpPr>
          <p:nvPr>
            <p:ph type="title"/>
          </p:nvPr>
        </p:nvSpPr>
        <p:spPr>
          <a:xfrm>
            <a:off x="608834" y="90237"/>
            <a:ext cx="10970496" cy="1512907"/>
          </a:xfrm>
        </p:spPr>
        <p:txBody>
          <a:bodyPr vert="horz" lIns="91440" tIns="47307" rIns="91440" bIns="45720" rtlCol="0" anchor="ctr">
            <a:normAutofit fontScale="90000"/>
          </a:bodyPr>
          <a:lstStyle/>
          <a:p>
            <a:pPr>
              <a:lnSpc>
                <a:spcPct val="150000"/>
              </a:lnSpc>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Tipos de evaluación</a:t>
            </a:r>
            <a:br>
              <a:rPr lang="es-MX" altLang="es-MX" dirty="0">
                <a:latin typeface="Arial" panose="020B0604020202020204" pitchFamily="34" charset="0"/>
                <a:cs typeface="Arial" panose="020B0604020202020204" pitchFamily="34" charset="0"/>
              </a:rPr>
            </a:br>
            <a:r>
              <a:rPr lang="es-MX" altLang="es-MX" sz="2700" dirty="0">
                <a:latin typeface="Arial" panose="020B0604020202020204" pitchFamily="34" charset="0"/>
                <a:cs typeface="Arial" panose="020B0604020202020204" pitchFamily="34" charset="0"/>
              </a:rPr>
              <a:t>Formativa</a:t>
            </a:r>
            <a:endParaRPr lang="es-MX" altLang="es-MX" dirty="0">
              <a:latin typeface="Arial" panose="020B0604020202020204" pitchFamily="34" charset="0"/>
              <a:cs typeface="Arial" panose="020B0604020202020204" pitchFamily="34" charset="0"/>
            </a:endParaRPr>
          </a:p>
        </p:txBody>
      </p:sp>
      <p:graphicFrame>
        <p:nvGraphicFramePr>
          <p:cNvPr id="5122" name="Group 2">
            <a:extLst>
              <a:ext uri="{FF2B5EF4-FFF2-40B4-BE49-F238E27FC236}">
                <a16:creationId xmlns:a16="http://schemas.microsoft.com/office/drawing/2014/main" xmlns="" id="{5D036D0B-1824-4F18-8258-43D6DE38231A}"/>
              </a:ext>
            </a:extLst>
          </p:cNvPr>
          <p:cNvGraphicFramePr>
            <a:graphicFrameLocks noGrp="1"/>
          </p:cNvGraphicFramePr>
          <p:nvPr>
            <p:extLst>
              <p:ext uri="{D42A27DB-BD31-4B8C-83A1-F6EECF244321}">
                <p14:modId xmlns:p14="http://schemas.microsoft.com/office/powerpoint/2010/main" val="2603200870"/>
              </p:ext>
            </p:extLst>
          </p:nvPr>
        </p:nvGraphicFramePr>
        <p:xfrm>
          <a:off x="608834" y="1601225"/>
          <a:ext cx="10970496" cy="4749913"/>
        </p:xfrm>
        <a:graphic>
          <a:graphicData uri="http://schemas.openxmlformats.org/drawingml/2006/table">
            <a:tbl>
              <a:tblPr/>
              <a:tblGrid>
                <a:gridCol w="2741664">
                  <a:extLst>
                    <a:ext uri="{9D8B030D-6E8A-4147-A177-3AD203B41FA5}">
                      <a16:colId xmlns:a16="http://schemas.microsoft.com/office/drawing/2014/main" xmlns="" val="20000"/>
                    </a:ext>
                  </a:extLst>
                </a:gridCol>
                <a:gridCol w="2741664">
                  <a:extLst>
                    <a:ext uri="{9D8B030D-6E8A-4147-A177-3AD203B41FA5}">
                      <a16:colId xmlns:a16="http://schemas.microsoft.com/office/drawing/2014/main" xmlns="" val="20001"/>
                    </a:ext>
                  </a:extLst>
                </a:gridCol>
                <a:gridCol w="2743583">
                  <a:extLst>
                    <a:ext uri="{9D8B030D-6E8A-4147-A177-3AD203B41FA5}">
                      <a16:colId xmlns:a16="http://schemas.microsoft.com/office/drawing/2014/main" xmlns="" val="20002"/>
                    </a:ext>
                  </a:extLst>
                </a:gridCol>
                <a:gridCol w="2743585">
                  <a:extLst>
                    <a:ext uri="{9D8B030D-6E8A-4147-A177-3AD203B41FA5}">
                      <a16:colId xmlns:a16="http://schemas.microsoft.com/office/drawing/2014/main" xmlns="" val="20003"/>
                    </a:ext>
                  </a:extLst>
                </a:gridCol>
              </a:tblGrid>
              <a:tr h="1059803">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¿Qué es?</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a:ea typeface="Microsoft YaHei"/>
                          <a:cs typeface="Arial"/>
                        </a:rPr>
                        <a:t>¿Quién la lleva a cabo?</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a:ea typeface="Microsoft YaHei"/>
                          <a:cs typeface="Arial"/>
                        </a:rPr>
                        <a:t>¿En qué momento se realiza?</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a:ea typeface="Microsoft YaHei"/>
                          <a:cs typeface="Arial"/>
                        </a:rPr>
                        <a:t>¿Cuál es el fin?</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1509067">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Evaluación reguladora y consustancial</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a:ea typeface="Microsoft YaHei"/>
                          <a:cs typeface="Arial"/>
                        </a:rPr>
                        <a:t>El profesor supervisa el proceso de aprendizaje</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a:ea typeface="Microsoft YaHei"/>
                          <a:cs typeface="Arial"/>
                        </a:rPr>
                        <a:t>Constantemente</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a:ea typeface="Microsoft YaHei"/>
                          <a:cs typeface="Arial"/>
                        </a:rPr>
                        <a:t>Regula el proceso de enseñanza aprendizaje</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509067">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a:ea typeface="Microsoft YaHei"/>
                          <a:cs typeface="Arial"/>
                        </a:rPr>
                        <a:t>Busca que el alumno regule su </a:t>
                      </a:r>
                      <a:r>
                        <a:rPr lang="es-MX" altLang="es-MX" sz="1700" b="0" i="0" u="none" strike="noStrike" cap="none" normalizeH="0" baseline="0" dirty="0">
                          <a:ln>
                            <a:noFill/>
                          </a:ln>
                          <a:solidFill>
                            <a:srgbClr val="000000"/>
                          </a:solidFill>
                          <a:effectLst/>
                          <a:latin typeface="Arial"/>
                          <a:ea typeface="Microsoft YaHei"/>
                          <a:cs typeface="Arial"/>
                        </a:rPr>
                        <a:t>aprendizaje</a:t>
                      </a:r>
                      <a:endParaRPr kumimoji="0" lang="es-MX" altLang="es-MX" sz="1700" b="0" i="0" u="none" strike="noStrike" cap="none" normalizeH="0" baseline="0" dirty="0">
                        <a:ln>
                          <a:noFill/>
                        </a:ln>
                        <a:solidFill>
                          <a:srgbClr val="000000"/>
                        </a:solidFill>
                        <a:effectLst/>
                        <a:latin typeface="Arial"/>
                        <a:ea typeface="Microsoft YaHei"/>
                        <a:cs typeface="Arial"/>
                      </a:endParaRP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endParaRPr>
                    </a:p>
                  </a:txBody>
                  <a:tcPr marL="108847" marR="108847" marT="75953"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A lo largo de todo el curso</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a:ea typeface="Microsoft YaHei"/>
                          <a:cs typeface="Arial"/>
                        </a:rPr>
                        <a:t>Permite adaptar o ajustar las condiciones pedagógicas</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671976">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endParaRPr>
                    </a:p>
                  </a:txBody>
                  <a:tcPr marL="108847" marR="108847" marT="75953"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endParaRPr>
                    </a:p>
                  </a:txBody>
                  <a:tcPr marL="108847" marR="108847" marT="75953"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endParaRPr>
                    </a:p>
                  </a:txBody>
                  <a:tcPr marL="108847" marR="108847" marT="75953"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s-MX" altLang="es-MX" sz="17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cs typeface="Arial" panose="020B0604020202020204" pitchFamily="34" charset="0"/>
                        </a:rPr>
                        <a:t>Permite reestructurar la propuesta pedagógica</a:t>
                      </a:r>
                    </a:p>
                  </a:txBody>
                  <a:tcPr marL="108847" marR="108847" marT="7165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47976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xmlns="" id="{DEE0C86C-E88D-454A-ABCE-49D83C3B8462}"/>
              </a:ext>
            </a:extLst>
          </p:cNvPr>
          <p:cNvSpPr>
            <a:spLocks noGrp="1" noChangeArrowheads="1"/>
          </p:cNvSpPr>
          <p:nvPr>
            <p:ph type="title"/>
          </p:nvPr>
        </p:nvSpPr>
        <p:spPr>
          <a:xfrm>
            <a:off x="608834" y="90237"/>
            <a:ext cx="10970496" cy="1512907"/>
          </a:xfrm>
        </p:spPr>
        <p:txBody>
          <a:bodyPr vert="horz" lIns="91440" tIns="47307" rIns="91440" bIns="45720" rtlCol="0" anchor="ctr">
            <a:normAutofit/>
          </a:bodyPr>
          <a:lstStyle/>
          <a:p>
            <a:pP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Tipos de evaluación</a:t>
            </a:r>
          </a:p>
        </p:txBody>
      </p:sp>
      <p:sp>
        <p:nvSpPr>
          <p:cNvPr id="9219" name="Rectangle 2">
            <a:extLst>
              <a:ext uri="{FF2B5EF4-FFF2-40B4-BE49-F238E27FC236}">
                <a16:creationId xmlns:a16="http://schemas.microsoft.com/office/drawing/2014/main" xmlns="" id="{774265BF-FF29-42BD-8E5C-D3660E75EADB}"/>
              </a:ext>
            </a:extLst>
          </p:cNvPr>
          <p:cNvSpPr>
            <a:spLocks noGrp="1" noChangeArrowheads="1"/>
          </p:cNvSpPr>
          <p:nvPr>
            <p:ph type="subTitle" idx="4294967295"/>
          </p:nvPr>
        </p:nvSpPr>
        <p:spPr>
          <a:xfrm>
            <a:off x="608834" y="1605065"/>
            <a:ext cx="10970496" cy="3976181"/>
          </a:xfrm>
        </p:spPr>
        <p:txBody>
          <a:bodyPr anchor="ctr"/>
          <a:lstStyle/>
          <a:p>
            <a:pPr marL="0" indent="0" algn="ctr">
              <a:spcBef>
                <a:spcPct val="0"/>
              </a:spcBef>
              <a:buNone/>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dirty="0">
                <a:latin typeface="Arial" panose="020B0604020202020204" pitchFamily="34" charset="0"/>
                <a:cs typeface="Arial" panose="020B0604020202020204" pitchFamily="34" charset="0"/>
              </a:rPr>
              <a:t>Sumativa</a:t>
            </a:r>
            <a:endParaRPr lang="es-ES" dirty="0"/>
          </a:p>
          <a:p>
            <a:pPr marL="0" indent="0" algn="ctr">
              <a:spcBef>
                <a:spcPct val="0"/>
              </a:spcBef>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endParaRPr lang="es-MX" altLang="es-MX" dirty="0">
              <a:latin typeface="Arial" panose="020B0604020202020204" pitchFamily="34" charset="0"/>
              <a:cs typeface="Arial" panose="020B0604020202020204" pitchFamily="34" charset="0"/>
            </a:endParaRPr>
          </a:p>
          <a:p>
            <a:pPr marL="0" indent="0" algn="ctr">
              <a:spcBef>
                <a:spcPct val="0"/>
              </a:spcBef>
              <a:buNone/>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sz="1550" dirty="0">
                <a:latin typeface="Arial"/>
                <a:cs typeface="Arial"/>
              </a:rPr>
              <a:t>Es            realización         momento        instrumento              fin</a:t>
            </a:r>
          </a:p>
          <a:p>
            <a:pPr marL="0" indent="0" algn="ctr">
              <a:spcBef>
                <a:spcPct val="0"/>
              </a:spcBef>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endParaRPr lang="es-MX" altLang="es-MX" sz="1572" dirty="0">
              <a:latin typeface="Arial" panose="020B0604020202020204" pitchFamily="34" charset="0"/>
              <a:cs typeface="Arial" panose="020B0604020202020204" pitchFamily="34" charset="0"/>
            </a:endParaRPr>
          </a:p>
          <a:p>
            <a:pPr marL="0" indent="0" algn="ctr">
              <a:spcBef>
                <a:spcPct val="0"/>
              </a:spcBef>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endParaRPr lang="es-MX" altLang="es-MX" sz="1572" dirty="0">
              <a:latin typeface="Arial" panose="020B0604020202020204" pitchFamily="34" charset="0"/>
              <a:cs typeface="Arial" panose="020B0604020202020204" pitchFamily="34" charset="0"/>
            </a:endParaRPr>
          </a:p>
          <a:p>
            <a:pPr marL="0" indent="0" algn="ctr">
              <a:spcBef>
                <a:spcPct val="0"/>
              </a:spcBef>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endParaRPr lang="es-MX" altLang="es-MX" sz="1572" dirty="0">
              <a:latin typeface="Arial" panose="020B0604020202020204" pitchFamily="34" charset="0"/>
              <a:cs typeface="Arial" panose="020B0604020202020204" pitchFamily="34" charset="0"/>
            </a:endParaRPr>
          </a:p>
          <a:p>
            <a:pPr marL="0" indent="0" algn="ctr">
              <a:spcBef>
                <a:spcPct val="0"/>
              </a:spcBef>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endParaRPr lang="es-MX" altLang="es-MX" sz="1572" dirty="0">
              <a:latin typeface="Arial" panose="020B0604020202020204" pitchFamily="34" charset="0"/>
              <a:cs typeface="Arial" panose="020B0604020202020204" pitchFamily="34" charset="0"/>
            </a:endParaRPr>
          </a:p>
          <a:p>
            <a:pPr marL="0" indent="0" algn="ctr">
              <a:spcBef>
                <a:spcPct val="0"/>
              </a:spcBef>
              <a:buNone/>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sz="1550" dirty="0">
                <a:latin typeface="Arial"/>
                <a:cs typeface="Arial"/>
              </a:rPr>
              <a:t>Evaluación final           Institución y docente        Al final      lista de cotejo y rúbricas       avalar el aprendizaje</a:t>
            </a:r>
          </a:p>
        </p:txBody>
      </p:sp>
      <p:sp>
        <p:nvSpPr>
          <p:cNvPr id="9220" name="Line 3">
            <a:extLst>
              <a:ext uri="{FF2B5EF4-FFF2-40B4-BE49-F238E27FC236}">
                <a16:creationId xmlns:a16="http://schemas.microsoft.com/office/drawing/2014/main" xmlns="" id="{BA99A547-31BA-4E04-83C4-89F07578AB2D}"/>
              </a:ext>
            </a:extLst>
          </p:cNvPr>
          <p:cNvSpPr>
            <a:spLocks noChangeShapeType="1"/>
          </p:cNvSpPr>
          <p:nvPr/>
        </p:nvSpPr>
        <p:spPr bwMode="auto">
          <a:xfrm flipH="1">
            <a:off x="3654808" y="2778143"/>
            <a:ext cx="1570505" cy="52222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1" name="Line 4">
            <a:extLst>
              <a:ext uri="{FF2B5EF4-FFF2-40B4-BE49-F238E27FC236}">
                <a16:creationId xmlns:a16="http://schemas.microsoft.com/office/drawing/2014/main" xmlns="" id="{F58F27FB-2CC9-490E-94C7-793175FCC0AC}"/>
              </a:ext>
            </a:extLst>
          </p:cNvPr>
          <p:cNvSpPr>
            <a:spLocks noChangeShapeType="1"/>
          </p:cNvSpPr>
          <p:nvPr/>
        </p:nvSpPr>
        <p:spPr bwMode="auto">
          <a:xfrm flipH="1">
            <a:off x="4831725" y="2874140"/>
            <a:ext cx="612459" cy="4358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2" name="Line 5">
            <a:extLst>
              <a:ext uri="{FF2B5EF4-FFF2-40B4-BE49-F238E27FC236}">
                <a16:creationId xmlns:a16="http://schemas.microsoft.com/office/drawing/2014/main" xmlns="" id="{021338A9-47B3-47F7-ACAC-AF33860688C2}"/>
              </a:ext>
            </a:extLst>
          </p:cNvPr>
          <p:cNvSpPr>
            <a:spLocks noChangeShapeType="1"/>
          </p:cNvSpPr>
          <p:nvPr/>
        </p:nvSpPr>
        <p:spPr bwMode="auto">
          <a:xfrm>
            <a:off x="6050884" y="2917338"/>
            <a:ext cx="1919" cy="4358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3" name="Line 6">
            <a:extLst>
              <a:ext uri="{FF2B5EF4-FFF2-40B4-BE49-F238E27FC236}">
                <a16:creationId xmlns:a16="http://schemas.microsoft.com/office/drawing/2014/main" xmlns="" id="{DB7E6E43-07AA-445B-86C7-4058ACF19A11}"/>
              </a:ext>
            </a:extLst>
          </p:cNvPr>
          <p:cNvSpPr>
            <a:spLocks noChangeShapeType="1"/>
          </p:cNvSpPr>
          <p:nvPr/>
        </p:nvSpPr>
        <p:spPr bwMode="auto">
          <a:xfrm>
            <a:off x="6879335" y="2960536"/>
            <a:ext cx="518386" cy="3398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4" name="Line 7">
            <a:extLst>
              <a:ext uri="{FF2B5EF4-FFF2-40B4-BE49-F238E27FC236}">
                <a16:creationId xmlns:a16="http://schemas.microsoft.com/office/drawing/2014/main" xmlns="" id="{C92BE945-C6A6-4420-928E-2283584B78AF}"/>
              </a:ext>
            </a:extLst>
          </p:cNvPr>
          <p:cNvSpPr>
            <a:spLocks noChangeShapeType="1"/>
          </p:cNvSpPr>
          <p:nvPr/>
        </p:nvSpPr>
        <p:spPr bwMode="auto">
          <a:xfrm>
            <a:off x="7065820" y="2725050"/>
            <a:ext cx="1480269" cy="52222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5" name="Line 8">
            <a:extLst>
              <a:ext uri="{FF2B5EF4-FFF2-40B4-BE49-F238E27FC236}">
                <a16:creationId xmlns:a16="http://schemas.microsoft.com/office/drawing/2014/main" xmlns="" id="{885001DB-3CC9-4B90-9301-DD43EB2BC9BD}"/>
              </a:ext>
            </a:extLst>
          </p:cNvPr>
          <p:cNvSpPr>
            <a:spLocks noChangeShapeType="1"/>
          </p:cNvSpPr>
          <p:nvPr/>
        </p:nvSpPr>
        <p:spPr bwMode="auto">
          <a:xfrm flipH="1">
            <a:off x="1999390" y="3482758"/>
            <a:ext cx="1136600" cy="7833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6" name="Line 9">
            <a:extLst>
              <a:ext uri="{FF2B5EF4-FFF2-40B4-BE49-F238E27FC236}">
                <a16:creationId xmlns:a16="http://schemas.microsoft.com/office/drawing/2014/main" xmlns="" id="{453D8103-1BAA-4F53-AF1F-D528B6FF2D5B}"/>
              </a:ext>
            </a:extLst>
          </p:cNvPr>
          <p:cNvSpPr>
            <a:spLocks noChangeShapeType="1"/>
          </p:cNvSpPr>
          <p:nvPr/>
        </p:nvSpPr>
        <p:spPr bwMode="auto">
          <a:xfrm>
            <a:off x="4439625" y="3557636"/>
            <a:ext cx="1919" cy="8716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7" name="Line 10">
            <a:extLst>
              <a:ext uri="{FF2B5EF4-FFF2-40B4-BE49-F238E27FC236}">
                <a16:creationId xmlns:a16="http://schemas.microsoft.com/office/drawing/2014/main" xmlns="" id="{6B4A0756-02FE-454B-9313-BC8D5FB75EDD}"/>
              </a:ext>
            </a:extLst>
          </p:cNvPr>
          <p:cNvSpPr>
            <a:spLocks noChangeShapeType="1"/>
          </p:cNvSpPr>
          <p:nvPr/>
        </p:nvSpPr>
        <p:spPr bwMode="auto">
          <a:xfrm>
            <a:off x="6047047" y="3528187"/>
            <a:ext cx="1919" cy="8716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8" name="Line 11">
            <a:extLst>
              <a:ext uri="{FF2B5EF4-FFF2-40B4-BE49-F238E27FC236}">
                <a16:creationId xmlns:a16="http://schemas.microsoft.com/office/drawing/2014/main" xmlns="" id="{B69DB1DB-3984-48D8-AABE-C78BD3499075}"/>
              </a:ext>
            </a:extLst>
          </p:cNvPr>
          <p:cNvSpPr>
            <a:spLocks noChangeShapeType="1"/>
          </p:cNvSpPr>
          <p:nvPr/>
        </p:nvSpPr>
        <p:spPr bwMode="auto">
          <a:xfrm>
            <a:off x="7397721" y="3613313"/>
            <a:ext cx="1919" cy="7833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
        <p:nvSpPr>
          <p:cNvPr id="9229" name="Line 12">
            <a:extLst>
              <a:ext uri="{FF2B5EF4-FFF2-40B4-BE49-F238E27FC236}">
                <a16:creationId xmlns:a16="http://schemas.microsoft.com/office/drawing/2014/main" xmlns="" id="{59458F22-039B-457F-AB02-CEAFBD2C8558}"/>
              </a:ext>
            </a:extLst>
          </p:cNvPr>
          <p:cNvSpPr>
            <a:spLocks noChangeShapeType="1"/>
          </p:cNvSpPr>
          <p:nvPr/>
        </p:nvSpPr>
        <p:spPr bwMode="auto">
          <a:xfrm>
            <a:off x="9059850" y="3557636"/>
            <a:ext cx="1132760" cy="7833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2177"/>
          </a:p>
        </p:txBody>
      </p:sp>
    </p:spTree>
    <p:extLst>
      <p:ext uri="{BB962C8B-B14F-4D97-AF65-F5344CB8AC3E}">
        <p14:creationId xmlns:p14="http://schemas.microsoft.com/office/powerpoint/2010/main" val="38247002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xmlns="" id="{F162B25A-F0E7-449A-B060-24FA3952D47F}"/>
              </a:ext>
            </a:extLst>
          </p:cNvPr>
          <p:cNvSpPr txBox="1">
            <a:spLocks noChangeArrowheads="1"/>
          </p:cNvSpPr>
          <p:nvPr/>
        </p:nvSpPr>
        <p:spPr bwMode="auto">
          <a:xfrm>
            <a:off x="608834" y="259930"/>
            <a:ext cx="10970496" cy="1144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MX" altLang="es-MX" sz="2177"/>
          </a:p>
        </p:txBody>
      </p:sp>
      <p:sp>
        <p:nvSpPr>
          <p:cNvPr id="11267" name="Text Box 2">
            <a:extLst>
              <a:ext uri="{FF2B5EF4-FFF2-40B4-BE49-F238E27FC236}">
                <a16:creationId xmlns:a16="http://schemas.microsoft.com/office/drawing/2014/main" xmlns="" id="{F7FDA5D9-90C4-42CC-80E3-87573FA9284A}"/>
              </a:ext>
            </a:extLst>
          </p:cNvPr>
          <p:cNvSpPr txBox="1">
            <a:spLocks noChangeArrowheads="1"/>
          </p:cNvSpPr>
          <p:nvPr/>
        </p:nvSpPr>
        <p:spPr bwMode="auto">
          <a:xfrm>
            <a:off x="608833" y="1605064"/>
            <a:ext cx="3532676" cy="1896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405" rIns="0" bIns="0"/>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9pPr>
          </a:lstStyle>
          <a:p>
            <a:pPr eaLnBrk="1"/>
            <a:endParaRPr lang="es-MX" altLang="es-MX" sz="3870"/>
          </a:p>
          <a:p>
            <a:pPr eaLnBrk="1"/>
            <a:endParaRPr lang="es-MX" altLang="es-MX" sz="3870"/>
          </a:p>
          <a:p>
            <a:pPr eaLnBrk="1"/>
            <a:endParaRPr lang="es-MX" altLang="es-MX" sz="3870"/>
          </a:p>
        </p:txBody>
      </p:sp>
      <p:sp>
        <p:nvSpPr>
          <p:cNvPr id="11268" name="Text Box 3">
            <a:extLst>
              <a:ext uri="{FF2B5EF4-FFF2-40B4-BE49-F238E27FC236}">
                <a16:creationId xmlns:a16="http://schemas.microsoft.com/office/drawing/2014/main" xmlns="" id="{175AD385-F47A-4D50-B883-F172F8F5A40B}"/>
              </a:ext>
            </a:extLst>
          </p:cNvPr>
          <p:cNvSpPr txBox="1">
            <a:spLocks noChangeArrowheads="1"/>
          </p:cNvSpPr>
          <p:nvPr/>
        </p:nvSpPr>
        <p:spPr bwMode="auto">
          <a:xfrm>
            <a:off x="608833" y="272630"/>
            <a:ext cx="4761453" cy="743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405" rIns="0" bIns="0"/>
          <a:lstStyle>
            <a:lvl1pPr marL="431800" indent="-323850">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None/>
            </a:pPr>
            <a:r>
              <a:rPr lang="es-MX" altLang="es-MX" sz="3870" dirty="0"/>
              <a:t>Tipos de evaluación</a:t>
            </a:r>
          </a:p>
        </p:txBody>
      </p:sp>
      <p:sp>
        <p:nvSpPr>
          <p:cNvPr id="11269" name="Text Box 4">
            <a:extLst>
              <a:ext uri="{FF2B5EF4-FFF2-40B4-BE49-F238E27FC236}">
                <a16:creationId xmlns:a16="http://schemas.microsoft.com/office/drawing/2014/main" xmlns="" id="{0E5C8B61-6722-4CD4-875A-622BA6F75017}"/>
              </a:ext>
            </a:extLst>
          </p:cNvPr>
          <p:cNvSpPr txBox="1">
            <a:spLocks noChangeArrowheads="1"/>
          </p:cNvSpPr>
          <p:nvPr/>
        </p:nvSpPr>
        <p:spPr bwMode="auto">
          <a:xfrm>
            <a:off x="608833" y="1441741"/>
            <a:ext cx="3532676" cy="4915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405" rIns="0" bIns="0"/>
          <a:lstStyle>
            <a:lvl1pPr marL="431800" indent="-323850">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None/>
            </a:pPr>
            <a:r>
              <a:rPr lang="es-MX" altLang="es-MX" sz="2000" dirty="0"/>
              <a:t>Diagnóstica</a:t>
            </a:r>
          </a:p>
          <a:p>
            <a:pPr eaLnBrk="1">
              <a:buSzPct val="45000"/>
              <a:buFont typeface="Wingdings" panose="05000000000000000000" pitchFamily="2" charset="2"/>
              <a:buChar char=""/>
            </a:pPr>
            <a:r>
              <a:rPr lang="es-MX" altLang="es-MX" sz="2000" dirty="0"/>
              <a:t>Única y exclusiva. Inicial o en el momento</a:t>
            </a:r>
          </a:p>
          <a:p>
            <a:pPr eaLnBrk="1">
              <a:buSzPct val="45000"/>
              <a:buFont typeface="Wingdings" panose="05000000000000000000" pitchFamily="2" charset="2"/>
              <a:buChar char=""/>
            </a:pPr>
            <a:r>
              <a:rPr lang="es-MX" altLang="es-MX" sz="2000" dirty="0"/>
              <a:t>El profesor supervisa</a:t>
            </a:r>
          </a:p>
          <a:p>
            <a:pPr eaLnBrk="1">
              <a:buSzPct val="45000"/>
              <a:buFont typeface="Wingdings" panose="05000000000000000000" pitchFamily="2" charset="2"/>
              <a:buChar char=""/>
            </a:pPr>
            <a:r>
              <a:rPr lang="es-MX" altLang="es-MX" sz="2000" dirty="0"/>
              <a:t>Al principio del curso en clase o por tema</a:t>
            </a:r>
          </a:p>
          <a:p>
            <a:pPr eaLnBrk="1">
              <a:buSzPct val="45000"/>
              <a:buFont typeface="Wingdings" panose="05000000000000000000" pitchFamily="2" charset="2"/>
              <a:buChar char=""/>
            </a:pPr>
            <a:r>
              <a:rPr lang="es-MX" altLang="es-MX" sz="2000" dirty="0"/>
              <a:t>Identifica contenidos principales, conocimientos previos. Selecciona o diseña</a:t>
            </a:r>
          </a:p>
          <a:p>
            <a:pPr eaLnBrk="1">
              <a:buSzPct val="45000"/>
              <a:buFont typeface="Wingdings" panose="05000000000000000000" pitchFamily="2" charset="2"/>
              <a:buChar char=""/>
            </a:pPr>
            <a:r>
              <a:rPr lang="es-MX" altLang="es-MX" sz="2000" dirty="0"/>
              <a:t>Observación, exposición de ideas, pruebas objetivas y pruebas de desempeño</a:t>
            </a:r>
          </a:p>
          <a:p>
            <a:pPr eaLnBrk="1">
              <a:buSzPct val="45000"/>
              <a:buFont typeface="Wingdings" panose="05000000000000000000" pitchFamily="2" charset="2"/>
              <a:buChar char=""/>
            </a:pPr>
            <a:endParaRPr lang="es-MX" altLang="es-MX" sz="2000" dirty="0"/>
          </a:p>
          <a:p>
            <a:pPr eaLnBrk="1">
              <a:buSzPct val="45000"/>
              <a:buFont typeface="Wingdings" panose="05000000000000000000" pitchFamily="2" charset="2"/>
              <a:buNone/>
            </a:pPr>
            <a:endParaRPr lang="es-MX" altLang="es-MX" sz="2000" dirty="0"/>
          </a:p>
        </p:txBody>
      </p:sp>
      <p:sp>
        <p:nvSpPr>
          <p:cNvPr id="11270" name="Text Box 5">
            <a:extLst>
              <a:ext uri="{FF2B5EF4-FFF2-40B4-BE49-F238E27FC236}">
                <a16:creationId xmlns:a16="http://schemas.microsoft.com/office/drawing/2014/main" xmlns="" id="{882147DB-9DEA-442F-9EEA-23C21EA3C0F0}"/>
              </a:ext>
            </a:extLst>
          </p:cNvPr>
          <p:cNvSpPr txBox="1">
            <a:spLocks noChangeArrowheads="1"/>
          </p:cNvSpPr>
          <p:nvPr/>
        </p:nvSpPr>
        <p:spPr bwMode="auto">
          <a:xfrm>
            <a:off x="4327744" y="1441740"/>
            <a:ext cx="3532676" cy="4755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405" rIns="0" bIns="0"/>
          <a:lstStyle>
            <a:lvl1pPr marL="431800" indent="-323850">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None/>
            </a:pPr>
            <a:r>
              <a:rPr lang="es-MX" altLang="es-MX" sz="2000" dirty="0"/>
              <a:t>Formativa</a:t>
            </a:r>
          </a:p>
          <a:p>
            <a:pPr eaLnBrk="1">
              <a:buSzPct val="45000"/>
              <a:buFont typeface="Wingdings" panose="05000000000000000000" pitchFamily="2" charset="2"/>
              <a:buChar char=""/>
            </a:pPr>
            <a:r>
              <a:rPr lang="es-MX" altLang="es-MX" sz="2000" dirty="0"/>
              <a:t>Evaluación reguladora y consustancial del proceso de aprendizaje</a:t>
            </a:r>
          </a:p>
          <a:p>
            <a:pPr eaLnBrk="1">
              <a:buSzPct val="45000"/>
              <a:buFont typeface="Wingdings" panose="05000000000000000000" pitchFamily="2" charset="2"/>
              <a:buChar char=""/>
            </a:pPr>
            <a:r>
              <a:rPr lang="es-MX" altLang="es-MX" sz="2000" dirty="0"/>
              <a:t>El profesor supervisa el proceso</a:t>
            </a:r>
          </a:p>
          <a:p>
            <a:pPr eaLnBrk="1">
              <a:buSzPct val="45000"/>
              <a:buFont typeface="Wingdings" panose="05000000000000000000" pitchFamily="2" charset="2"/>
              <a:buChar char=""/>
            </a:pPr>
            <a:r>
              <a:rPr lang="es-MX" altLang="es-MX" sz="2000" dirty="0"/>
              <a:t>Evaluación constante</a:t>
            </a:r>
          </a:p>
          <a:p>
            <a:pPr eaLnBrk="1">
              <a:buSzPct val="45000"/>
              <a:buFont typeface="Wingdings" panose="05000000000000000000" pitchFamily="2" charset="2"/>
              <a:buChar char=""/>
            </a:pPr>
            <a:r>
              <a:rPr lang="es-MX" altLang="es-MX" sz="2000" dirty="0"/>
              <a:t>Regula, adapta y reestructura el proceso de aprendizaje</a:t>
            </a:r>
          </a:p>
          <a:p>
            <a:pPr eaLnBrk="1">
              <a:buSzPct val="45000"/>
              <a:buFont typeface="Wingdings" panose="05000000000000000000" pitchFamily="2" charset="2"/>
              <a:buChar char=""/>
            </a:pPr>
            <a:r>
              <a:rPr lang="es-MX" altLang="es-MX" sz="2000" dirty="0"/>
              <a:t>Rúbricas, listas de cotejo y ejercicios</a:t>
            </a:r>
          </a:p>
          <a:p>
            <a:pPr eaLnBrk="1">
              <a:buSzPct val="45000"/>
              <a:buFont typeface="Wingdings" panose="05000000000000000000" pitchFamily="2" charset="2"/>
              <a:buNone/>
            </a:pPr>
            <a:endParaRPr lang="es-MX" altLang="es-MX" sz="2000" dirty="0"/>
          </a:p>
        </p:txBody>
      </p:sp>
      <p:sp>
        <p:nvSpPr>
          <p:cNvPr id="11271" name="Text Box 6">
            <a:extLst>
              <a:ext uri="{FF2B5EF4-FFF2-40B4-BE49-F238E27FC236}">
                <a16:creationId xmlns:a16="http://schemas.microsoft.com/office/drawing/2014/main" xmlns="" id="{AD242783-F4FC-4957-BD61-F205E6C1B5CE}"/>
              </a:ext>
            </a:extLst>
          </p:cNvPr>
          <p:cNvSpPr txBox="1">
            <a:spLocks noChangeArrowheads="1"/>
          </p:cNvSpPr>
          <p:nvPr/>
        </p:nvSpPr>
        <p:spPr bwMode="auto">
          <a:xfrm>
            <a:off x="7860420" y="1416909"/>
            <a:ext cx="3532676" cy="4755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405" rIns="0" bIns="0"/>
          <a:lstStyle>
            <a:lvl1pPr marL="431800" indent="-323850">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2000">
                <a:solidFill>
                  <a:srgbClr val="000000"/>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None/>
            </a:pPr>
            <a:r>
              <a:rPr lang="es-MX" altLang="es-MX" sz="2000" dirty="0"/>
              <a:t>Sumativa</a:t>
            </a:r>
          </a:p>
          <a:p>
            <a:pPr eaLnBrk="1">
              <a:buSzPct val="45000"/>
              <a:buFont typeface="Wingdings" panose="05000000000000000000" pitchFamily="2" charset="2"/>
              <a:buChar char=""/>
            </a:pPr>
            <a:r>
              <a:rPr lang="es-MX" altLang="es-MX" sz="2000" dirty="0"/>
              <a:t>Evaluación final</a:t>
            </a:r>
          </a:p>
          <a:p>
            <a:pPr eaLnBrk="1">
              <a:buSzPct val="45000"/>
              <a:buFont typeface="Wingdings" panose="05000000000000000000" pitchFamily="2" charset="2"/>
              <a:buChar char=""/>
            </a:pPr>
            <a:r>
              <a:rPr lang="es-MX" altLang="es-MX" sz="2000" dirty="0"/>
              <a:t>Institución y docente</a:t>
            </a:r>
          </a:p>
          <a:p>
            <a:pPr eaLnBrk="1">
              <a:buSzPct val="45000"/>
              <a:buFont typeface="Wingdings" panose="05000000000000000000" pitchFamily="2" charset="2"/>
              <a:buChar char=""/>
            </a:pPr>
            <a:r>
              <a:rPr lang="es-MX" altLang="es-MX" sz="2000" dirty="0"/>
              <a:t>Al final </a:t>
            </a:r>
          </a:p>
          <a:p>
            <a:pPr eaLnBrk="1">
              <a:buSzPct val="45000"/>
              <a:buFont typeface="Wingdings" panose="05000000000000000000" pitchFamily="2" charset="2"/>
              <a:buChar char=""/>
            </a:pPr>
            <a:r>
              <a:rPr lang="es-MX" altLang="es-MX" sz="2000" dirty="0"/>
              <a:t>Avalar el aprendizaje</a:t>
            </a:r>
          </a:p>
          <a:p>
            <a:pPr eaLnBrk="1">
              <a:buSzPct val="45000"/>
              <a:buFont typeface="Wingdings" panose="05000000000000000000" pitchFamily="2" charset="2"/>
              <a:buChar char=""/>
            </a:pPr>
            <a:r>
              <a:rPr lang="es-MX" altLang="es-MX" sz="2000" dirty="0"/>
              <a:t>Rúbricas, portafolios de evidencias y listas de cotejo</a:t>
            </a:r>
          </a:p>
        </p:txBody>
      </p:sp>
    </p:spTree>
    <p:extLst>
      <p:ext uri="{BB962C8B-B14F-4D97-AF65-F5344CB8AC3E}">
        <p14:creationId xmlns:p14="http://schemas.microsoft.com/office/powerpoint/2010/main" val="3765950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xmlns="" id="{3547A929-C897-40E1-AA1D-EAD27822F48E}"/>
              </a:ext>
            </a:extLst>
          </p:cNvPr>
          <p:cNvSpPr txBox="1">
            <a:spLocks noChangeArrowheads="1"/>
          </p:cNvSpPr>
          <p:nvPr/>
        </p:nvSpPr>
        <p:spPr bwMode="auto">
          <a:xfrm>
            <a:off x="608834" y="283920"/>
            <a:ext cx="10970496" cy="5306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4405" rIns="0" bIns="0" anchor="ctr"/>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ct val="0"/>
              </a:spcBef>
            </a:pPr>
            <a:r>
              <a:rPr lang="es-MX" altLang="es-MX" sz="3870" dirty="0"/>
              <a:t>Bibliografía:</a:t>
            </a:r>
          </a:p>
          <a:p>
            <a:pPr algn="ctr" eaLnBrk="1">
              <a:spcBef>
                <a:spcPct val="0"/>
              </a:spcBef>
            </a:pPr>
            <a:r>
              <a:rPr lang="es-MX" altLang="es-MX" sz="3870" dirty="0"/>
              <a:t>Díaz Barriga. F, </a:t>
            </a:r>
            <a:r>
              <a:rPr lang="es-MX" altLang="es-MX" sz="3870" b="1" i="1" dirty="0"/>
              <a:t>Estrategias docentes para un aprendizaje significativo: una interpretación </a:t>
            </a:r>
            <a:r>
              <a:rPr lang="es-MX" altLang="es-MX" sz="3870" b="1" i="1" dirty="0" err="1"/>
              <a:t>constructivista.</a:t>
            </a:r>
            <a:r>
              <a:rPr lang="es-MX" altLang="es-MX" sz="3870" dirty="0" err="1"/>
              <a:t>México</a:t>
            </a:r>
            <a:r>
              <a:rPr lang="es-MX" altLang="es-MX" sz="3870" dirty="0"/>
              <a:t>. Mc Graw Hill</a:t>
            </a:r>
          </a:p>
        </p:txBody>
      </p:sp>
    </p:spTree>
    <p:extLst>
      <p:ext uri="{BB962C8B-B14F-4D97-AF65-F5344CB8AC3E}">
        <p14:creationId xmlns:p14="http://schemas.microsoft.com/office/powerpoint/2010/main" val="347479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xmlns="" id="{C3A49405-9A92-4C76-876B-C1A17A74F431}"/>
              </a:ext>
            </a:extLst>
          </p:cNvPr>
          <p:cNvSpPr>
            <a:spLocks noGrp="1" noChangeArrowheads="1"/>
          </p:cNvSpPr>
          <p:nvPr>
            <p:ph type="title"/>
          </p:nvPr>
        </p:nvSpPr>
        <p:spPr>
          <a:xfrm>
            <a:off x="349642" y="86398"/>
            <a:ext cx="10970496" cy="1512907"/>
          </a:xfrm>
        </p:spPr>
        <p:txBody>
          <a:bodyPr vert="horz" lIns="91440" tIns="38706" rIns="91440" bIns="45720" rtlCol="0" anchor="ctr">
            <a:normAutofit/>
          </a:bodyPr>
          <a:lstStyle/>
          <a:p>
            <a:pP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sz="4354"/>
              <a:t>Formatos e instrumentos para la evaluación</a:t>
            </a:r>
          </a:p>
        </p:txBody>
      </p:sp>
      <p:graphicFrame>
        <p:nvGraphicFramePr>
          <p:cNvPr id="9218" name="Group 2">
            <a:extLst>
              <a:ext uri="{FF2B5EF4-FFF2-40B4-BE49-F238E27FC236}">
                <a16:creationId xmlns:a16="http://schemas.microsoft.com/office/drawing/2014/main" xmlns="" id="{246FEE51-E810-43AA-AD4F-5D5A75E780F1}"/>
              </a:ext>
            </a:extLst>
          </p:cNvPr>
          <p:cNvGraphicFramePr>
            <a:graphicFrameLocks noGrp="1"/>
          </p:cNvGraphicFramePr>
          <p:nvPr>
            <p:extLst>
              <p:ext uri="{D42A27DB-BD31-4B8C-83A1-F6EECF244321}">
                <p14:modId xmlns:p14="http://schemas.microsoft.com/office/powerpoint/2010/main" val="2931235279"/>
              </p:ext>
            </p:extLst>
          </p:nvPr>
        </p:nvGraphicFramePr>
        <p:xfrm>
          <a:off x="84666" y="1114777"/>
          <a:ext cx="12064552" cy="5747917"/>
        </p:xfrm>
        <a:graphic>
          <a:graphicData uri="http://schemas.openxmlformats.org/drawingml/2006/table">
            <a:tbl>
              <a:tblPr/>
              <a:tblGrid>
                <a:gridCol w="3014660">
                  <a:extLst>
                    <a:ext uri="{9D8B030D-6E8A-4147-A177-3AD203B41FA5}">
                      <a16:colId xmlns:a16="http://schemas.microsoft.com/office/drawing/2014/main" xmlns="" val="20000"/>
                    </a:ext>
                  </a:extLst>
                </a:gridCol>
                <a:gridCol w="1004887">
                  <a:extLst>
                    <a:ext uri="{9D8B030D-6E8A-4147-A177-3AD203B41FA5}">
                      <a16:colId xmlns:a16="http://schemas.microsoft.com/office/drawing/2014/main" xmlns="" val="20001"/>
                    </a:ext>
                  </a:extLst>
                </a:gridCol>
                <a:gridCol w="4021518">
                  <a:extLst>
                    <a:ext uri="{9D8B030D-6E8A-4147-A177-3AD203B41FA5}">
                      <a16:colId xmlns:a16="http://schemas.microsoft.com/office/drawing/2014/main" xmlns="" val="20002"/>
                    </a:ext>
                  </a:extLst>
                </a:gridCol>
                <a:gridCol w="441362">
                  <a:extLst>
                    <a:ext uri="{9D8B030D-6E8A-4147-A177-3AD203B41FA5}">
                      <a16:colId xmlns:a16="http://schemas.microsoft.com/office/drawing/2014/main" xmlns="" val="20003"/>
                    </a:ext>
                  </a:extLst>
                </a:gridCol>
                <a:gridCol w="1235418">
                  <a:extLst>
                    <a:ext uri="{9D8B030D-6E8A-4147-A177-3AD203B41FA5}">
                      <a16:colId xmlns:a16="http://schemas.microsoft.com/office/drawing/2014/main" xmlns="" val="20004"/>
                    </a:ext>
                  </a:extLst>
                </a:gridCol>
                <a:gridCol w="2346707">
                  <a:extLst>
                    <a:ext uri="{9D8B030D-6E8A-4147-A177-3AD203B41FA5}">
                      <a16:colId xmlns:a16="http://schemas.microsoft.com/office/drawing/2014/main" xmlns="" val="20005"/>
                    </a:ext>
                  </a:extLst>
                </a:gridCol>
              </a:tblGrid>
              <a:tr h="825499">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NOMBRE DEL COLEGIO:</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gridSpan="3">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Instituto Canadiense </a:t>
                      </a:r>
                      <a:r>
                        <a:rPr kumimoji="0" lang="es-MX" altLang="es-MX" sz="1200" b="0" i="0" u="none" strike="noStrike" cap="none" normalizeH="0" baseline="0" dirty="0" err="1">
                          <a:ln>
                            <a:noFill/>
                          </a:ln>
                          <a:solidFill>
                            <a:srgbClr val="000000"/>
                          </a:solidFill>
                          <a:effectLst/>
                          <a:latin typeface="Arial"/>
                          <a:ea typeface="Microsoft YaHei"/>
                        </a:rPr>
                        <a:t>Clarac</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hMerge="1">
                  <a:txBody>
                    <a:bodyPr/>
                    <a:lstStyle/>
                    <a:p>
                      <a:endParaRPr lang="es-MX"/>
                    </a:p>
                  </a:txBody>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CLAVE: 1350</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596194">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NOMBRE DEL PROYECTO:</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gridSpan="5">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rtl="0" eaLnBrk="1" fontAlgn="base" latinLnBrk="0" hangingPunct="0">
                        <a:lnSpc>
                          <a:spcPct val="93000"/>
                        </a:lnSpc>
                        <a:spcBef>
                          <a:spcPct val="0"/>
                        </a:spcBef>
                        <a:spcAft>
                          <a:spcPct val="0"/>
                        </a:spcAft>
                        <a:buFont typeface="Times New Roman" panose="02020603050405020304" pitchFamily="18" charset="0"/>
                        <a:buNone/>
                      </a:pPr>
                      <a:r>
                        <a:rPr lang="es-MX" altLang="es-MX" sz="1200" b="0" i="0" u="none" strike="noStrike" cap="none" normalizeH="0" baseline="0" dirty="0">
                          <a:ln>
                            <a:noFill/>
                          </a:ln>
                          <a:solidFill>
                            <a:srgbClr val="000000"/>
                          </a:solidFill>
                          <a:effectLst/>
                          <a:latin typeface="Arial"/>
                          <a:ea typeface="Microsoft YaHei"/>
                        </a:rPr>
                        <a:t>Impacto ambiental del desecho de dispositivos móviles</a:t>
                      </a:r>
                      <a:endParaRPr kumimoji="0" lang="es-MX" altLang="es-MX" sz="1200" b="0" i="0" u="none" strike="noStrike" cap="none" normalizeH="0" baseline="0" dirty="0">
                        <a:ln>
                          <a:noFill/>
                        </a:ln>
                        <a:solidFill>
                          <a:srgbClr val="000000"/>
                        </a:solidFill>
                        <a:effectLst/>
                        <a:latin typeface="Arial"/>
                        <a:ea typeface="Microsoft YaHei"/>
                      </a:endParaRP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1"/>
                  </a:ext>
                </a:extLst>
              </a:tr>
              <a:tr h="105480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INTEGRANTES DEL EQUIPO:</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gridSpan="3">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José Gómez López</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José Eduardo Yáñez Hernández</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Miguel Miranda Rizo</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Samuel Arias Ortiz</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s-MX" altLang="es-MX" sz="1200" b="0" i="0" u="none" strike="noStrike" cap="none" normalizeH="0" baseline="0" dirty="0">
                          <a:ln>
                            <a:noFill/>
                          </a:ln>
                          <a:solidFill>
                            <a:srgbClr val="000000"/>
                          </a:solidFill>
                          <a:effectLst/>
                          <a:latin typeface="Arial"/>
                          <a:ea typeface="Microsoft YaHei"/>
                        </a:rPr>
                        <a:t>Edgar Alan Cardiel </a:t>
                      </a:r>
                      <a:r>
                        <a:rPr kumimoji="0" lang="es-MX" altLang="es-MX" sz="1200" b="0" i="0" u="none" strike="noStrike" cap="none" normalizeH="0" baseline="0" dirty="0" smtClean="0">
                          <a:ln>
                            <a:noFill/>
                          </a:ln>
                          <a:solidFill>
                            <a:srgbClr val="000000"/>
                          </a:solidFill>
                          <a:effectLst/>
                          <a:latin typeface="Arial"/>
                          <a:ea typeface="Microsoft YaHei"/>
                        </a:rPr>
                        <a:t>Sánchez y Eduardo Torres Miranda</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EQUIPO #</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4</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596194">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FECHA DE INICIO DEL PROYECTO</a:t>
                      </a:r>
                    </a:p>
                    <a:p>
                      <a:pPr marL="0" marR="0" lvl="0" indent="0" algn="l">
                        <a:lnSpc>
                          <a:spcPct val="93000"/>
                        </a:lnSpc>
                        <a:spcBef>
                          <a:spcPct val="0"/>
                        </a:spcBef>
                        <a:spcAft>
                          <a:spcPct val="0"/>
                        </a:spcAft>
                        <a:buFont typeface="Times New Roman" panose="02020603050405020304" pitchFamily="18" charset="0"/>
                        <a:buNone/>
                      </a:pPr>
                      <a:endParaRPr lang="es-MX" altLang="es-MX" sz="1200" b="1" i="0" u="none" strike="noStrike" cap="none" normalizeH="0" baseline="0" dirty="0">
                        <a:ln>
                          <a:noFill/>
                        </a:ln>
                        <a:solidFill>
                          <a:srgbClr val="000000"/>
                        </a:solidFill>
                        <a:effectLst/>
                        <a:latin typeface="Arial"/>
                        <a:ea typeface="Microsoft YaHei"/>
                      </a:endParaRP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gridSpan="3">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FECHA DE TÉRMINO DEL PROYECTO</a:t>
                      </a:r>
                    </a:p>
                    <a:p>
                      <a:pPr marL="0" marR="0" lvl="0" indent="0" algn="l">
                        <a:lnSpc>
                          <a:spcPct val="93000"/>
                        </a:lnSpc>
                        <a:spcBef>
                          <a:spcPct val="0"/>
                        </a:spcBef>
                        <a:spcAft>
                          <a:spcPct val="0"/>
                        </a:spcAft>
                        <a:buFont typeface="Times New Roman" panose="02020603050405020304" pitchFamily="18" charset="0"/>
                        <a:buNone/>
                      </a:pPr>
                      <a:endParaRPr lang="es-MX" altLang="es-MX" sz="1200" b="1" i="0" u="none" strike="noStrike" cap="none" normalizeH="0" baseline="0" dirty="0">
                        <a:ln>
                          <a:noFill/>
                        </a:ln>
                        <a:solidFill>
                          <a:srgbClr val="000000"/>
                        </a:solidFill>
                        <a:effectLst/>
                        <a:latin typeface="Arial"/>
                        <a:ea typeface="Microsoft YaHei"/>
                      </a:endParaRP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4"/>
                  </a:ext>
                </a:extLst>
              </a:tr>
              <a:tr h="382175">
                <a:tc gridSpan="3">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Ciclo escolar 2020-2021</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gridSpan="3">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Ciclo escolar 2020-2021</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r h="382175">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MATERIAS INVOLUCRADAS</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a:ea typeface="Microsoft YaHei"/>
                        </a:rPr>
                        <a:t>NOMBRE DE PROFESORES</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6"/>
                  </a:ext>
                </a:extLst>
              </a:tr>
              <a:tr h="382175">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smtClean="0">
                          <a:ln>
                            <a:noFill/>
                          </a:ln>
                          <a:solidFill>
                            <a:srgbClr val="000000"/>
                          </a:solidFill>
                          <a:effectLst/>
                          <a:latin typeface="Arial"/>
                          <a:ea typeface="Microsoft YaHei"/>
                        </a:rPr>
                        <a:t>Etimologías grecolatinas</a:t>
                      </a:r>
                      <a:endParaRPr kumimoji="0" lang="es-MX" altLang="es-MX" sz="1200" b="0" i="0" u="none" strike="noStrike" cap="none" normalizeH="0" baseline="0" dirty="0">
                        <a:ln>
                          <a:noFill/>
                        </a:ln>
                        <a:solidFill>
                          <a:srgbClr val="000000"/>
                        </a:solidFill>
                        <a:effectLst/>
                        <a:latin typeface="Arial"/>
                        <a:ea typeface="Microsoft YaHei"/>
                      </a:endParaRP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s-MX" altLang="es-MX" sz="1200" b="0" i="0" u="none" strike="noStrike" cap="none" normalizeH="0" baseline="0" dirty="0">
                          <a:ln>
                            <a:noFill/>
                          </a:ln>
                          <a:solidFill>
                            <a:srgbClr val="000000"/>
                          </a:solidFill>
                          <a:effectLst/>
                          <a:latin typeface="Arial"/>
                          <a:ea typeface="Microsoft YaHei"/>
                        </a:rPr>
                        <a:t>José Eduardo Yáñez Hernández</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7"/>
                  </a:ext>
                </a:extLst>
              </a:tr>
              <a:tr h="382175">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Química</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José Gómez López</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8"/>
                  </a:ext>
                </a:extLst>
              </a:tr>
              <a:tr h="382175">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Historia</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s-MX" altLang="es-MX" sz="1200" b="0" i="0" u="none" strike="noStrike" cap="none" normalizeH="0" baseline="0" dirty="0">
                          <a:ln>
                            <a:noFill/>
                          </a:ln>
                          <a:solidFill>
                            <a:srgbClr val="000000"/>
                          </a:solidFill>
                          <a:effectLst/>
                          <a:latin typeface="Arial"/>
                          <a:ea typeface="Microsoft YaHei"/>
                        </a:rPr>
                        <a:t>Samuel Arias Ortiz</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9"/>
                  </a:ext>
                </a:extLst>
              </a:tr>
              <a:tr h="382175">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Educación física</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Miguel Miranda Rizo</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10"/>
                  </a:ext>
                </a:extLst>
              </a:tr>
              <a:tr h="382175">
                <a:tc gridSpan="2">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Inglés</a:t>
                      </a: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gridSpan="4">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a:ea typeface="Microsoft YaHei"/>
                        </a:rPr>
                        <a:t>Edgar Alan Cardiel </a:t>
                      </a:r>
                      <a:r>
                        <a:rPr kumimoji="0" lang="es-MX" altLang="es-MX" sz="1200" b="0" i="0" u="none" strike="noStrike" cap="none" normalizeH="0" baseline="0" dirty="0" smtClean="0">
                          <a:ln>
                            <a:noFill/>
                          </a:ln>
                          <a:solidFill>
                            <a:srgbClr val="000000"/>
                          </a:solidFill>
                          <a:effectLst/>
                          <a:latin typeface="Arial"/>
                          <a:ea typeface="Microsoft YaHei"/>
                        </a:rPr>
                        <a:t>Sánchez y Eduardo Torres Miranda</a:t>
                      </a:r>
                      <a:endParaRPr kumimoji="0" lang="es-MX" altLang="es-MX" sz="1200" b="0" i="0" u="none" strike="noStrike" cap="none" normalizeH="0" baseline="0" dirty="0">
                        <a:ln>
                          <a:noFill/>
                        </a:ln>
                        <a:solidFill>
                          <a:srgbClr val="000000"/>
                        </a:solidFill>
                        <a:effectLst/>
                        <a:latin typeface="Arial"/>
                        <a:ea typeface="Microsoft YaHei"/>
                      </a:endParaRPr>
                    </a:p>
                  </a:txBody>
                  <a:tcPr marL="108847" marR="108847" marT="67347" marB="56597"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4397789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xmlns="" id="{C8033FAA-8180-4ACA-8513-B6EB1185857A}"/>
              </a:ext>
            </a:extLst>
          </p:cNvPr>
          <p:cNvSpPr>
            <a:spLocks noGrp="1" noChangeArrowheads="1"/>
          </p:cNvSpPr>
          <p:nvPr>
            <p:ph type="title"/>
          </p:nvPr>
        </p:nvSpPr>
        <p:spPr>
          <a:xfrm>
            <a:off x="-3136" y="-97046"/>
            <a:ext cx="10970496" cy="863796"/>
          </a:xfrm>
        </p:spPr>
        <p:txBody>
          <a:bodyPr vert="horz" lIns="91440" tIns="38706" rIns="91440" bIns="45720" rtlCol="0" anchor="ctr">
            <a:normAutofit/>
          </a:bodyPr>
          <a:lstStyle/>
          <a:p>
            <a:pPr>
              <a:tabLst>
                <a:tab pos="543339" algn="l"/>
                <a:tab pos="1086676" algn="l"/>
                <a:tab pos="1630015" algn="l"/>
                <a:tab pos="2173352" algn="l"/>
                <a:tab pos="2716691" algn="l"/>
                <a:tab pos="3260028" algn="l"/>
                <a:tab pos="3803367" algn="l"/>
                <a:tab pos="4346705" algn="l"/>
                <a:tab pos="4890043" algn="l"/>
                <a:tab pos="5433381" algn="l"/>
                <a:tab pos="5976719" algn="l"/>
                <a:tab pos="6520057" algn="l"/>
                <a:tab pos="7063395" algn="l"/>
                <a:tab pos="7606733" algn="l"/>
                <a:tab pos="8150072" algn="l"/>
                <a:tab pos="8693409" algn="l"/>
                <a:tab pos="9236748" algn="l"/>
                <a:tab pos="9780085" algn="l"/>
                <a:tab pos="10323424" algn="l"/>
                <a:tab pos="10866761" algn="l"/>
              </a:tabLst>
            </a:pPr>
            <a:r>
              <a:rPr lang="es-MX" altLang="es-MX" sz="4354"/>
              <a:t>Formatos e instrumentos para la evaluación</a:t>
            </a:r>
          </a:p>
        </p:txBody>
      </p:sp>
      <p:graphicFrame>
        <p:nvGraphicFramePr>
          <p:cNvPr id="10242" name="Group 2">
            <a:extLst>
              <a:ext uri="{FF2B5EF4-FFF2-40B4-BE49-F238E27FC236}">
                <a16:creationId xmlns:a16="http://schemas.microsoft.com/office/drawing/2014/main" xmlns="" id="{F76A1A42-4D82-4086-822C-6F36A24611A4}"/>
              </a:ext>
            </a:extLst>
          </p:cNvPr>
          <p:cNvGraphicFramePr>
            <a:graphicFrameLocks noGrp="1"/>
          </p:cNvGraphicFramePr>
          <p:nvPr>
            <p:extLst>
              <p:ext uri="{D42A27DB-BD31-4B8C-83A1-F6EECF244321}">
                <p14:modId xmlns:p14="http://schemas.microsoft.com/office/powerpoint/2010/main" val="3649279605"/>
              </p:ext>
            </p:extLst>
          </p:nvPr>
        </p:nvGraphicFramePr>
        <p:xfrm>
          <a:off x="204882" y="660093"/>
          <a:ext cx="11869190" cy="6704678"/>
        </p:xfrm>
        <a:graphic>
          <a:graphicData uri="http://schemas.openxmlformats.org/drawingml/2006/table">
            <a:tbl>
              <a:tblPr/>
              <a:tblGrid>
                <a:gridCol w="1256121">
                  <a:extLst>
                    <a:ext uri="{9D8B030D-6E8A-4147-A177-3AD203B41FA5}">
                      <a16:colId xmlns:a16="http://schemas.microsoft.com/office/drawing/2014/main" xmlns="" val="20000"/>
                    </a:ext>
                  </a:extLst>
                </a:gridCol>
                <a:gridCol w="777323">
                  <a:extLst>
                    <a:ext uri="{9D8B030D-6E8A-4147-A177-3AD203B41FA5}">
                      <a16:colId xmlns:a16="http://schemas.microsoft.com/office/drawing/2014/main" xmlns="" val="20001"/>
                    </a:ext>
                  </a:extLst>
                </a:gridCol>
                <a:gridCol w="511753">
                  <a:extLst>
                    <a:ext uri="{9D8B030D-6E8A-4147-A177-3AD203B41FA5}">
                      <a16:colId xmlns:a16="http://schemas.microsoft.com/office/drawing/2014/main" xmlns="" val="20002"/>
                    </a:ext>
                  </a:extLst>
                </a:gridCol>
                <a:gridCol w="676522">
                  <a:extLst>
                    <a:ext uri="{9D8B030D-6E8A-4147-A177-3AD203B41FA5}">
                      <a16:colId xmlns:a16="http://schemas.microsoft.com/office/drawing/2014/main" xmlns="" val="20003"/>
                    </a:ext>
                  </a:extLst>
                </a:gridCol>
                <a:gridCol w="1492614">
                  <a:extLst>
                    <a:ext uri="{9D8B030D-6E8A-4147-A177-3AD203B41FA5}">
                      <a16:colId xmlns:a16="http://schemas.microsoft.com/office/drawing/2014/main" xmlns="" val="20004"/>
                    </a:ext>
                  </a:extLst>
                </a:gridCol>
                <a:gridCol w="405139">
                  <a:extLst>
                    <a:ext uri="{9D8B030D-6E8A-4147-A177-3AD203B41FA5}">
                      <a16:colId xmlns:a16="http://schemas.microsoft.com/office/drawing/2014/main" xmlns="" val="20005"/>
                    </a:ext>
                  </a:extLst>
                </a:gridCol>
                <a:gridCol w="2155567">
                  <a:extLst>
                    <a:ext uri="{9D8B030D-6E8A-4147-A177-3AD203B41FA5}">
                      <a16:colId xmlns:a16="http://schemas.microsoft.com/office/drawing/2014/main" xmlns="" val="20006"/>
                    </a:ext>
                  </a:extLst>
                </a:gridCol>
                <a:gridCol w="4594151">
                  <a:extLst>
                    <a:ext uri="{9D8B030D-6E8A-4147-A177-3AD203B41FA5}">
                      <a16:colId xmlns:a16="http://schemas.microsoft.com/office/drawing/2014/main" xmlns="" val="20007"/>
                    </a:ext>
                  </a:extLst>
                </a:gridCol>
              </a:tblGrid>
              <a:tr h="439230">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CONTEXTO:</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hMerge="1">
                  <a:txBody>
                    <a:bodyPr/>
                    <a:lstStyle/>
                    <a:p>
                      <a:endParaRPr lang="es-MX"/>
                    </a:p>
                  </a:txBody>
                  <a:tcPr/>
                </a:tc>
                <a:tc gridSpan="6">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rPr>
                        <a:t>Se desarrolla el proyecto con el fin de que nuestros alumnos formen una personalidad sólida y consciente de lo que lo conforma y lo que lo rodea</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46060">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OBJETIVO GENERAL:</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gridSpan="6">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Que el alumno genere una conciencia de su integridad, su entorno y las situaciones que pueden afectar su vida</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1"/>
                  </a:ext>
                </a:extLst>
              </a:tr>
              <a:tr h="439230">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OBJETIVOS ESPECÍFICOS (DISCIPLINAS INVOLUCRADAS)</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OBJETIVOS</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2"/>
                  </a:ext>
                </a:extLst>
              </a:tr>
              <a:tr h="412611">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Etimologías grecolatinas</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Historia</a:t>
                      </a:r>
                      <a:endParaRPr kumimoji="0" lang="es-MX" altLang="es-MX"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3"/>
                  </a:ext>
                </a:extLst>
              </a:tr>
              <a:tr h="412611">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Química</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Educación Física</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0" i="0" u="none" strike="noStrike" cap="none" normalizeH="0" baseline="0" dirty="0" smtClean="0">
                          <a:ln>
                            <a:noFill/>
                          </a:ln>
                          <a:solidFill>
                            <a:srgbClr val="000000"/>
                          </a:solidFill>
                          <a:effectLst/>
                          <a:latin typeface="Arial" panose="020B0604020202020204" pitchFamily="34" charset="0"/>
                          <a:ea typeface="Microsoft YaHei" panose="020B0503020204020204" pitchFamily="34" charset="-122"/>
                        </a:rPr>
                        <a:t>Inglés</a:t>
                      </a:r>
                      <a:endParaRPr kumimoji="0" lang="es-MX" altLang="es-MX" sz="1200" b="0" i="0" u="none" strike="noStrike" cap="none" normalizeH="0" baseline="0" dirty="0">
                        <a:ln>
                          <a:noFill/>
                        </a:ln>
                        <a:solidFill>
                          <a:srgbClr val="000000"/>
                        </a:solidFill>
                        <a:effectLst/>
                        <a:latin typeface="Arial" panose="020B0604020202020204" pitchFamily="34" charset="0"/>
                        <a:ea typeface="Microsoft YaHei" panose="020B0503020204020204" pitchFamily="34" charset="-122"/>
                      </a:endParaRP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4"/>
                  </a:ext>
                </a:extLst>
              </a:tr>
              <a:tr h="279511">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TEMÁTICAS POR DISCIPLINA</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TEMAS</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r h="412611">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6"/>
                  </a:ext>
                </a:extLst>
              </a:tr>
              <a:tr h="412611">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7"/>
                  </a:ext>
                </a:extLst>
              </a:tr>
              <a:tr h="439230">
                <a:tc gridSpan="6">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1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TIPO DE EVALUACIÓN</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8"/>
                  </a:ext>
                </a:extLst>
              </a:tr>
              <a:tr h="412611">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gridSpan="5">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9"/>
                  </a:ext>
                </a:extLst>
              </a:tr>
              <a:tr h="412611">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gridSpan="5">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0"/>
                  </a:ext>
                </a:extLst>
              </a:tr>
              <a:tr h="412611">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gridSpan="5">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11"/>
                  </a:ext>
                </a:extLst>
              </a:tr>
              <a:tr h="439230">
                <a:tc gridSpan="3">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TEMAS</a:t>
                      </a:r>
                    </a:p>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SEMANA</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SEMANA1</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FECHA:</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SEMANA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FECHA:</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s-MX" altLang="es-MX" sz="12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OBSERVACIONES</a:t>
                      </a:r>
                    </a:p>
                  </a:txBody>
                  <a:tcPr marL="108847" marR="108847" marT="67346"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2"/>
                  </a:ext>
                </a:extLst>
              </a:tr>
              <a:tr h="412611">
                <a:tc gridSpan="3">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hMerge="1">
                  <a:txBody>
                    <a:bodyPr/>
                    <a:lstStyle/>
                    <a:p>
                      <a:endParaRPr lang="es-MX"/>
                    </a:p>
                  </a:txBody>
                  <a:tcPr/>
                </a:tc>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13"/>
                  </a:ext>
                </a:extLst>
              </a:tr>
              <a:tr h="412611">
                <a:tc gridSpan="3">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hMerge="1">
                  <a:txBody>
                    <a:bodyPr/>
                    <a:lstStyle/>
                    <a:p>
                      <a:endParaRPr lang="es-MX"/>
                    </a:p>
                  </a:txBody>
                  <a:tcPr/>
                </a:tc>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hMerge="1">
                  <a:txBody>
                    <a:bodyPr/>
                    <a:lstStyle/>
                    <a:p>
                      <a:endParaRPr lang="es-MX"/>
                    </a:p>
                  </a:txBody>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es-MX" altLang="es-MX"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108847" marR="108847" marT="75947" marB="5659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737510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xmlns="" id="{59416C33-9E90-47CE-941B-FC86560A50EA}"/>
              </a:ext>
            </a:extLst>
          </p:cNvPr>
          <p:cNvSpPr>
            <a:spLocks noGrp="1"/>
          </p:cNvSpPr>
          <p:nvPr>
            <p:ph type="title"/>
          </p:nvPr>
        </p:nvSpPr>
        <p:spPr/>
        <p:txBody>
          <a:bodyPr/>
          <a:lstStyle/>
          <a:p>
            <a:endParaRPr lang="es-MX" altLang="es-MX"/>
          </a:p>
        </p:txBody>
      </p:sp>
      <p:graphicFrame>
        <p:nvGraphicFramePr>
          <p:cNvPr id="4" name="Marcador de contenido 3">
            <a:extLst>
              <a:ext uri="{FF2B5EF4-FFF2-40B4-BE49-F238E27FC236}">
                <a16:creationId xmlns:a16="http://schemas.microsoft.com/office/drawing/2014/main" xmlns="" id="{1B938504-136F-4DE9-B28F-C54CE1F3D1A2}"/>
              </a:ext>
            </a:extLst>
          </p:cNvPr>
          <p:cNvGraphicFramePr>
            <a:graphicFrameLocks noGrp="1"/>
          </p:cNvGraphicFramePr>
          <p:nvPr>
            <p:ph idx="1"/>
            <p:extLst>
              <p:ext uri="{D42A27DB-BD31-4B8C-83A1-F6EECF244321}">
                <p14:modId xmlns:p14="http://schemas.microsoft.com/office/powerpoint/2010/main" val="2705532965"/>
              </p:ext>
            </p:extLst>
          </p:nvPr>
        </p:nvGraphicFramePr>
        <p:xfrm>
          <a:off x="-124177" y="0"/>
          <a:ext cx="12316178" cy="6837441"/>
        </p:xfrm>
        <a:graphic>
          <a:graphicData uri="http://schemas.openxmlformats.org/drawingml/2006/table">
            <a:tbl>
              <a:tblPr>
                <a:tableStyleId>{5C22544A-7EE6-4342-B048-85BDC9FD1C3A}</a:tableStyleId>
              </a:tblPr>
              <a:tblGrid>
                <a:gridCol w="2515863">
                  <a:extLst>
                    <a:ext uri="{9D8B030D-6E8A-4147-A177-3AD203B41FA5}">
                      <a16:colId xmlns:a16="http://schemas.microsoft.com/office/drawing/2014/main" xmlns="" val="20000"/>
                    </a:ext>
                  </a:extLst>
                </a:gridCol>
                <a:gridCol w="84669">
                  <a:extLst>
                    <a:ext uri="{9D8B030D-6E8A-4147-A177-3AD203B41FA5}">
                      <a16:colId xmlns:a16="http://schemas.microsoft.com/office/drawing/2014/main" xmlns="" val="20001"/>
                    </a:ext>
                  </a:extLst>
                </a:gridCol>
                <a:gridCol w="9715646">
                  <a:extLst>
                    <a:ext uri="{9D8B030D-6E8A-4147-A177-3AD203B41FA5}">
                      <a16:colId xmlns:a16="http://schemas.microsoft.com/office/drawing/2014/main" xmlns="" val="20002"/>
                    </a:ext>
                  </a:extLst>
                </a:gridCol>
              </a:tblGrid>
              <a:tr h="679656">
                <a:tc>
                  <a:txBody>
                    <a:bodyPr/>
                    <a:lstStyle/>
                    <a:p>
                      <a:pPr>
                        <a:spcAft>
                          <a:spcPts val="0"/>
                        </a:spcAft>
                      </a:pPr>
                      <a:r>
                        <a:rPr lang="es-MX" sz="1200" kern="100" dirty="0">
                          <a:effectLst/>
                        </a:rPr>
                        <a:t>CONTEXTO:</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gridSpan="2">
                  <a:txBody>
                    <a:bodyPr/>
                    <a:lstStyle/>
                    <a:p>
                      <a:pPr>
                        <a:spcAft>
                          <a:spcPts val="0"/>
                        </a:spcAft>
                      </a:pPr>
                      <a:r>
                        <a:rPr lang="es-MX" sz="1200" kern="100" dirty="0">
                          <a:effectLst/>
                        </a:rPr>
                        <a:t>Se desarrolla el proyecto con el fin de que nuestros alumnos formen una personalidad sólida y consciente de lo que lo conforma y lo que lo rodea</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extLst>
                  <a:ext uri="{0D108BD9-81ED-4DB2-BD59-A6C34878D82A}">
                    <a16:rowId xmlns:a16="http://schemas.microsoft.com/office/drawing/2014/main" xmlns="" val="10000"/>
                  </a:ext>
                </a:extLst>
              </a:tr>
              <a:tr h="395761">
                <a:tc>
                  <a:txBody>
                    <a:bodyPr/>
                    <a:lstStyle/>
                    <a:p>
                      <a:pPr>
                        <a:spcAft>
                          <a:spcPts val="0"/>
                        </a:spcAft>
                      </a:pPr>
                      <a:r>
                        <a:rPr lang="es-MX" sz="1200" kern="100" dirty="0">
                          <a:effectLst/>
                        </a:rPr>
                        <a:t>OBJETIVO GENERAL:</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gridSpan="2">
                  <a:txBody>
                    <a:bodyPr/>
                    <a:lstStyle/>
                    <a:p>
                      <a:pPr lvl="0" algn="just">
                        <a:lnSpc>
                          <a:spcPct val="100000"/>
                        </a:lnSpc>
                        <a:spcBef>
                          <a:spcPts val="0"/>
                        </a:spcBef>
                        <a:spcAft>
                          <a:spcPts val="0"/>
                        </a:spcAft>
                        <a:buNone/>
                      </a:pPr>
                      <a:r>
                        <a:rPr lang="es-MX" sz="1200" b="0" i="0" u="none" strike="noStrike" kern="100" noProof="0" dirty="0">
                          <a:effectLst/>
                          <a:latin typeface="Calibri"/>
                        </a:rPr>
                        <a:t>Se justificará las repercusiones de los propios actos en el medio ambiente por medio de estrategias concretas que le permitan la toma de conciencia y acción generando una sociedad ecológicamente responsable</a:t>
                      </a:r>
                    </a:p>
                  </a:txBody>
                  <a:tcPr marL="30582" marR="30582" marT="30580" marB="30580"/>
                </a:tc>
                <a:tc hMerge="1">
                  <a:txBody>
                    <a:bodyPr/>
                    <a:lstStyle/>
                    <a:p>
                      <a:endParaRPr lang="es-MX"/>
                    </a:p>
                  </a:txBody>
                  <a:tcPr/>
                </a:tc>
                <a:extLst>
                  <a:ext uri="{0D108BD9-81ED-4DB2-BD59-A6C34878D82A}">
                    <a16:rowId xmlns:a16="http://schemas.microsoft.com/office/drawing/2014/main" xmlns="" val="10001"/>
                  </a:ext>
                </a:extLst>
              </a:tr>
              <a:tr h="936724">
                <a:tc gridSpan="2">
                  <a:txBody>
                    <a:bodyPr/>
                    <a:lstStyle/>
                    <a:p>
                      <a:pPr>
                        <a:spcAft>
                          <a:spcPts val="0"/>
                        </a:spcAft>
                      </a:pPr>
                      <a:r>
                        <a:rPr lang="es-MX" sz="1200" kern="100" dirty="0">
                          <a:effectLst/>
                        </a:rPr>
                        <a:t>OBJETIVOS ESPECÍFICOS (DISCIPLINAS INVOLUCRADAS)</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tc>
                  <a:txBody>
                    <a:bodyPr/>
                    <a:lstStyle/>
                    <a:p>
                      <a:pPr algn="ctr">
                        <a:spcAft>
                          <a:spcPts val="0"/>
                        </a:spcAft>
                      </a:pPr>
                      <a:r>
                        <a:rPr lang="es-MX" sz="1200" kern="100" dirty="0">
                          <a:effectLst/>
                        </a:rPr>
                        <a:t>OBJETIVOS</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extLst>
                  <a:ext uri="{0D108BD9-81ED-4DB2-BD59-A6C34878D82A}">
                    <a16:rowId xmlns:a16="http://schemas.microsoft.com/office/drawing/2014/main" xmlns="" val="10002"/>
                  </a:ext>
                </a:extLst>
              </a:tr>
              <a:tr h="451555">
                <a:tc gridSpan="2">
                  <a:txBody>
                    <a:bodyPr/>
                    <a:lstStyle/>
                    <a:p>
                      <a:pPr>
                        <a:spcAft>
                          <a:spcPts val="0"/>
                        </a:spcAft>
                      </a:pPr>
                      <a:r>
                        <a:rPr lang="es-MX" sz="1200" kern="100" dirty="0" smtClean="0">
                          <a:effectLst/>
                          <a:latin typeface="Liberation Serif"/>
                          <a:ea typeface="SimSun" panose="02010600030101010101" pitchFamily="2" charset="-122"/>
                          <a:cs typeface="Lucida Sans" panose="020B0602030504020204" pitchFamily="34" charset="0"/>
                        </a:rPr>
                        <a:t>Etimologías</a:t>
                      </a:r>
                      <a:r>
                        <a:rPr lang="es-MX" sz="1200" kern="100" baseline="0" dirty="0" smtClean="0">
                          <a:effectLst/>
                          <a:latin typeface="Liberation Serif"/>
                          <a:ea typeface="SimSun" panose="02010600030101010101" pitchFamily="2" charset="-122"/>
                          <a:cs typeface="Lucida Sans" panose="020B0602030504020204" pitchFamily="34" charset="0"/>
                        </a:rPr>
                        <a:t> grecolatinas</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tc>
                  <a:txBody>
                    <a:bodyPr/>
                    <a:lstStyle/>
                    <a:p>
                      <a:pPr>
                        <a:spcAft>
                          <a:spcPts val="0"/>
                        </a:spcAft>
                      </a:pP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extLst>
                  <a:ext uri="{0D108BD9-81ED-4DB2-BD59-A6C34878D82A}">
                    <a16:rowId xmlns:a16="http://schemas.microsoft.com/office/drawing/2014/main" xmlns="" val="10003"/>
                  </a:ext>
                </a:extLst>
              </a:tr>
              <a:tr h="790222">
                <a:tc gridSpan="2">
                  <a:txBody>
                    <a:bodyPr/>
                    <a:lstStyle/>
                    <a:p>
                      <a:pPr>
                        <a:spcAft>
                          <a:spcPts val="0"/>
                        </a:spcAft>
                      </a:pPr>
                      <a:r>
                        <a:rPr lang="es-MX" sz="1200" kern="100" dirty="0" smtClean="0">
                          <a:effectLst/>
                        </a:rPr>
                        <a:t>Química</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tc>
                  <a:txBody>
                    <a:bodyPr/>
                    <a:lstStyle/>
                    <a:p>
                      <a:pPr>
                        <a:spcAft>
                          <a:spcPts val="0"/>
                        </a:spcAft>
                      </a:pPr>
                      <a:r>
                        <a:rPr lang="es-MX" sz="1200" kern="100" dirty="0" smtClean="0">
                          <a:effectLst/>
                        </a:rPr>
                        <a:t>Analizará el impacto ambiental y en la salud que tiene el consumo desmedido de los dispositivos móviles por medio del análisis y la discusión de información con el fin de que proponga acciones que favorezcan la reducción reutilización y reciclaje de los materiales que integran a este tipo de equipos y que promueva una cultura de consumidor responsable</a:t>
                      </a:r>
                    </a:p>
                    <a:p>
                      <a:pPr>
                        <a:spcAft>
                          <a:spcPts val="0"/>
                        </a:spcAft>
                      </a:pPr>
                      <a:r>
                        <a:rPr lang="es-MX" sz="1200" kern="100" dirty="0">
                          <a:effectLst/>
                        </a:rPr>
                        <a:t> </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extLst>
                  <a:ext uri="{0D108BD9-81ED-4DB2-BD59-A6C34878D82A}">
                    <a16:rowId xmlns:a16="http://schemas.microsoft.com/office/drawing/2014/main" xmlns="" val="10004"/>
                  </a:ext>
                </a:extLst>
              </a:tr>
              <a:tr h="634999">
                <a:tc gridSpan="2">
                  <a:txBody>
                    <a:bodyPr/>
                    <a:lstStyle/>
                    <a:p>
                      <a:pPr>
                        <a:spcAft>
                          <a:spcPts val="0"/>
                        </a:spcAft>
                      </a:pPr>
                      <a:r>
                        <a:rPr lang="es-MX" sz="1200" kern="100" dirty="0">
                          <a:effectLst/>
                          <a:latin typeface="+mn-lt"/>
                          <a:ea typeface="+mn-ea"/>
                          <a:cs typeface="+mn-cs"/>
                        </a:rPr>
                        <a:t>Historia</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tc>
                  <a:txBody>
                    <a:bodyPr/>
                    <a:lstStyle/>
                    <a:p>
                      <a:pPr>
                        <a:spcAft>
                          <a:spcPts val="0"/>
                        </a:spcAft>
                      </a:pP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extLst>
                  <a:ext uri="{0D108BD9-81ED-4DB2-BD59-A6C34878D82A}">
                    <a16:rowId xmlns:a16="http://schemas.microsoft.com/office/drawing/2014/main" xmlns="" val="10005"/>
                  </a:ext>
                </a:extLst>
              </a:tr>
              <a:tr h="578555">
                <a:tc gridSpan="2">
                  <a:txBody>
                    <a:bodyPr/>
                    <a:lstStyle/>
                    <a:p>
                      <a:pPr lvl="0">
                        <a:spcAft>
                          <a:spcPts val="0"/>
                        </a:spcAft>
                        <a:buNone/>
                      </a:pPr>
                      <a:r>
                        <a:rPr lang="es-MX" sz="1200" kern="100" dirty="0">
                          <a:effectLst/>
                        </a:rPr>
                        <a:t>Educación </a:t>
                      </a:r>
                      <a:r>
                        <a:rPr lang="es-MX" sz="1200" kern="100" dirty="0" smtClean="0">
                          <a:effectLst/>
                        </a:rPr>
                        <a:t>física</a:t>
                      </a:r>
                    </a:p>
                    <a:p>
                      <a:pPr lvl="0">
                        <a:spcAft>
                          <a:spcPts val="0"/>
                        </a:spcAft>
                        <a:buNone/>
                      </a:pPr>
                      <a:endParaRPr lang="es-MX" sz="1200" kern="100" dirty="0" smtClean="0">
                        <a:effectLst/>
                      </a:endParaRPr>
                    </a:p>
                    <a:p>
                      <a:pPr lvl="0">
                        <a:spcAft>
                          <a:spcPts val="0"/>
                        </a:spcAft>
                        <a:buNone/>
                      </a:pPr>
                      <a:r>
                        <a:rPr lang="es-MX" sz="1200" kern="100" dirty="0" smtClean="0">
                          <a:effectLst/>
                        </a:rPr>
                        <a:t>Inglés</a:t>
                      </a:r>
                      <a:endParaRPr lang="es-MX" sz="1200" kern="100" dirty="0">
                        <a:effectLst/>
                      </a:endParaRPr>
                    </a:p>
                  </a:txBody>
                  <a:tcPr marL="30582" marR="30582" marT="30580" marB="30580"/>
                </a:tc>
                <a:tc hMerge="1">
                  <a:txBody>
                    <a:bodyPr/>
                    <a:lstStyle/>
                    <a:p>
                      <a:endParaRPr lang="es-ES"/>
                    </a:p>
                  </a:txBody>
                  <a:tcPr/>
                </a:tc>
                <a:tc>
                  <a:txBody>
                    <a:bodyPr/>
                    <a:lstStyle/>
                    <a:p>
                      <a:pPr lvl="0">
                        <a:spcAft>
                          <a:spcPts val="0"/>
                        </a:spcAft>
                        <a:buNone/>
                      </a:pPr>
                      <a:r>
                        <a:rPr lang="es-MX" sz="1200" kern="100" dirty="0">
                          <a:effectLst/>
                        </a:rPr>
                        <a:t>Se crea una corresponsabilidad por el respeto y el cuidado del planeta.</a:t>
                      </a:r>
                    </a:p>
                  </a:txBody>
                  <a:tcPr marL="30582" marR="30582" marT="30580" marB="30580"/>
                </a:tc>
                <a:extLst>
                  <a:ext uri="{0D108BD9-81ED-4DB2-BD59-A6C34878D82A}">
                    <a16:rowId xmlns:a16="http://schemas.microsoft.com/office/drawing/2014/main" xmlns="" val="3801155866"/>
                  </a:ext>
                </a:extLst>
              </a:tr>
              <a:tr h="659745">
                <a:tc gridSpan="2">
                  <a:txBody>
                    <a:bodyPr/>
                    <a:lstStyle/>
                    <a:p>
                      <a:pPr>
                        <a:spcAft>
                          <a:spcPts val="0"/>
                        </a:spcAft>
                      </a:pPr>
                      <a:r>
                        <a:rPr lang="es-MX" sz="1200" kern="100" dirty="0">
                          <a:effectLst/>
                        </a:rPr>
                        <a:t>TEMÁTICAS POR DISCIPLINA</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tc>
                  <a:txBody>
                    <a:bodyPr/>
                    <a:lstStyle/>
                    <a:p>
                      <a:pPr algn="ctr">
                        <a:spcAft>
                          <a:spcPts val="0"/>
                        </a:spcAft>
                      </a:pPr>
                      <a:r>
                        <a:rPr lang="es-MX" sz="1200" kern="100" dirty="0">
                          <a:effectLst/>
                        </a:rPr>
                        <a:t>TEMAS</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extLst>
                  <a:ext uri="{0D108BD9-81ED-4DB2-BD59-A6C34878D82A}">
                    <a16:rowId xmlns:a16="http://schemas.microsoft.com/office/drawing/2014/main" xmlns="" val="10006"/>
                  </a:ext>
                </a:extLst>
              </a:tr>
              <a:tr h="39576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00" dirty="0" smtClean="0">
                          <a:effectLst/>
                          <a:latin typeface="Liberation Serif"/>
                          <a:ea typeface="SimSun" panose="02010600030101010101" pitchFamily="2" charset="-122"/>
                          <a:cs typeface="Lucida Sans" panose="020B0602030504020204" pitchFamily="34" charset="0"/>
                        </a:rPr>
                        <a:t>Etimologías</a:t>
                      </a:r>
                      <a:r>
                        <a:rPr lang="es-MX" sz="1200" kern="100" baseline="0" dirty="0" smtClean="0">
                          <a:effectLst/>
                          <a:latin typeface="Liberation Serif"/>
                          <a:ea typeface="SimSun" panose="02010600030101010101" pitchFamily="2" charset="-122"/>
                          <a:cs typeface="Lucida Sans" panose="020B0602030504020204" pitchFamily="34" charset="0"/>
                        </a:rPr>
                        <a:t> grecolatinas</a:t>
                      </a:r>
                      <a:endParaRPr lang="es-MX" sz="1200" kern="100" dirty="0" smtClean="0">
                        <a:effectLst/>
                        <a:latin typeface="Liberation Serif"/>
                        <a:ea typeface="SimSun" panose="02010600030101010101" pitchFamily="2" charset="-122"/>
                        <a:cs typeface="Lucida Sans" panose="020B0602030504020204" pitchFamily="34" charset="0"/>
                      </a:endParaRPr>
                    </a:p>
                    <a:p>
                      <a:pPr>
                        <a:spcAft>
                          <a:spcPts val="0"/>
                        </a:spcAft>
                      </a:pP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tc>
                  <a:txBody>
                    <a:bodyPr/>
                    <a:lstStyle/>
                    <a:p>
                      <a:pPr>
                        <a:spcAft>
                          <a:spcPts val="0"/>
                        </a:spcAft>
                      </a:pP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extLst>
                  <a:ext uri="{0D108BD9-81ED-4DB2-BD59-A6C34878D82A}">
                    <a16:rowId xmlns:a16="http://schemas.microsoft.com/office/drawing/2014/main" xmlns="" val="10007"/>
                  </a:ext>
                </a:extLst>
              </a:tr>
              <a:tr h="395761">
                <a:tc gridSpan="2">
                  <a:txBody>
                    <a:bodyPr/>
                    <a:lstStyle/>
                    <a:p>
                      <a:pPr>
                        <a:spcAft>
                          <a:spcPts val="0"/>
                        </a:spcAft>
                      </a:pPr>
                      <a:r>
                        <a:rPr lang="es-MX" sz="1200" kern="100" dirty="0">
                          <a:effectLst/>
                        </a:rPr>
                        <a:t>Química Unidad I</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tc>
                  <a:txBody>
                    <a:bodyPr/>
                    <a:lstStyle/>
                    <a:p>
                      <a:pPr>
                        <a:spcAft>
                          <a:spcPts val="0"/>
                        </a:spcAft>
                      </a:pPr>
                      <a:r>
                        <a:rPr lang="es-MX" sz="1200" kern="100" dirty="0">
                          <a:effectLst/>
                        </a:rPr>
                        <a:t>Elementos químicos en los dispositivos móviles   </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extLst>
                  <a:ext uri="{0D108BD9-81ED-4DB2-BD59-A6C34878D82A}">
                    <a16:rowId xmlns:a16="http://schemas.microsoft.com/office/drawing/2014/main" xmlns="" val="10008"/>
                  </a:ext>
                </a:extLst>
              </a:tr>
              <a:tr h="395761">
                <a:tc gridSpan="2">
                  <a:txBody>
                    <a:bodyPr/>
                    <a:lstStyle/>
                    <a:p>
                      <a:pPr>
                        <a:spcAft>
                          <a:spcPts val="0"/>
                        </a:spcAft>
                      </a:pPr>
                      <a:r>
                        <a:rPr lang="es-MX" sz="1200" kern="100" dirty="0">
                          <a:effectLst/>
                        </a:rPr>
                        <a:t>Historia Unidad </a:t>
                      </a: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tc hMerge="1">
                  <a:txBody>
                    <a:bodyPr/>
                    <a:lstStyle/>
                    <a:p>
                      <a:endParaRPr lang="es-MX"/>
                    </a:p>
                  </a:txBody>
                  <a:tcPr/>
                </a:tc>
                <a:tc>
                  <a:txBody>
                    <a:bodyPr/>
                    <a:lstStyle/>
                    <a:p>
                      <a:pPr>
                        <a:spcAft>
                          <a:spcPts val="0"/>
                        </a:spcAft>
                      </a:pPr>
                      <a:endParaRPr lang="es-MX" sz="1200" kern="100" dirty="0">
                        <a:effectLst/>
                        <a:latin typeface="Liberation Serif"/>
                        <a:ea typeface="SimSun" panose="02010600030101010101" pitchFamily="2" charset="-122"/>
                        <a:cs typeface="Lucida Sans" panose="020B0602030504020204" pitchFamily="34" charset="0"/>
                      </a:endParaRPr>
                    </a:p>
                  </a:txBody>
                  <a:tcPr marL="30582" marR="30582" marT="30580" marB="30580"/>
                </a:tc>
                <a:extLst>
                  <a:ext uri="{0D108BD9-81ED-4DB2-BD59-A6C34878D82A}">
                    <a16:rowId xmlns:a16="http://schemas.microsoft.com/office/drawing/2014/main" xmlns="" val="10009"/>
                  </a:ext>
                </a:extLst>
              </a:tr>
              <a:tr h="395760">
                <a:tc gridSpan="2">
                  <a:txBody>
                    <a:bodyPr/>
                    <a:lstStyle/>
                    <a:p>
                      <a:pPr lvl="0">
                        <a:spcAft>
                          <a:spcPts val="0"/>
                        </a:spcAft>
                        <a:buNone/>
                      </a:pPr>
                      <a:r>
                        <a:rPr lang="es-MX" sz="1200" kern="100" dirty="0">
                          <a:effectLst/>
                        </a:rPr>
                        <a:t>Educación física Unidad 1 Tema 1</a:t>
                      </a:r>
                    </a:p>
                    <a:p>
                      <a:pPr lvl="0">
                        <a:spcAft>
                          <a:spcPts val="0"/>
                        </a:spcAft>
                        <a:buNone/>
                      </a:pPr>
                      <a:r>
                        <a:rPr lang="es-MX" sz="1200" kern="100" dirty="0">
                          <a:effectLst/>
                        </a:rPr>
                        <a:t>Inglés       Unidad</a:t>
                      </a:r>
                    </a:p>
                  </a:txBody>
                  <a:tcPr marL="30582" marR="30582" marT="30580" marB="30580"/>
                </a:tc>
                <a:tc hMerge="1">
                  <a:txBody>
                    <a:bodyPr/>
                    <a:lstStyle/>
                    <a:p>
                      <a:endParaRPr lang="es-ES"/>
                    </a:p>
                  </a:txBody>
                  <a:tcPr/>
                </a:tc>
                <a:tc>
                  <a:txBody>
                    <a:bodyPr/>
                    <a:lstStyle/>
                    <a:p>
                      <a:pPr lvl="0">
                        <a:spcAft>
                          <a:spcPts val="0"/>
                        </a:spcAft>
                        <a:buNone/>
                      </a:pPr>
                      <a:r>
                        <a:rPr lang="es-MX" sz="1200" kern="100" dirty="0">
                          <a:effectLst/>
                        </a:rPr>
                        <a:t>Admirar y comprender el mundo</a:t>
                      </a:r>
                    </a:p>
                    <a:p>
                      <a:pPr lvl="0">
                        <a:spcAft>
                          <a:spcPts val="0"/>
                        </a:spcAft>
                        <a:buNone/>
                      </a:pPr>
                      <a:endParaRPr lang="es-MX" sz="1200" kern="100" dirty="0">
                        <a:effectLst/>
                      </a:endParaRPr>
                    </a:p>
                  </a:txBody>
                  <a:tcPr marL="30582" marR="30582" marT="30580" marB="30580"/>
                </a:tc>
                <a:extLst>
                  <a:ext uri="{0D108BD9-81ED-4DB2-BD59-A6C34878D82A}">
                    <a16:rowId xmlns:a16="http://schemas.microsoft.com/office/drawing/2014/main" xmlns="" val="2827675133"/>
                  </a:ext>
                </a:extLst>
              </a:tr>
            </a:tbl>
          </a:graphicData>
        </a:graphic>
      </p:graphicFrame>
      <p:sp>
        <p:nvSpPr>
          <p:cNvPr id="20519" name="Rectangle 1">
            <a:extLst>
              <a:ext uri="{FF2B5EF4-FFF2-40B4-BE49-F238E27FC236}">
                <a16:creationId xmlns:a16="http://schemas.microsoft.com/office/drawing/2014/main" xmlns="" id="{30D0BB21-6638-49CA-B774-0875E261A1E9}"/>
              </a:ext>
            </a:extLst>
          </p:cNvPr>
          <p:cNvSpPr>
            <a:spLocks noChangeArrowheads="1"/>
          </p:cNvSpPr>
          <p:nvPr/>
        </p:nvSpPr>
        <p:spPr bwMode="auto">
          <a:xfrm>
            <a:off x="214" y="62790"/>
            <a:ext cx="184731"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MX" altLang="es-MX" sz="2177"/>
          </a:p>
        </p:txBody>
      </p:sp>
    </p:spTree>
    <p:extLst>
      <p:ext uri="{BB962C8B-B14F-4D97-AF65-F5344CB8AC3E}">
        <p14:creationId xmlns:p14="http://schemas.microsoft.com/office/powerpoint/2010/main" val="293352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6906"/>
          </a:xfrm>
        </p:spPr>
        <p:txBody>
          <a:bodyPr>
            <a:normAutofit fontScale="90000"/>
          </a:bodyPr>
          <a:lstStyle/>
          <a:p>
            <a:endParaRPr lang="es-MX" dirty="0"/>
          </a:p>
        </p:txBody>
      </p:sp>
      <p:sp>
        <p:nvSpPr>
          <p:cNvPr id="3" name="Marcador de contenido 2"/>
          <p:cNvSpPr>
            <a:spLocks noGrp="1"/>
          </p:cNvSpPr>
          <p:nvPr>
            <p:ph idx="1"/>
          </p:nvPr>
        </p:nvSpPr>
        <p:spPr>
          <a:xfrm>
            <a:off x="838200" y="604911"/>
            <a:ext cx="10515600" cy="5572052"/>
          </a:xfrm>
        </p:spPr>
        <p:txBody>
          <a:bodyPr>
            <a:normAutofit fontScale="92500" lnSpcReduction="10000"/>
          </a:bodyPr>
          <a:lstStyle/>
          <a:p>
            <a:r>
              <a:rPr lang="es-MX" dirty="0" smtClean="0"/>
              <a:t>5.d Objetivo general y de cada asignatura.</a:t>
            </a:r>
          </a:p>
          <a:p>
            <a:r>
              <a:rPr lang="es-MX" dirty="0" smtClean="0"/>
              <a:t>5.e Preguntas generadoras</a:t>
            </a:r>
          </a:p>
          <a:p>
            <a:r>
              <a:rPr lang="es-MX" dirty="0" smtClean="0"/>
              <a:t>5.f  Temas y productos propuestos</a:t>
            </a:r>
          </a:p>
          <a:p>
            <a:r>
              <a:rPr lang="es-MX" dirty="0" smtClean="0"/>
              <a:t>5.g Planeación general</a:t>
            </a:r>
          </a:p>
          <a:p>
            <a:pPr marL="0" indent="0">
              <a:buNone/>
            </a:pPr>
            <a:r>
              <a:rPr lang="es-MX" dirty="0"/>
              <a:t> </a:t>
            </a:r>
            <a:r>
              <a:rPr lang="es-MX" dirty="0" smtClean="0"/>
              <a:t>        Planeación día a día</a:t>
            </a:r>
          </a:p>
          <a:p>
            <a:pPr marL="0" indent="0">
              <a:buNone/>
            </a:pPr>
            <a:r>
              <a:rPr lang="es-MX" dirty="0"/>
              <a:t> </a:t>
            </a:r>
            <a:r>
              <a:rPr lang="es-MX" dirty="0" smtClean="0"/>
              <a:t>        Seguimiento</a:t>
            </a:r>
          </a:p>
          <a:p>
            <a:pPr marL="0" indent="0">
              <a:buNone/>
            </a:pPr>
            <a:r>
              <a:rPr lang="es-MX" dirty="0"/>
              <a:t> </a:t>
            </a:r>
            <a:r>
              <a:rPr lang="es-MX" dirty="0" smtClean="0"/>
              <a:t>        Evaluación</a:t>
            </a:r>
          </a:p>
          <a:p>
            <a:pPr marL="0" indent="0">
              <a:buNone/>
            </a:pPr>
            <a:r>
              <a:rPr lang="es-MX" dirty="0"/>
              <a:t> </a:t>
            </a:r>
            <a:r>
              <a:rPr lang="es-MX" dirty="0" smtClean="0"/>
              <a:t>        Autoevaluación y </a:t>
            </a:r>
            <a:r>
              <a:rPr lang="es-MX" dirty="0" err="1" smtClean="0"/>
              <a:t>coevaluación</a:t>
            </a:r>
            <a:endParaRPr lang="es-MX" dirty="0" smtClean="0"/>
          </a:p>
          <a:p>
            <a:pPr marL="0" indent="0">
              <a:buNone/>
            </a:pPr>
            <a:r>
              <a:rPr lang="es-MX" dirty="0" smtClean="0"/>
              <a:t>  5.h Reflexión del grupo interdisciplinario</a:t>
            </a:r>
          </a:p>
          <a:p>
            <a:pPr marL="0" indent="0">
              <a:buNone/>
            </a:pPr>
            <a:r>
              <a:rPr lang="es-MX" dirty="0"/>
              <a:t> </a:t>
            </a:r>
            <a:r>
              <a:rPr lang="es-MX" dirty="0" smtClean="0"/>
              <a:t> 5.i Producto 4</a:t>
            </a:r>
          </a:p>
          <a:p>
            <a:pPr marL="0" indent="0">
              <a:buNone/>
            </a:pPr>
            <a:r>
              <a:rPr lang="es-MX" dirty="0"/>
              <a:t> </a:t>
            </a:r>
            <a:r>
              <a:rPr lang="es-MX" dirty="0" smtClean="0"/>
              <a:t>      Organizador gráfico</a:t>
            </a:r>
          </a:p>
          <a:p>
            <a:pPr marL="0" indent="0">
              <a:buNone/>
            </a:pPr>
            <a:r>
              <a:rPr lang="es-MX" dirty="0"/>
              <a:t> </a:t>
            </a:r>
            <a:r>
              <a:rPr lang="es-MX" dirty="0" smtClean="0"/>
              <a:t>      Preguntas esenciales</a:t>
            </a:r>
          </a:p>
        </p:txBody>
      </p:sp>
    </p:spTree>
    <p:extLst>
      <p:ext uri="{BB962C8B-B14F-4D97-AF65-F5344CB8AC3E}">
        <p14:creationId xmlns:p14="http://schemas.microsoft.com/office/powerpoint/2010/main" val="81171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xmlns="" id="{54ED19BD-308F-40C0-9119-DBDA4FBBA11E}"/>
              </a:ext>
            </a:extLst>
          </p:cNvPr>
          <p:cNvSpPr>
            <a:spLocks noGrp="1"/>
          </p:cNvSpPr>
          <p:nvPr>
            <p:ph type="title"/>
          </p:nvPr>
        </p:nvSpPr>
        <p:spPr/>
        <p:txBody>
          <a:bodyPr/>
          <a:lstStyle/>
          <a:p>
            <a:endParaRPr lang="es-MX" altLang="es-MX"/>
          </a:p>
        </p:txBody>
      </p:sp>
      <p:graphicFrame>
        <p:nvGraphicFramePr>
          <p:cNvPr id="4" name="Marcador de contenido 3">
            <a:extLst>
              <a:ext uri="{FF2B5EF4-FFF2-40B4-BE49-F238E27FC236}">
                <a16:creationId xmlns:a16="http://schemas.microsoft.com/office/drawing/2014/main" xmlns="" id="{3FAA90B1-5576-494C-A78A-A94C0C4DC9CE}"/>
              </a:ext>
            </a:extLst>
          </p:cNvPr>
          <p:cNvGraphicFramePr>
            <a:graphicFrameLocks noGrp="1"/>
          </p:cNvGraphicFramePr>
          <p:nvPr>
            <p:ph idx="1"/>
            <p:extLst>
              <p:ext uri="{D42A27DB-BD31-4B8C-83A1-F6EECF244321}">
                <p14:modId xmlns:p14="http://schemas.microsoft.com/office/powerpoint/2010/main" val="2364573389"/>
              </p:ext>
            </p:extLst>
          </p:nvPr>
        </p:nvGraphicFramePr>
        <p:xfrm>
          <a:off x="1" y="-2"/>
          <a:ext cx="12363101" cy="7632046"/>
        </p:xfrm>
        <a:graphic>
          <a:graphicData uri="http://schemas.openxmlformats.org/drawingml/2006/table">
            <a:tbl>
              <a:tblPr>
                <a:tableStyleId>{5C22544A-7EE6-4342-B048-85BDC9FD1C3A}</a:tableStyleId>
              </a:tblPr>
              <a:tblGrid>
                <a:gridCol w="1089904">
                  <a:extLst>
                    <a:ext uri="{9D8B030D-6E8A-4147-A177-3AD203B41FA5}">
                      <a16:colId xmlns:a16="http://schemas.microsoft.com/office/drawing/2014/main" xmlns="" val="20000"/>
                    </a:ext>
                  </a:extLst>
                </a:gridCol>
                <a:gridCol w="244415">
                  <a:extLst>
                    <a:ext uri="{9D8B030D-6E8A-4147-A177-3AD203B41FA5}">
                      <a16:colId xmlns:a16="http://schemas.microsoft.com/office/drawing/2014/main" xmlns="" val="20001"/>
                    </a:ext>
                  </a:extLst>
                </a:gridCol>
                <a:gridCol w="1609245">
                  <a:extLst>
                    <a:ext uri="{9D8B030D-6E8A-4147-A177-3AD203B41FA5}">
                      <a16:colId xmlns:a16="http://schemas.microsoft.com/office/drawing/2014/main" xmlns="" val="20002"/>
                    </a:ext>
                  </a:extLst>
                </a:gridCol>
                <a:gridCol w="1635033">
                  <a:extLst>
                    <a:ext uri="{9D8B030D-6E8A-4147-A177-3AD203B41FA5}">
                      <a16:colId xmlns:a16="http://schemas.microsoft.com/office/drawing/2014/main" xmlns="" val="20003"/>
                    </a:ext>
                  </a:extLst>
                </a:gridCol>
                <a:gridCol w="1635033">
                  <a:extLst>
                    <a:ext uri="{9D8B030D-6E8A-4147-A177-3AD203B41FA5}">
                      <a16:colId xmlns:a16="http://schemas.microsoft.com/office/drawing/2014/main" xmlns="" val="2531927210"/>
                    </a:ext>
                  </a:extLst>
                </a:gridCol>
                <a:gridCol w="1635033">
                  <a:extLst>
                    <a:ext uri="{9D8B030D-6E8A-4147-A177-3AD203B41FA5}">
                      <a16:colId xmlns:a16="http://schemas.microsoft.com/office/drawing/2014/main" xmlns="" val="2259644651"/>
                    </a:ext>
                  </a:extLst>
                </a:gridCol>
                <a:gridCol w="4514438">
                  <a:extLst>
                    <a:ext uri="{9D8B030D-6E8A-4147-A177-3AD203B41FA5}">
                      <a16:colId xmlns:a16="http://schemas.microsoft.com/office/drawing/2014/main" xmlns="" val="20005"/>
                    </a:ext>
                  </a:extLst>
                </a:gridCol>
              </a:tblGrid>
              <a:tr h="811381">
                <a:tc gridSpan="3">
                  <a:txBody>
                    <a:bodyPr/>
                    <a:lstStyle/>
                    <a:p>
                      <a:pPr lvl="0" algn="ctr">
                        <a:spcAft>
                          <a:spcPts val="0"/>
                        </a:spcAft>
                        <a:buNone/>
                      </a:pPr>
                      <a:r>
                        <a:rPr lang="es-MX" sz="1300" b="0" i="0" u="none" strike="noStrike" kern="100" noProof="0" dirty="0">
                          <a:effectLst/>
                          <a:latin typeface="Calibri"/>
                        </a:rPr>
                        <a:t>TIPO DE EVALUACIÓN</a:t>
                      </a:r>
                      <a:endParaRPr lang="es-MX" sz="1300" kern="100" dirty="0">
                        <a:effectLst/>
                      </a:endParaRPr>
                    </a:p>
                  </a:txBody>
                  <a:tcPr marL="38243" marR="38243" marT="38234" marB="38234"/>
                </a:tc>
                <a:tc hMerge="1">
                  <a:txBody>
                    <a:bodyPr/>
                    <a:lstStyle/>
                    <a:p>
                      <a:endParaRPr lang="es-MX"/>
                    </a:p>
                  </a:txBody>
                  <a:tcPr/>
                </a:tc>
                <a:tc hMerge="1">
                  <a:txBody>
                    <a:bodyPr/>
                    <a:lstStyle/>
                    <a:p>
                      <a:endParaRPr lang="es-MX"/>
                    </a:p>
                  </a:txBody>
                  <a:tcPr/>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a:spcAft>
                          <a:spcPts val="0"/>
                        </a:spcAft>
                      </a:pPr>
                      <a:endParaRPr lang="es-MX" sz="1300" kern="100">
                        <a:effectLst/>
                        <a:latin typeface="Liberation Serif"/>
                        <a:ea typeface="SimSun" panose="02010600030101010101" pitchFamily="2" charset="-122"/>
                        <a:cs typeface="Lucida Sans" panose="020B0602030504020204" pitchFamily="34" charset="0"/>
                      </a:endParaRPr>
                    </a:p>
                  </a:txBody>
                  <a:tcPr marL="38243" marR="38243" marT="38234" marB="38234"/>
                </a:tc>
                <a:extLst>
                  <a:ext uri="{0D108BD9-81ED-4DB2-BD59-A6C34878D82A}">
                    <a16:rowId xmlns:a16="http://schemas.microsoft.com/office/drawing/2014/main" xmlns="" val="10000"/>
                  </a:ext>
                </a:extLst>
              </a:tr>
              <a:tr h="352777">
                <a:tc>
                  <a:txBody>
                    <a:bodyPr/>
                    <a:lstStyle/>
                    <a:p>
                      <a:pPr>
                        <a:spcAft>
                          <a:spcPts val="0"/>
                        </a:spcAft>
                      </a:pPr>
                      <a:r>
                        <a:rPr lang="es-MX" sz="1300" kern="100" dirty="0">
                          <a:effectLst/>
                        </a:rPr>
                        <a:t> LITERATURA</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gridSpan="2">
                  <a:txBody>
                    <a:bodyPr/>
                    <a:lstStyle/>
                    <a:p>
                      <a:pPr>
                        <a:spcAft>
                          <a:spcPts val="0"/>
                        </a:spcAft>
                      </a:pPr>
                      <a:r>
                        <a:rPr lang="es-MX" sz="1300" kern="100" dirty="0">
                          <a:effectLst/>
                        </a:rPr>
                        <a:t>Ensayo literario</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hMerge="1">
                  <a:txBody>
                    <a:bodyPr/>
                    <a:lstStyle/>
                    <a:p>
                      <a:endParaRPr lang="es-MX"/>
                    </a:p>
                  </a:txBody>
                  <a:tcPr/>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tc>
                  <a:txBody>
                    <a:bodyPr/>
                    <a:lstStyle/>
                    <a:p>
                      <a:pPr>
                        <a:spcAft>
                          <a:spcPts val="0"/>
                        </a:spcAft>
                      </a:pPr>
                      <a:endParaRPr lang="es-MX" sz="1300" kern="100">
                        <a:effectLst/>
                        <a:latin typeface="Liberation Serif"/>
                        <a:ea typeface="SimSun" panose="02010600030101010101" pitchFamily="2" charset="-122"/>
                        <a:cs typeface="Lucida Sans" panose="020B0602030504020204" pitchFamily="34" charset="0"/>
                      </a:endParaRPr>
                    </a:p>
                  </a:txBody>
                  <a:tcPr marL="38243" marR="38243" marT="38234" marB="38234"/>
                </a:tc>
                <a:extLst>
                  <a:ext uri="{0D108BD9-81ED-4DB2-BD59-A6C34878D82A}">
                    <a16:rowId xmlns:a16="http://schemas.microsoft.com/office/drawing/2014/main" xmlns="" val="10001"/>
                  </a:ext>
                </a:extLst>
              </a:tr>
              <a:tr h="268111">
                <a:tc>
                  <a:txBody>
                    <a:bodyPr/>
                    <a:lstStyle/>
                    <a:p>
                      <a:pPr>
                        <a:spcAft>
                          <a:spcPts val="0"/>
                        </a:spcAft>
                      </a:pPr>
                      <a:r>
                        <a:rPr lang="es-MX" sz="1300" kern="100" dirty="0">
                          <a:effectLst/>
                        </a:rPr>
                        <a:t> QUÍMICA</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gridSpan="2">
                  <a:txBody>
                    <a:bodyPr/>
                    <a:lstStyle/>
                    <a:p>
                      <a:pPr>
                        <a:spcAft>
                          <a:spcPts val="0"/>
                        </a:spcAft>
                      </a:pPr>
                      <a:r>
                        <a:rPr lang="es-MX" sz="1300" kern="100" dirty="0">
                          <a:effectLst/>
                        </a:rPr>
                        <a:t>Exposición de material audiovisual</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hMerge="1">
                  <a:txBody>
                    <a:bodyPr/>
                    <a:lstStyle/>
                    <a:p>
                      <a:endParaRPr lang="es-MX"/>
                    </a:p>
                  </a:txBody>
                  <a:tcPr/>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a:spcAft>
                          <a:spcPts val="0"/>
                        </a:spcAft>
                      </a:pPr>
                      <a:endParaRPr lang="es-MX" sz="1300" kern="100">
                        <a:effectLst/>
                        <a:latin typeface="Liberation Serif"/>
                        <a:ea typeface="SimSun" panose="02010600030101010101" pitchFamily="2" charset="-122"/>
                        <a:cs typeface="Lucida Sans" panose="020B0602030504020204" pitchFamily="34" charset="0"/>
                      </a:endParaRPr>
                    </a:p>
                  </a:txBody>
                  <a:tcPr marL="38243" marR="38243" marT="38234" marB="38234"/>
                </a:tc>
                <a:extLst>
                  <a:ext uri="{0D108BD9-81ED-4DB2-BD59-A6C34878D82A}">
                    <a16:rowId xmlns:a16="http://schemas.microsoft.com/office/drawing/2014/main" xmlns="" val="10002"/>
                  </a:ext>
                </a:extLst>
              </a:tr>
              <a:tr h="268110">
                <a:tc>
                  <a:txBody>
                    <a:bodyPr/>
                    <a:lstStyle/>
                    <a:p>
                      <a:pPr lvl="0">
                        <a:spcAft>
                          <a:spcPts val="0"/>
                        </a:spcAft>
                        <a:buNone/>
                      </a:pPr>
                      <a:r>
                        <a:rPr lang="es-MX" sz="1300" kern="100" dirty="0">
                          <a:effectLst/>
                        </a:rPr>
                        <a:t>HISTORIA</a:t>
                      </a:r>
                    </a:p>
                  </a:txBody>
                  <a:tcPr marL="38243" marR="38243" marT="38234" marB="38234"/>
                </a:tc>
                <a:tc gridSpan="2">
                  <a:txBody>
                    <a:bodyPr/>
                    <a:lstStyle/>
                    <a:p>
                      <a:pPr lvl="0">
                        <a:spcAft>
                          <a:spcPts val="0"/>
                        </a:spcAft>
                        <a:buNone/>
                      </a:pPr>
                      <a:r>
                        <a:rPr lang="es-MX" sz="1300" kern="100" dirty="0">
                          <a:effectLst/>
                        </a:rPr>
                        <a:t>Investigación documental</a:t>
                      </a:r>
                    </a:p>
                  </a:txBody>
                  <a:tcPr marL="38243" marR="38243" marT="38234" marB="38234"/>
                </a:tc>
                <a:tc hMerge="1">
                  <a:txBody>
                    <a:bodyPr/>
                    <a:lstStyle/>
                    <a:p>
                      <a:endParaRPr lang="es-ES"/>
                    </a:p>
                  </a:txBody>
                  <a:tcPr/>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extLst>
                  <a:ext uri="{0D108BD9-81ED-4DB2-BD59-A6C34878D82A}">
                    <a16:rowId xmlns:a16="http://schemas.microsoft.com/office/drawing/2014/main" xmlns="" val="3177576135"/>
                  </a:ext>
                </a:extLst>
              </a:tr>
              <a:tr h="507999">
                <a:tc>
                  <a:txBody>
                    <a:bodyPr/>
                    <a:lstStyle/>
                    <a:p>
                      <a:pPr lvl="0">
                        <a:spcAft>
                          <a:spcPts val="0"/>
                        </a:spcAft>
                        <a:buNone/>
                      </a:pPr>
                      <a:r>
                        <a:rPr lang="es-MX" sz="1300" kern="100" dirty="0">
                          <a:effectLst/>
                        </a:rPr>
                        <a:t>EDUCACIÓN</a:t>
                      </a:r>
                      <a:r>
                        <a:rPr lang="es-MX" sz="1300" kern="100" baseline="0" dirty="0">
                          <a:effectLst/>
                        </a:rPr>
                        <a:t> FÍSICA</a:t>
                      </a:r>
                      <a:endParaRPr lang="es-MX" sz="1300" kern="100" dirty="0">
                        <a:effectLst/>
                      </a:endParaRPr>
                    </a:p>
                  </a:txBody>
                  <a:tcPr marL="38243" marR="38243" marT="38234" marB="38234"/>
                </a:tc>
                <a:tc gridSpan="2">
                  <a:txBody>
                    <a:bodyPr/>
                    <a:lstStyle/>
                    <a:p>
                      <a:pPr lvl="0">
                        <a:spcAft>
                          <a:spcPts val="0"/>
                        </a:spcAft>
                        <a:buNone/>
                      </a:pPr>
                      <a:r>
                        <a:rPr lang="es-MX" sz="1300" kern="100" dirty="0">
                          <a:effectLst/>
                        </a:rPr>
                        <a:t>Video expositivo</a:t>
                      </a:r>
                    </a:p>
                  </a:txBody>
                  <a:tcPr marL="38243" marR="38243" marT="38234" marB="38234"/>
                </a:tc>
                <a:tc hMerge="1">
                  <a:txBody>
                    <a:bodyPr/>
                    <a:lstStyle/>
                    <a:p>
                      <a:endParaRPr lang="es-ES"/>
                    </a:p>
                  </a:txBody>
                  <a:tcPr/>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extLst>
                  <a:ext uri="{0D108BD9-81ED-4DB2-BD59-A6C34878D82A}">
                    <a16:rowId xmlns:a16="http://schemas.microsoft.com/office/drawing/2014/main" xmlns="" val="4259032815"/>
                  </a:ext>
                </a:extLst>
              </a:tr>
              <a:tr h="479777">
                <a:tc>
                  <a:txBody>
                    <a:bodyPr/>
                    <a:lstStyle/>
                    <a:p>
                      <a:pPr>
                        <a:spcAft>
                          <a:spcPts val="0"/>
                        </a:spcAft>
                      </a:pPr>
                      <a:r>
                        <a:rPr lang="es-MX" sz="1300" kern="100" dirty="0">
                          <a:effectLst/>
                          <a:latin typeface="Liberation Serif"/>
                          <a:ea typeface="SimSun" panose="02010600030101010101" pitchFamily="2" charset="-122"/>
                          <a:cs typeface="Lucida Sans" panose="020B0602030504020204" pitchFamily="34" charset="0"/>
                        </a:rPr>
                        <a:t>INGLÉS</a:t>
                      </a:r>
                    </a:p>
                  </a:txBody>
                  <a:tcPr marL="38243" marR="38243" marT="38234" marB="38234"/>
                </a:tc>
                <a:tc gridSpan="2">
                  <a:txBody>
                    <a:bodyPr/>
                    <a:lstStyle/>
                    <a:p>
                      <a:pPr>
                        <a:spcAft>
                          <a:spcPts val="0"/>
                        </a:spcAft>
                      </a:pPr>
                      <a:r>
                        <a:rPr lang="es-MX" sz="1300" kern="100" dirty="0">
                          <a:effectLst/>
                        </a:rPr>
                        <a:t>Evaluación formativa y producto terminado</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hMerge="1">
                  <a:txBody>
                    <a:bodyPr/>
                    <a:lstStyle/>
                    <a:p>
                      <a:endParaRPr lang="es-MX"/>
                    </a:p>
                  </a:txBody>
                  <a:tcPr/>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lvl="0">
                        <a:spcAft>
                          <a:spcPts val="0"/>
                        </a:spcAft>
                        <a:buNone/>
                      </a:pPr>
                      <a:endParaRPr lang="es-MX" sz="1300" kern="100">
                        <a:effectLst/>
                        <a:latin typeface="Liberation Serif"/>
                        <a:ea typeface="SimSun"/>
                      </a:endParaRPr>
                    </a:p>
                  </a:txBody>
                  <a:tcPr marL="38243" marR="38243" marT="38234" marB="38234"/>
                </a:tc>
                <a:tc>
                  <a:txBody>
                    <a:bodyPr/>
                    <a:lstStyle/>
                    <a:p>
                      <a:pPr>
                        <a:spcAft>
                          <a:spcPts val="0"/>
                        </a:spcAft>
                      </a:pPr>
                      <a:endParaRPr lang="es-MX" sz="1300" kern="100">
                        <a:effectLst/>
                        <a:latin typeface="Liberation Serif"/>
                        <a:ea typeface="SimSun" panose="02010600030101010101" pitchFamily="2" charset="-122"/>
                        <a:cs typeface="Lucida Sans" panose="020B0602030504020204" pitchFamily="34" charset="0"/>
                      </a:endParaRPr>
                    </a:p>
                  </a:txBody>
                  <a:tcPr marL="38243" marR="38243" marT="38234" marB="38234"/>
                </a:tc>
                <a:extLst>
                  <a:ext uri="{0D108BD9-81ED-4DB2-BD59-A6C34878D82A}">
                    <a16:rowId xmlns:a16="http://schemas.microsoft.com/office/drawing/2014/main" xmlns="" val="10003"/>
                  </a:ext>
                </a:extLst>
              </a:tr>
              <a:tr h="507999">
                <a:tc gridSpan="2">
                  <a:txBody>
                    <a:bodyPr/>
                    <a:lstStyle/>
                    <a:p>
                      <a:pPr>
                        <a:spcAft>
                          <a:spcPts val="0"/>
                        </a:spcAft>
                      </a:pPr>
                      <a:r>
                        <a:rPr lang="es-MX" sz="1300" kern="100" dirty="0">
                          <a:effectLst/>
                        </a:rPr>
                        <a:t>TEMAS</a:t>
                      </a:r>
                    </a:p>
                    <a:p>
                      <a:pPr algn="r">
                        <a:spcAft>
                          <a:spcPts val="0"/>
                        </a:spcAft>
                      </a:pPr>
                      <a:r>
                        <a:rPr lang="es-MX" sz="1300" kern="100" dirty="0">
                          <a:effectLst/>
                        </a:rPr>
                        <a:t>SEMANA</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hMerge="1">
                  <a:txBody>
                    <a:bodyPr/>
                    <a:lstStyle/>
                    <a:p>
                      <a:endParaRPr lang="es-MX"/>
                    </a:p>
                  </a:txBody>
                  <a:tcPr/>
                </a:tc>
                <a:tc>
                  <a:txBody>
                    <a:bodyPr/>
                    <a:lstStyle/>
                    <a:p>
                      <a:pPr>
                        <a:spcAft>
                          <a:spcPts val="0"/>
                        </a:spcAft>
                      </a:pPr>
                      <a:r>
                        <a:rPr lang="es-MX" sz="1300" kern="100" dirty="0">
                          <a:effectLst/>
                        </a:rPr>
                        <a:t>SEMANA1</a:t>
                      </a:r>
                    </a:p>
                    <a:p>
                      <a:pPr>
                        <a:spcAft>
                          <a:spcPts val="0"/>
                        </a:spcAft>
                      </a:pPr>
                      <a:r>
                        <a:rPr lang="es-MX" sz="1300" kern="100" dirty="0">
                          <a:effectLst/>
                        </a:rPr>
                        <a:t>FECHA: 14 a 21 de agosto 2020</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a:txBody>
                    <a:bodyPr/>
                    <a:lstStyle/>
                    <a:p>
                      <a:pPr>
                        <a:spcAft>
                          <a:spcPts val="0"/>
                        </a:spcAft>
                      </a:pPr>
                      <a:r>
                        <a:rPr lang="es-MX" sz="1300" kern="100" dirty="0">
                          <a:effectLst/>
                        </a:rPr>
                        <a:t>SEMANA 2</a:t>
                      </a:r>
                    </a:p>
                    <a:p>
                      <a:pPr>
                        <a:spcAft>
                          <a:spcPts val="0"/>
                        </a:spcAft>
                      </a:pPr>
                      <a:r>
                        <a:rPr lang="es-MX" sz="1300" kern="100" dirty="0">
                          <a:effectLst/>
                        </a:rPr>
                        <a:t>FECHA: 21 a 28 de agosto 2020</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a:txBody>
                    <a:bodyPr/>
                    <a:lstStyle/>
                    <a:p>
                      <a:pPr lvl="0">
                        <a:spcAft>
                          <a:spcPts val="0"/>
                        </a:spcAft>
                        <a:buNone/>
                      </a:pPr>
                      <a:r>
                        <a:rPr lang="es-MX" sz="1300" kern="100" dirty="0">
                          <a:effectLst/>
                        </a:rPr>
                        <a:t>Semana 3</a:t>
                      </a:r>
                    </a:p>
                    <a:p>
                      <a:pPr lvl="0">
                        <a:spcAft>
                          <a:spcPts val="0"/>
                        </a:spcAft>
                        <a:buNone/>
                      </a:pPr>
                      <a:r>
                        <a:rPr lang="es-MX" sz="1300" kern="100" dirty="0">
                          <a:effectLst/>
                        </a:rPr>
                        <a:t>FECHA: 21 de agosto a 5 de septiembre 2020</a:t>
                      </a:r>
                    </a:p>
                  </a:txBody>
                  <a:tcPr marL="38243" marR="38243" marT="38234" marB="38234"/>
                </a:tc>
                <a:tc>
                  <a:txBody>
                    <a:bodyPr/>
                    <a:lstStyle/>
                    <a:p>
                      <a:pPr lvl="0">
                        <a:spcAft>
                          <a:spcPts val="0"/>
                        </a:spcAft>
                        <a:buNone/>
                      </a:pPr>
                      <a:r>
                        <a:rPr lang="es-MX" sz="1300" kern="100" dirty="0">
                          <a:effectLst/>
                        </a:rPr>
                        <a:t>Semana 4 </a:t>
                      </a:r>
                    </a:p>
                    <a:p>
                      <a:pPr lvl="0">
                        <a:spcAft>
                          <a:spcPts val="0"/>
                        </a:spcAft>
                        <a:buNone/>
                      </a:pPr>
                      <a:r>
                        <a:rPr lang="es-MX" sz="1300" kern="100" dirty="0">
                          <a:effectLst/>
                        </a:rPr>
                        <a:t>FECHA: 5 a 13 de septiembre 2020</a:t>
                      </a:r>
                    </a:p>
                  </a:txBody>
                  <a:tcPr marL="38243" marR="38243" marT="38234" marB="38234"/>
                </a:tc>
                <a:tc>
                  <a:txBody>
                    <a:bodyPr/>
                    <a:lstStyle/>
                    <a:p>
                      <a:pPr>
                        <a:spcAft>
                          <a:spcPts val="0"/>
                        </a:spcAft>
                      </a:pPr>
                      <a:r>
                        <a:rPr lang="es-MX" sz="1300" kern="100" dirty="0">
                          <a:effectLst/>
                        </a:rPr>
                        <a:t>OBSERVACIONES</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extLst>
                  <a:ext uri="{0D108BD9-81ED-4DB2-BD59-A6C34878D82A}">
                    <a16:rowId xmlns:a16="http://schemas.microsoft.com/office/drawing/2014/main" xmlns="" val="10004"/>
                  </a:ext>
                </a:extLst>
              </a:tr>
              <a:tr h="522111">
                <a:tc gridSpan="2">
                  <a:txBody>
                    <a:bodyPr/>
                    <a:lstStyle/>
                    <a:p>
                      <a:pPr>
                        <a:spcAft>
                          <a:spcPts val="0"/>
                        </a:spcAft>
                      </a:pPr>
                      <a:r>
                        <a:rPr lang="es-MX" sz="1300" kern="100" dirty="0">
                          <a:effectLst/>
                          <a:latin typeface="Liberation Serif"/>
                          <a:ea typeface="SimSun"/>
                          <a:cs typeface="Lucida Sans" panose="020B0602030504020204" pitchFamily="34" charset="0"/>
                        </a:rPr>
                        <a:t>LITERATURA</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hMerge="1">
                  <a:txBody>
                    <a:bodyPr/>
                    <a:lstStyle/>
                    <a:p>
                      <a:endParaRPr lang="es-MX"/>
                    </a:p>
                  </a:txBody>
                  <a:tcPr/>
                </a:tc>
                <a:tc>
                  <a:txBody>
                    <a:bodyPr/>
                    <a:lstStyle/>
                    <a:p>
                      <a:pPr>
                        <a:spcAft>
                          <a:spcPts val="0"/>
                        </a:spcAft>
                      </a:pPr>
                      <a:endParaRPr lang="es-MX" sz="1300" kern="100">
                        <a:effectLst/>
                        <a:latin typeface="Liberation Serif"/>
                        <a:ea typeface="SimSun" panose="02010600030101010101" pitchFamily="2" charset="-122"/>
                        <a:cs typeface="Lucida Sans" panose="020B0602030504020204" pitchFamily="34" charset="0"/>
                      </a:endParaRPr>
                    </a:p>
                  </a:txBody>
                  <a:tcPr marL="38243" marR="38243" marT="38234" marB="38234"/>
                </a:tc>
                <a:tc>
                  <a:txBody>
                    <a:bodyPr/>
                    <a:lstStyle/>
                    <a:p>
                      <a:pPr>
                        <a:spcAft>
                          <a:spcPts val="0"/>
                        </a:spcAft>
                      </a:pPr>
                      <a:endParaRPr lang="es-MX" sz="1300" kern="100">
                        <a:effectLst/>
                        <a:latin typeface="Liberation Serif"/>
                        <a:ea typeface="SimSun" panose="02010600030101010101" pitchFamily="2" charset="-122"/>
                        <a:cs typeface="Lucida Sans" panose="020B0602030504020204" pitchFamily="34" charset="0"/>
                      </a:endParaRPr>
                    </a:p>
                  </a:txBody>
                  <a:tcPr marL="38243" marR="38243" marT="38234" marB="38234"/>
                </a:tc>
                <a:tc>
                  <a:txBody>
                    <a:bodyPr/>
                    <a:lstStyle/>
                    <a:p>
                      <a:pPr lvl="0">
                        <a:spcAft>
                          <a:spcPts val="0"/>
                        </a:spcAft>
                        <a:buNone/>
                      </a:pPr>
                      <a:endParaRPr lang="es-MX" sz="1300" kern="100">
                        <a:effectLst/>
                        <a:latin typeface="Liberation Serif"/>
                        <a:ea typeface="SimSun"/>
                        <a:cs typeface="Lucida Sans" panose="020B0602030504020204" pitchFamily="34" charset="0"/>
                      </a:endParaRPr>
                    </a:p>
                  </a:txBody>
                  <a:tcPr marL="38243" marR="38243" marT="38234" marB="38234"/>
                </a:tc>
                <a:tc>
                  <a:txBody>
                    <a:bodyPr/>
                    <a:lstStyle/>
                    <a:p>
                      <a:pPr lvl="0">
                        <a:spcAft>
                          <a:spcPts val="0"/>
                        </a:spcAft>
                        <a:buNone/>
                      </a:pPr>
                      <a:endParaRPr lang="es-MX" sz="1300" kern="100">
                        <a:effectLst/>
                        <a:latin typeface="Liberation Serif"/>
                        <a:ea typeface="SimSun"/>
                        <a:cs typeface="Lucida Sans" panose="020B0602030504020204" pitchFamily="34" charset="0"/>
                      </a:endParaRPr>
                    </a:p>
                  </a:txBody>
                  <a:tcPr marL="38243" marR="38243" marT="38234" marB="38234"/>
                </a:tc>
                <a:tc>
                  <a:txBody>
                    <a:bodyPr/>
                    <a:lstStyle/>
                    <a:p>
                      <a:pPr>
                        <a:spcAft>
                          <a:spcPts val="0"/>
                        </a:spcAft>
                      </a:pPr>
                      <a:endParaRPr lang="es-MX" sz="1300" kern="100">
                        <a:effectLst/>
                        <a:latin typeface="Liberation Serif"/>
                        <a:ea typeface="SimSun" panose="02010600030101010101" pitchFamily="2" charset="-122"/>
                        <a:cs typeface="Lucida Sans" panose="020B0602030504020204" pitchFamily="34" charset="0"/>
                      </a:endParaRPr>
                    </a:p>
                  </a:txBody>
                  <a:tcPr marL="38243" marR="38243" marT="38234" marB="38234"/>
                </a:tc>
                <a:extLst>
                  <a:ext uri="{0D108BD9-81ED-4DB2-BD59-A6C34878D82A}">
                    <a16:rowId xmlns:a16="http://schemas.microsoft.com/office/drawing/2014/main" xmlns="" val="10005"/>
                  </a:ext>
                </a:extLst>
              </a:tr>
              <a:tr h="811381">
                <a:tc gridSpan="2">
                  <a:txBody>
                    <a:bodyPr/>
                    <a:lstStyle/>
                    <a:p>
                      <a:pPr>
                        <a:spcAft>
                          <a:spcPts val="0"/>
                        </a:spcAft>
                      </a:pPr>
                      <a:r>
                        <a:rPr lang="es-MX" sz="1300" kern="100" dirty="0">
                          <a:effectLst/>
                          <a:latin typeface="Liberation Serif"/>
                          <a:ea typeface="SimSun"/>
                          <a:cs typeface="Lucida Sans" panose="020B0602030504020204" pitchFamily="34" charset="0"/>
                        </a:rPr>
                        <a:t>QUÍMICA</a:t>
                      </a:r>
                      <a:endParaRPr lang="es-MX" sz="1300" kern="100" dirty="0">
                        <a:effectLst/>
                        <a:latin typeface="Liberation Serif"/>
                        <a:ea typeface="SimSun" panose="02010600030101010101" pitchFamily="2" charset="-122"/>
                        <a:cs typeface="Lucida Sans" panose="020B0602030504020204" pitchFamily="34" charset="0"/>
                      </a:endParaRPr>
                    </a:p>
                  </a:txBody>
                  <a:tcPr marL="38243" marR="38243" marT="38234" marB="38234"/>
                </a:tc>
                <a:tc hMerge="1">
                  <a:txBody>
                    <a:bodyPr/>
                    <a:lstStyle/>
                    <a:p>
                      <a:endParaRPr lang="es-MX"/>
                    </a:p>
                  </a:txBody>
                  <a:tcPr/>
                </a:tc>
                <a:tc>
                  <a:txBody>
                    <a:bodyPr/>
                    <a:lstStyle/>
                    <a:p>
                      <a:pPr>
                        <a:spcAft>
                          <a:spcPts val="0"/>
                        </a:spcAft>
                      </a:pPr>
                      <a:r>
                        <a:rPr lang="es-MX" sz="1300" b="0" i="0" u="none" strike="noStrike" kern="100" noProof="0" dirty="0">
                          <a:effectLst/>
                          <a:latin typeface="Calibri"/>
                        </a:rPr>
                        <a:t>Composición química de algunos minerales de los cuales se extraen los elementos empleados en los dispositivos móviles</a:t>
                      </a:r>
                    </a:p>
                    <a:p>
                      <a:pPr lvl="0">
                        <a:spcAft>
                          <a:spcPts val="0"/>
                        </a:spcAft>
                        <a:buNone/>
                      </a:pPr>
                      <a:endParaRPr lang="es-MX" sz="1300" kern="100">
                        <a:effectLst/>
                      </a:endParaRPr>
                    </a:p>
                  </a:txBody>
                  <a:tcPr marL="38243" marR="38243" marT="38234" marB="38234"/>
                </a:tc>
                <a:tc>
                  <a:txBody>
                    <a:bodyPr/>
                    <a:lstStyle/>
                    <a:p>
                      <a:pPr lvl="0" algn="l">
                        <a:lnSpc>
                          <a:spcPct val="100000"/>
                        </a:lnSpc>
                        <a:spcBef>
                          <a:spcPts val="0"/>
                        </a:spcBef>
                        <a:spcAft>
                          <a:spcPts val="0"/>
                        </a:spcAft>
                        <a:buNone/>
                      </a:pPr>
                      <a:r>
                        <a:rPr lang="es-MX" sz="1300" b="0" i="0" u="none" strike="noStrike" kern="100" noProof="0" dirty="0">
                          <a:effectLst/>
                        </a:rPr>
                        <a:t>Propiedades físicas y químicas de los elementos que se aprovechan en los dispositivos móviles.</a:t>
                      </a:r>
                    </a:p>
                  </a:txBody>
                  <a:tcPr marL="38243" marR="38243" marT="38234" marB="38234"/>
                </a:tc>
                <a:tc>
                  <a:txBody>
                    <a:bodyPr/>
                    <a:lstStyle/>
                    <a:p>
                      <a:pPr lvl="0" algn="l">
                        <a:lnSpc>
                          <a:spcPct val="100000"/>
                        </a:lnSpc>
                        <a:spcBef>
                          <a:spcPts val="0"/>
                        </a:spcBef>
                        <a:spcAft>
                          <a:spcPts val="0"/>
                        </a:spcAft>
                        <a:buNone/>
                      </a:pPr>
                      <a:r>
                        <a:rPr lang="es-MX" sz="1300" b="0" i="0" u="none" strike="noStrike" kern="100" noProof="0" dirty="0">
                          <a:effectLst/>
                          <a:latin typeface="Calibri"/>
                        </a:rPr>
                        <a:t>Ubicación de los elementos en la tabla periódica: clasificación grupos periodos, número atómico y número de masa.</a:t>
                      </a:r>
                    </a:p>
                  </a:txBody>
                  <a:tcPr marL="38243" marR="38243" marT="38234" marB="38234"/>
                </a:tc>
                <a:tc>
                  <a:txBody>
                    <a:bodyPr/>
                    <a:lstStyle/>
                    <a:p>
                      <a:pPr marL="0" marR="0" lvl="0" indent="0" algn="l">
                        <a:lnSpc>
                          <a:spcPct val="90000"/>
                        </a:lnSpc>
                        <a:spcBef>
                          <a:spcPts val="1000"/>
                        </a:spcBef>
                        <a:spcAft>
                          <a:spcPts val="0"/>
                        </a:spcAft>
                        <a:buNone/>
                      </a:pPr>
                      <a:r>
                        <a:rPr lang="es-MX" sz="1300" b="0" i="0" u="none" strike="noStrike" kern="100" noProof="0" dirty="0">
                          <a:effectLst/>
                          <a:latin typeface="Calibri"/>
                        </a:rPr>
                        <a:t>Impacto ambiental del desecho de los dispositivos móviles</a:t>
                      </a:r>
                      <a:endParaRPr lang="en-US" sz="1300" b="0" i="0" u="none" strike="noStrike" kern="100" noProof="0" dirty="0">
                        <a:effectLst/>
                        <a:latin typeface="Calibri"/>
                      </a:endParaRPr>
                    </a:p>
                    <a:p>
                      <a:pPr marL="0" marR="0" lvl="0" indent="0" algn="l">
                        <a:lnSpc>
                          <a:spcPct val="90000"/>
                        </a:lnSpc>
                        <a:spcBef>
                          <a:spcPts val="1000"/>
                        </a:spcBef>
                        <a:spcAft>
                          <a:spcPts val="0"/>
                        </a:spcAft>
                        <a:buNone/>
                      </a:pPr>
                      <a:r>
                        <a:rPr lang="es-MX" sz="1300" b="0" i="0" u="none" strike="noStrike" kern="100" noProof="0" dirty="0">
                          <a:effectLst/>
                          <a:latin typeface="Calibri"/>
                        </a:rPr>
                        <a:t>Reutilización, reciclado y reducción</a:t>
                      </a:r>
                      <a:endParaRPr lang="en-US" sz="1300" b="0" i="0" u="none" strike="noStrike" kern="100" noProof="0" dirty="0">
                        <a:effectLst/>
                        <a:latin typeface="Calibri"/>
                      </a:endParaRPr>
                    </a:p>
                    <a:p>
                      <a:pPr lvl="0">
                        <a:spcAft>
                          <a:spcPts val="0"/>
                        </a:spcAft>
                        <a:buNone/>
                      </a:pPr>
                      <a:endParaRPr lang="es-MX" sz="1300" kern="100">
                        <a:effectLst/>
                      </a:endParaRPr>
                    </a:p>
                  </a:txBody>
                  <a:tcPr marL="38243" marR="38243" marT="38234" marB="38234"/>
                </a:tc>
                <a:tc>
                  <a:txBody>
                    <a:bodyPr/>
                    <a:lstStyle/>
                    <a:p>
                      <a:pPr>
                        <a:spcAft>
                          <a:spcPts val="0"/>
                        </a:spcAft>
                      </a:pPr>
                      <a:endParaRPr lang="es-MX" sz="1300" kern="100">
                        <a:effectLst/>
                        <a:latin typeface="Liberation Serif"/>
                        <a:ea typeface="SimSun" panose="02010600030101010101" pitchFamily="2" charset="-122"/>
                        <a:cs typeface="Lucida Sans" panose="020B0602030504020204" pitchFamily="34" charset="0"/>
                      </a:endParaRPr>
                    </a:p>
                  </a:txBody>
                  <a:tcPr marL="38243" marR="38243" marT="38234" marB="38234"/>
                </a:tc>
                <a:extLst>
                  <a:ext uri="{0D108BD9-81ED-4DB2-BD59-A6C34878D82A}">
                    <a16:rowId xmlns:a16="http://schemas.microsoft.com/office/drawing/2014/main" xmlns="" val="10006"/>
                  </a:ext>
                </a:extLst>
              </a:tr>
              <a:tr h="811381">
                <a:tc gridSpan="2">
                  <a:txBody>
                    <a:bodyPr/>
                    <a:lstStyle/>
                    <a:p>
                      <a:pPr lvl="0">
                        <a:spcAft>
                          <a:spcPts val="0"/>
                        </a:spcAft>
                        <a:buNone/>
                      </a:pPr>
                      <a:r>
                        <a:rPr lang="es-MX" sz="1300" kern="100" dirty="0">
                          <a:effectLst/>
                          <a:latin typeface="Liberation Serif"/>
                          <a:ea typeface="SimSun"/>
                          <a:cs typeface="Lucida Sans" panose="020B0602030504020204" pitchFamily="34" charset="0"/>
                        </a:rPr>
                        <a:t>HISTORIA</a:t>
                      </a:r>
                    </a:p>
                  </a:txBody>
                  <a:tcPr marL="38243" marR="38243" marT="38234" marB="38234"/>
                </a:tc>
                <a:tc hMerge="1">
                  <a:txBody>
                    <a:bodyPr/>
                    <a:lstStyle/>
                    <a:p>
                      <a:endParaRPr lang="es-ES"/>
                    </a:p>
                  </a:txBody>
                  <a:tcPr/>
                </a:tc>
                <a:tc>
                  <a:txBody>
                    <a:bodyPr/>
                    <a:lstStyle/>
                    <a:p>
                      <a:pPr lvl="0">
                        <a:spcAft>
                          <a:spcPts val="0"/>
                        </a:spcAft>
                        <a:buNone/>
                      </a:pPr>
                      <a:r>
                        <a:rPr lang="es-MX" sz="1300" kern="100" dirty="0">
                          <a:effectLst/>
                        </a:rPr>
                        <a:t>Aspectos característicos de los problemas éticos y sus implicaciones.</a:t>
                      </a:r>
                    </a:p>
                  </a:txBody>
                  <a:tcPr marL="38243" marR="38243" marT="38234" marB="38234"/>
                </a:tc>
                <a:tc>
                  <a:txBody>
                    <a:bodyPr/>
                    <a:lstStyle/>
                    <a:p>
                      <a:pPr lvl="0">
                        <a:spcAft>
                          <a:spcPts val="0"/>
                        </a:spcAft>
                        <a:buNone/>
                      </a:pPr>
                      <a:r>
                        <a:rPr lang="es-MX" sz="1300" kern="100" dirty="0">
                          <a:effectLst/>
                        </a:rPr>
                        <a:t>Problemas éticos contemporáneos y algunos abordajes que se han hecho desde la filosofía. (Impacto ambiental)</a:t>
                      </a:r>
                    </a:p>
                  </a:txBody>
                  <a:tcPr marL="38243" marR="38243" marT="38234" marB="38234"/>
                </a:tc>
                <a:tc>
                  <a:txBody>
                    <a:bodyPr/>
                    <a:lstStyle/>
                    <a:p>
                      <a:pPr lvl="0">
                        <a:spcAft>
                          <a:spcPts val="0"/>
                        </a:spcAft>
                        <a:buNone/>
                      </a:pPr>
                      <a:r>
                        <a:rPr lang="es-MX" sz="1300" kern="100" dirty="0">
                          <a:effectLst/>
                        </a:rPr>
                        <a:t>Conceptos éticos canónicos: virtud, </a:t>
                      </a:r>
                      <a:r>
                        <a:rPr lang="es-MX" sz="1300" i="1" kern="100" dirty="0">
                          <a:effectLst/>
                        </a:rPr>
                        <a:t>ethos</a:t>
                      </a:r>
                      <a:r>
                        <a:rPr lang="es-MX" sz="1300" i="0" kern="100" dirty="0">
                          <a:effectLst/>
                        </a:rPr>
                        <a:t>, libertad, responsabilidad, valor, deber, etc.</a:t>
                      </a:r>
                      <a:endParaRPr lang="es-MX" sz="1300" kern="100" dirty="0">
                        <a:effectLst/>
                      </a:endParaRPr>
                    </a:p>
                  </a:txBody>
                  <a:tcPr marL="38243" marR="38243" marT="38234" marB="38234"/>
                </a:tc>
                <a:tc>
                  <a:txBody>
                    <a:bodyPr/>
                    <a:lstStyle/>
                    <a:p>
                      <a:pPr lvl="0">
                        <a:spcAft>
                          <a:spcPts val="0"/>
                        </a:spcAft>
                        <a:buNone/>
                      </a:pPr>
                      <a:r>
                        <a:rPr lang="es-MX" sz="1300" kern="100" dirty="0">
                          <a:effectLst/>
                        </a:rPr>
                        <a:t>La ética como herramienta para actuar en defensa del cuidado del medio ambiente.</a:t>
                      </a:r>
                    </a:p>
                  </a:txBody>
                  <a:tcPr marL="38243" marR="38243" marT="38234" marB="38234"/>
                </a:tc>
                <a:tc>
                  <a:txBody>
                    <a:bodyPr/>
                    <a:lstStyle/>
                    <a:p>
                      <a:pPr lvl="0">
                        <a:spcAft>
                          <a:spcPts val="0"/>
                        </a:spcAft>
                        <a:buNone/>
                      </a:pPr>
                      <a:endParaRPr lang="es-MX" sz="1300" kern="100">
                        <a:effectLst/>
                      </a:endParaRPr>
                    </a:p>
                  </a:txBody>
                  <a:tcPr marL="38243" marR="38243" marT="38234" marB="38234"/>
                </a:tc>
                <a:extLst>
                  <a:ext uri="{0D108BD9-81ED-4DB2-BD59-A6C34878D82A}">
                    <a16:rowId xmlns:a16="http://schemas.microsoft.com/office/drawing/2014/main" xmlns="" val="3548056504"/>
                  </a:ext>
                </a:extLst>
              </a:tr>
              <a:tr h="811381">
                <a:tc gridSpan="2">
                  <a:txBody>
                    <a:bodyPr/>
                    <a:lstStyle/>
                    <a:p>
                      <a:pPr lvl="0">
                        <a:spcAft>
                          <a:spcPts val="0"/>
                        </a:spcAft>
                        <a:buNone/>
                      </a:pPr>
                      <a:r>
                        <a:rPr lang="es-MX" sz="1300" kern="100" dirty="0">
                          <a:effectLst/>
                          <a:latin typeface="Liberation Serif"/>
                          <a:ea typeface="SimSun"/>
                          <a:cs typeface="Lucida Sans" panose="020B0602030504020204" pitchFamily="34" charset="0"/>
                        </a:rPr>
                        <a:t>EDUCACIÓN FÍSICA</a:t>
                      </a:r>
                    </a:p>
                  </a:txBody>
                  <a:tcPr marL="38243" marR="38243" marT="38234" marB="38234"/>
                </a:tc>
                <a:tc hMerge="1">
                  <a:txBody>
                    <a:bodyPr/>
                    <a:lstStyle/>
                    <a:p>
                      <a:endParaRPr lang="es-ES"/>
                    </a:p>
                  </a:txBody>
                  <a:tcPr/>
                </a:tc>
                <a:tc>
                  <a:txBody>
                    <a:bodyPr/>
                    <a:lstStyle/>
                    <a:p>
                      <a:pPr lvl="0">
                        <a:spcAft>
                          <a:spcPts val="0"/>
                        </a:spcAft>
                        <a:buNone/>
                      </a:pPr>
                      <a:endParaRPr lang="es-MX" sz="1300" kern="100" dirty="0">
                        <a:effectLst/>
                      </a:endParaRPr>
                    </a:p>
                  </a:txBody>
                  <a:tcPr marL="38243" marR="38243" marT="38234" marB="38234"/>
                </a:tc>
                <a:tc>
                  <a:txBody>
                    <a:bodyPr/>
                    <a:lstStyle/>
                    <a:p>
                      <a:pPr lvl="0">
                        <a:spcAft>
                          <a:spcPts val="0"/>
                        </a:spcAft>
                        <a:buNone/>
                      </a:pPr>
                      <a:endParaRPr lang="es-MX" sz="1300" kern="100" dirty="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tc>
                  <a:txBody>
                    <a:bodyPr/>
                    <a:lstStyle/>
                    <a:p>
                      <a:pPr lvl="0">
                        <a:spcAft>
                          <a:spcPts val="0"/>
                        </a:spcAft>
                        <a:buNone/>
                      </a:pPr>
                      <a:endParaRPr lang="es-MX" sz="1300" kern="100" dirty="0">
                        <a:effectLst/>
                      </a:endParaRPr>
                    </a:p>
                  </a:txBody>
                  <a:tcPr marL="38243" marR="38243" marT="38234" marB="38234"/>
                </a:tc>
                <a:tc>
                  <a:txBody>
                    <a:bodyPr/>
                    <a:lstStyle/>
                    <a:p>
                      <a:pPr lvl="0">
                        <a:spcAft>
                          <a:spcPts val="0"/>
                        </a:spcAft>
                        <a:buNone/>
                      </a:pPr>
                      <a:endParaRPr lang="es-MX" sz="1300" kern="100">
                        <a:effectLst/>
                      </a:endParaRPr>
                    </a:p>
                  </a:txBody>
                  <a:tcPr marL="38243" marR="38243" marT="38234" marB="38234"/>
                </a:tc>
                <a:extLst>
                  <a:ext uri="{0D108BD9-81ED-4DB2-BD59-A6C34878D82A}">
                    <a16:rowId xmlns:a16="http://schemas.microsoft.com/office/drawing/2014/main" xmlns="" val="3481871637"/>
                  </a:ext>
                </a:extLst>
              </a:tr>
            </a:tbl>
          </a:graphicData>
        </a:graphic>
      </p:graphicFrame>
    </p:spTree>
    <p:extLst>
      <p:ext uri="{BB962C8B-B14F-4D97-AF65-F5344CB8AC3E}">
        <p14:creationId xmlns:p14="http://schemas.microsoft.com/office/powerpoint/2010/main" val="1447048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xmlns="" id="{2000CC46-56BE-4903-ADDD-F763E5BFACAA}"/>
              </a:ext>
            </a:extLst>
          </p:cNvPr>
          <p:cNvSpPr>
            <a:spLocks noGrp="1"/>
          </p:cNvSpPr>
          <p:nvPr>
            <p:ph type="title"/>
          </p:nvPr>
        </p:nvSpPr>
        <p:spPr/>
        <p:txBody>
          <a:bodyPr/>
          <a:lstStyle/>
          <a:p>
            <a:r>
              <a:rPr lang="es-MX" altLang="es-MX"/>
              <a:t>Rúbrica de literatura</a:t>
            </a:r>
          </a:p>
        </p:txBody>
      </p:sp>
      <p:graphicFrame>
        <p:nvGraphicFramePr>
          <p:cNvPr id="7" name="Marcador de contenido 6">
            <a:extLst>
              <a:ext uri="{FF2B5EF4-FFF2-40B4-BE49-F238E27FC236}">
                <a16:creationId xmlns:a16="http://schemas.microsoft.com/office/drawing/2014/main" xmlns="" id="{80A18FF5-A36F-4E0D-BB3B-4425B69FB9E7}"/>
              </a:ext>
            </a:extLst>
          </p:cNvPr>
          <p:cNvGraphicFramePr>
            <a:graphicFrameLocks noGrp="1"/>
          </p:cNvGraphicFramePr>
          <p:nvPr>
            <p:ph idx="1"/>
          </p:nvPr>
        </p:nvGraphicFramePr>
        <p:xfrm>
          <a:off x="903111" y="1509888"/>
          <a:ext cx="10860585" cy="5350765"/>
        </p:xfrm>
        <a:graphic>
          <a:graphicData uri="http://schemas.openxmlformats.org/drawingml/2006/table">
            <a:tbl>
              <a:tblPr firstRow="1" firstCol="1" bandRow="1">
                <a:tableStyleId>{5940675A-B579-460E-94D1-54222C63F5DA}</a:tableStyleId>
              </a:tblPr>
              <a:tblGrid>
                <a:gridCol w="2171681">
                  <a:extLst>
                    <a:ext uri="{9D8B030D-6E8A-4147-A177-3AD203B41FA5}">
                      <a16:colId xmlns:a16="http://schemas.microsoft.com/office/drawing/2014/main" xmlns="" val="20000"/>
                    </a:ext>
                  </a:extLst>
                </a:gridCol>
                <a:gridCol w="2171681">
                  <a:extLst>
                    <a:ext uri="{9D8B030D-6E8A-4147-A177-3AD203B41FA5}">
                      <a16:colId xmlns:a16="http://schemas.microsoft.com/office/drawing/2014/main" xmlns="" val="20001"/>
                    </a:ext>
                  </a:extLst>
                </a:gridCol>
                <a:gridCol w="2266940">
                  <a:extLst>
                    <a:ext uri="{9D8B030D-6E8A-4147-A177-3AD203B41FA5}">
                      <a16:colId xmlns:a16="http://schemas.microsoft.com/office/drawing/2014/main" xmlns="" val="20002"/>
                    </a:ext>
                  </a:extLst>
                </a:gridCol>
                <a:gridCol w="2077512">
                  <a:extLst>
                    <a:ext uri="{9D8B030D-6E8A-4147-A177-3AD203B41FA5}">
                      <a16:colId xmlns:a16="http://schemas.microsoft.com/office/drawing/2014/main" xmlns="" val="20003"/>
                    </a:ext>
                  </a:extLst>
                </a:gridCol>
                <a:gridCol w="2172771">
                  <a:extLst>
                    <a:ext uri="{9D8B030D-6E8A-4147-A177-3AD203B41FA5}">
                      <a16:colId xmlns:a16="http://schemas.microsoft.com/office/drawing/2014/main" xmlns="" val="20004"/>
                    </a:ext>
                  </a:extLst>
                </a:gridCol>
              </a:tblGrid>
              <a:tr h="1352973">
                <a:tc>
                  <a:txBody>
                    <a:bodyPr/>
                    <a:lstStyle/>
                    <a:p>
                      <a:pPr algn="ctr">
                        <a:lnSpc>
                          <a:spcPct val="107000"/>
                        </a:lnSpc>
                        <a:spcAft>
                          <a:spcPts val="0"/>
                        </a:spcAft>
                      </a:pPr>
                      <a:r>
                        <a:rPr lang="es-MX" sz="1400" kern="100" dirty="0">
                          <a:effectLst/>
                        </a:rPr>
                        <a:t>Contenido</a:t>
                      </a:r>
                    </a:p>
                    <a:p>
                      <a:pPr algn="ctr">
                        <a:lnSpc>
                          <a:spcPct val="107000"/>
                        </a:lnSpc>
                        <a:spcAft>
                          <a:spcPts val="0"/>
                        </a:spcAft>
                      </a:pPr>
                      <a:endParaRPr lang="es-MX" sz="1400" kern="100" dirty="0">
                        <a:effectLst/>
                      </a:endParaRPr>
                    </a:p>
                    <a:p>
                      <a:pPr algn="ctr">
                        <a:lnSpc>
                          <a:spcPct val="107000"/>
                        </a:lnSpc>
                        <a:spcAft>
                          <a:spcPts val="0"/>
                        </a:spcAft>
                      </a:pPr>
                      <a:endParaRPr lang="es-MX" sz="1400" kern="100" dirty="0">
                        <a:effectLst/>
                      </a:endParaRPr>
                    </a:p>
                    <a:p>
                      <a:pPr algn="ctr">
                        <a:lnSpc>
                          <a:spcPct val="107000"/>
                        </a:lnSpc>
                        <a:spcAft>
                          <a:spcPts val="0"/>
                        </a:spcAft>
                      </a:pPr>
                      <a:r>
                        <a:rPr lang="es-MX" sz="1400" kern="100" dirty="0">
                          <a:effectLst/>
                        </a:rPr>
                        <a:t>60%</a:t>
                      </a:r>
                      <a:endParaRPr lang="es-MX" sz="1400" kern="100">
                        <a:effectLst/>
                      </a:endParaRPr>
                    </a:p>
                  </a:txBody>
                  <a:tcPr marL="24951" marR="24951" marT="24946" marB="24946"/>
                </a:tc>
                <a:tc>
                  <a:txBody>
                    <a:bodyPr/>
                    <a:lstStyle/>
                    <a:p>
                      <a:pPr algn="ctr">
                        <a:lnSpc>
                          <a:spcPct val="107000"/>
                        </a:lnSpc>
                        <a:spcAft>
                          <a:spcPts val="0"/>
                        </a:spcAft>
                      </a:pPr>
                      <a:r>
                        <a:rPr lang="es-MX" sz="1400" kern="100" dirty="0">
                          <a:effectLst/>
                        </a:rPr>
                        <a:t>La información investigada es coherente, útil, abarca todos los subtemas requeridos</a:t>
                      </a:r>
                    </a:p>
                    <a:p>
                      <a:pPr algn="ctr">
                        <a:lnSpc>
                          <a:spcPct val="107000"/>
                        </a:lnSpc>
                        <a:spcAft>
                          <a:spcPts val="0"/>
                        </a:spcAft>
                      </a:pPr>
                      <a:r>
                        <a:rPr lang="es-MX" sz="1400" kern="100" dirty="0">
                          <a:effectLst/>
                        </a:rPr>
                        <a:t>60%</a:t>
                      </a:r>
                      <a:endParaRPr lang="es-MX" sz="1400" kern="100">
                        <a:effectLst/>
                      </a:endParaRPr>
                    </a:p>
                  </a:txBody>
                  <a:tcPr marL="24951" marR="24951" marT="24946" marB="24946"/>
                </a:tc>
                <a:tc>
                  <a:txBody>
                    <a:bodyPr/>
                    <a:lstStyle/>
                    <a:p>
                      <a:pPr algn="ctr">
                        <a:lnSpc>
                          <a:spcPct val="107000"/>
                        </a:lnSpc>
                        <a:spcAft>
                          <a:spcPts val="0"/>
                        </a:spcAft>
                      </a:pPr>
                      <a:r>
                        <a:rPr lang="es-MX" sz="1400" kern="100" dirty="0">
                          <a:effectLst/>
                        </a:rPr>
                        <a:t>La información investigada es coherente, útil, pero faltan algunos subtemas</a:t>
                      </a:r>
                    </a:p>
                    <a:p>
                      <a:pPr algn="ctr">
                        <a:lnSpc>
                          <a:spcPct val="107000"/>
                        </a:lnSpc>
                        <a:spcAft>
                          <a:spcPts val="0"/>
                        </a:spcAft>
                      </a:pPr>
                      <a:r>
                        <a:rPr lang="es-MX" sz="1400" kern="100" dirty="0">
                          <a:effectLst/>
                        </a:rPr>
                        <a:t>30%</a:t>
                      </a:r>
                    </a:p>
                  </a:txBody>
                  <a:tcPr marL="24951" marR="24951" marT="24946" marB="24946"/>
                </a:tc>
                <a:tc>
                  <a:txBody>
                    <a:bodyPr/>
                    <a:lstStyle/>
                    <a:p>
                      <a:pPr algn="ctr">
                        <a:lnSpc>
                          <a:spcPct val="107000"/>
                        </a:lnSpc>
                        <a:spcAft>
                          <a:spcPts val="0"/>
                        </a:spcAft>
                      </a:pPr>
                      <a:r>
                        <a:rPr lang="es-MX" sz="1400" kern="100" dirty="0">
                          <a:effectLst/>
                        </a:rPr>
                        <a:t>La información es insuficiente y sin relación con el tema</a:t>
                      </a:r>
                    </a:p>
                    <a:p>
                      <a:pPr algn="ctr">
                        <a:lnSpc>
                          <a:spcPct val="107000"/>
                        </a:lnSpc>
                        <a:spcAft>
                          <a:spcPts val="0"/>
                        </a:spcAft>
                      </a:pPr>
                      <a:r>
                        <a:rPr lang="es-MX" sz="1400" kern="100" dirty="0">
                          <a:effectLst/>
                        </a:rPr>
                        <a:t>10%</a:t>
                      </a:r>
                    </a:p>
                  </a:txBody>
                  <a:tcPr marL="24951" marR="24951" marT="24946" marB="24946"/>
                </a:tc>
                <a:tc>
                  <a:txBody>
                    <a:bodyPr/>
                    <a:lstStyle/>
                    <a:p>
                      <a:pPr algn="ctr">
                        <a:lnSpc>
                          <a:spcPct val="107000"/>
                        </a:lnSpc>
                        <a:spcAft>
                          <a:spcPts val="0"/>
                        </a:spcAft>
                      </a:pPr>
                      <a:r>
                        <a:rPr lang="es-MX" sz="1400" kern="100" dirty="0">
                          <a:effectLst/>
                        </a:rPr>
                        <a:t>Porcentaje obtenido</a:t>
                      </a:r>
                    </a:p>
                  </a:txBody>
                  <a:tcPr marL="24951" marR="24951" marT="24946" marB="24946"/>
                </a:tc>
                <a:extLst>
                  <a:ext uri="{0D108BD9-81ED-4DB2-BD59-A6C34878D82A}">
                    <a16:rowId xmlns:a16="http://schemas.microsoft.com/office/drawing/2014/main" xmlns="" val="10000"/>
                  </a:ext>
                </a:extLst>
              </a:tr>
              <a:tr h="1724377">
                <a:tc>
                  <a:txBody>
                    <a:bodyPr/>
                    <a:lstStyle/>
                    <a:p>
                      <a:pPr algn="ctr">
                        <a:lnSpc>
                          <a:spcPct val="107000"/>
                        </a:lnSpc>
                        <a:spcAft>
                          <a:spcPts val="0"/>
                        </a:spcAft>
                      </a:pPr>
                      <a:r>
                        <a:rPr lang="es-MX" sz="1400" kern="100" dirty="0">
                          <a:effectLst/>
                        </a:rPr>
                        <a:t>Redacción</a:t>
                      </a:r>
                    </a:p>
                    <a:p>
                      <a:pPr algn="ctr">
                        <a:lnSpc>
                          <a:spcPct val="107000"/>
                        </a:lnSpc>
                        <a:spcAft>
                          <a:spcPts val="0"/>
                        </a:spcAft>
                      </a:pPr>
                      <a:r>
                        <a:rPr lang="es-MX" sz="1400" kern="100" dirty="0">
                          <a:effectLst/>
                        </a:rPr>
                        <a:t>20%</a:t>
                      </a:r>
                    </a:p>
                  </a:txBody>
                  <a:tcPr marL="24951" marR="24951" marT="24946" marB="24946"/>
                </a:tc>
                <a:tc>
                  <a:txBody>
                    <a:bodyPr/>
                    <a:lstStyle/>
                    <a:p>
                      <a:pPr algn="ctr">
                        <a:lnSpc>
                          <a:spcPct val="107000"/>
                        </a:lnSpc>
                        <a:spcAft>
                          <a:spcPts val="0"/>
                        </a:spcAft>
                      </a:pPr>
                      <a:r>
                        <a:rPr lang="es-MX" sz="1400" kern="100" dirty="0">
                          <a:effectLst/>
                        </a:rPr>
                        <a:t>Excelente ortografía. Redacción coherente, Uso adecuado de signos de puntuación</a:t>
                      </a:r>
                    </a:p>
                    <a:p>
                      <a:pPr algn="ctr">
                        <a:lnSpc>
                          <a:spcPct val="107000"/>
                        </a:lnSpc>
                        <a:spcAft>
                          <a:spcPts val="0"/>
                        </a:spcAft>
                      </a:pPr>
                      <a:r>
                        <a:rPr lang="es-MX" sz="1400" kern="100" dirty="0">
                          <a:effectLst/>
                        </a:rPr>
                        <a:t>20%</a:t>
                      </a:r>
                      <a:endParaRPr lang="es-MX" sz="1400" kern="100">
                        <a:effectLst/>
                      </a:endParaRPr>
                    </a:p>
                  </a:txBody>
                  <a:tcPr marL="24951" marR="24951" marT="24946" marB="24946"/>
                </a:tc>
                <a:tc>
                  <a:txBody>
                    <a:bodyPr/>
                    <a:lstStyle/>
                    <a:p>
                      <a:pPr algn="ctr">
                        <a:lnSpc>
                          <a:spcPct val="107000"/>
                        </a:lnSpc>
                        <a:spcAft>
                          <a:spcPts val="0"/>
                        </a:spcAft>
                      </a:pPr>
                      <a:r>
                        <a:rPr lang="es-MX" sz="1400" kern="100" dirty="0">
                          <a:effectLst/>
                        </a:rPr>
                        <a:t>Excelente ortografía. Pequeños problemas de redacción, Uso adecuado de signos de puntuación</a:t>
                      </a:r>
                    </a:p>
                    <a:p>
                      <a:pPr algn="ctr">
                        <a:lnSpc>
                          <a:spcPct val="107000"/>
                        </a:lnSpc>
                        <a:spcAft>
                          <a:spcPts val="0"/>
                        </a:spcAft>
                      </a:pPr>
                      <a:r>
                        <a:rPr lang="es-MX" sz="1400" kern="100" dirty="0">
                          <a:effectLst/>
                        </a:rPr>
                        <a:t>!0%</a:t>
                      </a:r>
                      <a:endParaRPr lang="es-MX" sz="1400" kern="100">
                        <a:effectLst/>
                      </a:endParaRPr>
                    </a:p>
                  </a:txBody>
                  <a:tcPr marL="24951" marR="24951" marT="24946" marB="24946"/>
                </a:tc>
                <a:tc>
                  <a:txBody>
                    <a:bodyPr/>
                    <a:lstStyle/>
                    <a:p>
                      <a:pPr algn="ctr">
                        <a:lnSpc>
                          <a:spcPct val="107000"/>
                        </a:lnSpc>
                        <a:spcAft>
                          <a:spcPts val="0"/>
                        </a:spcAft>
                      </a:pPr>
                      <a:r>
                        <a:rPr lang="es-MX" sz="1400" kern="100" dirty="0">
                          <a:effectLst/>
                        </a:rPr>
                        <a:t>Ortografía regular. Redacción coherente, pequeños problemas con signos de puntuación</a:t>
                      </a:r>
                    </a:p>
                    <a:p>
                      <a:pPr algn="ctr">
                        <a:lnSpc>
                          <a:spcPct val="107000"/>
                        </a:lnSpc>
                        <a:spcAft>
                          <a:spcPts val="0"/>
                        </a:spcAft>
                      </a:pPr>
                      <a:r>
                        <a:rPr lang="es-MX" sz="1400" kern="100" dirty="0">
                          <a:effectLst/>
                        </a:rPr>
                        <a:t>5%</a:t>
                      </a:r>
                    </a:p>
                  </a:txBody>
                  <a:tcPr marL="24951" marR="24951" marT="24946" marB="24946"/>
                </a:tc>
                <a:tc>
                  <a:txBody>
                    <a:bodyPr/>
                    <a:lstStyle/>
                    <a:p>
                      <a:pPr algn="ctr">
                        <a:lnSpc>
                          <a:spcPct val="107000"/>
                        </a:lnSpc>
                        <a:spcAft>
                          <a:spcPts val="0"/>
                        </a:spcAft>
                      </a:pPr>
                      <a:endParaRPr lang="es-MX" sz="1400" kern="100">
                        <a:effectLst/>
                      </a:endParaRPr>
                    </a:p>
                  </a:txBody>
                  <a:tcPr marL="24951" marR="24951" marT="24946" marB="24946"/>
                </a:tc>
                <a:extLst>
                  <a:ext uri="{0D108BD9-81ED-4DB2-BD59-A6C34878D82A}">
                    <a16:rowId xmlns:a16="http://schemas.microsoft.com/office/drawing/2014/main" xmlns="" val="10001"/>
                  </a:ext>
                </a:extLst>
              </a:tr>
              <a:tr h="1538675">
                <a:tc>
                  <a:txBody>
                    <a:bodyPr/>
                    <a:lstStyle/>
                    <a:p>
                      <a:pPr algn="ctr">
                        <a:lnSpc>
                          <a:spcPct val="107000"/>
                        </a:lnSpc>
                        <a:spcAft>
                          <a:spcPts val="0"/>
                        </a:spcAft>
                      </a:pPr>
                      <a:r>
                        <a:rPr lang="es-MX" sz="1400" kern="100" dirty="0">
                          <a:effectLst/>
                        </a:rPr>
                        <a:t>Estructura</a:t>
                      </a:r>
                    </a:p>
                    <a:p>
                      <a:pPr algn="ctr">
                        <a:lnSpc>
                          <a:spcPct val="107000"/>
                        </a:lnSpc>
                        <a:spcAft>
                          <a:spcPts val="0"/>
                        </a:spcAft>
                      </a:pPr>
                      <a:endParaRPr lang="es-MX" sz="1400" kern="100">
                        <a:effectLst/>
                      </a:endParaRPr>
                    </a:p>
                    <a:p>
                      <a:pPr algn="ctr">
                        <a:lnSpc>
                          <a:spcPct val="107000"/>
                        </a:lnSpc>
                        <a:spcAft>
                          <a:spcPts val="0"/>
                        </a:spcAft>
                      </a:pPr>
                      <a:r>
                        <a:rPr lang="es-MX" sz="1400" kern="100" dirty="0">
                          <a:effectLst/>
                        </a:rPr>
                        <a:t>20%</a:t>
                      </a:r>
                    </a:p>
                  </a:txBody>
                  <a:tcPr marL="24951" marR="24951" marT="24946" marB="24946"/>
                </a:tc>
                <a:tc>
                  <a:txBody>
                    <a:bodyPr/>
                    <a:lstStyle/>
                    <a:p>
                      <a:pPr algn="ctr">
                        <a:lnSpc>
                          <a:spcPct val="107000"/>
                        </a:lnSpc>
                        <a:spcAft>
                          <a:spcPts val="0"/>
                        </a:spcAft>
                      </a:pPr>
                      <a:r>
                        <a:rPr lang="es-MX" sz="1400" kern="100" dirty="0">
                          <a:effectLst/>
                        </a:rPr>
                        <a:t>Presentación completa. Uso adecuado de fuentes y márgenes, limpieza y orden.</a:t>
                      </a:r>
                    </a:p>
                    <a:p>
                      <a:pPr algn="ctr">
                        <a:lnSpc>
                          <a:spcPct val="107000"/>
                        </a:lnSpc>
                        <a:spcAft>
                          <a:spcPts val="0"/>
                        </a:spcAft>
                      </a:pPr>
                      <a:r>
                        <a:rPr lang="es-MX" sz="1400" kern="100" dirty="0">
                          <a:effectLst/>
                        </a:rPr>
                        <a:t>20%</a:t>
                      </a:r>
                    </a:p>
                    <a:p>
                      <a:pPr algn="ctr">
                        <a:lnSpc>
                          <a:spcPct val="107000"/>
                        </a:lnSpc>
                        <a:spcAft>
                          <a:spcPts val="0"/>
                        </a:spcAft>
                      </a:pPr>
                      <a:endParaRPr lang="es-MX" sz="1400" kern="100" dirty="0">
                        <a:effectLst/>
                      </a:endParaRPr>
                    </a:p>
                  </a:txBody>
                  <a:tcPr marL="24951" marR="24951" marT="24946" marB="24946"/>
                </a:tc>
                <a:tc>
                  <a:txBody>
                    <a:bodyPr/>
                    <a:lstStyle/>
                    <a:p>
                      <a:pPr algn="ctr">
                        <a:lnSpc>
                          <a:spcPct val="107000"/>
                        </a:lnSpc>
                        <a:spcAft>
                          <a:spcPts val="0"/>
                        </a:spcAft>
                      </a:pPr>
                      <a:r>
                        <a:rPr lang="es-MX" sz="1400" kern="100" dirty="0">
                          <a:effectLst/>
                        </a:rPr>
                        <a:t>Presentación completa. Problema con fuentes  y márgenes, limpieza y  poco orden.</a:t>
                      </a:r>
                    </a:p>
                    <a:p>
                      <a:pPr algn="ctr">
                        <a:lnSpc>
                          <a:spcPct val="107000"/>
                        </a:lnSpc>
                        <a:spcAft>
                          <a:spcPts val="0"/>
                        </a:spcAft>
                      </a:pPr>
                      <a:r>
                        <a:rPr lang="es-MX" sz="1400" kern="100" dirty="0">
                          <a:effectLst/>
                        </a:rPr>
                        <a:t>10%</a:t>
                      </a:r>
                      <a:endParaRPr lang="es-MX" sz="1400" kern="100">
                        <a:effectLst/>
                      </a:endParaRPr>
                    </a:p>
                  </a:txBody>
                  <a:tcPr marL="24951" marR="24951" marT="24946" marB="24946"/>
                </a:tc>
                <a:tc>
                  <a:txBody>
                    <a:bodyPr/>
                    <a:lstStyle/>
                    <a:p>
                      <a:pPr algn="ctr">
                        <a:lnSpc>
                          <a:spcPct val="107000"/>
                        </a:lnSpc>
                        <a:spcAft>
                          <a:spcPts val="0"/>
                        </a:spcAft>
                      </a:pPr>
                      <a:r>
                        <a:rPr lang="es-MX" sz="1400" kern="100" dirty="0">
                          <a:effectLst/>
                        </a:rPr>
                        <a:t>Presentación incompleta, fuentes inadecuadas y sin orden</a:t>
                      </a:r>
                    </a:p>
                    <a:p>
                      <a:pPr algn="ctr">
                        <a:lnSpc>
                          <a:spcPct val="107000"/>
                        </a:lnSpc>
                        <a:spcAft>
                          <a:spcPts val="0"/>
                        </a:spcAft>
                      </a:pPr>
                      <a:endParaRPr lang="es-MX" sz="1400" kern="100" dirty="0">
                        <a:effectLst/>
                      </a:endParaRPr>
                    </a:p>
                    <a:p>
                      <a:pPr algn="ctr">
                        <a:lnSpc>
                          <a:spcPct val="107000"/>
                        </a:lnSpc>
                        <a:spcAft>
                          <a:spcPts val="0"/>
                        </a:spcAft>
                      </a:pPr>
                      <a:r>
                        <a:rPr lang="es-MX" sz="1400" kern="100" dirty="0">
                          <a:effectLst/>
                        </a:rPr>
                        <a:t>5%</a:t>
                      </a:r>
                      <a:endParaRPr lang="es-MX" sz="1400" kern="100">
                        <a:effectLst/>
                      </a:endParaRPr>
                    </a:p>
                  </a:txBody>
                  <a:tcPr marL="24951" marR="24951" marT="24946" marB="24946"/>
                </a:tc>
                <a:tc>
                  <a:txBody>
                    <a:bodyPr/>
                    <a:lstStyle/>
                    <a:p>
                      <a:pPr algn="ctr">
                        <a:lnSpc>
                          <a:spcPct val="107000"/>
                        </a:lnSpc>
                        <a:spcAft>
                          <a:spcPts val="0"/>
                        </a:spcAft>
                      </a:pPr>
                      <a:endParaRPr lang="es-MX" sz="1400" kern="100" dirty="0">
                        <a:effectLst/>
                      </a:endParaRPr>
                    </a:p>
                    <a:p>
                      <a:pPr algn="ctr">
                        <a:lnSpc>
                          <a:spcPct val="107000"/>
                        </a:lnSpc>
                        <a:spcAft>
                          <a:spcPts val="0"/>
                        </a:spcAft>
                      </a:pPr>
                      <a:endParaRPr lang="es-MX" sz="1400" kern="100">
                        <a:effectLst/>
                      </a:endParaRPr>
                    </a:p>
                  </a:txBody>
                  <a:tcPr marL="24951" marR="24951" marT="24946" marB="24946"/>
                </a:tc>
                <a:extLst>
                  <a:ext uri="{0D108BD9-81ED-4DB2-BD59-A6C34878D82A}">
                    <a16:rowId xmlns:a16="http://schemas.microsoft.com/office/drawing/2014/main" xmlns="" val="10002"/>
                  </a:ext>
                </a:extLst>
              </a:tr>
              <a:tr h="689751">
                <a:tc>
                  <a:txBody>
                    <a:bodyPr/>
                    <a:lstStyle/>
                    <a:p>
                      <a:pPr algn="ctr">
                        <a:lnSpc>
                          <a:spcPct val="107000"/>
                        </a:lnSpc>
                        <a:spcAft>
                          <a:spcPts val="0"/>
                        </a:spcAft>
                      </a:pPr>
                      <a:endParaRPr lang="es-MX" sz="1400" kern="100" dirty="0">
                        <a:effectLst/>
                      </a:endParaRPr>
                    </a:p>
                  </a:txBody>
                  <a:tcPr marL="24951" marR="24951" marT="24946" marB="24946"/>
                </a:tc>
                <a:tc>
                  <a:txBody>
                    <a:bodyPr/>
                    <a:lstStyle/>
                    <a:p>
                      <a:pPr algn="ctr">
                        <a:lnSpc>
                          <a:spcPct val="107000"/>
                        </a:lnSpc>
                        <a:spcAft>
                          <a:spcPts val="0"/>
                        </a:spcAft>
                      </a:pPr>
                      <a:endParaRPr lang="es-MX" sz="1400" kern="100" dirty="0">
                        <a:effectLst/>
                      </a:endParaRPr>
                    </a:p>
                  </a:txBody>
                  <a:tcPr marL="24951" marR="24951" marT="24946" marB="24946"/>
                </a:tc>
                <a:tc>
                  <a:txBody>
                    <a:bodyPr/>
                    <a:lstStyle/>
                    <a:p>
                      <a:pPr algn="ctr">
                        <a:lnSpc>
                          <a:spcPct val="107000"/>
                        </a:lnSpc>
                        <a:spcAft>
                          <a:spcPts val="0"/>
                        </a:spcAft>
                      </a:pPr>
                      <a:endParaRPr lang="es-MX" sz="1400" kern="100" dirty="0">
                        <a:effectLst/>
                      </a:endParaRPr>
                    </a:p>
                  </a:txBody>
                  <a:tcPr marL="24951" marR="24951" marT="24946" marB="24946"/>
                </a:tc>
                <a:tc>
                  <a:txBody>
                    <a:bodyPr/>
                    <a:lstStyle/>
                    <a:p>
                      <a:pPr algn="ctr">
                        <a:lnSpc>
                          <a:spcPct val="107000"/>
                        </a:lnSpc>
                        <a:spcAft>
                          <a:spcPts val="0"/>
                        </a:spcAft>
                      </a:pPr>
                      <a:endParaRPr lang="es-MX" sz="1400" kern="100" dirty="0">
                        <a:effectLst/>
                      </a:endParaRPr>
                    </a:p>
                  </a:txBody>
                  <a:tcPr marL="24951" marR="24951" marT="24946" marB="24946"/>
                </a:tc>
                <a:tc>
                  <a:txBody>
                    <a:bodyPr/>
                    <a:lstStyle/>
                    <a:p>
                      <a:pPr algn="ctr">
                        <a:lnSpc>
                          <a:spcPct val="107000"/>
                        </a:lnSpc>
                        <a:spcAft>
                          <a:spcPts val="0"/>
                        </a:spcAft>
                      </a:pPr>
                      <a:r>
                        <a:rPr lang="es-MX" sz="1400" kern="100" dirty="0">
                          <a:effectLst/>
                        </a:rPr>
                        <a:t>Totales obtenidos</a:t>
                      </a:r>
                    </a:p>
                    <a:p>
                      <a:pPr algn="ctr">
                        <a:lnSpc>
                          <a:spcPct val="107000"/>
                        </a:lnSpc>
                        <a:spcAft>
                          <a:spcPts val="0"/>
                        </a:spcAft>
                      </a:pPr>
                      <a:endParaRPr lang="es-MX" sz="1400" kern="100" dirty="0">
                        <a:effectLst/>
                      </a:endParaRPr>
                    </a:p>
                    <a:p>
                      <a:pPr algn="ctr">
                        <a:lnSpc>
                          <a:spcPct val="107000"/>
                        </a:lnSpc>
                        <a:spcAft>
                          <a:spcPts val="0"/>
                        </a:spcAft>
                      </a:pPr>
                      <a:endParaRPr lang="es-MX" sz="1400" kern="100">
                        <a:effectLst/>
                      </a:endParaRPr>
                    </a:p>
                  </a:txBody>
                  <a:tcPr marL="24951" marR="24951" marT="24946" marB="24946"/>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9853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xmlns="" id="{63BD83BA-6DE7-4B51-89C7-C7B48BDCA270}"/>
              </a:ext>
            </a:extLst>
          </p:cNvPr>
          <p:cNvSpPr>
            <a:spLocks noGrp="1"/>
          </p:cNvSpPr>
          <p:nvPr>
            <p:ph type="title"/>
          </p:nvPr>
        </p:nvSpPr>
        <p:spPr>
          <a:xfrm>
            <a:off x="838200" y="1"/>
            <a:ext cx="10515600" cy="990599"/>
          </a:xfrm>
        </p:spPr>
        <p:txBody>
          <a:bodyPr/>
          <a:lstStyle/>
          <a:p>
            <a:r>
              <a:rPr lang="es-MX" altLang="es-MX" dirty="0"/>
              <a:t>Rúbricas de Química</a:t>
            </a:r>
          </a:p>
        </p:txBody>
      </p:sp>
      <p:graphicFrame>
        <p:nvGraphicFramePr>
          <p:cNvPr id="5" name="Marcador de contenido 4">
            <a:extLst>
              <a:ext uri="{FF2B5EF4-FFF2-40B4-BE49-F238E27FC236}">
                <a16:creationId xmlns:a16="http://schemas.microsoft.com/office/drawing/2014/main" xmlns="" id="{59FC7C4E-64BF-428B-B83E-181FE15EC924}"/>
              </a:ext>
            </a:extLst>
          </p:cNvPr>
          <p:cNvGraphicFramePr>
            <a:graphicFrameLocks noGrp="1"/>
          </p:cNvGraphicFramePr>
          <p:nvPr>
            <p:ph idx="1"/>
          </p:nvPr>
        </p:nvGraphicFramePr>
        <p:xfrm>
          <a:off x="0" y="990600"/>
          <a:ext cx="12191999" cy="5867400"/>
        </p:xfrm>
        <a:graphic>
          <a:graphicData uri="http://schemas.openxmlformats.org/drawingml/2006/table">
            <a:tbl>
              <a:tblPr/>
              <a:tblGrid>
                <a:gridCol w="2620210">
                  <a:extLst>
                    <a:ext uri="{9D8B030D-6E8A-4147-A177-3AD203B41FA5}">
                      <a16:colId xmlns:a16="http://schemas.microsoft.com/office/drawing/2014/main" xmlns="" val="20000"/>
                    </a:ext>
                  </a:extLst>
                </a:gridCol>
                <a:gridCol w="3275263">
                  <a:extLst>
                    <a:ext uri="{9D8B030D-6E8A-4147-A177-3AD203B41FA5}">
                      <a16:colId xmlns:a16="http://schemas.microsoft.com/office/drawing/2014/main" xmlns="" val="20001"/>
                    </a:ext>
                  </a:extLst>
                </a:gridCol>
                <a:gridCol w="3154947">
                  <a:extLst>
                    <a:ext uri="{9D8B030D-6E8A-4147-A177-3AD203B41FA5}">
                      <a16:colId xmlns:a16="http://schemas.microsoft.com/office/drawing/2014/main" xmlns="" val="20002"/>
                    </a:ext>
                  </a:extLst>
                </a:gridCol>
                <a:gridCol w="3141579">
                  <a:extLst>
                    <a:ext uri="{9D8B030D-6E8A-4147-A177-3AD203B41FA5}">
                      <a16:colId xmlns:a16="http://schemas.microsoft.com/office/drawing/2014/main" xmlns="" val="20003"/>
                    </a:ext>
                  </a:extLst>
                </a:gridCol>
              </a:tblGrid>
              <a:tr h="441254">
                <a:tc>
                  <a:txBody>
                    <a:bodyPr/>
                    <a:lstStyle/>
                    <a:p>
                      <a:pPr algn="ctr" rtl="0" fontAlgn="base"/>
                      <a:r>
                        <a:rPr lang="es-MX" sz="1200" b="1" i="0">
                          <a:effectLst/>
                          <a:latin typeface="Arial"/>
                        </a:rPr>
                        <a:t>TOTAL:</a:t>
                      </a:r>
                      <a:r>
                        <a:rPr lang="es-MX" sz="1200" b="0" i="0">
                          <a:effectLst/>
                          <a:latin typeface="Arial"/>
                        </a:rPr>
                        <a:t> </a:t>
                      </a:r>
                    </a:p>
                    <a:p>
                      <a:pPr algn="ctr" rtl="0" fontAlgn="base"/>
                      <a:r>
                        <a:rPr lang="es-MX" sz="1200" b="1" i="0" u="sng">
                          <a:effectLst/>
                          <a:latin typeface="Arial"/>
                        </a:rPr>
                        <a:t>15 PUNTOS</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s-MX" sz="1200" b="1" i="0">
                          <a:effectLst/>
                          <a:latin typeface="Arial"/>
                        </a:rPr>
                        <a:t>EXCELENTE</a:t>
                      </a:r>
                      <a:r>
                        <a:rPr lang="es-MX" sz="1200" b="0" i="0">
                          <a:effectLst/>
                          <a:latin typeface="Arial"/>
                        </a:rPr>
                        <a:t> </a:t>
                      </a:r>
                    </a:p>
                    <a:p>
                      <a:pPr algn="ctr" rtl="0" fontAlgn="base"/>
                      <a:r>
                        <a:rPr lang="es-MX" sz="1200" b="1" i="0">
                          <a:effectLst/>
                          <a:latin typeface="Arial"/>
                        </a:rPr>
                        <a:t>(3 PUNTOS)</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s-MX" sz="1200" b="1" i="0">
                          <a:effectLst/>
                          <a:latin typeface="Arial"/>
                        </a:rPr>
                        <a:t>CUMPLIÓ BIEN</a:t>
                      </a:r>
                      <a:r>
                        <a:rPr lang="es-MX" sz="1200" b="0" i="0">
                          <a:effectLst/>
                          <a:latin typeface="Arial"/>
                        </a:rPr>
                        <a:t> </a:t>
                      </a:r>
                    </a:p>
                    <a:p>
                      <a:pPr algn="ctr" rtl="0" fontAlgn="base"/>
                      <a:r>
                        <a:rPr lang="es-MX" sz="1200" b="1" i="0">
                          <a:effectLst/>
                          <a:latin typeface="Arial"/>
                        </a:rPr>
                        <a:t>(2 PUNTOS)</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s-MX" sz="1200" b="1" i="0">
                          <a:effectLst/>
                          <a:latin typeface="Arial"/>
                        </a:rPr>
                        <a:t>CUMPLIÓ</a:t>
                      </a:r>
                      <a:r>
                        <a:rPr lang="es-MX" sz="1200" b="0" i="0">
                          <a:effectLst/>
                          <a:latin typeface="Arial"/>
                        </a:rPr>
                        <a:t> </a:t>
                      </a:r>
                    </a:p>
                    <a:p>
                      <a:pPr algn="ctr" rtl="0" fontAlgn="base"/>
                      <a:r>
                        <a:rPr lang="es-MX" sz="1200" b="1" i="0">
                          <a:effectLst/>
                          <a:latin typeface="Arial"/>
                        </a:rPr>
                        <a:t>(1 PUNTO)</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99018">
                <a:tc>
                  <a:txBody>
                    <a:bodyPr/>
                    <a:lstStyle/>
                    <a:p>
                      <a:pPr algn="l" rtl="0" fontAlgn="base"/>
                      <a:endParaRPr lang="es-MX" sz="1200" b="0" i="0">
                        <a:effectLst/>
                        <a:latin typeface="Times New Roman"/>
                      </a:endParaRPr>
                    </a:p>
                    <a:p>
                      <a:pPr algn="ctr" rtl="0" fontAlgn="base"/>
                      <a:r>
                        <a:rPr lang="es-MX" sz="1200" b="1" i="0">
                          <a:effectLst/>
                          <a:latin typeface="Arial"/>
                        </a:rPr>
                        <a:t>PREPARACIÓN</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Buen proceso de preparación, muestra profundidad en el desarrollo del tema.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Cumplido en la presentación de los </a:t>
                      </a:r>
                    </a:p>
                    <a:p>
                      <a:pPr lvl="0" algn="l">
                        <a:buNone/>
                      </a:pPr>
                      <a:r>
                        <a:rPr lang="es-MX" sz="1200" b="0" i="0">
                          <a:effectLst/>
                          <a:latin typeface="Arial"/>
                        </a:rPr>
                        <a:t>Resúmenes, aprovecha el tiempo para aclaraciones.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Presenta el resumen y la actividad planeada sucintamente.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56781">
                <a:tc>
                  <a:txBody>
                    <a:bodyPr/>
                    <a:lstStyle/>
                    <a:p>
                      <a:pPr algn="l" rtl="0" fontAlgn="base"/>
                      <a:endParaRPr lang="es-MX" sz="1200" b="0" i="0">
                        <a:effectLst/>
                        <a:latin typeface="Times New Roman"/>
                      </a:endParaRPr>
                    </a:p>
                    <a:p>
                      <a:pPr algn="l" rtl="0" fontAlgn="base"/>
                      <a:endParaRPr lang="es-MX" sz="1200" b="0" i="0">
                        <a:effectLst/>
                        <a:latin typeface="Times New Roman"/>
                      </a:endParaRPr>
                    </a:p>
                    <a:p>
                      <a:pPr algn="ctr" rtl="0" fontAlgn="base"/>
                      <a:r>
                        <a:rPr lang="es-MX" sz="1200" b="1" i="0">
                          <a:effectLst/>
                          <a:latin typeface="Arial"/>
                        </a:rPr>
                        <a:t>SUSTENTACIÓN TEÓRICA</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Domina el tema propuesto, logra conectarlo y explicarlo en sus diferentes aspectos. La evaluación logra analizar el tema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Logra explicar el tema relacionando los diferentes aspectos de éste. La evaluación </a:t>
                      </a:r>
                    </a:p>
                    <a:p>
                      <a:pPr lvl="0" algn="l">
                        <a:buNone/>
                      </a:pPr>
                      <a:r>
                        <a:rPr lang="es-MX" sz="1200" b="0" i="0">
                          <a:effectLst/>
                          <a:latin typeface="Arial"/>
                        </a:rPr>
                        <a:t>tiene en cuenta los diversos aspectos </a:t>
                      </a:r>
                    </a:p>
                    <a:p>
                      <a:pPr lvl="0" algn="l">
                        <a:buNone/>
                      </a:pPr>
                      <a:r>
                        <a:rPr lang="es-MX" sz="1200" b="0" i="0">
                          <a:effectLst/>
                          <a:latin typeface="Arial"/>
                        </a:rPr>
                        <a:t>presentados. </a:t>
                      </a:r>
                      <a:endParaRPr lang="es-MX"/>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Conoce el tema superficialmente, logra explicar los puntos planteados. La actividad de evaluación es poco adecuada.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99018">
                <a:tc>
                  <a:txBody>
                    <a:bodyPr/>
                    <a:lstStyle/>
                    <a:p>
                      <a:pPr algn="l" rtl="0" fontAlgn="base"/>
                      <a:endParaRPr lang="es-MX" sz="1200" b="0" i="0">
                        <a:effectLst/>
                        <a:latin typeface="Times New Roman"/>
                      </a:endParaRPr>
                    </a:p>
                    <a:p>
                      <a:pPr algn="ctr" rtl="0" fontAlgn="base"/>
                      <a:r>
                        <a:rPr lang="es-MX" sz="1200" b="1" i="0">
                          <a:effectLst/>
                          <a:latin typeface="Arial"/>
                        </a:rPr>
                        <a:t>MANEJO DE LA DISCUSIÓN</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Bien liderada, suscita controversia y participación.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Es organizada, puede contestar las diferentes interrogantes.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La dirige, no resalta los puntos </a:t>
                      </a:r>
                    </a:p>
                    <a:p>
                      <a:pPr algn="l" rtl="0" fontAlgn="base"/>
                      <a:r>
                        <a:rPr lang="es-MX" sz="1200" b="0" i="0">
                          <a:effectLst/>
                          <a:latin typeface="Arial"/>
                        </a:rPr>
                        <a:t>más importantes ni llega a conclusiones.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99018">
                <a:tc>
                  <a:txBody>
                    <a:bodyPr/>
                    <a:lstStyle/>
                    <a:p>
                      <a:pPr algn="l" rtl="0" fontAlgn="base"/>
                      <a:endParaRPr lang="es-MX" sz="1200" b="0" i="0">
                        <a:effectLst/>
                        <a:latin typeface="Times New Roman"/>
                      </a:endParaRPr>
                    </a:p>
                    <a:p>
                      <a:pPr algn="ctr" rtl="0" fontAlgn="base"/>
                      <a:r>
                        <a:rPr lang="es-MX" sz="1200" b="1" i="0">
                          <a:effectLst/>
                          <a:latin typeface="Arial"/>
                        </a:rPr>
                        <a:t>PARTICIPACIÓN</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Pertinente. </a:t>
                      </a:r>
                    </a:p>
                    <a:p>
                      <a:pPr algn="l" rtl="0" fontAlgn="base"/>
                      <a:r>
                        <a:rPr lang="es-MX" sz="1200" b="0" i="0">
                          <a:effectLst/>
                          <a:latin typeface="Arial"/>
                        </a:rPr>
                        <a:t>Activa, es fundamental para  el buen </a:t>
                      </a:r>
                    </a:p>
                    <a:p>
                      <a:pPr lvl="0" algn="l">
                        <a:buNone/>
                      </a:pPr>
                      <a:r>
                        <a:rPr lang="es-MX" sz="1200" b="0" i="0">
                          <a:effectLst/>
                          <a:latin typeface="Arial"/>
                        </a:rPr>
                        <a:t>Desarrollo de cada uno de los temas.</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Oportuna, aporta buenos elementos, presta</a:t>
                      </a:r>
                      <a:endParaRPr lang="es-MX"/>
                    </a:p>
                    <a:p>
                      <a:pPr lvl="0" algn="l">
                        <a:buNone/>
                      </a:pPr>
                      <a:r>
                        <a:rPr lang="es-MX" sz="1200" b="0" i="0">
                          <a:effectLst/>
                          <a:latin typeface="Arial"/>
                        </a:rPr>
                        <a:t>atención a las distintas participaciones.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Está presente. Presta poca atención a las distintas participaciones.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72311">
                <a:tc>
                  <a:txBody>
                    <a:bodyPr/>
                    <a:lstStyle/>
                    <a:p>
                      <a:pPr algn="l" rtl="0" fontAlgn="base"/>
                      <a:endParaRPr lang="es-MX" sz="1200" b="0" i="0">
                        <a:effectLst/>
                        <a:latin typeface="Times New Roman"/>
                      </a:endParaRPr>
                    </a:p>
                    <a:p>
                      <a:pPr algn="l" rtl="0" fontAlgn="base"/>
                      <a:endParaRPr lang="es-MX" sz="1200" b="0" i="0">
                        <a:effectLst/>
                        <a:latin typeface="Times New Roman"/>
                      </a:endParaRPr>
                    </a:p>
                    <a:p>
                      <a:pPr algn="l" rtl="0" fontAlgn="base"/>
                      <a:endParaRPr lang="es-MX" sz="1200" b="0" i="0">
                        <a:effectLst/>
                        <a:latin typeface="Times New Roman"/>
                      </a:endParaRPr>
                    </a:p>
                    <a:p>
                      <a:pPr algn="ctr" rtl="0" fontAlgn="base"/>
                      <a:r>
                        <a:rPr lang="es-MX" sz="1200" b="1" i="0">
                          <a:effectLst/>
                          <a:latin typeface="Arial"/>
                        </a:rPr>
                        <a:t>DESARROLLO DEL LENGUAJE VERBAL Y CORPORAL</a:t>
                      </a:r>
                      <a:r>
                        <a:rPr lang="es-MX" sz="1200" b="0" i="0">
                          <a:effectLst/>
                          <a:latin typeface="Arial"/>
                        </a:rPr>
                        <a:t>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1" i="0">
                          <a:effectLst/>
                          <a:latin typeface="Arial"/>
                        </a:rPr>
                        <a:t>Lenguaje Verbal:</a:t>
                      </a:r>
                      <a:r>
                        <a:rPr lang="es-MX" sz="1200" b="0" i="0">
                          <a:effectLst/>
                          <a:latin typeface="Arial"/>
                        </a:rPr>
                        <a:t> </a:t>
                      </a:r>
                    </a:p>
                    <a:p>
                      <a:pPr algn="l" rtl="0" fontAlgn="base"/>
                      <a:r>
                        <a:rPr lang="es-MX" sz="1200" b="0" i="0">
                          <a:effectLst/>
                          <a:latin typeface="Arial"/>
                        </a:rPr>
                        <a:t>Voz (Volumen, tono, modulación) Asertivo (dicción, vocabulario, secuencia) </a:t>
                      </a:r>
                    </a:p>
                    <a:p>
                      <a:pPr algn="l" rtl="0" fontAlgn="base"/>
                      <a:r>
                        <a:rPr lang="es-MX" sz="1200" b="1" i="0">
                          <a:effectLst/>
                          <a:latin typeface="Arial"/>
                        </a:rPr>
                        <a:t>Lenguaje Corporal:</a:t>
                      </a:r>
                      <a:r>
                        <a:rPr lang="es-MX" sz="1200" b="0" i="0">
                          <a:effectLst/>
                          <a:latin typeface="Arial"/>
                        </a:rPr>
                        <a:t> </a:t>
                      </a:r>
                    </a:p>
                    <a:p>
                      <a:pPr algn="l" rtl="0" fontAlgn="base"/>
                      <a:r>
                        <a:rPr lang="es-MX" sz="1200" b="0" i="0">
                          <a:effectLst/>
                          <a:latin typeface="Arial"/>
                        </a:rPr>
                        <a:t>Imagen (postura, vestimenta, gesticulación) </a:t>
                      </a:r>
                    </a:p>
                    <a:p>
                      <a:pPr algn="l" rtl="0" fontAlgn="base"/>
                      <a:r>
                        <a:rPr lang="es-MX" sz="1200" b="0" i="0">
                          <a:effectLst/>
                          <a:latin typeface="Arial"/>
                        </a:rPr>
                        <a:t>Dominio del Escenario (contacto </a:t>
                      </a:r>
                    </a:p>
                    <a:p>
                      <a:pPr algn="l" rtl="0" fontAlgn="base"/>
                      <a:r>
                        <a:rPr lang="es-MX" sz="1200" b="0" i="0">
                          <a:effectLst/>
                          <a:latin typeface="Arial"/>
                        </a:rPr>
                        <a:t>visual, interacción)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Manejo del lenguaje medio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Arial"/>
                        </a:rPr>
                        <a:t>Uso del lenguaje mínimo. </a:t>
                      </a:r>
                    </a:p>
                  </a:txBody>
                  <a:tcPr marL="60205" marR="60205" marT="30108" marB="3010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46241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a:extLst>
              <a:ext uri="{FF2B5EF4-FFF2-40B4-BE49-F238E27FC236}">
                <a16:creationId xmlns:a16="http://schemas.microsoft.com/office/drawing/2014/main" xmlns="" id="{25912896-AA85-4E7B-8A71-1889CC54ABD2}"/>
              </a:ext>
            </a:extLst>
          </p:cNvPr>
          <p:cNvSpPr>
            <a:spLocks noGrp="1"/>
          </p:cNvSpPr>
          <p:nvPr>
            <p:ph type="title"/>
          </p:nvPr>
        </p:nvSpPr>
        <p:spPr>
          <a:xfrm>
            <a:off x="838200" y="1"/>
            <a:ext cx="10515600" cy="952499"/>
          </a:xfrm>
        </p:spPr>
        <p:txBody>
          <a:bodyPr/>
          <a:lstStyle/>
          <a:p>
            <a:r>
              <a:rPr lang="es-MX" altLang="es-MX" dirty="0"/>
              <a:t>Rúbricas de Química</a:t>
            </a:r>
          </a:p>
        </p:txBody>
      </p:sp>
      <p:graphicFrame>
        <p:nvGraphicFramePr>
          <p:cNvPr id="4" name="Marcador de contenido 3">
            <a:extLst>
              <a:ext uri="{FF2B5EF4-FFF2-40B4-BE49-F238E27FC236}">
                <a16:creationId xmlns:a16="http://schemas.microsoft.com/office/drawing/2014/main" xmlns="" id="{AE917FD0-32E5-4F25-ABEE-C44C72F722E0}"/>
              </a:ext>
            </a:extLst>
          </p:cNvPr>
          <p:cNvGraphicFramePr>
            <a:graphicFrameLocks noGrp="1"/>
          </p:cNvGraphicFramePr>
          <p:nvPr>
            <p:ph idx="1"/>
            <p:extLst>
              <p:ext uri="{D42A27DB-BD31-4B8C-83A1-F6EECF244321}">
                <p14:modId xmlns:p14="http://schemas.microsoft.com/office/powerpoint/2010/main" val="755717556"/>
              </p:ext>
            </p:extLst>
          </p:nvPr>
        </p:nvGraphicFramePr>
        <p:xfrm>
          <a:off x="2" y="952500"/>
          <a:ext cx="12191997" cy="5995794"/>
        </p:xfrm>
        <a:graphic>
          <a:graphicData uri="http://schemas.openxmlformats.org/drawingml/2006/table">
            <a:tbl>
              <a:tblPr/>
              <a:tblGrid>
                <a:gridCol w="1483895">
                  <a:extLst>
                    <a:ext uri="{9D8B030D-6E8A-4147-A177-3AD203B41FA5}">
                      <a16:colId xmlns:a16="http://schemas.microsoft.com/office/drawing/2014/main" xmlns="" val="20000"/>
                    </a:ext>
                  </a:extLst>
                </a:gridCol>
                <a:gridCol w="2767261">
                  <a:extLst>
                    <a:ext uri="{9D8B030D-6E8A-4147-A177-3AD203B41FA5}">
                      <a16:colId xmlns:a16="http://schemas.microsoft.com/office/drawing/2014/main" xmlns="" val="20001"/>
                    </a:ext>
                  </a:extLst>
                </a:gridCol>
                <a:gridCol w="2646947">
                  <a:extLst>
                    <a:ext uri="{9D8B030D-6E8A-4147-A177-3AD203B41FA5}">
                      <a16:colId xmlns:a16="http://schemas.microsoft.com/office/drawing/2014/main" xmlns="" val="20002"/>
                    </a:ext>
                  </a:extLst>
                </a:gridCol>
                <a:gridCol w="2646947">
                  <a:extLst>
                    <a:ext uri="{9D8B030D-6E8A-4147-A177-3AD203B41FA5}">
                      <a16:colId xmlns:a16="http://schemas.microsoft.com/office/drawing/2014/main" xmlns="" val="20003"/>
                    </a:ext>
                  </a:extLst>
                </a:gridCol>
                <a:gridCol w="2646947">
                  <a:extLst>
                    <a:ext uri="{9D8B030D-6E8A-4147-A177-3AD203B41FA5}">
                      <a16:colId xmlns:a16="http://schemas.microsoft.com/office/drawing/2014/main" xmlns="" val="20004"/>
                    </a:ext>
                  </a:extLst>
                </a:gridCol>
              </a:tblGrid>
              <a:tr h="359465">
                <a:tc gridSpan="5">
                  <a:txBody>
                    <a:bodyPr/>
                    <a:lstStyle/>
                    <a:p>
                      <a:pPr algn="ctr" rtl="0" fontAlgn="base"/>
                      <a:r>
                        <a:rPr lang="es-MX" sz="800" b="1" i="0">
                          <a:effectLst/>
                          <a:latin typeface="Trebuchet MS"/>
                        </a:rPr>
                        <a:t>INDICADORES</a:t>
                      </a:r>
                      <a:r>
                        <a:rPr lang="es-MX" sz="800" b="0" i="0">
                          <a:effectLst/>
                          <a:latin typeface="Trebuchet MS"/>
                        </a:rPr>
                        <a:t> </a:t>
                      </a:r>
                      <a:endParaRPr lang="es-MX" sz="1100" b="0" i="0">
                        <a:effectLst/>
                        <a:latin typeface="Trebuchet MS"/>
                      </a:endParaRP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648190">
                <a:tc>
                  <a:txBody>
                    <a:bodyPr/>
                    <a:lstStyle/>
                    <a:p>
                      <a:pPr algn="ctr" rtl="0" fontAlgn="base"/>
                      <a:r>
                        <a:rPr lang="es-MX" sz="1200" b="1" i="0">
                          <a:effectLst/>
                          <a:latin typeface="Trebuchet MS"/>
                        </a:rPr>
                        <a:t>TOTAL</a:t>
                      </a:r>
                      <a:r>
                        <a:rPr lang="es-MX" sz="1200" b="0" i="0">
                          <a:effectLst/>
                          <a:latin typeface="Trebuchet MS"/>
                        </a:rPr>
                        <a:t> </a:t>
                      </a:r>
                    </a:p>
                    <a:p>
                      <a:pPr algn="ctr" rtl="0" fontAlgn="base"/>
                      <a:r>
                        <a:rPr lang="es-MX" sz="1200" b="1" i="0">
                          <a:effectLst/>
                          <a:latin typeface="Trebuchet MS"/>
                        </a:rPr>
                        <a:t>21 PUNTOS</a:t>
                      </a:r>
                      <a:r>
                        <a:rPr lang="es-MX" sz="1200" b="0" i="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s-MX" sz="1200" b="1" i="0" dirty="0">
                          <a:effectLst/>
                          <a:latin typeface="Trebuchet MS"/>
                        </a:rPr>
                        <a:t>Excelente</a:t>
                      </a:r>
                      <a:r>
                        <a:rPr lang="es-MX" sz="1200" b="0" i="0" dirty="0">
                          <a:effectLst/>
                          <a:latin typeface="Trebuchet MS"/>
                        </a:rPr>
                        <a:t> </a:t>
                      </a:r>
                    </a:p>
                    <a:p>
                      <a:pPr algn="ctr" rtl="0" fontAlgn="base"/>
                      <a:r>
                        <a:rPr lang="es-MX" sz="1200" b="1" i="0" dirty="0">
                          <a:effectLst/>
                          <a:latin typeface="Trebuchet MS"/>
                        </a:rPr>
                        <a:t>3 puntos</a:t>
                      </a:r>
                      <a:r>
                        <a:rPr lang="es-MX" sz="1200" b="0" i="0" dirty="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s-MX" sz="1200" b="1" i="0" dirty="0">
                          <a:effectLst/>
                          <a:latin typeface="Trebuchet MS"/>
                        </a:rPr>
                        <a:t>Bueno</a:t>
                      </a:r>
                      <a:r>
                        <a:rPr lang="es-MX" sz="1200" b="0" i="0" dirty="0">
                          <a:effectLst/>
                          <a:latin typeface="Trebuchet MS"/>
                        </a:rPr>
                        <a:t> </a:t>
                      </a:r>
                    </a:p>
                    <a:p>
                      <a:pPr algn="ctr" rtl="0" fontAlgn="base"/>
                      <a:r>
                        <a:rPr lang="es-MX" sz="1200" b="1" i="0" dirty="0">
                          <a:effectLst/>
                          <a:latin typeface="Trebuchet MS"/>
                        </a:rPr>
                        <a:t>2 puntos</a:t>
                      </a:r>
                      <a:r>
                        <a:rPr lang="es-MX" sz="1200" b="0" i="0" dirty="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s-MX" sz="1200" b="1" i="0" dirty="0">
                          <a:effectLst/>
                          <a:latin typeface="Trebuchet MS"/>
                        </a:rPr>
                        <a:t>Satisfactorio</a:t>
                      </a:r>
                      <a:r>
                        <a:rPr lang="es-MX" sz="1200" b="0" i="0" dirty="0">
                          <a:effectLst/>
                          <a:latin typeface="Trebuchet MS"/>
                        </a:rPr>
                        <a:t> </a:t>
                      </a:r>
                    </a:p>
                    <a:p>
                      <a:pPr algn="ctr" rtl="0" fontAlgn="base"/>
                      <a:r>
                        <a:rPr lang="es-MX" sz="1200" b="1" i="0" dirty="0">
                          <a:effectLst/>
                          <a:latin typeface="Trebuchet MS"/>
                        </a:rPr>
                        <a:t>1 punto</a:t>
                      </a:r>
                      <a:r>
                        <a:rPr lang="es-MX" sz="1200" b="0" i="0" dirty="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s-MX" sz="1200" b="1" i="0" dirty="0">
                          <a:effectLst/>
                          <a:latin typeface="Trebuchet MS"/>
                        </a:rPr>
                        <a:t>Insatisfactorio</a:t>
                      </a:r>
                      <a:r>
                        <a:rPr lang="es-MX" sz="1200" b="0" i="0" dirty="0">
                          <a:effectLst/>
                          <a:latin typeface="Trebuchet MS"/>
                        </a:rPr>
                        <a:t> </a:t>
                      </a:r>
                    </a:p>
                    <a:p>
                      <a:pPr algn="ctr" rtl="0" fontAlgn="base"/>
                      <a:r>
                        <a:rPr lang="es-MX" sz="1200" b="1" i="0" dirty="0">
                          <a:effectLst/>
                          <a:latin typeface="Trebuchet MS"/>
                        </a:rPr>
                        <a:t>0 puntos</a:t>
                      </a:r>
                      <a:r>
                        <a:rPr lang="es-MX" sz="1200" b="0" i="0" dirty="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64511">
                <a:tc>
                  <a:txBody>
                    <a:bodyPr/>
                    <a:lstStyle/>
                    <a:p>
                      <a:pPr algn="l" rtl="0" fontAlgn="base"/>
                      <a:endParaRPr lang="es-MX" sz="1200" b="0" i="0">
                        <a:effectLst/>
                        <a:latin typeface="Times New Roman"/>
                      </a:endParaRPr>
                    </a:p>
                    <a:p>
                      <a:pPr algn="l" rtl="0" fontAlgn="base"/>
                      <a:endParaRPr lang="es-MX" sz="1200" b="0" i="0">
                        <a:effectLst/>
                        <a:latin typeface="Times New Roman"/>
                      </a:endParaRPr>
                    </a:p>
                    <a:p>
                      <a:pPr algn="l" rtl="0" fontAlgn="base"/>
                      <a:r>
                        <a:rPr lang="es-MX" sz="1200" b="1" i="0">
                          <a:effectLst/>
                          <a:latin typeface="Trebuchet MS"/>
                        </a:rPr>
                        <a:t>Introducción</a:t>
                      </a:r>
                      <a:r>
                        <a:rPr lang="es-MX" sz="1200" b="0" i="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La introducción presenta el tema </a:t>
                      </a:r>
                    </a:p>
                    <a:p>
                      <a:pPr algn="l" rtl="0" fontAlgn="base"/>
                      <a:r>
                        <a:rPr lang="es-MX" sz="1200" b="0" i="0">
                          <a:effectLst/>
                          <a:latin typeface="Trebuchet MS"/>
                        </a:rPr>
                        <a:t>general y señala a la audiencia las cuestiones importantes, mencionando </a:t>
                      </a:r>
                    </a:p>
                    <a:p>
                      <a:pPr algn="l" rtl="0" fontAlgn="base"/>
                      <a:r>
                        <a:rPr lang="es-MX" sz="1200" b="1" i="0">
                          <a:effectLst/>
                          <a:latin typeface="Trebuchet MS"/>
                        </a:rPr>
                        <a:t>los objetivos de la presentación.</a:t>
                      </a:r>
                      <a:r>
                        <a:rPr lang="es-MX" sz="1200" b="0" i="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La introducción es clara y </a:t>
                      </a:r>
                    </a:p>
                    <a:p>
                      <a:pPr algn="l" rtl="0" fontAlgn="base"/>
                      <a:r>
                        <a:rPr lang="es-MX" sz="1200" b="0" i="0">
                          <a:effectLst/>
                          <a:latin typeface="Trebuchet MS"/>
                        </a:rPr>
                        <a:t>coherente y se relaciona con el tema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La introducción muestra poca estructura pero no crea un fuerte sentido de lo que se sigue. </a:t>
                      </a:r>
                    </a:p>
                    <a:p>
                      <a:pPr algn="l" rtl="0" fontAlgn="base"/>
                      <a:r>
                        <a:rPr lang="es-MX" sz="1200" b="0" i="0">
                          <a:effectLst/>
                          <a:latin typeface="Trebuchet MS"/>
                        </a:rPr>
                        <a:t>Es incompleta y poco atractiva </a:t>
                      </a:r>
                    </a:p>
                    <a:p>
                      <a:pPr algn="l" rtl="0" fontAlgn="base"/>
                      <a:r>
                        <a:rPr lang="es-MX" sz="1200" b="0" i="0">
                          <a:effectLst/>
                          <a:latin typeface="Trebuchet MS"/>
                        </a:rPr>
                        <a:t>para el público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base"/>
                      <a:r>
                        <a:rPr lang="es-MX" sz="1200" b="0" i="0">
                          <a:effectLst/>
                          <a:latin typeface="Trebuchet MS"/>
                        </a:rPr>
                        <a:t>La introducción no orienta a la audiencia para lo que sigue. </a:t>
                      </a:r>
                    </a:p>
                    <a:p>
                      <a:pPr algn="just" rtl="0" fontAlgn="base"/>
                      <a:r>
                        <a:rPr lang="es-MX" sz="1200" b="0" i="0">
                          <a:effectLst/>
                          <a:latin typeface="Trebuchet MS"/>
                        </a:rPr>
                        <a:t>La secuencia no está clara y no parece interesante o relevante para la audiencia.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79751">
                <a:tc>
                  <a:txBody>
                    <a:bodyPr/>
                    <a:lstStyle/>
                    <a:p>
                      <a:pPr algn="l" rtl="0" fontAlgn="base"/>
                      <a:endParaRPr lang="es-MX" sz="1200" b="0" i="0">
                        <a:effectLst/>
                        <a:latin typeface="Times New Roman"/>
                      </a:endParaRPr>
                    </a:p>
                    <a:p>
                      <a:pPr algn="l" rtl="0" fontAlgn="base"/>
                      <a:endParaRPr lang="es-MX" sz="1200" b="0" i="0">
                        <a:effectLst/>
                        <a:latin typeface="Times New Roman"/>
                      </a:endParaRPr>
                    </a:p>
                    <a:p>
                      <a:pPr algn="l" rtl="0" fontAlgn="base"/>
                      <a:endParaRPr lang="es-MX" sz="1200" b="0" i="0">
                        <a:effectLst/>
                        <a:latin typeface="Times New Roman"/>
                      </a:endParaRPr>
                    </a:p>
                    <a:p>
                      <a:pPr algn="l" rtl="0" fontAlgn="base"/>
                      <a:endParaRPr lang="es-MX" sz="1200" b="0" i="0">
                        <a:effectLst/>
                        <a:latin typeface="Times New Roman"/>
                      </a:endParaRPr>
                    </a:p>
                    <a:p>
                      <a:pPr algn="l" rtl="0" fontAlgn="base"/>
                      <a:r>
                        <a:rPr lang="es-MX" sz="1200" b="1" i="0">
                          <a:effectLst/>
                          <a:latin typeface="Trebuchet MS"/>
                        </a:rPr>
                        <a:t>Contenido</a:t>
                      </a:r>
                      <a:r>
                        <a:rPr lang="es-MX" sz="1200" b="0" i="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El contenido está escrito de forma </a:t>
                      </a:r>
                    </a:p>
                    <a:p>
                      <a:pPr algn="l" rtl="0" fontAlgn="base"/>
                      <a:r>
                        <a:rPr lang="es-MX" sz="1200" b="0" i="0">
                          <a:effectLst/>
                          <a:latin typeface="Trebuchet MS"/>
                        </a:rPr>
                        <a:t>clara y concisa, con una progresión </a:t>
                      </a:r>
                    </a:p>
                    <a:p>
                      <a:pPr lvl="0" algn="l">
                        <a:buNone/>
                      </a:pPr>
                      <a:r>
                        <a:rPr lang="es-MX" sz="1200" b="0" i="0">
                          <a:effectLst/>
                          <a:latin typeface="Trebuchet MS"/>
                        </a:rPr>
                        <a:t>lógica de ideas y la información complementaria. El proyecto incluye preguntas motivadoras, ofrece al público una idea clara de la idea </a:t>
                      </a:r>
                    </a:p>
                    <a:p>
                      <a:pPr lvl="0" algn="l">
                        <a:buNone/>
                      </a:pPr>
                      <a:r>
                        <a:rPr lang="es-MX" sz="1200" b="0" i="0">
                          <a:effectLst/>
                          <a:latin typeface="Trebuchet MS"/>
                        </a:rPr>
                        <a:t>principal. La información es precisa, actualizada y proviene principalmente de fuentes </a:t>
                      </a:r>
                      <a:endParaRPr lang="es-MX"/>
                    </a:p>
                    <a:p>
                      <a:pPr algn="l" rtl="0" fontAlgn="base"/>
                      <a:r>
                        <a:rPr lang="es-MX" sz="1200" b="0" i="0">
                          <a:effectLst/>
                          <a:latin typeface="Trebuchet MS"/>
                        </a:rPr>
                        <a:t>primarias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El contenido está escrito con una progresión lógica de ideas y la información complementaria. </a:t>
                      </a:r>
                    </a:p>
                    <a:p>
                      <a:pPr lvl="0" algn="l">
                        <a:buNone/>
                      </a:pPr>
                      <a:r>
                        <a:rPr lang="es-MX" sz="1200" b="0" i="0">
                          <a:effectLst/>
                          <a:latin typeface="Trebuchet MS"/>
                        </a:rPr>
                        <a:t>Incluye información de fuentes confiables.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El contenido es vago y no transmite un punto de vista fuerte y carece de propósito. Incluye poca información </a:t>
                      </a:r>
                    </a:p>
                    <a:p>
                      <a:pPr lvl="0" algn="l">
                        <a:buNone/>
                      </a:pPr>
                      <a:r>
                        <a:rPr lang="es-MX" sz="1200" b="0" i="0">
                          <a:effectLst/>
                          <a:latin typeface="Trebuchet MS"/>
                        </a:rPr>
                        <a:t>relevante con algunos hechos. Parte de la información parece no </a:t>
                      </a:r>
                    </a:p>
                    <a:p>
                      <a:pPr lvl="0" algn="l">
                        <a:buNone/>
                      </a:pPr>
                      <a:r>
                        <a:rPr lang="es-MX" sz="1200" b="0" i="0">
                          <a:effectLst/>
                          <a:latin typeface="Trebuchet MS"/>
                        </a:rPr>
                        <a:t>encajar. </a:t>
                      </a:r>
                      <a:endParaRPr lang="es-MX"/>
                    </a:p>
                    <a:p>
                      <a:pPr algn="l" rtl="0" fontAlgn="base"/>
                      <a:r>
                        <a:rPr lang="es-MX" sz="1200" b="0" i="0">
                          <a:effectLst/>
                          <a:latin typeface="Trebuchet MS"/>
                        </a:rPr>
                        <a:t>Las fuentes utilizadas parecen poco fiables.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El contenido carece de un punto de </a:t>
                      </a:r>
                    </a:p>
                    <a:p>
                      <a:pPr lvl="0" algn="l">
                        <a:buNone/>
                      </a:pPr>
                      <a:r>
                        <a:rPr lang="es-MX" sz="1200" b="0" i="0">
                          <a:effectLst/>
                          <a:latin typeface="Trebuchet MS"/>
                        </a:rPr>
                        <a:t>vista claro y secuencia lógica de la información. </a:t>
                      </a:r>
                    </a:p>
                    <a:p>
                      <a:pPr algn="l" rtl="0" fontAlgn="base"/>
                      <a:r>
                        <a:rPr lang="es-MX" sz="1200" b="0" i="0">
                          <a:effectLst/>
                          <a:latin typeface="Trebuchet MS"/>
                        </a:rPr>
                        <a:t>Incluye poca información y sólo uno o dos hechos sobre el tema. </a:t>
                      </a:r>
                    </a:p>
                    <a:p>
                      <a:pPr algn="l" rtl="0" fontAlgn="base"/>
                      <a:r>
                        <a:rPr lang="es-MX" sz="1200" b="0" i="0">
                          <a:effectLst/>
                          <a:latin typeface="Trebuchet MS"/>
                        </a:rPr>
                        <a:t>La información es incompleta, </a:t>
                      </a:r>
                    </a:p>
                    <a:p>
                      <a:pPr lvl="0" algn="l">
                        <a:buNone/>
                      </a:pPr>
                      <a:r>
                        <a:rPr lang="es-MX" sz="1200" b="0" i="0">
                          <a:effectLst/>
                          <a:latin typeface="Trebuchet MS"/>
                        </a:rPr>
                        <a:t>desactualizada y/o incompleta, desactualizada y/o incorrecta. La secuencia de las ideas no </a:t>
                      </a:r>
                    </a:p>
                    <a:p>
                      <a:pPr lvl="0" algn="l">
                        <a:buNone/>
                      </a:pPr>
                      <a:r>
                        <a:rPr lang="es-MX" sz="1200" b="0" i="0">
                          <a:effectLst/>
                          <a:latin typeface="Trebuchet MS"/>
                        </a:rPr>
                        <a:t>está clara. </a:t>
                      </a:r>
                      <a:endParaRPr lang="es-MX"/>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43877">
                <a:tc>
                  <a:txBody>
                    <a:bodyPr/>
                    <a:lstStyle/>
                    <a:p>
                      <a:pPr algn="l" rtl="0" fontAlgn="base"/>
                      <a:endParaRPr lang="es-MX" sz="1200" b="0" i="0">
                        <a:effectLst/>
                        <a:latin typeface="Times New Roman"/>
                      </a:endParaRPr>
                    </a:p>
                    <a:p>
                      <a:pPr algn="l" rtl="0" fontAlgn="base"/>
                      <a:endParaRPr lang="es-MX" sz="1200" b="0" i="0">
                        <a:effectLst/>
                        <a:latin typeface="Times New Roman"/>
                      </a:endParaRPr>
                    </a:p>
                    <a:p>
                      <a:pPr algn="l" rtl="0" fontAlgn="base"/>
                      <a:endParaRPr lang="es-MX" sz="1200" b="0" i="0">
                        <a:effectLst/>
                        <a:latin typeface="Times New Roman"/>
                      </a:endParaRPr>
                    </a:p>
                    <a:p>
                      <a:pPr algn="l" rtl="0" fontAlgn="base"/>
                      <a:endParaRPr lang="es-MX" sz="1200" b="0" i="0">
                        <a:effectLst/>
                        <a:latin typeface="Times New Roman"/>
                      </a:endParaRPr>
                    </a:p>
                    <a:p>
                      <a:pPr algn="l" rtl="0" fontAlgn="base"/>
                      <a:r>
                        <a:rPr lang="es-MX" sz="1200" b="1" i="0">
                          <a:effectLst/>
                          <a:latin typeface="Trebuchet MS"/>
                        </a:rPr>
                        <a:t>Texto (letra</a:t>
                      </a:r>
                      <a:r>
                        <a:rPr lang="es-MX" sz="1200" b="0" i="0">
                          <a:effectLst/>
                          <a:latin typeface="Trebuchet MS"/>
                        </a:rPr>
                        <a:t>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El texto es fácil de leer y el tamaño es adecuado para los títulos y el texto. </a:t>
                      </a:r>
                    </a:p>
                    <a:p>
                      <a:pPr algn="l" rtl="0" fontAlgn="base"/>
                      <a:r>
                        <a:rPr lang="es-MX" sz="1200" b="0" i="0">
                          <a:effectLst/>
                          <a:latin typeface="Trebuchet MS"/>
                        </a:rPr>
                        <a:t>Uso de cursivas y negritas que</a:t>
                      </a:r>
                    </a:p>
                    <a:p>
                      <a:pPr lvl="0" algn="l">
                        <a:buNone/>
                      </a:pPr>
                      <a:r>
                        <a:rPr lang="es-MX" sz="1200" b="0" i="0">
                          <a:effectLst/>
                          <a:latin typeface="Trebuchet MS"/>
                        </a:rPr>
                        <a:t> mejoran la legibilidad. </a:t>
                      </a:r>
                    </a:p>
                    <a:p>
                      <a:pPr algn="l" rtl="0" fontAlgn="base"/>
                      <a:r>
                        <a:rPr lang="es-MX" sz="1200" b="0" i="0">
                          <a:effectLst/>
                          <a:latin typeface="Trebuchet MS"/>
                        </a:rPr>
                        <a:t>El texto es de longitud adecuada para el público, objetivo y preciso. </a:t>
                      </a:r>
                    </a:p>
                    <a:p>
                      <a:pPr algn="l" rtl="0" fontAlgn="base"/>
                      <a:r>
                        <a:rPr lang="es-MX" sz="1200" b="0" i="0">
                          <a:effectLst/>
                          <a:latin typeface="Trebuchet MS"/>
                        </a:rPr>
                        <a:t>No excede 5 líneas por diapositiva. </a:t>
                      </a:r>
                    </a:p>
                    <a:p>
                      <a:pPr algn="l" rtl="0" fontAlgn="base"/>
                      <a:r>
                        <a:rPr lang="es-MX" sz="1200" b="0" i="0">
                          <a:effectLst/>
                          <a:latin typeface="Trebuchet MS"/>
                        </a:rPr>
                        <a:t>Los colores de fondo mejora la </a:t>
                      </a:r>
                    </a:p>
                    <a:p>
                      <a:pPr algn="l" rtl="0" fontAlgn="base"/>
                      <a:r>
                        <a:rPr lang="es-MX" sz="1200" b="0" i="0">
                          <a:effectLst/>
                          <a:latin typeface="Trebuchet MS"/>
                        </a:rPr>
                        <a:t>legibilidad del texto.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Las fuentes son fáciles de leer, pero en algunos casos el tamaño de letra, el estilo cursiva, el texto en negrita,</a:t>
                      </a:r>
                      <a:endParaRPr lang="es-MX"/>
                    </a:p>
                    <a:p>
                      <a:pPr lvl="0" algn="l">
                        <a:buNone/>
                      </a:pPr>
                      <a:r>
                        <a:rPr lang="es-MX" sz="1200" b="0" i="0">
                          <a:effectLst/>
                          <a:latin typeface="Trebuchet MS"/>
                        </a:rPr>
                        <a:t>Los párrafos largos, color y </a:t>
                      </a:r>
                      <a:endParaRPr lang="es-MX"/>
                    </a:p>
                    <a:p>
                      <a:pPr lvl="0" algn="l">
                        <a:buNone/>
                      </a:pPr>
                      <a:r>
                        <a:rPr lang="es-MX" sz="1200" b="0" i="0">
                          <a:effectLst/>
                          <a:latin typeface="Trebuchet MS"/>
                        </a:rPr>
                        <a:t>posición, le restan la legibilidad. </a:t>
                      </a:r>
                      <a:endParaRPr lang="es-MX"/>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a:effectLst/>
                          <a:latin typeface="Trebuchet MS"/>
                        </a:rPr>
                        <a:t>En general es difícil la legibilidad con los párrafos largos, diferentes fuentes y fondos demasiado oscuros, así como el uso excesivo de negrita. </a:t>
                      </a:r>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s-MX" sz="1200" b="0" i="0" dirty="0">
                          <a:effectLst/>
                          <a:latin typeface="Trebuchet MS"/>
                        </a:rPr>
                        <a:t>El texto es extremadamente difícil de leer con largos párrafos de</a:t>
                      </a:r>
                      <a:endParaRPr lang="es-MX" dirty="0"/>
                    </a:p>
                    <a:p>
                      <a:pPr lvl="0" algn="l">
                        <a:buNone/>
                      </a:pPr>
                      <a:r>
                        <a:rPr lang="es-MX" sz="1200" b="0" i="0" dirty="0">
                          <a:effectLst/>
                          <a:latin typeface="Trebuchet MS"/>
                        </a:rPr>
                        <a:t>texto y fuentes de tamaño pequeño. Colores contrastantes inadecuados, mal uso de los títulos, subtítulos, o el formato de negrita. </a:t>
                      </a:r>
                      <a:endParaRPr lang="es-MX" dirty="0"/>
                    </a:p>
                  </a:txBody>
                  <a:tcPr marL="52586" marR="52586" marT="26283" marB="2628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69974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1111E-DC14-4F15-BB8C-D46F79260830}"/>
              </a:ext>
            </a:extLst>
          </p:cNvPr>
          <p:cNvSpPr>
            <a:spLocks noGrp="1"/>
          </p:cNvSpPr>
          <p:nvPr>
            <p:ph type="title"/>
          </p:nvPr>
        </p:nvSpPr>
        <p:spPr>
          <a:xfrm>
            <a:off x="838200" y="82903"/>
            <a:ext cx="10515600" cy="1325563"/>
          </a:xfrm>
        </p:spPr>
        <p:txBody>
          <a:bodyPr/>
          <a:lstStyle/>
          <a:p>
            <a:r>
              <a:rPr lang="es-ES" dirty="0">
                <a:cs typeface="Calibri Light"/>
              </a:rPr>
              <a:t>Rúbricas de Historia</a:t>
            </a:r>
            <a:endParaRPr lang="es-ES" dirty="0"/>
          </a:p>
        </p:txBody>
      </p:sp>
      <p:graphicFrame>
        <p:nvGraphicFramePr>
          <p:cNvPr id="5" name="Table 5">
            <a:extLst>
              <a:ext uri="{FF2B5EF4-FFF2-40B4-BE49-F238E27FC236}">
                <a16:creationId xmlns:a16="http://schemas.microsoft.com/office/drawing/2014/main" xmlns="" id="{6701686B-B364-4D6D-8681-36118509CDA4}"/>
              </a:ext>
            </a:extLst>
          </p:cNvPr>
          <p:cNvGraphicFramePr>
            <a:graphicFrameLocks noGrp="1"/>
          </p:cNvGraphicFramePr>
          <p:nvPr>
            <p:extLst>
              <p:ext uri="{D42A27DB-BD31-4B8C-83A1-F6EECF244321}">
                <p14:modId xmlns:p14="http://schemas.microsoft.com/office/powerpoint/2010/main" val="241261069"/>
              </p:ext>
            </p:extLst>
          </p:nvPr>
        </p:nvGraphicFramePr>
        <p:xfrm>
          <a:off x="832555" y="1523999"/>
          <a:ext cx="5059058" cy="4922830"/>
        </p:xfrm>
        <a:graphic>
          <a:graphicData uri="http://schemas.openxmlformats.org/drawingml/2006/table">
            <a:tbl>
              <a:tblPr firstRow="1" bandRow="1">
                <a:tableStyleId>{5940675A-B579-460E-94D1-54222C63F5DA}</a:tableStyleId>
              </a:tblPr>
              <a:tblGrid>
                <a:gridCol w="2529529">
                  <a:extLst>
                    <a:ext uri="{9D8B030D-6E8A-4147-A177-3AD203B41FA5}">
                      <a16:colId xmlns:a16="http://schemas.microsoft.com/office/drawing/2014/main" xmlns="" val="2356097412"/>
                    </a:ext>
                  </a:extLst>
                </a:gridCol>
                <a:gridCol w="2529529">
                  <a:extLst>
                    <a:ext uri="{9D8B030D-6E8A-4147-A177-3AD203B41FA5}">
                      <a16:colId xmlns:a16="http://schemas.microsoft.com/office/drawing/2014/main" xmlns="" val="3243081234"/>
                    </a:ext>
                  </a:extLst>
                </a:gridCol>
              </a:tblGrid>
              <a:tr h="1150775">
                <a:tc gridSpan="2">
                  <a:txBody>
                    <a:bodyPr/>
                    <a:lstStyle/>
                    <a:p>
                      <a:pPr marL="0" marR="0" indent="0" algn="ctr">
                        <a:buNone/>
                      </a:pPr>
                      <a:r>
                        <a:rPr lang="es-ES" sz="2800" dirty="0"/>
                        <a:t>Mapa mental o cuadro sinóptico</a:t>
                      </a:r>
                      <a:endParaRPr lang="es-ES" dirty="0"/>
                    </a:p>
                  </a:txBody>
                  <a:tcPr anchor="ctr"/>
                </a:tc>
                <a:tc hMerge="1">
                  <a:txBody>
                    <a:bodyPr/>
                    <a:lstStyle/>
                    <a:p>
                      <a:endParaRPr lang="es-ES"/>
                    </a:p>
                  </a:txBody>
                  <a:tcPr marL="0" marR="0" marT="0" marB="0" anchor="ctr" horzOverflow="overflow"/>
                </a:tc>
                <a:extLst>
                  <a:ext uri="{0D108BD9-81ED-4DB2-BD59-A6C34878D82A}">
                    <a16:rowId xmlns:a16="http://schemas.microsoft.com/office/drawing/2014/main" xmlns="" val="1649568341"/>
                  </a:ext>
                </a:extLst>
              </a:tr>
              <a:tr h="1150775">
                <a:tc>
                  <a:txBody>
                    <a:bodyPr/>
                    <a:lstStyle/>
                    <a:p>
                      <a:r>
                        <a:rPr lang="es-ES" sz="2000" dirty="0"/>
                        <a:t>Los conceptos son granulares y relevantes</a:t>
                      </a:r>
                    </a:p>
                  </a:txBody>
                  <a:tcPr anchor="ctr"/>
                </a:tc>
                <a:tc>
                  <a:txBody>
                    <a:bodyPr/>
                    <a:lstStyle/>
                    <a:p>
                      <a:pPr algn="ctr" rtl="0" fontAlgn="base"/>
                      <a:endParaRPr lang="es-MX" sz="1600" b="0" i="0" dirty="0">
                        <a:effectLst/>
                        <a:latin typeface="Trebuchet MS"/>
                      </a:endParaRPr>
                    </a:p>
                    <a:p>
                      <a:pPr algn="ctr" rtl="0" fontAlgn="base"/>
                      <a:r>
                        <a:rPr lang="es-MX" sz="1600" b="1" i="0" dirty="0">
                          <a:effectLst/>
                          <a:latin typeface="Trebuchet MS"/>
                        </a:rPr>
                        <a:t>Excelente</a:t>
                      </a:r>
                      <a:r>
                        <a:rPr lang="es-MX" sz="1600" b="0" i="0" dirty="0">
                          <a:effectLst/>
                          <a:latin typeface="Trebuchet MS"/>
                        </a:rPr>
                        <a:t> </a:t>
                      </a:r>
                    </a:p>
                    <a:p>
                      <a:pPr algn="ctr" rtl="0" fontAlgn="base"/>
                      <a:r>
                        <a:rPr lang="es-MX" sz="1600" b="1" i="0" dirty="0">
                          <a:effectLst/>
                          <a:latin typeface="Trebuchet MS"/>
                        </a:rPr>
                        <a:t>3 puntos</a:t>
                      </a:r>
                      <a:r>
                        <a:rPr lang="es-MX" sz="1600" b="0" i="0" dirty="0">
                          <a:effectLst/>
                          <a:latin typeface="Trebuchet MS"/>
                        </a:rPr>
                        <a:t> </a:t>
                      </a:r>
                    </a:p>
                    <a:p>
                      <a:pPr algn="ctr" rtl="0" fontAlgn="base"/>
                      <a:endParaRPr lang="es-MX" sz="1600" b="0" i="0" dirty="0">
                        <a:effectLst/>
                        <a:latin typeface="Trebuchet MS"/>
                      </a:endParaRPr>
                    </a:p>
                    <a:p>
                      <a:endParaRPr lang="es-ES" sz="1600" dirty="0"/>
                    </a:p>
                  </a:txBody>
                  <a:tcPr anchor="ctr"/>
                </a:tc>
                <a:extLst>
                  <a:ext uri="{0D108BD9-81ED-4DB2-BD59-A6C34878D82A}">
                    <a16:rowId xmlns:a16="http://schemas.microsoft.com/office/drawing/2014/main" xmlns="" val="3398622070"/>
                  </a:ext>
                </a:extLst>
              </a:tr>
              <a:tr h="1150775">
                <a:tc>
                  <a:txBody>
                    <a:bodyPr/>
                    <a:lstStyle/>
                    <a:p>
                      <a:r>
                        <a:rPr lang="es-ES" sz="2000" dirty="0"/>
                        <a:t>Los conceptos están jerarquizados y relacionados adecuadamente</a:t>
                      </a:r>
                    </a:p>
                  </a:txBody>
                  <a:tcPr anchor="ctr"/>
                </a:tc>
                <a:tc>
                  <a:txBody>
                    <a:bodyPr/>
                    <a:lstStyle/>
                    <a:p>
                      <a:pPr algn="ctr" rtl="0" fontAlgn="base"/>
                      <a:r>
                        <a:rPr lang="es-MX" sz="1600" b="1" i="0" dirty="0">
                          <a:effectLst/>
                          <a:latin typeface="Trebuchet MS"/>
                        </a:rPr>
                        <a:t>Bueno</a:t>
                      </a:r>
                      <a:r>
                        <a:rPr lang="es-MX" sz="1600" b="0" i="0" dirty="0">
                          <a:effectLst/>
                          <a:latin typeface="Trebuchet MS"/>
                        </a:rPr>
                        <a:t> </a:t>
                      </a:r>
                    </a:p>
                    <a:p>
                      <a:pPr algn="ctr" rtl="0" fontAlgn="base"/>
                      <a:r>
                        <a:rPr lang="es-MX" sz="1600" b="1" i="0" dirty="0">
                          <a:effectLst/>
                          <a:latin typeface="Trebuchet MS"/>
                        </a:rPr>
                        <a:t>2 puntos</a:t>
                      </a:r>
                      <a:r>
                        <a:rPr lang="es-MX" sz="1600" b="0" i="0" dirty="0">
                          <a:effectLst/>
                          <a:latin typeface="Trebuchet MS"/>
                        </a:rPr>
                        <a:t> </a:t>
                      </a:r>
                    </a:p>
                    <a:p>
                      <a:endParaRPr lang="es-ES" sz="1600" dirty="0"/>
                    </a:p>
                  </a:txBody>
                  <a:tcPr anchor="ctr"/>
                </a:tc>
                <a:extLst>
                  <a:ext uri="{0D108BD9-81ED-4DB2-BD59-A6C34878D82A}">
                    <a16:rowId xmlns:a16="http://schemas.microsoft.com/office/drawing/2014/main" xmlns="" val="108297494"/>
                  </a:ext>
                </a:extLst>
              </a:tr>
              <a:tr h="1150775">
                <a:tc>
                  <a:txBody>
                    <a:bodyPr/>
                    <a:lstStyle/>
                    <a:p>
                      <a:r>
                        <a:rPr lang="es-ES" sz="2000" dirty="0"/>
                        <a:t>El mapa o No cuadro tiene una disposición legible y ordenada</a:t>
                      </a:r>
                    </a:p>
                  </a:txBody>
                  <a:tcPr anchor="ctr"/>
                </a:tc>
                <a:tc>
                  <a:txBody>
                    <a:bodyPr/>
                    <a:lstStyle/>
                    <a:p>
                      <a:pPr algn="ctr" rtl="0" fontAlgn="base"/>
                      <a:r>
                        <a:rPr lang="es-MX" sz="1600" b="1" i="0" dirty="0">
                          <a:effectLst/>
                          <a:latin typeface="Trebuchet MS"/>
                        </a:rPr>
                        <a:t>Insuficiente</a:t>
                      </a:r>
                      <a:endParaRPr lang="es-MX" sz="1600" b="0" i="0" dirty="0">
                        <a:effectLst/>
                        <a:latin typeface="Trebuchet MS"/>
                      </a:endParaRPr>
                    </a:p>
                    <a:p>
                      <a:pPr algn="ctr" rtl="0" fontAlgn="base"/>
                      <a:r>
                        <a:rPr lang="es-MX" sz="1600" b="1" i="0" dirty="0">
                          <a:effectLst/>
                          <a:latin typeface="Trebuchet MS"/>
                        </a:rPr>
                        <a:t>0 puntos</a:t>
                      </a:r>
                      <a:r>
                        <a:rPr lang="es-MX" sz="1600" b="0" i="0" dirty="0">
                          <a:effectLst/>
                          <a:latin typeface="Trebuchet MS"/>
                        </a:rPr>
                        <a:t> </a:t>
                      </a:r>
                    </a:p>
                    <a:p>
                      <a:endParaRPr lang="es-ES" sz="1600" dirty="0"/>
                    </a:p>
                  </a:txBody>
                  <a:tcPr anchor="ctr"/>
                </a:tc>
                <a:extLst>
                  <a:ext uri="{0D108BD9-81ED-4DB2-BD59-A6C34878D82A}">
                    <a16:rowId xmlns:a16="http://schemas.microsoft.com/office/drawing/2014/main" xmlns="" val="1781989315"/>
                  </a:ext>
                </a:extLst>
              </a:tr>
            </a:tbl>
          </a:graphicData>
        </a:graphic>
      </p:graphicFrame>
      <p:graphicFrame>
        <p:nvGraphicFramePr>
          <p:cNvPr id="7" name="Table 5">
            <a:extLst>
              <a:ext uri="{FF2B5EF4-FFF2-40B4-BE49-F238E27FC236}">
                <a16:creationId xmlns:a16="http://schemas.microsoft.com/office/drawing/2014/main" xmlns="" id="{8900905D-BD84-4C33-B52C-3C963EFC383D}"/>
              </a:ext>
            </a:extLst>
          </p:cNvPr>
          <p:cNvGraphicFramePr>
            <a:graphicFrameLocks noGrp="1"/>
          </p:cNvGraphicFramePr>
          <p:nvPr>
            <p:extLst>
              <p:ext uri="{D42A27DB-BD31-4B8C-83A1-F6EECF244321}">
                <p14:modId xmlns:p14="http://schemas.microsoft.com/office/powerpoint/2010/main" val="688668723"/>
              </p:ext>
            </p:extLst>
          </p:nvPr>
        </p:nvGraphicFramePr>
        <p:xfrm>
          <a:off x="6482856" y="846399"/>
          <a:ext cx="5059053" cy="5503330"/>
        </p:xfrm>
        <a:graphic>
          <a:graphicData uri="http://schemas.openxmlformats.org/drawingml/2006/table">
            <a:tbl>
              <a:tblPr firstRow="1" bandRow="1">
                <a:tableStyleId>{5940675A-B579-460E-94D1-54222C63F5DA}</a:tableStyleId>
              </a:tblPr>
              <a:tblGrid>
                <a:gridCol w="2723444">
                  <a:extLst>
                    <a:ext uri="{9D8B030D-6E8A-4147-A177-3AD203B41FA5}">
                      <a16:colId xmlns:a16="http://schemas.microsoft.com/office/drawing/2014/main" xmlns="" val="2356097412"/>
                    </a:ext>
                  </a:extLst>
                </a:gridCol>
                <a:gridCol w="2335609">
                  <a:extLst>
                    <a:ext uri="{9D8B030D-6E8A-4147-A177-3AD203B41FA5}">
                      <a16:colId xmlns:a16="http://schemas.microsoft.com/office/drawing/2014/main" xmlns="" val="3243081234"/>
                    </a:ext>
                  </a:extLst>
                </a:gridCol>
              </a:tblGrid>
              <a:tr h="1100666">
                <a:tc gridSpan="2">
                  <a:txBody>
                    <a:bodyPr/>
                    <a:lstStyle/>
                    <a:p>
                      <a:pPr marL="0" marR="0" lvl="0" indent="0" algn="ctr">
                        <a:buNone/>
                      </a:pPr>
                      <a:r>
                        <a:rPr lang="es-ES" sz="2800" dirty="0"/>
                        <a:t>Investigación documental</a:t>
                      </a:r>
                    </a:p>
                  </a:txBody>
                  <a:tcPr anchor="ctr"/>
                </a:tc>
                <a:tc hMerge="1">
                  <a:txBody>
                    <a:bodyPr/>
                    <a:lstStyle/>
                    <a:p>
                      <a:endParaRPr lang="es-ES"/>
                    </a:p>
                  </a:txBody>
                  <a:tcPr marL="0" marR="0" marT="0" marB="0" anchor="ctr" horzOverflow="overflow"/>
                </a:tc>
                <a:extLst>
                  <a:ext uri="{0D108BD9-81ED-4DB2-BD59-A6C34878D82A}">
                    <a16:rowId xmlns:a16="http://schemas.microsoft.com/office/drawing/2014/main" xmlns="" val="1649568341"/>
                  </a:ext>
                </a:extLst>
              </a:tr>
              <a:tr h="1100666">
                <a:tc>
                  <a:txBody>
                    <a:bodyPr/>
                    <a:lstStyle/>
                    <a:p>
                      <a:r>
                        <a:rPr lang="es-ES" sz="2000" dirty="0"/>
                        <a:t>Las fuentes consultadas son académicas y fiables</a:t>
                      </a:r>
                    </a:p>
                  </a:txBody>
                  <a:tcPr anchor="ctr"/>
                </a:tc>
                <a:tc>
                  <a:txBody>
                    <a:bodyPr/>
                    <a:lstStyle/>
                    <a:p>
                      <a:pPr algn="ctr" rtl="0" fontAlgn="base"/>
                      <a:r>
                        <a:rPr lang="es-MX" sz="1600" b="1" i="0" dirty="0">
                          <a:effectLst/>
                          <a:latin typeface="Trebuchet MS"/>
                        </a:rPr>
                        <a:t>Excelente</a:t>
                      </a:r>
                      <a:r>
                        <a:rPr lang="es-MX" sz="1600" b="0" i="0" dirty="0">
                          <a:effectLst/>
                          <a:latin typeface="Trebuchet MS"/>
                        </a:rPr>
                        <a:t> </a:t>
                      </a:r>
                    </a:p>
                    <a:p>
                      <a:pPr algn="ctr" rtl="0" fontAlgn="base"/>
                      <a:r>
                        <a:rPr lang="es-MX" sz="1600" b="1" i="0" dirty="0">
                          <a:effectLst/>
                          <a:latin typeface="Trebuchet MS"/>
                        </a:rPr>
                        <a:t>3 puntos</a:t>
                      </a:r>
                      <a:r>
                        <a:rPr lang="es-MX" sz="1600" b="0" i="0" dirty="0">
                          <a:effectLst/>
                          <a:latin typeface="Trebuchet MS"/>
                        </a:rPr>
                        <a:t> </a:t>
                      </a:r>
                    </a:p>
                    <a:p>
                      <a:endParaRPr lang="es-ES" sz="1600" dirty="0"/>
                    </a:p>
                  </a:txBody>
                  <a:tcPr anchor="ctr"/>
                </a:tc>
                <a:extLst>
                  <a:ext uri="{0D108BD9-81ED-4DB2-BD59-A6C34878D82A}">
                    <a16:rowId xmlns:a16="http://schemas.microsoft.com/office/drawing/2014/main" xmlns="" val="3398622070"/>
                  </a:ext>
                </a:extLst>
              </a:tr>
              <a:tr h="1100666">
                <a:tc>
                  <a:txBody>
                    <a:bodyPr/>
                    <a:lstStyle/>
                    <a:p>
                      <a:r>
                        <a:rPr lang="es-ES" sz="2000" dirty="0"/>
                        <a:t>Las referencias están adecuadamente elaboradas</a:t>
                      </a:r>
                    </a:p>
                  </a:txBody>
                  <a:tcPr anchor="ctr"/>
                </a:tc>
                <a:tc>
                  <a:txBody>
                    <a:bodyPr/>
                    <a:lstStyle/>
                    <a:p>
                      <a:pPr algn="ctr" rtl="0" fontAlgn="base"/>
                      <a:r>
                        <a:rPr lang="es-MX" sz="1600" b="1" i="0" dirty="0">
                          <a:effectLst/>
                          <a:latin typeface="Trebuchet MS"/>
                        </a:rPr>
                        <a:t>Bueno</a:t>
                      </a:r>
                      <a:r>
                        <a:rPr lang="es-MX" sz="1600" b="0" i="0" dirty="0">
                          <a:effectLst/>
                          <a:latin typeface="Trebuchet MS"/>
                        </a:rPr>
                        <a:t> </a:t>
                      </a:r>
                    </a:p>
                    <a:p>
                      <a:pPr algn="ctr" rtl="0" fontAlgn="base"/>
                      <a:r>
                        <a:rPr lang="es-MX" sz="1600" b="1" i="0" dirty="0">
                          <a:effectLst/>
                          <a:latin typeface="Trebuchet MS"/>
                        </a:rPr>
                        <a:t>2 puntos</a:t>
                      </a:r>
                      <a:r>
                        <a:rPr lang="es-MX" sz="1600" b="0" i="0" dirty="0">
                          <a:effectLst/>
                          <a:latin typeface="Trebuchet MS"/>
                        </a:rPr>
                        <a:t> </a:t>
                      </a:r>
                    </a:p>
                    <a:p>
                      <a:endParaRPr lang="es-ES" sz="1600" dirty="0"/>
                    </a:p>
                  </a:txBody>
                  <a:tcPr anchor="ctr"/>
                </a:tc>
                <a:extLst>
                  <a:ext uri="{0D108BD9-81ED-4DB2-BD59-A6C34878D82A}">
                    <a16:rowId xmlns:a16="http://schemas.microsoft.com/office/drawing/2014/main" xmlns="" val="108297494"/>
                  </a:ext>
                </a:extLst>
              </a:tr>
              <a:tr h="1100666">
                <a:tc>
                  <a:txBody>
                    <a:bodyPr/>
                    <a:lstStyle/>
                    <a:p>
                      <a:r>
                        <a:rPr lang="es-ES" sz="2000" dirty="0"/>
                        <a:t>La información está ordenada y referida claramente</a:t>
                      </a:r>
                    </a:p>
                  </a:txBody>
                  <a:tcPr anchor="ctr"/>
                </a:tc>
                <a:tc>
                  <a:txBody>
                    <a:bodyPr/>
                    <a:lstStyle/>
                    <a:p>
                      <a:pPr algn="ctr" rtl="0" fontAlgn="base"/>
                      <a:r>
                        <a:rPr lang="es-MX" sz="1600" b="1" i="0" dirty="0">
                          <a:effectLst/>
                          <a:latin typeface="Trebuchet MS"/>
                        </a:rPr>
                        <a:t>Bueno</a:t>
                      </a:r>
                      <a:r>
                        <a:rPr lang="es-MX" sz="1600" b="0" i="0" dirty="0">
                          <a:effectLst/>
                          <a:latin typeface="Trebuchet MS"/>
                        </a:rPr>
                        <a:t> </a:t>
                      </a:r>
                    </a:p>
                    <a:p>
                      <a:pPr algn="ctr" rtl="0" fontAlgn="base"/>
                      <a:r>
                        <a:rPr lang="es-MX" sz="1600" b="1" i="0" dirty="0">
                          <a:effectLst/>
                          <a:latin typeface="Trebuchet MS"/>
                        </a:rPr>
                        <a:t>2 puntos</a:t>
                      </a:r>
                      <a:r>
                        <a:rPr lang="es-MX" sz="1600" b="0" i="0" dirty="0">
                          <a:effectLst/>
                          <a:latin typeface="Trebuchet MS"/>
                        </a:rPr>
                        <a:t> </a:t>
                      </a:r>
                    </a:p>
                    <a:p>
                      <a:endParaRPr lang="es-ES" sz="1600" dirty="0"/>
                    </a:p>
                  </a:txBody>
                  <a:tcPr anchor="ctr"/>
                </a:tc>
                <a:extLst>
                  <a:ext uri="{0D108BD9-81ED-4DB2-BD59-A6C34878D82A}">
                    <a16:rowId xmlns:a16="http://schemas.microsoft.com/office/drawing/2014/main" xmlns="" val="1781989315"/>
                  </a:ext>
                </a:extLst>
              </a:tr>
              <a:tr h="1100666">
                <a:tc>
                  <a:txBody>
                    <a:bodyPr/>
                    <a:lstStyle/>
                    <a:p>
                      <a:pPr lvl="0">
                        <a:buNone/>
                      </a:pPr>
                      <a:r>
                        <a:rPr lang="es-ES" sz="2000" dirty="0"/>
                        <a:t>El texto no está debidamente escrito</a:t>
                      </a:r>
                    </a:p>
                  </a:txBody>
                  <a:tcPr anchor="ctr"/>
                </a:tc>
                <a:tc>
                  <a:txBody>
                    <a:bodyPr/>
                    <a:lstStyle/>
                    <a:p>
                      <a:pPr algn="ctr" rtl="0" fontAlgn="base"/>
                      <a:r>
                        <a:rPr lang="es-MX" sz="1600" b="1" i="0" dirty="0">
                          <a:effectLst/>
                          <a:latin typeface="Trebuchet MS"/>
                        </a:rPr>
                        <a:t>Insuficiente</a:t>
                      </a:r>
                      <a:endParaRPr lang="es-MX" sz="1600" b="0" i="0" dirty="0">
                        <a:effectLst/>
                        <a:latin typeface="Trebuchet MS"/>
                      </a:endParaRPr>
                    </a:p>
                    <a:p>
                      <a:pPr algn="ctr" rtl="0" fontAlgn="base"/>
                      <a:r>
                        <a:rPr lang="es-MX" sz="1600" b="1" i="0" dirty="0">
                          <a:effectLst/>
                          <a:latin typeface="Trebuchet MS"/>
                        </a:rPr>
                        <a:t>0 puntos</a:t>
                      </a:r>
                      <a:r>
                        <a:rPr lang="es-MX" sz="1600" b="0" i="0" dirty="0">
                          <a:effectLst/>
                          <a:latin typeface="Trebuchet MS"/>
                        </a:rPr>
                        <a:t> </a:t>
                      </a:r>
                    </a:p>
                    <a:p>
                      <a:pPr lvl="0">
                        <a:buNone/>
                      </a:pPr>
                      <a:endParaRPr lang="es-ES" sz="1600" dirty="0"/>
                    </a:p>
                  </a:txBody>
                  <a:tcPr anchor="ctr"/>
                </a:tc>
                <a:extLst>
                  <a:ext uri="{0D108BD9-81ED-4DB2-BD59-A6C34878D82A}">
                    <a16:rowId xmlns:a16="http://schemas.microsoft.com/office/drawing/2014/main" xmlns="" val="504518364"/>
                  </a:ext>
                </a:extLst>
              </a:tr>
            </a:tbl>
          </a:graphicData>
        </a:graphic>
      </p:graphicFrame>
    </p:spTree>
    <p:extLst>
      <p:ext uri="{BB962C8B-B14F-4D97-AF65-F5344CB8AC3E}">
        <p14:creationId xmlns:p14="http://schemas.microsoft.com/office/powerpoint/2010/main" val="3010107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918F9-CE41-4DC1-9085-34326859D7EF}"/>
              </a:ext>
            </a:extLst>
          </p:cNvPr>
          <p:cNvSpPr>
            <a:spLocks noGrp="1"/>
          </p:cNvSpPr>
          <p:nvPr>
            <p:ph type="title"/>
          </p:nvPr>
        </p:nvSpPr>
        <p:spPr>
          <a:xfrm>
            <a:off x="417689" y="-835377"/>
            <a:ext cx="10936111" cy="2506133"/>
          </a:xfrm>
        </p:spPr>
        <p:txBody>
          <a:bodyPr/>
          <a:lstStyle/>
          <a:p>
            <a:r>
              <a:rPr lang="es-ES" dirty="0">
                <a:cs typeface="Calibri Light"/>
              </a:rPr>
              <a:t>Rúbricas de historia</a:t>
            </a:r>
            <a:endParaRPr lang="es-ES" dirty="0"/>
          </a:p>
        </p:txBody>
      </p:sp>
      <p:graphicFrame>
        <p:nvGraphicFramePr>
          <p:cNvPr id="4" name="Table 5">
            <a:extLst>
              <a:ext uri="{FF2B5EF4-FFF2-40B4-BE49-F238E27FC236}">
                <a16:creationId xmlns:a16="http://schemas.microsoft.com/office/drawing/2014/main" xmlns="" id="{DE9DF3E4-640C-4A37-BAC8-6FC6A7797D2D}"/>
              </a:ext>
            </a:extLst>
          </p:cNvPr>
          <p:cNvGraphicFramePr>
            <a:graphicFrameLocks noGrp="1"/>
          </p:cNvGraphicFramePr>
          <p:nvPr>
            <p:extLst>
              <p:ext uri="{D42A27DB-BD31-4B8C-83A1-F6EECF244321}">
                <p14:modId xmlns:p14="http://schemas.microsoft.com/office/powerpoint/2010/main" val="2837042749"/>
              </p:ext>
            </p:extLst>
          </p:nvPr>
        </p:nvGraphicFramePr>
        <p:xfrm>
          <a:off x="417689" y="699912"/>
          <a:ext cx="10397067" cy="6683021"/>
        </p:xfrm>
        <a:graphic>
          <a:graphicData uri="http://schemas.openxmlformats.org/drawingml/2006/table">
            <a:tbl>
              <a:tblPr firstRow="1" bandRow="1">
                <a:tableStyleId>{5940675A-B579-460E-94D1-54222C63F5DA}</a:tableStyleId>
              </a:tblPr>
              <a:tblGrid>
                <a:gridCol w="3364089">
                  <a:extLst>
                    <a:ext uri="{9D8B030D-6E8A-4147-A177-3AD203B41FA5}">
                      <a16:colId xmlns:a16="http://schemas.microsoft.com/office/drawing/2014/main" xmlns="" val="2356097412"/>
                    </a:ext>
                  </a:extLst>
                </a:gridCol>
                <a:gridCol w="3839721">
                  <a:extLst>
                    <a:ext uri="{9D8B030D-6E8A-4147-A177-3AD203B41FA5}">
                      <a16:colId xmlns:a16="http://schemas.microsoft.com/office/drawing/2014/main" xmlns="" val="2228927736"/>
                    </a:ext>
                  </a:extLst>
                </a:gridCol>
                <a:gridCol w="1396318">
                  <a:extLst>
                    <a:ext uri="{9D8B030D-6E8A-4147-A177-3AD203B41FA5}">
                      <a16:colId xmlns:a16="http://schemas.microsoft.com/office/drawing/2014/main" xmlns="" val="2079896116"/>
                    </a:ext>
                  </a:extLst>
                </a:gridCol>
                <a:gridCol w="1796939">
                  <a:extLst>
                    <a:ext uri="{9D8B030D-6E8A-4147-A177-3AD203B41FA5}">
                      <a16:colId xmlns:a16="http://schemas.microsoft.com/office/drawing/2014/main" xmlns="" val="2965047287"/>
                    </a:ext>
                  </a:extLst>
                </a:gridCol>
              </a:tblGrid>
              <a:tr h="1196621">
                <a:tc>
                  <a:txBody>
                    <a:bodyPr/>
                    <a:lstStyle/>
                    <a:p>
                      <a:pPr marL="0" marR="0" indent="0" algn="ctr">
                        <a:buNone/>
                      </a:pPr>
                      <a:r>
                        <a:rPr lang="es-ES" sz="2800" dirty="0"/>
                        <a:t>Exposición</a:t>
                      </a:r>
                      <a:endParaRPr lang="es-ES" dirty="0"/>
                    </a:p>
                  </a:txBody>
                  <a:tcPr anchor="ctr"/>
                </a:tc>
                <a:tc>
                  <a:txBody>
                    <a:bodyPr/>
                    <a:lstStyle/>
                    <a:p>
                      <a:pPr algn="ctr" rtl="0" fontAlgn="base"/>
                      <a:r>
                        <a:rPr lang="es-MX" sz="1800" b="1" i="0" dirty="0">
                          <a:effectLst/>
                          <a:latin typeface="Trebuchet MS"/>
                        </a:rPr>
                        <a:t>Excelente</a:t>
                      </a:r>
                      <a:r>
                        <a:rPr lang="es-MX" sz="1800" b="0" i="0" dirty="0">
                          <a:effectLst/>
                          <a:latin typeface="Trebuchet MS"/>
                        </a:rPr>
                        <a:t> </a:t>
                      </a:r>
                    </a:p>
                    <a:p>
                      <a:pPr algn="ctr" rtl="0" fontAlgn="base"/>
                      <a:r>
                        <a:rPr lang="es-MX" sz="1800" b="1" i="0" dirty="0">
                          <a:effectLst/>
                          <a:latin typeface="Trebuchet MS"/>
                        </a:rPr>
                        <a:t>3 puntos</a:t>
                      </a:r>
                      <a:r>
                        <a:rPr lang="es-MX" sz="1800" b="0" i="0" dirty="0">
                          <a:effectLst/>
                          <a:latin typeface="Trebuchet MS"/>
                        </a:rPr>
                        <a:t> </a:t>
                      </a:r>
                    </a:p>
                    <a:p>
                      <a:pPr marL="0" marR="0" indent="0" algn="ctr">
                        <a:buNone/>
                      </a:pPr>
                      <a:endParaRPr lang="es-ES" dirty="0"/>
                    </a:p>
                  </a:txBody>
                  <a:tcPr anchor="ctr"/>
                </a:tc>
                <a:tc>
                  <a:txBody>
                    <a:bodyPr/>
                    <a:lstStyle/>
                    <a:p>
                      <a:pPr algn="ctr" rtl="0" fontAlgn="base"/>
                      <a:r>
                        <a:rPr lang="es-MX" sz="1800" b="1" i="0" dirty="0">
                          <a:effectLst/>
                          <a:latin typeface="Trebuchet MS"/>
                        </a:rPr>
                        <a:t>Bueno</a:t>
                      </a:r>
                      <a:r>
                        <a:rPr lang="es-MX" sz="1800" b="0" i="0" dirty="0">
                          <a:effectLst/>
                          <a:latin typeface="Trebuchet MS"/>
                        </a:rPr>
                        <a:t> </a:t>
                      </a:r>
                    </a:p>
                    <a:p>
                      <a:pPr algn="ctr" rtl="0" fontAlgn="base"/>
                      <a:r>
                        <a:rPr lang="es-MX" sz="1800" b="1" i="0" dirty="0">
                          <a:effectLst/>
                          <a:latin typeface="Trebuchet MS"/>
                        </a:rPr>
                        <a:t>2 puntos</a:t>
                      </a:r>
                      <a:r>
                        <a:rPr lang="es-MX" sz="1800" b="0" i="0" dirty="0">
                          <a:effectLst/>
                          <a:latin typeface="Trebuchet MS"/>
                        </a:rPr>
                        <a:t> </a:t>
                      </a:r>
                    </a:p>
                    <a:p>
                      <a:pPr marL="0" marR="0" indent="0" algn="ctr">
                        <a:buNone/>
                      </a:pPr>
                      <a:endParaRPr lang="es-ES" dirty="0"/>
                    </a:p>
                  </a:txBody>
                  <a:tcPr anchor="ctr"/>
                </a:tc>
                <a:tc>
                  <a:txBody>
                    <a:bodyPr/>
                    <a:lstStyle/>
                    <a:p>
                      <a:pPr algn="ctr" rtl="0" fontAlgn="base"/>
                      <a:r>
                        <a:rPr lang="es-MX" sz="1800" b="1" i="0" dirty="0">
                          <a:effectLst/>
                          <a:latin typeface="Trebuchet MS"/>
                        </a:rPr>
                        <a:t>Insuficiente</a:t>
                      </a:r>
                      <a:endParaRPr lang="es-MX" sz="1800" b="0" i="0" dirty="0">
                        <a:effectLst/>
                        <a:latin typeface="Trebuchet MS"/>
                      </a:endParaRPr>
                    </a:p>
                    <a:p>
                      <a:pPr algn="ctr" rtl="0" fontAlgn="base"/>
                      <a:r>
                        <a:rPr lang="es-MX" sz="1800" b="1" i="0" dirty="0">
                          <a:effectLst/>
                          <a:latin typeface="Trebuchet MS"/>
                        </a:rPr>
                        <a:t>0 puntos</a:t>
                      </a:r>
                      <a:r>
                        <a:rPr lang="es-MX" sz="1800" b="0" i="0" dirty="0">
                          <a:effectLst/>
                          <a:latin typeface="Trebuchet MS"/>
                        </a:rPr>
                        <a:t> </a:t>
                      </a:r>
                    </a:p>
                    <a:p>
                      <a:pPr marL="0" marR="0" indent="0" algn="ctr">
                        <a:buNone/>
                      </a:pPr>
                      <a:endParaRPr lang="es-ES" dirty="0"/>
                    </a:p>
                  </a:txBody>
                  <a:tcPr anchor="ctr"/>
                </a:tc>
                <a:extLst>
                  <a:ext uri="{0D108BD9-81ED-4DB2-BD59-A6C34878D82A}">
                    <a16:rowId xmlns:a16="http://schemas.microsoft.com/office/drawing/2014/main" xmlns="" val="1649568341"/>
                  </a:ext>
                </a:extLst>
              </a:tr>
              <a:tr h="338668">
                <a:tc>
                  <a:txBody>
                    <a:bodyPr/>
                    <a:lstStyle/>
                    <a:p>
                      <a:r>
                        <a:rPr lang="es-ES" sz="2000" dirty="0"/>
                        <a:t>Se expresa claramente (articulación, modulación, etc.) </a:t>
                      </a:r>
                    </a:p>
                    <a:p>
                      <a:pPr algn="ctr" rtl="0" fontAlgn="base"/>
                      <a:endParaRPr lang="es-MX" sz="1600" b="0" i="0" dirty="0">
                        <a:effectLst/>
                        <a:latin typeface="Trebuchet MS"/>
                      </a:endParaRPr>
                    </a:p>
                    <a:p>
                      <a:endParaRPr lang="es-ES" sz="1600" dirty="0"/>
                    </a:p>
                  </a:txBody>
                  <a:tcPr anchor="ctr"/>
                </a:tc>
                <a:tc>
                  <a:txBody>
                    <a:bodyPr/>
                    <a:lstStyle/>
                    <a:p>
                      <a:r>
                        <a:rPr lang="es-ES" sz="1600" dirty="0"/>
                        <a:t>Se expresa bien y explica los temas de la información requerida para la exposición. Se expresa claramente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Se expresa  y explica los temas de la exposición requerida.</a:t>
                      </a:r>
                    </a:p>
                    <a:p>
                      <a:endParaRPr lang="es-ES" sz="1600" dirty="0"/>
                    </a:p>
                  </a:txBody>
                  <a:tcPr anchor="ctr"/>
                </a:tc>
                <a:tc>
                  <a:txBody>
                    <a:bodyPr/>
                    <a:lstStyle/>
                    <a:p>
                      <a:r>
                        <a:rPr lang="es-ES" sz="1600" dirty="0"/>
                        <a:t>No expresa y explica los temas de la información requerida</a:t>
                      </a:r>
                    </a:p>
                  </a:txBody>
                  <a:tcPr anchor="ctr"/>
                </a:tc>
                <a:extLst>
                  <a:ext uri="{0D108BD9-81ED-4DB2-BD59-A6C34878D82A}">
                    <a16:rowId xmlns:a16="http://schemas.microsoft.com/office/drawing/2014/main" xmlns="" val="3398622070"/>
                  </a:ext>
                </a:extLst>
              </a:tr>
              <a:tr h="872631">
                <a:tc>
                  <a:txBody>
                    <a:bodyPr/>
                    <a:lstStyle/>
                    <a:p>
                      <a:r>
                        <a:rPr lang="es-ES" sz="2000" dirty="0"/>
                        <a:t>Involucra a los demás alumnos en el tema o actividad y la desarrollan.</a:t>
                      </a:r>
                    </a:p>
                  </a:txBody>
                  <a:tcPr anchor="ctr"/>
                </a:tc>
                <a:tc>
                  <a:txBody>
                    <a:bodyPr/>
                    <a:lstStyle/>
                    <a:p>
                      <a:r>
                        <a:rPr lang="es-ES" sz="1600" dirty="0"/>
                        <a:t>Involucra a los alumnos en el tema.</a:t>
                      </a:r>
                    </a:p>
                  </a:txBody>
                  <a:tcPr anchor="ctr"/>
                </a:tc>
                <a:tc>
                  <a:txBody>
                    <a:bodyPr/>
                    <a:lstStyle/>
                    <a:p>
                      <a:r>
                        <a:rPr lang="es-ES" sz="1600" dirty="0"/>
                        <a:t>Involucra a poco a los alumnos en el tema</a:t>
                      </a:r>
                    </a:p>
                  </a:txBody>
                  <a:tcPr anchor="ctr"/>
                </a:tc>
                <a:tc>
                  <a:txBody>
                    <a:bodyPr/>
                    <a:lstStyle/>
                    <a:p>
                      <a:r>
                        <a:rPr lang="es-ES" sz="1600" dirty="0"/>
                        <a:t>No involucra a los alumnos en el tema</a:t>
                      </a:r>
                    </a:p>
                  </a:txBody>
                  <a:tcPr anchor="ctr"/>
                </a:tc>
                <a:extLst>
                  <a:ext uri="{0D108BD9-81ED-4DB2-BD59-A6C34878D82A}">
                    <a16:rowId xmlns:a16="http://schemas.microsoft.com/office/drawing/2014/main" xmlns="" val="108297494"/>
                  </a:ext>
                </a:extLst>
              </a:tr>
              <a:tr h="1108569">
                <a:tc>
                  <a:txBody>
                    <a:bodyPr/>
                    <a:lstStyle/>
                    <a:p>
                      <a:r>
                        <a:rPr lang="es-ES" sz="2000" dirty="0"/>
                        <a:t>La información referida es fidedigna y está debidamente referenciada</a:t>
                      </a:r>
                    </a:p>
                  </a:txBody>
                  <a:tcPr anchor="ctr"/>
                </a:tc>
                <a:tc>
                  <a:txBody>
                    <a:bodyPr/>
                    <a:lstStyle/>
                    <a:p>
                      <a:r>
                        <a:rPr lang="es-ES" sz="1600" dirty="0"/>
                        <a:t>La Información es referida y está relacionada directamente con el tema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La Información es referida y no se relaciona con el tema</a:t>
                      </a:r>
                    </a:p>
                  </a:txBody>
                  <a:tcPr anchor="ctr"/>
                </a:tc>
                <a:tc>
                  <a:txBody>
                    <a:bodyPr/>
                    <a:lstStyle/>
                    <a:p>
                      <a:r>
                        <a:rPr lang="es-ES" sz="1600" dirty="0"/>
                        <a:t>La información no es fidedigna y no está debidamente referenciada.</a:t>
                      </a:r>
                    </a:p>
                  </a:txBody>
                  <a:tcPr anchor="ctr"/>
                </a:tc>
                <a:extLst>
                  <a:ext uri="{0D108BD9-81ED-4DB2-BD59-A6C34878D82A}">
                    <a16:rowId xmlns:a16="http://schemas.microsoft.com/office/drawing/2014/main" xmlns="" val="1781989315"/>
                  </a:ext>
                </a:extLst>
              </a:tr>
              <a:tr h="1275213">
                <a:tc>
                  <a:txBody>
                    <a:bodyPr/>
                    <a:lstStyle/>
                    <a:p>
                      <a:pPr lvl="0">
                        <a:buNone/>
                      </a:pPr>
                      <a:r>
                        <a:rPr lang="es-ES" sz="2000" dirty="0"/>
                        <a:t>La información es presentada de manera ordenada</a:t>
                      </a:r>
                    </a:p>
                  </a:txBody>
                  <a:tcPr anchor="ctr"/>
                </a:tc>
                <a:tc>
                  <a:txBody>
                    <a:bodyPr/>
                    <a:lstStyle/>
                    <a:p>
                      <a:pPr lvl="0">
                        <a:buNone/>
                      </a:pPr>
                      <a:r>
                        <a:rPr lang="es-ES" sz="1600" dirty="0"/>
                        <a:t>La información es presentada de manera ordenada </a:t>
                      </a:r>
                    </a:p>
                  </a:txBody>
                  <a:tcPr anchor="ctr"/>
                </a:tc>
                <a:tc>
                  <a:txBody>
                    <a:bodyPr/>
                    <a:lstStyle/>
                    <a:p>
                      <a:pPr lvl="0">
                        <a:buNone/>
                      </a:pPr>
                      <a:r>
                        <a:rPr lang="es-ES" sz="1600" dirty="0"/>
                        <a:t>La información es presentada en forma coherente.</a:t>
                      </a:r>
                    </a:p>
                  </a:txBody>
                  <a:tcPr anchor="ctr"/>
                </a:tc>
                <a:tc>
                  <a:txBody>
                    <a:bodyPr/>
                    <a:lstStyle/>
                    <a:p>
                      <a:pPr lvl="0">
                        <a:buNone/>
                      </a:pPr>
                      <a:r>
                        <a:rPr lang="es-ES" sz="1600" dirty="0"/>
                        <a:t>La Información no es presentada de manera ordenada</a:t>
                      </a:r>
                    </a:p>
                  </a:txBody>
                  <a:tcPr anchor="ctr"/>
                </a:tc>
                <a:extLst>
                  <a:ext uri="{0D108BD9-81ED-4DB2-BD59-A6C34878D82A}">
                    <a16:rowId xmlns:a16="http://schemas.microsoft.com/office/drawing/2014/main" xmlns="" val="1678505557"/>
                  </a:ext>
                </a:extLst>
              </a:tr>
            </a:tbl>
          </a:graphicData>
        </a:graphic>
      </p:graphicFrame>
    </p:spTree>
    <p:extLst>
      <p:ext uri="{BB962C8B-B14F-4D97-AF65-F5344CB8AC3E}">
        <p14:creationId xmlns:p14="http://schemas.microsoft.com/office/powerpoint/2010/main" val="1562174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1F30E-390E-4E70-97A6-7C078E589A8D}"/>
              </a:ext>
            </a:extLst>
          </p:cNvPr>
          <p:cNvSpPr>
            <a:spLocks noGrp="1"/>
          </p:cNvSpPr>
          <p:nvPr>
            <p:ph type="title"/>
          </p:nvPr>
        </p:nvSpPr>
        <p:spPr>
          <a:xfrm>
            <a:off x="203200" y="-227542"/>
            <a:ext cx="10515600" cy="1325563"/>
          </a:xfrm>
        </p:spPr>
        <p:txBody>
          <a:bodyPr/>
          <a:lstStyle/>
          <a:p>
            <a:r>
              <a:rPr lang="es-MX" dirty="0">
                <a:ea typeface="+mj-lt"/>
                <a:cs typeface="+mj-lt"/>
              </a:rPr>
              <a:t>Rúbrica de Inglés</a:t>
            </a:r>
            <a:endParaRPr lang="es-ES" dirty="0"/>
          </a:p>
        </p:txBody>
      </p:sp>
      <p:graphicFrame>
        <p:nvGraphicFramePr>
          <p:cNvPr id="5" name="Marcador de contenido 6">
            <a:extLst>
              <a:ext uri="{FF2B5EF4-FFF2-40B4-BE49-F238E27FC236}">
                <a16:creationId xmlns:a16="http://schemas.microsoft.com/office/drawing/2014/main" xmlns="" id="{3ED38A30-4650-4279-9A44-DA91F9373245}"/>
              </a:ext>
            </a:extLst>
          </p:cNvPr>
          <p:cNvGraphicFramePr>
            <a:graphicFrameLocks/>
          </p:cNvGraphicFramePr>
          <p:nvPr/>
        </p:nvGraphicFramePr>
        <p:xfrm>
          <a:off x="98777" y="649111"/>
          <a:ext cx="12022257" cy="6251587"/>
        </p:xfrm>
        <a:graphic>
          <a:graphicData uri="http://schemas.openxmlformats.org/drawingml/2006/table">
            <a:tbl>
              <a:tblPr firstRow="1" firstCol="1" bandRow="1">
                <a:tableStyleId>{5940675A-B579-460E-94D1-54222C63F5DA}</a:tableStyleId>
              </a:tblPr>
              <a:tblGrid>
                <a:gridCol w="1407678">
                  <a:extLst>
                    <a:ext uri="{9D8B030D-6E8A-4147-A177-3AD203B41FA5}">
                      <a16:colId xmlns:a16="http://schemas.microsoft.com/office/drawing/2014/main" xmlns="" val="20000"/>
                    </a:ext>
                  </a:extLst>
                </a:gridCol>
                <a:gridCol w="2525888">
                  <a:extLst>
                    <a:ext uri="{9D8B030D-6E8A-4147-A177-3AD203B41FA5}">
                      <a16:colId xmlns:a16="http://schemas.microsoft.com/office/drawing/2014/main" xmlns="" val="20001"/>
                    </a:ext>
                  </a:extLst>
                </a:gridCol>
                <a:gridCol w="2879609">
                  <a:extLst>
                    <a:ext uri="{9D8B030D-6E8A-4147-A177-3AD203B41FA5}">
                      <a16:colId xmlns:a16="http://schemas.microsoft.com/office/drawing/2014/main" xmlns="" val="20002"/>
                    </a:ext>
                  </a:extLst>
                </a:gridCol>
                <a:gridCol w="2730900">
                  <a:extLst>
                    <a:ext uri="{9D8B030D-6E8A-4147-A177-3AD203B41FA5}">
                      <a16:colId xmlns:a16="http://schemas.microsoft.com/office/drawing/2014/main" xmlns="" val="20003"/>
                    </a:ext>
                  </a:extLst>
                </a:gridCol>
                <a:gridCol w="2478182">
                  <a:extLst>
                    <a:ext uri="{9D8B030D-6E8A-4147-A177-3AD203B41FA5}">
                      <a16:colId xmlns:a16="http://schemas.microsoft.com/office/drawing/2014/main" xmlns="" val="20004"/>
                    </a:ext>
                  </a:extLst>
                </a:gridCol>
              </a:tblGrid>
              <a:tr h="300950">
                <a:tc>
                  <a:txBody>
                    <a:bodyPr/>
                    <a:lstStyle/>
                    <a:p>
                      <a:pPr algn="ctr">
                        <a:lnSpc>
                          <a:spcPct val="107000"/>
                        </a:lnSpc>
                        <a:spcAft>
                          <a:spcPts val="0"/>
                        </a:spcAft>
                      </a:pPr>
                      <a:r>
                        <a:rPr lang="es-MX" sz="1400" kern="100" dirty="0">
                          <a:effectLst/>
                        </a:rPr>
                        <a:t>CATEGORÍA</a:t>
                      </a:r>
                    </a:p>
                  </a:txBody>
                  <a:tcPr marL="24951" marR="24951" marT="24946" marB="24946"/>
                </a:tc>
                <a:tc>
                  <a:txBody>
                    <a:bodyPr/>
                    <a:lstStyle/>
                    <a:p>
                      <a:pPr algn="ctr">
                        <a:lnSpc>
                          <a:spcPct val="107000"/>
                        </a:lnSpc>
                        <a:spcAft>
                          <a:spcPts val="0"/>
                        </a:spcAft>
                      </a:pPr>
                      <a:r>
                        <a:rPr lang="es-MX" sz="1400" kern="100" dirty="0">
                          <a:effectLst/>
                        </a:rPr>
                        <a:t>SOBRESALIENTE (4)</a:t>
                      </a:r>
                    </a:p>
                  </a:txBody>
                  <a:tcPr marL="24951" marR="24951" marT="24946" marB="24946"/>
                </a:tc>
                <a:tc>
                  <a:txBody>
                    <a:bodyPr/>
                    <a:lstStyle/>
                    <a:p>
                      <a:pPr algn="ctr">
                        <a:lnSpc>
                          <a:spcPct val="107000"/>
                        </a:lnSpc>
                        <a:spcAft>
                          <a:spcPts val="0"/>
                        </a:spcAft>
                      </a:pPr>
                      <a:r>
                        <a:rPr lang="es-MX" sz="1400" kern="100" dirty="0">
                          <a:effectLst/>
                        </a:rPr>
                        <a:t>NOTABLE (3)</a:t>
                      </a:r>
                    </a:p>
                  </a:txBody>
                  <a:tcPr marL="24951" marR="24951" marT="24946" marB="24946"/>
                </a:tc>
                <a:tc>
                  <a:txBody>
                    <a:bodyPr/>
                    <a:lstStyle/>
                    <a:p>
                      <a:pPr algn="ctr">
                        <a:lnSpc>
                          <a:spcPct val="107000"/>
                        </a:lnSpc>
                        <a:spcAft>
                          <a:spcPts val="0"/>
                        </a:spcAft>
                      </a:pPr>
                      <a:r>
                        <a:rPr lang="es-MX" sz="1400" kern="100" dirty="0">
                          <a:effectLst/>
                        </a:rPr>
                        <a:t>APROBADO ((2)</a:t>
                      </a:r>
                    </a:p>
                  </a:txBody>
                  <a:tcPr marL="24951" marR="24951" marT="24946" marB="24946"/>
                </a:tc>
                <a:tc>
                  <a:txBody>
                    <a:bodyPr/>
                    <a:lstStyle/>
                    <a:p>
                      <a:pPr algn="ctr">
                        <a:lnSpc>
                          <a:spcPct val="107000"/>
                        </a:lnSpc>
                        <a:spcAft>
                          <a:spcPts val="0"/>
                        </a:spcAft>
                      </a:pPr>
                      <a:r>
                        <a:rPr lang="es-MX" sz="1400" kern="100" dirty="0">
                          <a:effectLst/>
                        </a:rPr>
                        <a:t>INSUFICIENTE (1)</a:t>
                      </a:r>
                    </a:p>
                  </a:txBody>
                  <a:tcPr marL="24951" marR="24951" marT="24946" marB="24946"/>
                </a:tc>
                <a:extLst>
                  <a:ext uri="{0D108BD9-81ED-4DB2-BD59-A6C34878D82A}">
                    <a16:rowId xmlns:a16="http://schemas.microsoft.com/office/drawing/2014/main" xmlns="" val="10000"/>
                  </a:ext>
                </a:extLst>
              </a:tr>
              <a:tr h="1636888">
                <a:tc>
                  <a:txBody>
                    <a:bodyPr/>
                    <a:lstStyle/>
                    <a:p>
                      <a:pPr algn="ctr">
                        <a:lnSpc>
                          <a:spcPct val="107000"/>
                        </a:lnSpc>
                        <a:spcAft>
                          <a:spcPts val="0"/>
                        </a:spcAft>
                      </a:pPr>
                      <a:r>
                        <a:rPr lang="es-MX" sz="1400" kern="100" dirty="0">
                          <a:effectLst/>
                        </a:rPr>
                        <a:t>PLANIFICACIÓN</a:t>
                      </a:r>
                    </a:p>
                  </a:txBody>
                  <a:tcPr marL="24951" marR="24951" marT="24946" marB="24946"/>
                </a:tc>
                <a:tc>
                  <a:txBody>
                    <a:bodyPr/>
                    <a:lstStyle/>
                    <a:p>
                      <a:pPr algn="ctr">
                        <a:lnSpc>
                          <a:spcPct val="107000"/>
                        </a:lnSpc>
                        <a:spcAft>
                          <a:spcPts val="0"/>
                        </a:spcAft>
                      </a:pPr>
                      <a:r>
                        <a:rPr lang="es-MX" sz="1400" kern="100" dirty="0">
                          <a:effectLst/>
                        </a:rPr>
                        <a:t>Los estudiantes planifican de forma independiente y escriben en un guion convincente y creativo. Todos los miembros de grupo definen sus funciones y ensayan el vocabulario y lenguaje del video.</a:t>
                      </a:r>
                    </a:p>
                  </a:txBody>
                  <a:tcPr marL="24951" marR="24951" marT="24946" marB="24946"/>
                </a:tc>
                <a:tc>
                  <a:txBody>
                    <a:bodyPr/>
                    <a:lstStyle/>
                    <a:p>
                      <a:pPr algn="ctr">
                        <a:lnSpc>
                          <a:spcPct val="107000"/>
                        </a:lnSpc>
                        <a:spcAft>
                          <a:spcPts val="0"/>
                        </a:spcAft>
                      </a:pPr>
                      <a:r>
                        <a:rPr lang="es-MX" sz="1400" kern="100" dirty="0">
                          <a:effectLst/>
                        </a:rPr>
                        <a:t>Los estudiantes planifican con algo de ayuda y escriben un guion convincente y creativo. Todos los miembros del grupo definen sus funciones y ensayan el vocabulario y lenguaje de los videos</a:t>
                      </a:r>
                    </a:p>
                  </a:txBody>
                  <a:tcPr marL="24951" marR="24951" marT="24946" marB="24946"/>
                </a:tc>
                <a:tc>
                  <a:txBody>
                    <a:bodyPr/>
                    <a:lstStyle/>
                    <a:p>
                      <a:pPr algn="ctr">
                        <a:lnSpc>
                          <a:spcPct val="107000"/>
                        </a:lnSpc>
                        <a:spcAft>
                          <a:spcPts val="0"/>
                        </a:spcAft>
                      </a:pPr>
                      <a:r>
                        <a:rPr lang="es-MX" sz="1400" kern="100" dirty="0">
                          <a:effectLst/>
                        </a:rPr>
                        <a:t>Los estudiantes necesitan ayuda para escribir el guion. Algunos de los miembros del grupo definen sus funciones y ensayan el vocabulario y el lenguaje de los videos pero necesitan que se les recuerde su tarea</a:t>
                      </a:r>
                    </a:p>
                  </a:txBody>
                  <a:tcPr marL="24951" marR="24951" marT="24946" marB="24946"/>
                </a:tc>
                <a:tc>
                  <a:txBody>
                    <a:bodyPr/>
                    <a:lstStyle/>
                    <a:p>
                      <a:pPr algn="ctr">
                        <a:lnSpc>
                          <a:spcPct val="107000"/>
                        </a:lnSpc>
                        <a:spcAft>
                          <a:spcPts val="0"/>
                        </a:spcAft>
                      </a:pPr>
                      <a:r>
                        <a:rPr lang="es-MX" sz="1400" kern="100" dirty="0">
                          <a:effectLst/>
                        </a:rPr>
                        <a:t>Los estudiantes necesitan ayuda para escribir el guion. El guion no coincide con la producción final. Algunos de los miembros del equipo no hacen sus tareas.</a:t>
                      </a:r>
                    </a:p>
                  </a:txBody>
                  <a:tcPr marL="24951" marR="24951" marT="24946" marB="24946"/>
                </a:tc>
                <a:extLst>
                  <a:ext uri="{0D108BD9-81ED-4DB2-BD59-A6C34878D82A}">
                    <a16:rowId xmlns:a16="http://schemas.microsoft.com/office/drawing/2014/main" xmlns="" val="10001"/>
                  </a:ext>
                </a:extLst>
              </a:tr>
              <a:tr h="1411111">
                <a:tc>
                  <a:txBody>
                    <a:bodyPr/>
                    <a:lstStyle/>
                    <a:p>
                      <a:pPr algn="ctr">
                        <a:lnSpc>
                          <a:spcPct val="107000"/>
                        </a:lnSpc>
                        <a:spcAft>
                          <a:spcPts val="0"/>
                        </a:spcAft>
                      </a:pPr>
                      <a:r>
                        <a:rPr lang="es-MX" sz="1400" kern="100" dirty="0">
                          <a:effectLst/>
                        </a:rPr>
                        <a:t>CONTENIDO</a:t>
                      </a:r>
                    </a:p>
                  </a:txBody>
                  <a:tcPr marL="24951" marR="24951" marT="24946" marB="24946"/>
                </a:tc>
                <a:tc>
                  <a:txBody>
                    <a:bodyPr/>
                    <a:lstStyle/>
                    <a:p>
                      <a:pPr algn="ctr">
                        <a:lnSpc>
                          <a:spcPct val="107000"/>
                        </a:lnSpc>
                        <a:spcAft>
                          <a:spcPts val="0"/>
                        </a:spcAft>
                      </a:pPr>
                      <a:r>
                        <a:rPr lang="es-MX" sz="1400" kern="100" dirty="0">
                          <a:effectLst/>
                        </a:rPr>
                        <a:t>El video presenta de manera clara y concisa el trabajo realizado. Refleja perfectamente el aprendizaje de los estudiantes y sus esfuerzos.</a:t>
                      </a:r>
                    </a:p>
                  </a:txBody>
                  <a:tcPr marL="24951" marR="24951" marT="24946" marB="24946"/>
                </a:tc>
                <a:tc>
                  <a:txBody>
                    <a:bodyPr/>
                    <a:lstStyle/>
                    <a:p>
                      <a:pPr algn="ctr">
                        <a:lnSpc>
                          <a:spcPct val="107000"/>
                        </a:lnSpc>
                        <a:spcAft>
                          <a:spcPts val="0"/>
                        </a:spcAft>
                      </a:pPr>
                      <a:r>
                        <a:rPr lang="es-MX" sz="1400" kern="100" dirty="0">
                          <a:effectLst/>
                        </a:rPr>
                        <a:t>El video presenta el trabajo realizado. Refleja perfectamente, aunque es demasiado largo o hay algunos puntos que no quedan claros en la explicación.</a:t>
                      </a:r>
                    </a:p>
                  </a:txBody>
                  <a:tcPr marL="24951" marR="24951" marT="24946" marB="24946"/>
                </a:tc>
                <a:tc>
                  <a:txBody>
                    <a:bodyPr/>
                    <a:lstStyle/>
                    <a:p>
                      <a:pPr algn="ctr">
                        <a:lnSpc>
                          <a:spcPct val="107000"/>
                        </a:lnSpc>
                        <a:spcAft>
                          <a:spcPts val="0"/>
                        </a:spcAft>
                      </a:pPr>
                      <a:r>
                        <a:rPr lang="es-MX" sz="1400" kern="100" dirty="0">
                          <a:effectLst/>
                        </a:rPr>
                        <a:t>El video presenta el trabajo realizado pero la información no está bien organizada y existen puntos que no quedan claros.</a:t>
                      </a:r>
                    </a:p>
                  </a:txBody>
                  <a:tcPr marL="24951" marR="24951" marT="24946" marB="24946"/>
                </a:tc>
                <a:tc>
                  <a:txBody>
                    <a:bodyPr/>
                    <a:lstStyle/>
                    <a:p>
                      <a:pPr algn="ctr">
                        <a:lnSpc>
                          <a:spcPct val="107000"/>
                        </a:lnSpc>
                        <a:spcAft>
                          <a:spcPts val="0"/>
                        </a:spcAft>
                      </a:pPr>
                      <a:r>
                        <a:rPr lang="es-MX" sz="1400" kern="100" dirty="0">
                          <a:effectLst/>
                        </a:rPr>
                        <a:t>E video no presenta  toda la información del trabajo. Se aleja a veces del enfoque. Existe una organización, pero no muy consistente y falta información de puntos básicos del trabajo.</a:t>
                      </a:r>
                    </a:p>
                  </a:txBody>
                  <a:tcPr marL="24951" marR="24951" marT="24946" marB="24946"/>
                </a:tc>
                <a:extLst>
                  <a:ext uri="{0D108BD9-81ED-4DB2-BD59-A6C34878D82A}">
                    <a16:rowId xmlns:a16="http://schemas.microsoft.com/office/drawing/2014/main" xmlns="" val="10002"/>
                  </a:ext>
                </a:extLst>
              </a:tr>
              <a:tr h="733777">
                <a:tc>
                  <a:txBody>
                    <a:bodyPr/>
                    <a:lstStyle/>
                    <a:p>
                      <a:pPr algn="ctr">
                        <a:lnSpc>
                          <a:spcPct val="107000"/>
                        </a:lnSpc>
                        <a:spcAft>
                          <a:spcPts val="0"/>
                        </a:spcAft>
                      </a:pPr>
                      <a:r>
                        <a:rPr lang="es-MX" sz="1400" kern="100" dirty="0">
                          <a:effectLst/>
                        </a:rPr>
                        <a:t>DISEÑO</a:t>
                      </a:r>
                    </a:p>
                  </a:txBody>
                  <a:tcPr marL="24951" marR="24951" marT="24946" marB="24946"/>
                </a:tc>
                <a:tc>
                  <a:txBody>
                    <a:bodyPr/>
                    <a:lstStyle/>
                    <a:p>
                      <a:pPr algn="ctr">
                        <a:lnSpc>
                          <a:spcPct val="107000"/>
                        </a:lnSpc>
                        <a:spcAft>
                          <a:spcPts val="0"/>
                        </a:spcAft>
                      </a:pPr>
                      <a:r>
                        <a:rPr lang="es-MX" sz="1400" kern="100" dirty="0">
                          <a:effectLst/>
                        </a:rPr>
                        <a:t>La organización del video es excelente y comprensible para los espectadores.</a:t>
                      </a:r>
                    </a:p>
                  </a:txBody>
                  <a:tcPr marL="24951" marR="24951" marT="24946" marB="24946"/>
                </a:tc>
                <a:tc>
                  <a:txBody>
                    <a:bodyPr/>
                    <a:lstStyle/>
                    <a:p>
                      <a:pPr algn="ctr">
                        <a:lnSpc>
                          <a:spcPct val="107000"/>
                        </a:lnSpc>
                        <a:spcAft>
                          <a:spcPts val="0"/>
                        </a:spcAft>
                      </a:pPr>
                      <a:r>
                        <a:rPr lang="es-MX" sz="1400" kern="100" dirty="0">
                          <a:effectLst/>
                        </a:rPr>
                        <a:t>La secuencia de los videos es clara y evidente.</a:t>
                      </a:r>
                    </a:p>
                  </a:txBody>
                  <a:tcPr marL="24951" marR="24951" marT="24946" marB="24946"/>
                </a:tc>
                <a:tc>
                  <a:txBody>
                    <a:bodyPr/>
                    <a:lstStyle/>
                    <a:p>
                      <a:pPr algn="ctr">
                        <a:lnSpc>
                          <a:spcPct val="107000"/>
                        </a:lnSpc>
                        <a:spcAft>
                          <a:spcPts val="0"/>
                        </a:spcAft>
                      </a:pPr>
                      <a:r>
                        <a:rPr lang="es-MX" sz="1400" kern="100" dirty="0">
                          <a:effectLst/>
                        </a:rPr>
                        <a:t>La secuencia de los videos es clara</a:t>
                      </a:r>
                    </a:p>
                  </a:txBody>
                  <a:tcPr marL="24951" marR="24951" marT="24946" marB="24946"/>
                </a:tc>
                <a:tc>
                  <a:txBody>
                    <a:bodyPr/>
                    <a:lstStyle/>
                    <a:p>
                      <a:pPr algn="ctr">
                        <a:lnSpc>
                          <a:spcPct val="107000"/>
                        </a:lnSpc>
                        <a:spcAft>
                          <a:spcPts val="0"/>
                        </a:spcAft>
                      </a:pPr>
                      <a:r>
                        <a:rPr lang="es-MX" sz="1400" kern="100" dirty="0">
                          <a:effectLst/>
                        </a:rPr>
                        <a:t>La secuencia de los videos es lógica. No existen títulos.</a:t>
                      </a:r>
                    </a:p>
                  </a:txBody>
                  <a:tcPr marL="24951" marR="24951" marT="24946" marB="24946"/>
                </a:tc>
                <a:extLst>
                  <a:ext uri="{0D108BD9-81ED-4DB2-BD59-A6C34878D82A}">
                    <a16:rowId xmlns:a16="http://schemas.microsoft.com/office/drawing/2014/main" xmlns="" val="10003"/>
                  </a:ext>
                </a:extLst>
              </a:tr>
              <a:tr h="1411111">
                <a:tc>
                  <a:txBody>
                    <a:bodyPr/>
                    <a:lstStyle/>
                    <a:p>
                      <a:pPr lvl="0" algn="ctr">
                        <a:lnSpc>
                          <a:spcPct val="107000"/>
                        </a:lnSpc>
                        <a:spcAft>
                          <a:spcPts val="0"/>
                        </a:spcAft>
                        <a:buNone/>
                      </a:pPr>
                      <a:r>
                        <a:rPr lang="es-MX" sz="1400" kern="100" dirty="0">
                          <a:effectLst/>
                        </a:rPr>
                        <a:t>ELEMENTOS TÉCNICOS</a:t>
                      </a:r>
                    </a:p>
                  </a:txBody>
                  <a:tcPr marL="24951" marR="24951" marT="24946" marB="24946"/>
                </a:tc>
                <a:tc>
                  <a:txBody>
                    <a:bodyPr/>
                    <a:lstStyle/>
                    <a:p>
                      <a:pPr lvl="0" algn="ctr">
                        <a:lnSpc>
                          <a:spcPct val="107000"/>
                        </a:lnSpc>
                        <a:spcAft>
                          <a:spcPts val="0"/>
                        </a:spcAft>
                        <a:buNone/>
                      </a:pPr>
                      <a:r>
                        <a:rPr lang="es-MX" sz="1400" kern="100" dirty="0">
                          <a:effectLst/>
                        </a:rPr>
                        <a:t>El video es de una gran nitidez. Títulos legibles, sin problemas técnicos.</a:t>
                      </a:r>
                    </a:p>
                  </a:txBody>
                  <a:tcPr marL="24951" marR="24951" marT="24946" marB="24946"/>
                </a:tc>
                <a:tc>
                  <a:txBody>
                    <a:bodyPr/>
                    <a:lstStyle/>
                    <a:p>
                      <a:pPr lvl="0" algn="ctr">
                        <a:lnSpc>
                          <a:spcPct val="107000"/>
                        </a:lnSpc>
                        <a:spcAft>
                          <a:spcPts val="0"/>
                        </a:spcAft>
                        <a:buNone/>
                      </a:pPr>
                      <a:r>
                        <a:rPr lang="es-MX" sz="1400" b="0" i="0" u="none" strike="noStrike" kern="100" noProof="0" dirty="0">
                          <a:effectLst/>
                          <a:latin typeface="Calibri"/>
                        </a:rPr>
                        <a:t>El video es de una gran nitidez, títulos legibles, con algunos problemas técnicos.</a:t>
                      </a:r>
                      <a:endParaRPr lang="es-ES" dirty="0"/>
                    </a:p>
                  </a:txBody>
                  <a:tcPr marL="24951" marR="24951" marT="24946" marB="24946"/>
                </a:tc>
                <a:tc>
                  <a:txBody>
                    <a:bodyPr/>
                    <a:lstStyle/>
                    <a:p>
                      <a:pPr lvl="0" algn="ctr">
                        <a:lnSpc>
                          <a:spcPct val="107000"/>
                        </a:lnSpc>
                        <a:spcAft>
                          <a:spcPts val="0"/>
                        </a:spcAft>
                        <a:buNone/>
                      </a:pPr>
                      <a:r>
                        <a:rPr lang="es-MX" sz="1400" kern="100" dirty="0">
                          <a:effectLst/>
                        </a:rPr>
                        <a:t>El video se ve bien, los archivos pueden tener algo de distorsión, pero no distraen al espectador, Hay problemas técnicos.</a:t>
                      </a:r>
                    </a:p>
                  </a:txBody>
                  <a:tcPr marL="24951" marR="24951" marT="24946" marB="24946"/>
                </a:tc>
                <a:tc>
                  <a:txBody>
                    <a:bodyPr/>
                    <a:lstStyle/>
                    <a:p>
                      <a:pPr lvl="0" algn="ctr">
                        <a:lnSpc>
                          <a:spcPct val="107000"/>
                        </a:lnSpc>
                        <a:spcAft>
                          <a:spcPts val="0"/>
                        </a:spcAft>
                        <a:buNone/>
                      </a:pPr>
                      <a:r>
                        <a:rPr lang="es-MX" sz="1400" kern="100" dirty="0">
                          <a:effectLst/>
                        </a:rPr>
                        <a:t>Partes del video no se ven. El sonido y archivos visuales contienen distorsión significativa, Títulos ilegibles. Se presenta una gran distracción del espectador.</a:t>
                      </a:r>
                    </a:p>
                  </a:txBody>
                  <a:tcPr marL="24951" marR="24951" marT="24946" marB="24946"/>
                </a:tc>
                <a:extLst>
                  <a:ext uri="{0D108BD9-81ED-4DB2-BD59-A6C34878D82A}">
                    <a16:rowId xmlns:a16="http://schemas.microsoft.com/office/drawing/2014/main" xmlns="" val="603464007"/>
                  </a:ext>
                </a:extLst>
              </a:tr>
              <a:tr h="737329">
                <a:tc>
                  <a:txBody>
                    <a:bodyPr/>
                    <a:lstStyle/>
                    <a:p>
                      <a:pPr lvl="0" algn="ctr">
                        <a:lnSpc>
                          <a:spcPct val="107000"/>
                        </a:lnSpc>
                        <a:spcAft>
                          <a:spcPts val="0"/>
                        </a:spcAft>
                        <a:buNone/>
                      </a:pPr>
                      <a:r>
                        <a:rPr lang="es-MX" sz="1400" kern="100" dirty="0">
                          <a:effectLst/>
                        </a:rPr>
                        <a:t>TRABAJO EN GRUPO</a:t>
                      </a:r>
                    </a:p>
                  </a:txBody>
                  <a:tcPr marL="24951" marR="24951" marT="24946" marB="24946"/>
                </a:tc>
                <a:tc>
                  <a:txBody>
                    <a:bodyPr/>
                    <a:lstStyle/>
                    <a:p>
                      <a:pPr lvl="0" algn="ctr">
                        <a:lnSpc>
                          <a:spcPct val="107000"/>
                        </a:lnSpc>
                        <a:spcAft>
                          <a:spcPts val="0"/>
                        </a:spcAft>
                        <a:buNone/>
                      </a:pPr>
                      <a:r>
                        <a:rPr lang="es-MX" sz="1400" kern="100" dirty="0">
                          <a:effectLst/>
                        </a:rPr>
                        <a:t>Trabajan mucho con buena organización</a:t>
                      </a:r>
                    </a:p>
                  </a:txBody>
                  <a:tcPr marL="24951" marR="24951" marT="24946" marB="24946"/>
                </a:tc>
                <a:tc>
                  <a:txBody>
                    <a:bodyPr/>
                    <a:lstStyle/>
                    <a:p>
                      <a:pPr lvl="0" algn="ctr">
                        <a:lnSpc>
                          <a:spcPct val="107000"/>
                        </a:lnSpc>
                        <a:spcAft>
                          <a:spcPts val="0"/>
                        </a:spcAft>
                        <a:buNone/>
                      </a:pPr>
                      <a:r>
                        <a:rPr lang="es-MX" sz="1400" kern="100" dirty="0">
                          <a:effectLst/>
                        </a:rPr>
                        <a:t>Trabajan. Algunas fallas de organización</a:t>
                      </a:r>
                    </a:p>
                  </a:txBody>
                  <a:tcPr marL="24951" marR="24951" marT="24946" marB="24946"/>
                </a:tc>
                <a:tc>
                  <a:txBody>
                    <a:bodyPr/>
                    <a:lstStyle/>
                    <a:p>
                      <a:pPr lvl="0" algn="ctr">
                        <a:lnSpc>
                          <a:spcPct val="107000"/>
                        </a:lnSpc>
                        <a:spcAft>
                          <a:spcPts val="0"/>
                        </a:spcAft>
                        <a:buNone/>
                      </a:pPr>
                      <a:r>
                        <a:rPr lang="es-MX" sz="1400" kern="100" dirty="0">
                          <a:effectLst/>
                        </a:rPr>
                        <a:t>Trabajan, pero sin organización</a:t>
                      </a:r>
                    </a:p>
                  </a:txBody>
                  <a:tcPr marL="24951" marR="24951" marT="24946" marB="24946"/>
                </a:tc>
                <a:tc>
                  <a:txBody>
                    <a:bodyPr/>
                    <a:lstStyle/>
                    <a:p>
                      <a:pPr lvl="0" algn="ctr">
                        <a:lnSpc>
                          <a:spcPct val="107000"/>
                        </a:lnSpc>
                        <a:spcAft>
                          <a:spcPts val="0"/>
                        </a:spcAft>
                        <a:buNone/>
                      </a:pPr>
                      <a:r>
                        <a:rPr lang="es-MX" sz="1400" kern="100" dirty="0">
                          <a:effectLst/>
                        </a:rPr>
                        <a:t>Apenas trabajan sin interés.</a:t>
                      </a:r>
                    </a:p>
                  </a:txBody>
                  <a:tcPr marL="24951" marR="24951" marT="24946" marB="24946"/>
                </a:tc>
                <a:extLst>
                  <a:ext uri="{0D108BD9-81ED-4DB2-BD59-A6C34878D82A}">
                    <a16:rowId xmlns:a16="http://schemas.microsoft.com/office/drawing/2014/main" xmlns="" val="2943735928"/>
                  </a:ext>
                </a:extLst>
              </a:tr>
            </a:tbl>
          </a:graphicData>
        </a:graphic>
      </p:graphicFrame>
    </p:spTree>
    <p:extLst>
      <p:ext uri="{BB962C8B-B14F-4D97-AF65-F5344CB8AC3E}">
        <p14:creationId xmlns:p14="http://schemas.microsoft.com/office/powerpoint/2010/main" val="1022656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6B79BC-0FE0-40A6-8927-3200926975A0}"/>
              </a:ext>
            </a:extLst>
          </p:cNvPr>
          <p:cNvSpPr>
            <a:spLocks noGrp="1"/>
          </p:cNvSpPr>
          <p:nvPr>
            <p:ph type="title"/>
          </p:nvPr>
        </p:nvSpPr>
        <p:spPr/>
        <p:txBody>
          <a:bodyPr/>
          <a:lstStyle/>
          <a:p>
            <a:r>
              <a:rPr lang="es-ES" dirty="0">
                <a:cs typeface="Calibri Light"/>
              </a:rPr>
              <a:t>Fotografías de la segunda sesión</a:t>
            </a:r>
            <a:endParaRPr lang="es-ES" dirty="0"/>
          </a:p>
        </p:txBody>
      </p:sp>
      <p:pic>
        <p:nvPicPr>
          <p:cNvPr id="3" name="Picture 3" descr="Imagen que contiene persona, hombre, ordenador, interior&#10;&#10;Descripción generada con confianza muy alta">
            <a:extLst>
              <a:ext uri="{FF2B5EF4-FFF2-40B4-BE49-F238E27FC236}">
                <a16:creationId xmlns:a16="http://schemas.microsoft.com/office/drawing/2014/main" xmlns="" id="{1BC37363-025D-485F-AFE8-5F6113381A1F}"/>
              </a:ext>
            </a:extLst>
          </p:cNvPr>
          <p:cNvPicPr>
            <a:picLocks noChangeAspect="1"/>
          </p:cNvPicPr>
          <p:nvPr/>
        </p:nvPicPr>
        <p:blipFill>
          <a:blip r:embed="rId2"/>
          <a:stretch>
            <a:fillRect/>
          </a:stretch>
        </p:blipFill>
        <p:spPr>
          <a:xfrm rot="5460000">
            <a:off x="3926818" y="2302636"/>
            <a:ext cx="4339086" cy="3236343"/>
          </a:xfrm>
          <a:prstGeom prst="rect">
            <a:avLst/>
          </a:prstGeom>
        </p:spPr>
      </p:pic>
      <p:pic>
        <p:nvPicPr>
          <p:cNvPr id="5" name="Picture 5" descr="Imagen que contiene persona, hombre, interior, pared&#10;&#10;Descripción generada con confianza muy alta">
            <a:extLst>
              <a:ext uri="{FF2B5EF4-FFF2-40B4-BE49-F238E27FC236}">
                <a16:creationId xmlns:a16="http://schemas.microsoft.com/office/drawing/2014/main" xmlns="" id="{A457B709-FA97-4371-8B95-FA92426E4E51}"/>
              </a:ext>
            </a:extLst>
          </p:cNvPr>
          <p:cNvPicPr>
            <a:picLocks noChangeAspect="1"/>
          </p:cNvPicPr>
          <p:nvPr/>
        </p:nvPicPr>
        <p:blipFill>
          <a:blip r:embed="rId3"/>
          <a:stretch>
            <a:fillRect/>
          </a:stretch>
        </p:blipFill>
        <p:spPr>
          <a:xfrm rot="5400000">
            <a:off x="7901797" y="2299659"/>
            <a:ext cx="4382219" cy="3265098"/>
          </a:xfrm>
          <a:prstGeom prst="rect">
            <a:avLst/>
          </a:prstGeom>
        </p:spPr>
      </p:pic>
      <p:pic>
        <p:nvPicPr>
          <p:cNvPr id="7" name="Picture 7" descr="Imagen que contiene persona, hombre, interior, pared&#10;&#10;Descripción generada con confianza muy alta">
            <a:extLst>
              <a:ext uri="{FF2B5EF4-FFF2-40B4-BE49-F238E27FC236}">
                <a16:creationId xmlns:a16="http://schemas.microsoft.com/office/drawing/2014/main" xmlns="" id="{B14C7013-D070-41C1-A78F-DA53AE25E56C}"/>
              </a:ext>
            </a:extLst>
          </p:cNvPr>
          <p:cNvPicPr>
            <a:picLocks noChangeAspect="1"/>
          </p:cNvPicPr>
          <p:nvPr/>
        </p:nvPicPr>
        <p:blipFill>
          <a:blip r:embed="rId4"/>
          <a:stretch>
            <a:fillRect/>
          </a:stretch>
        </p:blipFill>
        <p:spPr>
          <a:xfrm rot="16200000">
            <a:off x="-92016" y="2270903"/>
            <a:ext cx="4382218" cy="3293852"/>
          </a:xfrm>
          <a:prstGeom prst="rect">
            <a:avLst/>
          </a:prstGeom>
        </p:spPr>
      </p:pic>
    </p:spTree>
    <p:extLst>
      <p:ext uri="{BB962C8B-B14F-4D97-AF65-F5344CB8AC3E}">
        <p14:creationId xmlns:p14="http://schemas.microsoft.com/office/powerpoint/2010/main" val="2200399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C833C69-D868-4094-82AB-14F98824BB4C}"/>
              </a:ext>
            </a:extLst>
          </p:cNvPr>
          <p:cNvSpPr txBox="1">
            <a:spLocks/>
          </p:cNvSpPr>
          <p:nvPr/>
        </p:nvSpPr>
        <p:spPr>
          <a:xfrm>
            <a:off x="838200" y="365125"/>
            <a:ext cx="1051560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cs typeface="Calibri Light"/>
              </a:rPr>
              <a:t>¿Cómo </a:t>
            </a:r>
            <a:r>
              <a:rPr lang="es-ES" dirty="0">
                <a:cs typeface="Calibri Light"/>
              </a:rPr>
              <a:t>hacer una infografía?</a:t>
            </a:r>
            <a:endParaRPr lang="es-ES" dirty="0"/>
          </a:p>
        </p:txBody>
      </p:sp>
      <p:sp>
        <p:nvSpPr>
          <p:cNvPr id="5" name="Marcador de contenido 2">
            <a:extLst>
              <a:ext uri="{FF2B5EF4-FFF2-40B4-BE49-F238E27FC236}">
                <a16:creationId xmlns:a16="http://schemas.microsoft.com/office/drawing/2014/main" xmlns="" id="{67908F57-CDA7-4243-B5DA-D787517D441F}"/>
              </a:ext>
            </a:extLst>
          </p:cNvPr>
          <p:cNvSpPr txBox="1">
            <a:spLocks/>
          </p:cNvSpPr>
          <p:nvPr/>
        </p:nvSpPr>
        <p:spPr>
          <a:xfrm>
            <a:off x="838200" y="1825625"/>
            <a:ext cx="10515600" cy="485454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s-MX" sz="3600">
                <a:cs typeface="Calibri"/>
              </a:rPr>
              <a:t>Determinar el público al que estará dirigida</a:t>
            </a:r>
            <a:r>
              <a:rPr lang="es-MX" sz="3600" dirty="0">
                <a:cs typeface="Calibri"/>
              </a:rPr>
              <a:t> y el </a:t>
            </a:r>
            <a:r>
              <a:rPr lang="es-MX" sz="3600">
                <a:cs typeface="Calibri"/>
              </a:rPr>
              <a:t>propósito de su elaboración</a:t>
            </a:r>
          </a:p>
          <a:p>
            <a:pPr marL="571500" indent="-571500"/>
            <a:r>
              <a:rPr lang="es-MX" sz="3600">
                <a:cs typeface="Calibri"/>
              </a:rPr>
              <a:t>Definir el tema y elegir las fuentes y documentos adecuados para la obtención de la información.</a:t>
            </a:r>
          </a:p>
          <a:p>
            <a:pPr marL="571500" indent="-571500"/>
            <a:r>
              <a:rPr lang="es-MX" sz="3600">
                <a:cs typeface="Calibri"/>
              </a:rPr>
              <a:t>Analizar la información, haciendo </a:t>
            </a:r>
            <a:r>
              <a:rPr lang="es-MX" sz="3600" dirty="0">
                <a:cs typeface="Calibri"/>
              </a:rPr>
              <a:t>pequeños conjuntos de ella que puedan ser organizados visualmente</a:t>
            </a:r>
          </a:p>
          <a:p>
            <a:pPr marL="571500" indent="-571500"/>
            <a:r>
              <a:rPr lang="es-MX" sz="3600">
                <a:cs typeface="Calibri"/>
              </a:rPr>
              <a:t>Elegir el medio por el que la infografía llegará a su público</a:t>
            </a:r>
            <a:endParaRPr lang="es-MX" sz="3600" dirty="0">
              <a:cs typeface="Calibri"/>
            </a:endParaRPr>
          </a:p>
        </p:txBody>
      </p:sp>
    </p:spTree>
    <p:extLst>
      <p:ext uri="{BB962C8B-B14F-4D97-AF65-F5344CB8AC3E}">
        <p14:creationId xmlns:p14="http://schemas.microsoft.com/office/powerpoint/2010/main" val="3183022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C833C69-D868-4094-82AB-14F98824BB4C}"/>
              </a:ext>
            </a:extLst>
          </p:cNvPr>
          <p:cNvSpPr txBox="1">
            <a:spLocks/>
          </p:cNvSpPr>
          <p:nvPr/>
        </p:nvSpPr>
        <p:spPr>
          <a:xfrm>
            <a:off x="838200" y="365125"/>
            <a:ext cx="1051560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cs typeface="Calibri Light"/>
              </a:rPr>
              <a:t>¿Cómo hacer una infografía?</a:t>
            </a:r>
            <a:endParaRPr lang="es-ES" dirty="0"/>
          </a:p>
        </p:txBody>
      </p:sp>
      <p:sp>
        <p:nvSpPr>
          <p:cNvPr id="5" name="Marcador de contenido 2">
            <a:extLst>
              <a:ext uri="{FF2B5EF4-FFF2-40B4-BE49-F238E27FC236}">
                <a16:creationId xmlns:a16="http://schemas.microsoft.com/office/drawing/2014/main" xmlns="" id="{67908F57-CDA7-4243-B5DA-D787517D441F}"/>
              </a:ext>
            </a:extLst>
          </p:cNvPr>
          <p:cNvSpPr txBox="1">
            <a:spLocks/>
          </p:cNvSpPr>
          <p:nvPr/>
        </p:nvSpPr>
        <p:spPr>
          <a:xfrm>
            <a:off x="838200" y="1825625"/>
            <a:ext cx="10515600" cy="48545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s-MX" sz="3600">
                <a:cs typeface="Calibri"/>
              </a:rPr>
              <a:t>Elegir </a:t>
            </a:r>
            <a:r>
              <a:rPr lang="es-MX" sz="3600" dirty="0">
                <a:cs typeface="Calibri"/>
              </a:rPr>
              <a:t>el </a:t>
            </a:r>
            <a:r>
              <a:rPr lang="es-MX" sz="3600">
                <a:cs typeface="Calibri"/>
              </a:rPr>
              <a:t>formato: digital, ploteo, cartel, etc</a:t>
            </a:r>
            <a:r>
              <a:rPr lang="es-MX" sz="3600" dirty="0">
                <a:cs typeface="Calibri"/>
              </a:rPr>
              <a:t>.</a:t>
            </a:r>
          </a:p>
          <a:p>
            <a:pPr marL="571500" indent="-571500"/>
            <a:r>
              <a:rPr lang="es-MX" sz="3600" dirty="0">
                <a:cs typeface="Calibri"/>
              </a:rPr>
              <a:t>Obtener los recursos visuales que apoyen la </a:t>
            </a:r>
            <a:r>
              <a:rPr lang="es-MX" sz="3600">
                <a:cs typeface="Calibri"/>
              </a:rPr>
              <a:t>representación de la información: imágenes, gráficos, ilustraciones, etc.</a:t>
            </a:r>
          </a:p>
          <a:p>
            <a:pPr marL="571500" indent="-571500"/>
            <a:r>
              <a:rPr lang="es-MX" sz="3600">
                <a:cs typeface="Calibri"/>
              </a:rPr>
              <a:t>Elaborar borradores</a:t>
            </a:r>
          </a:p>
          <a:p>
            <a:pPr marL="571500" indent="-571500"/>
            <a:r>
              <a:rPr lang="es-MX" sz="3600">
                <a:cs typeface="Calibri"/>
              </a:rPr>
              <a:t>Buscar las herramientas adecuadas para la elaboración </a:t>
            </a:r>
            <a:r>
              <a:rPr lang="es-MX" sz="3600" dirty="0">
                <a:cs typeface="Calibri"/>
              </a:rPr>
              <a:t>final</a:t>
            </a:r>
          </a:p>
        </p:txBody>
      </p:sp>
    </p:spTree>
    <p:extLst>
      <p:ext uri="{BB962C8B-B14F-4D97-AF65-F5344CB8AC3E}">
        <p14:creationId xmlns:p14="http://schemas.microsoft.com/office/powerpoint/2010/main" val="181819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9109"/>
          </a:xfrm>
        </p:spPr>
        <p:txBody>
          <a:bodyPr>
            <a:normAutofit fontScale="90000"/>
          </a:bodyPr>
          <a:lstStyle/>
          <a:p>
            <a:endParaRPr lang="es-MX" dirty="0"/>
          </a:p>
        </p:txBody>
      </p:sp>
      <p:sp>
        <p:nvSpPr>
          <p:cNvPr id="3" name="Marcador de contenido 2"/>
          <p:cNvSpPr>
            <a:spLocks noGrp="1"/>
          </p:cNvSpPr>
          <p:nvPr>
            <p:ph idx="1"/>
          </p:nvPr>
        </p:nvSpPr>
        <p:spPr>
          <a:xfrm>
            <a:off x="838200" y="759655"/>
            <a:ext cx="10515600" cy="541730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r>
              <a:rPr lang="es-MX" dirty="0"/>
              <a:t>Producto 5.  </a:t>
            </a:r>
            <a:endParaRPr lang="es-MX" dirty="0" smtClean="0"/>
          </a:p>
          <a:p>
            <a:r>
              <a:rPr lang="es-MX" dirty="0" smtClean="0"/>
              <a:t>Organizador </a:t>
            </a:r>
            <a:r>
              <a:rPr lang="es-MX" dirty="0"/>
              <a:t>gráfico.   </a:t>
            </a:r>
            <a:endParaRPr lang="es-MX" dirty="0" smtClean="0"/>
          </a:p>
          <a:p>
            <a:r>
              <a:rPr lang="es-MX" dirty="0" smtClean="0"/>
              <a:t>Proceso </a:t>
            </a:r>
            <a:r>
              <a:rPr lang="es-MX" dirty="0"/>
              <a:t>de    Indagación</a:t>
            </a:r>
            <a:r>
              <a:rPr lang="es-MX" dirty="0" smtClean="0"/>
              <a:t>.</a:t>
            </a:r>
          </a:p>
          <a:p>
            <a:r>
              <a:rPr lang="es-MX" dirty="0"/>
              <a:t>Producto 6  </a:t>
            </a:r>
            <a:endParaRPr lang="es-MX" dirty="0" smtClean="0"/>
          </a:p>
          <a:p>
            <a:r>
              <a:rPr lang="es-MX" dirty="0" smtClean="0"/>
              <a:t>e</a:t>
            </a:r>
            <a:r>
              <a:rPr lang="es-MX" dirty="0"/>
              <a:t>) A.M.E. general</a:t>
            </a:r>
            <a:r>
              <a:rPr lang="es-MX" dirty="0" smtClean="0"/>
              <a:t>.</a:t>
            </a:r>
          </a:p>
          <a:p>
            <a:r>
              <a:rPr lang="es-MX" dirty="0"/>
              <a:t>Producto 7  </a:t>
            </a:r>
            <a:endParaRPr lang="es-MX" dirty="0" smtClean="0"/>
          </a:p>
          <a:p>
            <a:r>
              <a:rPr lang="es-MX" dirty="0" smtClean="0"/>
              <a:t>g</a:t>
            </a:r>
            <a:r>
              <a:rPr lang="es-MX" dirty="0"/>
              <a:t>) E.I.P. Resumen. </a:t>
            </a:r>
            <a:endParaRPr lang="es-MX" dirty="0" smtClean="0"/>
          </a:p>
          <a:p>
            <a:r>
              <a:rPr lang="es-MX" dirty="0"/>
              <a:t>Producto 8  </a:t>
            </a:r>
            <a:endParaRPr lang="es-MX" dirty="0" smtClean="0"/>
          </a:p>
          <a:p>
            <a:r>
              <a:rPr lang="es-MX" dirty="0" smtClean="0"/>
              <a:t>h</a:t>
            </a:r>
            <a:r>
              <a:rPr lang="es-MX" dirty="0"/>
              <a:t>) E.I.P. Elaboración Inicial de  Proyecto</a:t>
            </a:r>
            <a:r>
              <a:rPr lang="es-MX" dirty="0" smtClean="0"/>
              <a:t>.</a:t>
            </a:r>
          </a:p>
          <a:p>
            <a:r>
              <a:rPr lang="es-MX" dirty="0"/>
              <a:t>Producto ​9.   </a:t>
            </a:r>
            <a:endParaRPr lang="es-MX" dirty="0" smtClean="0"/>
          </a:p>
          <a:p>
            <a:r>
              <a:rPr lang="es-MX" dirty="0" smtClean="0"/>
              <a:t>Fotografías </a:t>
            </a:r>
            <a:r>
              <a:rPr lang="es-MX" dirty="0"/>
              <a:t>de la </a:t>
            </a:r>
            <a:r>
              <a:rPr lang="es-MX" dirty="0" smtClean="0"/>
              <a:t>sesión tomadas </a:t>
            </a:r>
            <a:r>
              <a:rPr lang="es-MX" dirty="0"/>
              <a:t>por la persona </a:t>
            </a:r>
            <a:r>
              <a:rPr lang="es-MX" dirty="0" smtClean="0"/>
              <a:t>asignada </a:t>
            </a:r>
            <a:r>
              <a:rPr lang="es-MX" dirty="0"/>
              <a:t>para tal fin. </a:t>
            </a:r>
            <a:r>
              <a:rPr lang="es-MX" dirty="0" smtClean="0"/>
              <a:t>Señalar </a:t>
            </a:r>
            <a:r>
              <a:rPr lang="es-MX" dirty="0"/>
              <a:t>que pertenecen a la </a:t>
            </a:r>
            <a:r>
              <a:rPr lang="es-MX" dirty="0" smtClean="0"/>
              <a:t>2a</a:t>
            </a:r>
            <a:r>
              <a:rPr lang="es-MX" dirty="0"/>
              <a:t>. R.T. </a:t>
            </a:r>
          </a:p>
          <a:p>
            <a:pPr marL="0" indent="0">
              <a:buNone/>
            </a:pPr>
            <a:r>
              <a:rPr lang="es-MX" dirty="0"/>
              <a:t>   </a:t>
            </a:r>
            <a:endParaRPr lang="es-MX" dirty="0" smtClean="0"/>
          </a:p>
          <a:p>
            <a:pPr marL="0" indent="0">
              <a:buNone/>
            </a:pPr>
            <a:r>
              <a:rPr lang="es-MX" dirty="0"/>
              <a:t> </a:t>
            </a:r>
          </a:p>
          <a:p>
            <a:endParaRPr lang="es-MX" dirty="0"/>
          </a:p>
        </p:txBody>
      </p:sp>
    </p:spTree>
    <p:extLst>
      <p:ext uri="{BB962C8B-B14F-4D97-AF65-F5344CB8AC3E}">
        <p14:creationId xmlns:p14="http://schemas.microsoft.com/office/powerpoint/2010/main" val="3656651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4476749"/>
            <a:ext cx="7942217" cy="237511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05"/>
            <a:ext cx="5330491" cy="445020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4731" y="3984173"/>
            <a:ext cx="3741693" cy="2887038"/>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1688" y="14406"/>
            <a:ext cx="4694737" cy="3969766"/>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6949" y="14405"/>
            <a:ext cx="2547257" cy="4450208"/>
          </a:xfrm>
          <a:prstGeom prst="rect">
            <a:avLst/>
          </a:prstGeom>
        </p:spPr>
      </p:pic>
    </p:spTree>
    <p:extLst>
      <p:ext uri="{BB962C8B-B14F-4D97-AF65-F5344CB8AC3E}">
        <p14:creationId xmlns:p14="http://schemas.microsoft.com/office/powerpoint/2010/main" val="228835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41312"/>
          </a:xfrm>
        </p:spPr>
        <p:txBody>
          <a:bodyPr>
            <a:normAutofit fontScale="90000"/>
          </a:bodyPr>
          <a:lstStyle/>
          <a:p>
            <a:endParaRPr lang="es-MX" dirty="0"/>
          </a:p>
        </p:txBody>
      </p:sp>
      <p:sp>
        <p:nvSpPr>
          <p:cNvPr id="3" name="Marcador de contenido 2"/>
          <p:cNvSpPr>
            <a:spLocks noGrp="1"/>
          </p:cNvSpPr>
          <p:nvPr>
            <p:ph idx="1"/>
          </p:nvPr>
        </p:nvSpPr>
        <p:spPr>
          <a:xfrm>
            <a:off x="838200" y="787791"/>
            <a:ext cx="10515600" cy="53891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r>
              <a:rPr lang="es-MX" dirty="0"/>
              <a:t>Producto ​10​.   </a:t>
            </a:r>
            <a:endParaRPr lang="es-MX" dirty="0" smtClean="0"/>
          </a:p>
          <a:p>
            <a:r>
              <a:rPr lang="es-MX" dirty="0" smtClean="0"/>
              <a:t>Evaluación</a:t>
            </a:r>
            <a:r>
              <a:rPr lang="es-MX" dirty="0"/>
              <a:t>.   Tipos, herramientas y  productos de Aprendizaje. </a:t>
            </a:r>
            <a:endParaRPr lang="es-MX" dirty="0" smtClean="0"/>
          </a:p>
          <a:p>
            <a:r>
              <a:rPr lang="es-MX" dirty="0"/>
              <a:t>Producto ​11.   </a:t>
            </a:r>
            <a:endParaRPr lang="es-MX" dirty="0" smtClean="0"/>
          </a:p>
          <a:p>
            <a:r>
              <a:rPr lang="es-MX" dirty="0" smtClean="0"/>
              <a:t>Evaluación</a:t>
            </a:r>
            <a:r>
              <a:rPr lang="es-MX" dirty="0"/>
              <a:t>. Formatos.     Prerrequisitos. </a:t>
            </a:r>
            <a:endParaRPr lang="es-MX" dirty="0" smtClean="0"/>
          </a:p>
          <a:p>
            <a:r>
              <a:rPr lang="es-MX" dirty="0"/>
              <a:t>Producto ​12​.   </a:t>
            </a:r>
            <a:endParaRPr lang="es-MX" dirty="0" smtClean="0"/>
          </a:p>
          <a:p>
            <a:r>
              <a:rPr lang="es-MX" dirty="0" smtClean="0"/>
              <a:t>Evaluación</a:t>
            </a:r>
            <a:r>
              <a:rPr lang="es-MX" dirty="0"/>
              <a:t>. Formatos.   Grupo Heterogéneo.  </a:t>
            </a:r>
            <a:endParaRPr lang="es-MX" dirty="0" smtClean="0"/>
          </a:p>
          <a:p>
            <a:r>
              <a:rPr lang="es-MX" dirty="0"/>
              <a:t>Producto ​13. </a:t>
            </a:r>
            <a:r>
              <a:rPr lang="es-MX" dirty="0" smtClean="0"/>
              <a:t>​</a:t>
            </a:r>
          </a:p>
          <a:p>
            <a:r>
              <a:rPr lang="es-MX" dirty="0" smtClean="0"/>
              <a:t>Lista </a:t>
            </a:r>
            <a:r>
              <a:rPr lang="es-MX" dirty="0"/>
              <a:t>de pasos </a:t>
            </a:r>
            <a:r>
              <a:rPr lang="es-MX" dirty="0" smtClean="0"/>
              <a:t>para </a:t>
            </a:r>
            <a:r>
              <a:rPr lang="es-MX" dirty="0"/>
              <a:t>realizar una infografía </a:t>
            </a:r>
            <a:r>
              <a:rPr lang="es-MX" dirty="0" smtClean="0"/>
              <a:t>digital</a:t>
            </a:r>
            <a:r>
              <a:rPr lang="es-MX" dirty="0"/>
              <a:t>. </a:t>
            </a:r>
            <a:endParaRPr lang="es-MX" dirty="0" smtClean="0"/>
          </a:p>
          <a:p>
            <a:r>
              <a:rPr lang="es-MX" dirty="0"/>
              <a:t>Producto ​14.​ </a:t>
            </a:r>
            <a:endParaRPr lang="es-MX" dirty="0" smtClean="0"/>
          </a:p>
          <a:p>
            <a:r>
              <a:rPr lang="es-MX" dirty="0" smtClean="0"/>
              <a:t>Infografía</a:t>
            </a:r>
            <a:r>
              <a:rPr lang="es-MX" dirty="0"/>
              <a:t>.  </a:t>
            </a:r>
            <a:endParaRPr lang="es-MX" dirty="0" smtClean="0"/>
          </a:p>
          <a:p>
            <a:r>
              <a:rPr lang="es-MX" dirty="0"/>
              <a:t>Producto ​15. </a:t>
            </a:r>
            <a:r>
              <a:rPr lang="es-MX" dirty="0" smtClean="0"/>
              <a:t>​</a:t>
            </a:r>
          </a:p>
          <a:p>
            <a:pPr marL="0" indent="0">
              <a:buNone/>
            </a:pPr>
            <a:r>
              <a:rPr lang="es-MX" dirty="0"/>
              <a:t> </a:t>
            </a:r>
            <a:r>
              <a:rPr lang="es-MX" dirty="0" smtClean="0"/>
              <a:t>  Reflexiones</a:t>
            </a:r>
            <a:r>
              <a:rPr lang="es-MX" dirty="0"/>
              <a:t>  personales.  </a:t>
            </a:r>
          </a:p>
          <a:p>
            <a:pPr marL="0" indent="0">
              <a:buNone/>
            </a:pPr>
            <a:r>
              <a:rPr lang="es-MX" dirty="0" smtClean="0"/>
              <a:t> </a:t>
            </a:r>
            <a:endParaRPr lang="es-MX" dirty="0"/>
          </a:p>
        </p:txBody>
      </p:sp>
    </p:spTree>
    <p:extLst>
      <p:ext uri="{BB962C8B-B14F-4D97-AF65-F5344CB8AC3E}">
        <p14:creationId xmlns:p14="http://schemas.microsoft.com/office/powerpoint/2010/main" val="146322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855524-CD17-453B-BE92-E2E2AFA07359}"/>
              </a:ext>
            </a:extLst>
          </p:cNvPr>
          <p:cNvSpPr>
            <a:spLocks noGrp="1"/>
          </p:cNvSpPr>
          <p:nvPr>
            <p:ph type="title"/>
          </p:nvPr>
        </p:nvSpPr>
        <p:spPr/>
        <p:txBody>
          <a:bodyPr anchor="ctr"/>
          <a:lstStyle/>
          <a:p>
            <a:pPr algn="just">
              <a:lnSpc>
                <a:spcPct val="150000"/>
              </a:lnSpc>
            </a:pPr>
            <a:r>
              <a:rPr lang="es-MX" dirty="0">
                <a:latin typeface="Arial" panose="020B0604020202020204" pitchFamily="34" charset="0"/>
                <a:cs typeface="Arial" panose="020B0604020202020204" pitchFamily="34" charset="0"/>
              </a:rPr>
              <a:t>Interdisciplinariedad</a:t>
            </a:r>
          </a:p>
        </p:txBody>
      </p:sp>
      <p:sp>
        <p:nvSpPr>
          <p:cNvPr id="3" name="Marcador de contenido 2">
            <a:extLst>
              <a:ext uri="{FF2B5EF4-FFF2-40B4-BE49-F238E27FC236}">
                <a16:creationId xmlns:a16="http://schemas.microsoft.com/office/drawing/2014/main" xmlns="" id="{84512258-EB25-4BC1-9755-4AC3F74A876A}"/>
              </a:ext>
            </a:extLst>
          </p:cNvPr>
          <p:cNvSpPr>
            <a:spLocks noGrp="1"/>
          </p:cNvSpPr>
          <p:nvPr>
            <p:ph idx="1"/>
          </p:nvPr>
        </p:nvSpPr>
        <p:spPr/>
        <p:txBody>
          <a:bodyPr anchor="ctr"/>
          <a:lstStyle/>
          <a:p>
            <a:pPr algn="just">
              <a:lnSpc>
                <a:spcPct val="150000"/>
              </a:lnSpc>
            </a:pPr>
            <a:r>
              <a:rPr lang="es-MX" dirty="0">
                <a:latin typeface="Arial" panose="020B0604020202020204" pitchFamily="34" charset="0"/>
                <a:cs typeface="Arial" panose="020B0604020202020204" pitchFamily="34" charset="0"/>
              </a:rPr>
              <a:t>Se orienta en torno a una situación.</a:t>
            </a:r>
          </a:p>
          <a:p>
            <a:pPr algn="just">
              <a:lnSpc>
                <a:spcPct val="150000"/>
              </a:lnSpc>
            </a:pPr>
            <a:r>
              <a:rPr lang="es-MX" dirty="0">
                <a:latin typeface="Arial" panose="020B0604020202020204" pitchFamily="34" charset="0"/>
                <a:cs typeface="Arial" panose="020B0604020202020204" pitchFamily="34" charset="0"/>
              </a:rPr>
              <a:t>Diversos campos de conocimiento se vinculan en su abordaje.</a:t>
            </a:r>
          </a:p>
          <a:p>
            <a:pPr algn="just">
              <a:lnSpc>
                <a:spcPct val="150000"/>
              </a:lnSpc>
            </a:pPr>
            <a:r>
              <a:rPr lang="es-MX" dirty="0">
                <a:latin typeface="Arial" panose="020B0604020202020204" pitchFamily="34" charset="0"/>
                <a:cs typeface="Arial" panose="020B0604020202020204" pitchFamily="34" charset="0"/>
              </a:rPr>
              <a:t>Se genera una comprensión compleja y de múltiples perspectivas del fenómeno o situación en cuestión.</a:t>
            </a:r>
          </a:p>
          <a:p>
            <a:pPr algn="just">
              <a:lnSpc>
                <a:spcPct val="150000"/>
              </a:lnSpc>
            </a:pPr>
            <a:r>
              <a:rPr lang="es-MX" dirty="0">
                <a:latin typeface="Arial" panose="020B0604020202020204" pitchFamily="34" charset="0"/>
                <a:cs typeface="Arial" panose="020B0604020202020204" pitchFamily="34" charset="0"/>
              </a:rPr>
              <a:t>Abre nuevas posibilidades para visibilizar y solucionar problemas.</a:t>
            </a:r>
          </a:p>
        </p:txBody>
      </p:sp>
    </p:spTree>
    <p:extLst>
      <p:ext uri="{BB962C8B-B14F-4D97-AF65-F5344CB8AC3E}">
        <p14:creationId xmlns:p14="http://schemas.microsoft.com/office/powerpoint/2010/main" val="33913166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4201</Words>
  <Application>Microsoft Office PowerPoint</Application>
  <PresentationFormat>Panorámica</PresentationFormat>
  <Paragraphs>702</Paragraphs>
  <Slides>70</Slides>
  <Notes>18</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70</vt:i4>
      </vt:variant>
    </vt:vector>
  </HeadingPairs>
  <TitlesOfParts>
    <vt:vector size="82" baseType="lpstr">
      <vt:lpstr>Microsoft YaHei</vt:lpstr>
      <vt:lpstr>SimSun</vt:lpstr>
      <vt:lpstr>Arial</vt:lpstr>
      <vt:lpstr>Calibri</vt:lpstr>
      <vt:lpstr>Calibri Light</vt:lpstr>
      <vt:lpstr>Liberation Serif</vt:lpstr>
      <vt:lpstr>Lucida Sans</vt:lpstr>
      <vt:lpstr>Times New Roman</vt:lpstr>
      <vt:lpstr>Trebuchet MS</vt:lpstr>
      <vt:lpstr>Wingdings</vt:lpstr>
      <vt:lpstr>Tema de Office</vt:lpstr>
      <vt:lpstr>Documento</vt:lpstr>
      <vt:lpstr>Proyecto:  Impacto ambiental del desecho de dispositivos móviles Etapa I</vt:lpstr>
      <vt:lpstr>Presentación de PowerPoint</vt:lpstr>
      <vt:lpstr>Ciclo escolar  2019 – 2020 </vt:lpstr>
      <vt:lpstr>Impacto ambiental del desecho de dispositivos móviles  2° Grado</vt:lpstr>
      <vt:lpstr>Índice de apartados del portafolio</vt:lpstr>
      <vt:lpstr>Presentación de PowerPoint</vt:lpstr>
      <vt:lpstr>Presentación de PowerPoint</vt:lpstr>
      <vt:lpstr>Presentación de PowerPoint</vt:lpstr>
      <vt:lpstr>Interdisciplinariedad</vt:lpstr>
      <vt:lpstr>Características</vt:lpstr>
      <vt:lpstr>¿Por qué es importante la interdisciplinariedad en la educación?</vt:lpstr>
      <vt:lpstr>¿Cómo motivar a los alumnos para trabajar de manera interdisciplinaria?</vt:lpstr>
      <vt:lpstr>Prerrequisitos para la planeación del trabajo interdisciplinario</vt:lpstr>
      <vt:lpstr>¿Qué papel juega la planeación en el trabajo interdisciplinario?</vt:lpstr>
      <vt:lpstr>¿Qué características debe tener la planeación en el trabajo interdisciplinario?</vt:lpstr>
      <vt:lpstr>Aprendizaje cooperativo</vt:lpstr>
      <vt:lpstr>Aprendizaje cooperativo</vt:lpstr>
      <vt:lpstr>Características</vt:lpstr>
      <vt:lpstr>Objetivos</vt:lpstr>
      <vt:lpstr>Acciones de planeación y acompañamiento más importantes del docente</vt:lpstr>
      <vt:lpstr>Vinculación del trabajo interdisciplinario y el aprendizaje cooperativo</vt:lpstr>
      <vt:lpstr>Evidencias de la primera sesión de trabajo</vt:lpstr>
      <vt:lpstr>Presentación de PowerPoint</vt:lpstr>
      <vt:lpstr>Presentación de PowerPoint</vt:lpstr>
      <vt:lpstr>Evidencias de la segunda sesión de trabajo</vt:lpstr>
      <vt:lpstr>Justificación del proyecto                     5C</vt:lpstr>
      <vt:lpstr>Justificación del proyecto                     5C</vt:lpstr>
      <vt:lpstr>Objetivo general del proyecto              5D</vt:lpstr>
      <vt:lpstr>Objetivo general  de Química   5D</vt:lpstr>
      <vt:lpstr>Objetivo general de Etimologías grecolatinas 5D</vt:lpstr>
      <vt:lpstr>Objetivo general de Inglés</vt:lpstr>
      <vt:lpstr>Objetivo general de Educación física</vt:lpstr>
      <vt:lpstr>Preguntas generadoras      5E</vt:lpstr>
      <vt:lpstr>Contenidos de Química                       5F</vt:lpstr>
      <vt:lpstr>Contenidos de Historia                             5F</vt:lpstr>
      <vt:lpstr>Contenidos de Etimologías grecolatinas 5 F</vt:lpstr>
      <vt:lpstr>Contenidos de Inglés        5F</vt:lpstr>
      <vt:lpstr>Contenidos de Educación física        5F</vt:lpstr>
      <vt:lpstr>Formatos e instrumentos para la planeación     5g</vt:lpstr>
      <vt:lpstr>Presentación de PowerPoint</vt:lpstr>
      <vt:lpstr>Presentación de PowerPoint</vt:lpstr>
      <vt:lpstr>Presentación de PowerPoint</vt:lpstr>
      <vt:lpstr>Presentación de PowerPoint</vt:lpstr>
      <vt:lpstr>Presentación de PowerPoint</vt:lpstr>
      <vt:lpstr>Reflexión del grupo interdisciplinario</vt:lpstr>
      <vt:lpstr>Reflexión. Reunión de Zona</vt:lpstr>
      <vt:lpstr>Reflexión. Reunión de Zona</vt:lpstr>
      <vt:lpstr>Reflexión. Reunión de Zona</vt:lpstr>
      <vt:lpstr>Productos</vt:lpstr>
      <vt:lpstr>Presentación de PowerPoint</vt:lpstr>
      <vt:lpstr>Presentación de PowerPoint</vt:lpstr>
      <vt:lpstr>Tipos de evaluación</vt:lpstr>
      <vt:lpstr>Tipos de evaluación Formativa</vt:lpstr>
      <vt:lpstr>Tipos de evaluación</vt:lpstr>
      <vt:lpstr>Presentación de PowerPoint</vt:lpstr>
      <vt:lpstr>Presentación de PowerPoint</vt:lpstr>
      <vt:lpstr>Formatos e instrumentos para la evaluación</vt:lpstr>
      <vt:lpstr>Formatos e instrumentos para la evaluación</vt:lpstr>
      <vt:lpstr>Presentación de PowerPoint</vt:lpstr>
      <vt:lpstr>Presentación de PowerPoint</vt:lpstr>
      <vt:lpstr>Rúbrica de literatura</vt:lpstr>
      <vt:lpstr>Rúbricas de Química</vt:lpstr>
      <vt:lpstr>Rúbricas de Química</vt:lpstr>
      <vt:lpstr>Rúbricas de Historia</vt:lpstr>
      <vt:lpstr>Rúbricas de historia</vt:lpstr>
      <vt:lpstr>Rúbrica de Inglés</vt:lpstr>
      <vt:lpstr>Fotografías de la segunda sesión</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IMPACTO AMBIENTAL DEL DESECHO DE DISPOSITIVOS MÓVILES</dc:title>
  <dc:creator>Microsoft</dc:creator>
  <cp:lastModifiedBy>PERSONAL</cp:lastModifiedBy>
  <cp:revision>243</cp:revision>
  <dcterms:created xsi:type="dcterms:W3CDTF">2021-01-12T13:18:43Z</dcterms:created>
  <dcterms:modified xsi:type="dcterms:W3CDTF">2023-06-26T17:25:31Z</dcterms:modified>
</cp:coreProperties>
</file>