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9" r:id="rId1"/>
  </p:sldMasterIdLst>
  <p:notesMasterIdLst>
    <p:notesMasterId r:id="rId39"/>
  </p:notesMasterIdLst>
  <p:sldIdLst>
    <p:sldId id="256" r:id="rId2"/>
    <p:sldId id="259" r:id="rId3"/>
    <p:sldId id="261" r:id="rId4"/>
    <p:sldId id="314" r:id="rId5"/>
    <p:sldId id="263" r:id="rId6"/>
    <p:sldId id="275" r:id="rId7"/>
    <p:sldId id="274" r:id="rId8"/>
    <p:sldId id="264" r:id="rId9"/>
    <p:sldId id="280" r:id="rId10"/>
    <p:sldId id="281" r:id="rId11"/>
    <p:sldId id="315" r:id="rId12"/>
    <p:sldId id="303" r:id="rId13"/>
    <p:sldId id="276" r:id="rId14"/>
    <p:sldId id="277" r:id="rId15"/>
    <p:sldId id="292" r:id="rId16"/>
    <p:sldId id="278" r:id="rId17"/>
    <p:sldId id="279" r:id="rId18"/>
    <p:sldId id="283" r:id="rId19"/>
    <p:sldId id="293" r:id="rId20"/>
    <p:sldId id="316" r:id="rId21"/>
    <p:sldId id="305" r:id="rId22"/>
    <p:sldId id="321" r:id="rId23"/>
    <p:sldId id="312" r:id="rId24"/>
    <p:sldId id="313" r:id="rId25"/>
    <p:sldId id="294" r:id="rId26"/>
    <p:sldId id="307" r:id="rId27"/>
    <p:sldId id="311" r:id="rId28"/>
    <p:sldId id="310" r:id="rId29"/>
    <p:sldId id="269" r:id="rId30"/>
    <p:sldId id="268" r:id="rId31"/>
    <p:sldId id="270" r:id="rId32"/>
    <p:sldId id="289" r:id="rId33"/>
    <p:sldId id="309" r:id="rId34"/>
    <p:sldId id="297" r:id="rId35"/>
    <p:sldId id="317" r:id="rId36"/>
    <p:sldId id="318" r:id="rId37"/>
    <p:sldId id="320"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68" d="100"/>
          <a:sy n="68" d="100"/>
        </p:scale>
        <p:origin x="144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96350-6924-4CA1-922A-B0E0F03538A6}"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s-MX"/>
        </a:p>
      </dgm:t>
    </dgm:pt>
    <dgm:pt modelId="{B31AE553-2715-45A1-91B8-673C3905864F}">
      <dgm:prSet phldrT="[Texto]"/>
      <dgm:spPr/>
      <dgm:t>
        <a:bodyPr/>
        <a:lstStyle/>
        <a:p>
          <a:r>
            <a:rPr lang="es-MX"/>
            <a:t>LA INDAGACIÓN EN LA CIENCIA Y EN LAS AULAS DE CLASE</a:t>
          </a:r>
        </a:p>
      </dgm:t>
    </dgm:pt>
    <dgm:pt modelId="{7E65A483-0063-4D67-AE29-B2DDDDAD7F2B}" type="parTrans" cxnId="{D83FF193-88CA-4BEF-A344-C27B1A39AA5E}">
      <dgm:prSet/>
      <dgm:spPr/>
      <dgm:t>
        <a:bodyPr/>
        <a:lstStyle/>
        <a:p>
          <a:endParaRPr lang="es-MX"/>
        </a:p>
      </dgm:t>
    </dgm:pt>
    <dgm:pt modelId="{36D28378-8CEF-4BB4-BDC1-74F4C29E2ABD}" type="sibTrans" cxnId="{D83FF193-88CA-4BEF-A344-C27B1A39AA5E}">
      <dgm:prSet/>
      <dgm:spPr/>
      <dgm:t>
        <a:bodyPr/>
        <a:lstStyle/>
        <a:p>
          <a:endParaRPr lang="es-MX"/>
        </a:p>
      </dgm:t>
    </dgm:pt>
    <dgm:pt modelId="{D209E950-BF57-48DA-AEF1-E6E20C414BFD}">
      <dgm:prSet phldrT="[Texto]"/>
      <dgm:spPr/>
      <dgm:t>
        <a:bodyPr/>
        <a:lstStyle/>
        <a:p>
          <a:r>
            <a:rPr lang="es-MX"/>
            <a:t>Indagación es la vía del arendizaje</a:t>
          </a:r>
        </a:p>
      </dgm:t>
    </dgm:pt>
    <dgm:pt modelId="{157CCB39-2B2E-4236-9411-BA55BA2A30B2}" type="parTrans" cxnId="{2117D916-EA86-4949-93E9-64A78AD9F400}">
      <dgm:prSet/>
      <dgm:spPr/>
      <dgm:t>
        <a:bodyPr/>
        <a:lstStyle/>
        <a:p>
          <a:endParaRPr lang="es-MX"/>
        </a:p>
      </dgm:t>
    </dgm:pt>
    <dgm:pt modelId="{F9222631-4AB5-4C61-AB25-7E5E824A4302}" type="sibTrans" cxnId="{2117D916-EA86-4949-93E9-64A78AD9F400}">
      <dgm:prSet/>
      <dgm:spPr/>
      <dgm:t>
        <a:bodyPr/>
        <a:lstStyle/>
        <a:p>
          <a:endParaRPr lang="es-MX"/>
        </a:p>
      </dgm:t>
    </dgm:pt>
    <dgm:pt modelId="{8FA54500-909C-4774-9C7E-FA4E7571842D}">
      <dgm:prSet phldrT="[Texto]"/>
      <dgm:spPr/>
      <dgm:t>
        <a:bodyPr/>
        <a:lstStyle/>
        <a:p>
          <a:r>
            <a:rPr lang="es-MX"/>
            <a:t>Es importante planificar para llevar a cabo investigaciones sencillas</a:t>
          </a:r>
        </a:p>
      </dgm:t>
    </dgm:pt>
    <dgm:pt modelId="{0049AB34-89F6-4C8A-AFCD-40E54E660986}" type="parTrans" cxnId="{FF7D685F-CA0C-49D7-8850-DDD6A07DAACD}">
      <dgm:prSet/>
      <dgm:spPr/>
      <dgm:t>
        <a:bodyPr/>
        <a:lstStyle/>
        <a:p>
          <a:endParaRPr lang="es-MX"/>
        </a:p>
      </dgm:t>
    </dgm:pt>
    <dgm:pt modelId="{39E3F255-BFE6-4BF8-A833-E2105D885422}" type="sibTrans" cxnId="{FF7D685F-CA0C-49D7-8850-DDD6A07DAACD}">
      <dgm:prSet/>
      <dgm:spPr/>
      <dgm:t>
        <a:bodyPr/>
        <a:lstStyle/>
        <a:p>
          <a:endParaRPr lang="es-MX"/>
        </a:p>
      </dgm:t>
    </dgm:pt>
    <dgm:pt modelId="{14AB36D3-9989-47DB-8B18-BA6CF2EDA23C}">
      <dgm:prSet phldrT="[Texto]"/>
      <dgm:spPr/>
      <dgm:t>
        <a:bodyPr/>
        <a:lstStyle/>
        <a:p>
          <a:r>
            <a:rPr lang="es-MX"/>
            <a:t>Hacer uso de herramientas eficaces para:</a:t>
          </a:r>
        </a:p>
      </dgm:t>
    </dgm:pt>
    <dgm:pt modelId="{54E58BF9-CFFD-49FC-9B9C-B58D5933E924}" type="parTrans" cxnId="{B202285E-086A-417F-87FF-486954024DDF}">
      <dgm:prSet/>
      <dgm:spPr/>
      <dgm:t>
        <a:bodyPr/>
        <a:lstStyle/>
        <a:p>
          <a:endParaRPr lang="es-MX"/>
        </a:p>
      </dgm:t>
    </dgm:pt>
    <dgm:pt modelId="{0DBB9C10-8BB5-4233-BC06-29098A1B6DB7}" type="sibTrans" cxnId="{B202285E-086A-417F-87FF-486954024DDF}">
      <dgm:prSet/>
      <dgm:spPr/>
      <dgm:t>
        <a:bodyPr/>
        <a:lstStyle/>
        <a:p>
          <a:endParaRPr lang="es-MX"/>
        </a:p>
      </dgm:t>
    </dgm:pt>
    <dgm:pt modelId="{383CB58E-EBA3-4BED-8099-426359322BA1}">
      <dgm:prSet phldrT="[Texto]"/>
      <dgm:spPr/>
      <dgm:t>
        <a:bodyPr/>
        <a:lstStyle/>
        <a:p>
          <a:r>
            <a:rPr lang="es-MX"/>
            <a:t>Existe un cambio de ideología de acuerdo al nivel de aprendizaje</a:t>
          </a:r>
        </a:p>
      </dgm:t>
    </dgm:pt>
    <dgm:pt modelId="{95A0BF0D-6D34-4038-B098-189B13173AF1}" type="parTrans" cxnId="{494C5C07-13FD-4014-8D11-D4794A01ED9F}">
      <dgm:prSet/>
      <dgm:spPr/>
      <dgm:t>
        <a:bodyPr/>
        <a:lstStyle/>
        <a:p>
          <a:endParaRPr lang="es-MX"/>
        </a:p>
      </dgm:t>
    </dgm:pt>
    <dgm:pt modelId="{C0F7101D-680F-4CE7-9E55-4C88B31E7438}" type="sibTrans" cxnId="{494C5C07-13FD-4014-8D11-D4794A01ED9F}">
      <dgm:prSet/>
      <dgm:spPr/>
      <dgm:t>
        <a:bodyPr/>
        <a:lstStyle/>
        <a:p>
          <a:endParaRPr lang="es-MX"/>
        </a:p>
      </dgm:t>
    </dgm:pt>
    <dgm:pt modelId="{F45CB782-B66C-48DB-9773-B728A8EDFE02}">
      <dgm:prSet phldrT="[Texto]"/>
      <dgm:spPr/>
      <dgm:t>
        <a:bodyPr/>
        <a:lstStyle/>
        <a:p>
          <a:r>
            <a:rPr lang="es-MX"/>
            <a:t>La observación, recopilación, organización y síntesis de información.</a:t>
          </a:r>
        </a:p>
      </dgm:t>
    </dgm:pt>
    <dgm:pt modelId="{46315891-5DC8-45B7-A10B-65EA9D7A7B0A}" type="sibTrans" cxnId="{D9592B63-E1A3-4357-AE8E-0144C061F4D4}">
      <dgm:prSet/>
      <dgm:spPr/>
      <dgm:t>
        <a:bodyPr/>
        <a:lstStyle/>
        <a:p>
          <a:endParaRPr lang="es-MX"/>
        </a:p>
      </dgm:t>
    </dgm:pt>
    <dgm:pt modelId="{F49E0896-47D0-493A-B04B-95348C19F4E2}" type="parTrans" cxnId="{D9592B63-E1A3-4357-AE8E-0144C061F4D4}">
      <dgm:prSet/>
      <dgm:spPr/>
      <dgm:t>
        <a:bodyPr/>
        <a:lstStyle/>
        <a:p>
          <a:endParaRPr lang="es-MX"/>
        </a:p>
      </dgm:t>
    </dgm:pt>
    <dgm:pt modelId="{1F1665A0-5A3A-4AC2-BA0F-AC2C6D994F15}">
      <dgm:prSet phldrT="[Texto]"/>
      <dgm:spPr/>
      <dgm:t>
        <a:bodyPr/>
        <a:lstStyle/>
        <a:p>
          <a:r>
            <a:rPr lang="es-MX"/>
            <a:t>Reconocer la influencia de descubrimientos científicos</a:t>
          </a:r>
        </a:p>
      </dgm:t>
    </dgm:pt>
    <dgm:pt modelId="{BCFD10B3-9DB8-4EDA-A34E-9FF1967EECCD}" type="parTrans" cxnId="{30FBBD66-3573-4C1E-9A49-83C0FEEC1BE6}">
      <dgm:prSet/>
      <dgm:spPr/>
      <dgm:t>
        <a:bodyPr/>
        <a:lstStyle/>
        <a:p>
          <a:endParaRPr lang="es-MX"/>
        </a:p>
      </dgm:t>
    </dgm:pt>
    <dgm:pt modelId="{73CD9837-703A-4D87-A711-11AF5B8F4FE3}" type="sibTrans" cxnId="{30FBBD66-3573-4C1E-9A49-83C0FEEC1BE6}">
      <dgm:prSet/>
      <dgm:spPr/>
      <dgm:t>
        <a:bodyPr/>
        <a:lstStyle/>
        <a:p>
          <a:endParaRPr lang="es-MX"/>
        </a:p>
      </dgm:t>
    </dgm:pt>
    <dgm:pt modelId="{2EA6F6FF-4EED-4B42-924B-C1A9184A81B2}">
      <dgm:prSet phldrT="[Texto]"/>
      <dgm:spPr/>
      <dgm:t>
        <a:bodyPr/>
        <a:lstStyle/>
        <a:p>
          <a:r>
            <a:rPr lang="es-MX"/>
            <a:t>Toma de decisiones requiere:</a:t>
          </a:r>
        </a:p>
      </dgm:t>
    </dgm:pt>
    <dgm:pt modelId="{B8311FA8-EEB7-4BCF-BCE7-7E7DEF1FA26C}" type="parTrans" cxnId="{B37FDDDE-DCD8-4E01-9DB4-8EB28D4E211F}">
      <dgm:prSet/>
      <dgm:spPr/>
      <dgm:t>
        <a:bodyPr/>
        <a:lstStyle/>
        <a:p>
          <a:endParaRPr lang="es-MX"/>
        </a:p>
      </dgm:t>
    </dgm:pt>
    <dgm:pt modelId="{1DB92EB0-C670-4430-A5A5-B97DBECE9DF4}" type="sibTrans" cxnId="{B37FDDDE-DCD8-4E01-9DB4-8EB28D4E211F}">
      <dgm:prSet/>
      <dgm:spPr/>
      <dgm:t>
        <a:bodyPr/>
        <a:lstStyle/>
        <a:p>
          <a:endParaRPr lang="es-MX"/>
        </a:p>
      </dgm:t>
    </dgm:pt>
    <dgm:pt modelId="{86270345-197A-4F3E-9688-07E73477593D}">
      <dgm:prSet phldrT="[Texto]"/>
      <dgm:spPr/>
      <dgm:t>
        <a:bodyPr/>
        <a:lstStyle/>
        <a:p>
          <a:r>
            <a:rPr lang="es-MX"/>
            <a:t>Cuestionamiento, búsqueda de evidencia y razonamiento crítico.</a:t>
          </a:r>
        </a:p>
      </dgm:t>
    </dgm:pt>
    <dgm:pt modelId="{DB790301-4822-460E-93EE-F4E9DB93AF53}" type="parTrans" cxnId="{ABD1E9AD-982E-43CC-88E5-BCD9910CCD8A}">
      <dgm:prSet/>
      <dgm:spPr/>
      <dgm:t>
        <a:bodyPr/>
        <a:lstStyle/>
        <a:p>
          <a:endParaRPr lang="es-MX"/>
        </a:p>
      </dgm:t>
    </dgm:pt>
    <dgm:pt modelId="{4BB45C7F-57D1-4491-AB83-2196B27B2CA7}" type="sibTrans" cxnId="{ABD1E9AD-982E-43CC-88E5-BCD9910CCD8A}">
      <dgm:prSet/>
      <dgm:spPr/>
      <dgm:t>
        <a:bodyPr/>
        <a:lstStyle/>
        <a:p>
          <a:endParaRPr lang="es-MX"/>
        </a:p>
      </dgm:t>
    </dgm:pt>
    <dgm:pt modelId="{5AA07724-FEBF-423D-BE31-DCF9A99C8881}">
      <dgm:prSet phldrT="[Texto]"/>
      <dgm:spPr/>
      <dgm:t>
        <a:bodyPr/>
        <a:lstStyle/>
        <a:p>
          <a:r>
            <a:rPr lang="es-MX"/>
            <a:t>Indagar exige pensar:</a:t>
          </a:r>
        </a:p>
      </dgm:t>
    </dgm:pt>
    <dgm:pt modelId="{ADFD3194-25AF-4A94-944B-3781A1C3DB03}" type="parTrans" cxnId="{CF57F5BE-8450-40CC-BE44-79E83FDEE58F}">
      <dgm:prSet/>
      <dgm:spPr/>
      <dgm:t>
        <a:bodyPr/>
        <a:lstStyle/>
        <a:p>
          <a:endParaRPr lang="es-MX"/>
        </a:p>
      </dgm:t>
    </dgm:pt>
    <dgm:pt modelId="{B9DFAF20-18B4-4361-B57B-8846E65C6893}" type="sibTrans" cxnId="{CF57F5BE-8450-40CC-BE44-79E83FDEE58F}">
      <dgm:prSet/>
      <dgm:spPr/>
      <dgm:t>
        <a:bodyPr/>
        <a:lstStyle/>
        <a:p>
          <a:endParaRPr lang="es-MX"/>
        </a:p>
      </dgm:t>
    </dgm:pt>
    <dgm:pt modelId="{13D8E0FC-E760-4A6B-AA94-085A82343A23}">
      <dgm:prSet phldrT="[Texto]"/>
      <dgm:spPr/>
      <dgm:t>
        <a:bodyPr/>
        <a:lstStyle/>
        <a:p>
          <a:r>
            <a:rPr lang="es-MX"/>
            <a:t>Conocimiento previo, saber actual y cómo se llegó a ello</a:t>
          </a:r>
        </a:p>
      </dgm:t>
    </dgm:pt>
    <dgm:pt modelId="{46D430E5-EEAB-46BF-9C05-96A5390CF4BD}" type="parTrans" cxnId="{EBC953B5-278B-4248-8005-F2EC8195DD6F}">
      <dgm:prSet/>
      <dgm:spPr/>
      <dgm:t>
        <a:bodyPr/>
        <a:lstStyle/>
        <a:p>
          <a:endParaRPr lang="es-MX"/>
        </a:p>
      </dgm:t>
    </dgm:pt>
    <dgm:pt modelId="{8455B926-4DCD-4A50-A5DC-EA8A9FA5B161}" type="sibTrans" cxnId="{EBC953B5-278B-4248-8005-F2EC8195DD6F}">
      <dgm:prSet/>
      <dgm:spPr/>
      <dgm:t>
        <a:bodyPr/>
        <a:lstStyle/>
        <a:p>
          <a:endParaRPr lang="es-MX"/>
        </a:p>
      </dgm:t>
    </dgm:pt>
    <dgm:pt modelId="{209935B9-0400-48AE-9776-BD8A7D358A8B}">
      <dgm:prSet phldrT="[Texto]"/>
      <dgm:spPr/>
      <dgm:t>
        <a:bodyPr/>
        <a:lstStyle/>
        <a:p>
          <a:r>
            <a:rPr lang="es-MX"/>
            <a:t>Construcción de conocimientos necesita:</a:t>
          </a:r>
        </a:p>
      </dgm:t>
    </dgm:pt>
    <dgm:pt modelId="{F245AC7C-9CD7-4AE1-AA39-56CA7BB2429E}" type="parTrans" cxnId="{1F500D95-5776-45FE-9757-8859BCF746B9}">
      <dgm:prSet/>
      <dgm:spPr/>
      <dgm:t>
        <a:bodyPr/>
        <a:lstStyle/>
        <a:p>
          <a:endParaRPr lang="es-MX"/>
        </a:p>
      </dgm:t>
    </dgm:pt>
    <dgm:pt modelId="{A7063DC4-5DB8-4991-9ED4-7FB900E87E69}" type="sibTrans" cxnId="{1F500D95-5776-45FE-9757-8859BCF746B9}">
      <dgm:prSet/>
      <dgm:spPr/>
      <dgm:t>
        <a:bodyPr/>
        <a:lstStyle/>
        <a:p>
          <a:endParaRPr lang="es-MX"/>
        </a:p>
      </dgm:t>
    </dgm:pt>
    <dgm:pt modelId="{8D2E11E0-2754-4C85-87C8-EBD48FF2D0D2}">
      <dgm:prSet phldrT="[Texto]"/>
      <dgm:spPr/>
      <dgm:t>
        <a:bodyPr/>
        <a:lstStyle/>
        <a:p>
          <a:r>
            <a:rPr lang="es-MX"/>
            <a:t>Promover modelos de currículo, enseñanza y evaluación</a:t>
          </a:r>
        </a:p>
      </dgm:t>
    </dgm:pt>
    <dgm:pt modelId="{6B601CA9-89BA-4D65-8549-31E6F0BD1402}" type="parTrans" cxnId="{6C0A8F07-FD35-46FA-B589-B9FC16750130}">
      <dgm:prSet/>
      <dgm:spPr/>
      <dgm:t>
        <a:bodyPr/>
        <a:lstStyle/>
        <a:p>
          <a:endParaRPr lang="es-MX"/>
        </a:p>
      </dgm:t>
    </dgm:pt>
    <dgm:pt modelId="{B3C8434A-CBBE-420F-A40D-83B218C557FD}" type="sibTrans" cxnId="{6C0A8F07-FD35-46FA-B589-B9FC16750130}">
      <dgm:prSet/>
      <dgm:spPr/>
      <dgm:t>
        <a:bodyPr/>
        <a:lstStyle/>
        <a:p>
          <a:endParaRPr lang="es-MX"/>
        </a:p>
      </dgm:t>
    </dgm:pt>
    <dgm:pt modelId="{A045DE90-B3F3-4AE3-AA82-261529836B0B}">
      <dgm:prSet phldrT="[Texto]"/>
      <dgm:spPr/>
      <dgm:t>
        <a:bodyPr/>
        <a:lstStyle/>
        <a:p>
          <a:r>
            <a:rPr lang="es-MX" dirty="0"/>
            <a:t>La curiosidad es naturaleza del ser humano</a:t>
          </a:r>
        </a:p>
      </dgm:t>
    </dgm:pt>
    <dgm:pt modelId="{526AD065-5BE2-4951-88A6-44018ADC82CD}" type="parTrans" cxnId="{4CA1319F-D0BA-4B1C-A094-1BD1817BB74A}">
      <dgm:prSet/>
      <dgm:spPr/>
      <dgm:t>
        <a:bodyPr/>
        <a:lstStyle/>
        <a:p>
          <a:endParaRPr lang="es-MX"/>
        </a:p>
      </dgm:t>
    </dgm:pt>
    <dgm:pt modelId="{90B365D6-B19E-4FC9-9C52-B2AEFD5D6143}" type="sibTrans" cxnId="{4CA1319F-D0BA-4B1C-A094-1BD1817BB74A}">
      <dgm:prSet/>
      <dgm:spPr/>
      <dgm:t>
        <a:bodyPr/>
        <a:lstStyle/>
        <a:p>
          <a:endParaRPr lang="es-MX"/>
        </a:p>
      </dgm:t>
    </dgm:pt>
    <dgm:pt modelId="{530F6679-E686-4274-98C9-42B55A4DDE7D}">
      <dgm:prSet phldrT="[Texto]"/>
      <dgm:spPr/>
      <dgm:t>
        <a:bodyPr/>
        <a:lstStyle/>
        <a:p>
          <a:r>
            <a:rPr lang="es-MX"/>
            <a:t>Aprendizaje es por ensayo y error</a:t>
          </a:r>
        </a:p>
      </dgm:t>
    </dgm:pt>
    <dgm:pt modelId="{D2E3BB20-C6D4-431E-B48F-37F08C539446}" type="parTrans" cxnId="{1DE5A246-45F8-4DBB-BDA6-D8D6E25C8C2D}">
      <dgm:prSet/>
      <dgm:spPr/>
      <dgm:t>
        <a:bodyPr/>
        <a:lstStyle/>
        <a:p>
          <a:endParaRPr lang="es-MX"/>
        </a:p>
      </dgm:t>
    </dgm:pt>
    <dgm:pt modelId="{766A3F87-CE35-46A3-A726-C03296A9E001}" type="sibTrans" cxnId="{1DE5A246-45F8-4DBB-BDA6-D8D6E25C8C2D}">
      <dgm:prSet/>
      <dgm:spPr/>
      <dgm:t>
        <a:bodyPr/>
        <a:lstStyle/>
        <a:p>
          <a:endParaRPr lang="es-MX"/>
        </a:p>
      </dgm:t>
    </dgm:pt>
    <dgm:pt modelId="{3D3B37AD-7C37-4D45-B231-2B157F88771E}">
      <dgm:prSet phldrT="[Texto]"/>
      <dgm:spPr/>
      <dgm:t>
        <a:bodyPr/>
        <a:lstStyle/>
        <a:p>
          <a:r>
            <a:rPr lang="es-MX"/>
            <a:t>Debemos proponer explicaciones o hipótesis preliminares</a:t>
          </a:r>
        </a:p>
      </dgm:t>
    </dgm:pt>
    <dgm:pt modelId="{D1DA6B7D-D38D-4419-A771-D2BC16C03BCF}" type="parTrans" cxnId="{270A4F81-BD0C-4E2D-9F0F-24ACFEBAA7A6}">
      <dgm:prSet/>
      <dgm:spPr/>
      <dgm:t>
        <a:bodyPr/>
        <a:lstStyle/>
        <a:p>
          <a:endParaRPr lang="es-MX"/>
        </a:p>
      </dgm:t>
    </dgm:pt>
    <dgm:pt modelId="{7C08D4B7-3310-43FA-A425-760BB2BA0D94}" type="sibTrans" cxnId="{270A4F81-BD0C-4E2D-9F0F-24ACFEBAA7A6}">
      <dgm:prSet/>
      <dgm:spPr/>
      <dgm:t>
        <a:bodyPr/>
        <a:lstStyle/>
        <a:p>
          <a:endParaRPr lang="es-MX"/>
        </a:p>
      </dgm:t>
    </dgm:pt>
    <dgm:pt modelId="{FE8CAAE1-08D9-4548-8691-60D32AF845F4}">
      <dgm:prSet phldrT="[Texto]"/>
      <dgm:spPr/>
      <dgm:t>
        <a:bodyPr/>
        <a:lstStyle/>
        <a:p>
          <a:r>
            <a:rPr lang="es-MX"/>
            <a:t>Hacer registro de observaciones</a:t>
          </a:r>
        </a:p>
      </dgm:t>
    </dgm:pt>
    <dgm:pt modelId="{2377B953-8AFA-4616-A2BD-FA056B594A31}" type="parTrans" cxnId="{D510A464-73FA-48C1-9923-AEFA331A4834}">
      <dgm:prSet/>
      <dgm:spPr/>
      <dgm:t>
        <a:bodyPr/>
        <a:lstStyle/>
        <a:p>
          <a:endParaRPr lang="es-MX"/>
        </a:p>
      </dgm:t>
    </dgm:pt>
    <dgm:pt modelId="{AF835D88-06A4-49D2-90A9-669F5D4A1B8E}" type="sibTrans" cxnId="{D510A464-73FA-48C1-9923-AEFA331A4834}">
      <dgm:prSet/>
      <dgm:spPr/>
      <dgm:t>
        <a:bodyPr/>
        <a:lstStyle/>
        <a:p>
          <a:endParaRPr lang="es-MX"/>
        </a:p>
      </dgm:t>
    </dgm:pt>
    <dgm:pt modelId="{261FAC81-424B-4D65-96B3-262717005D7B}">
      <dgm:prSet phldrT="[Texto]"/>
      <dgm:spPr/>
      <dgm:t>
        <a:bodyPr/>
        <a:lstStyle/>
        <a:p>
          <a:r>
            <a:rPr lang="es-MX"/>
            <a:t>Hacer uso de investigaciones previas</a:t>
          </a:r>
        </a:p>
      </dgm:t>
    </dgm:pt>
    <dgm:pt modelId="{FC484C7D-1801-4E08-99F6-FC6AE9A5A863}" type="parTrans" cxnId="{AF1E86B2-35E3-4047-BE3D-D6C8418FB14A}">
      <dgm:prSet/>
      <dgm:spPr/>
      <dgm:t>
        <a:bodyPr/>
        <a:lstStyle/>
        <a:p>
          <a:endParaRPr lang="es-MX"/>
        </a:p>
      </dgm:t>
    </dgm:pt>
    <dgm:pt modelId="{670A169E-4E53-4254-BB93-919A41A2C0A4}" type="sibTrans" cxnId="{AF1E86B2-35E3-4047-BE3D-D6C8418FB14A}">
      <dgm:prSet/>
      <dgm:spPr/>
      <dgm:t>
        <a:bodyPr/>
        <a:lstStyle/>
        <a:p>
          <a:endParaRPr lang="es-MX"/>
        </a:p>
      </dgm:t>
    </dgm:pt>
    <dgm:pt modelId="{16A4AC0A-964D-439E-9FC9-6EA396E4ABF0}">
      <dgm:prSet phldrT="[Texto]"/>
      <dgm:spPr/>
      <dgm:t>
        <a:bodyPr/>
        <a:lstStyle/>
        <a:p>
          <a:r>
            <a:rPr lang="es-MX"/>
            <a:t>A la vez se manifiesta curiosidad y se definen preguntas a partir de conocimientos previos</a:t>
          </a:r>
        </a:p>
      </dgm:t>
    </dgm:pt>
    <dgm:pt modelId="{85B78178-B1B5-4928-8280-B8EA59C92492}" type="parTrans" cxnId="{51FA223F-EC1A-41F0-9821-2573CF16A7EE}">
      <dgm:prSet/>
      <dgm:spPr/>
      <dgm:t>
        <a:bodyPr/>
        <a:lstStyle/>
        <a:p>
          <a:endParaRPr lang="es-MX"/>
        </a:p>
      </dgm:t>
    </dgm:pt>
    <dgm:pt modelId="{54CB1988-641B-4D74-B43A-002C828B207F}" type="sibTrans" cxnId="{51FA223F-EC1A-41F0-9821-2573CF16A7EE}">
      <dgm:prSet/>
      <dgm:spPr/>
      <dgm:t>
        <a:bodyPr/>
        <a:lstStyle/>
        <a:p>
          <a:endParaRPr lang="es-MX"/>
        </a:p>
      </dgm:t>
    </dgm:pt>
    <dgm:pt modelId="{596C8FB5-55BC-4776-9F40-A99EFFAA1E4D}">
      <dgm:prSet phldrT="[Texto]"/>
      <dgm:spPr/>
      <dgm:t>
        <a:bodyPr/>
        <a:lstStyle/>
        <a:p>
          <a:r>
            <a:rPr lang="es-MX"/>
            <a:t>De ahí la importancia de reunir evidencias apoyados en la tecnocolía y matemáticas</a:t>
          </a:r>
        </a:p>
      </dgm:t>
    </dgm:pt>
    <dgm:pt modelId="{4F99543A-93F6-4BA6-89C0-DAC557EE4547}" type="parTrans" cxnId="{C95F9645-0B56-4815-A1D8-7FDC2111F357}">
      <dgm:prSet/>
      <dgm:spPr/>
      <dgm:t>
        <a:bodyPr/>
        <a:lstStyle/>
        <a:p>
          <a:endParaRPr lang="es-MX"/>
        </a:p>
      </dgm:t>
    </dgm:pt>
    <dgm:pt modelId="{BE622384-13B2-4B6F-87CF-4A75682B688B}" type="sibTrans" cxnId="{C95F9645-0B56-4815-A1D8-7FDC2111F357}">
      <dgm:prSet/>
      <dgm:spPr/>
      <dgm:t>
        <a:bodyPr/>
        <a:lstStyle/>
        <a:p>
          <a:endParaRPr lang="es-MX"/>
        </a:p>
      </dgm:t>
    </dgm:pt>
    <dgm:pt modelId="{AD0DBD2D-5034-4037-AD90-7ED182537BF0}">
      <dgm:prSet phldrT="[Texto]"/>
      <dgm:spPr/>
      <dgm:t>
        <a:bodyPr/>
        <a:lstStyle/>
        <a:p>
          <a:r>
            <a:rPr lang="es-MX"/>
            <a:t>Preparar una posible explicación</a:t>
          </a:r>
        </a:p>
      </dgm:t>
    </dgm:pt>
    <dgm:pt modelId="{8D820067-C463-4CA7-B6C3-66918D11E1AA}" type="parTrans" cxnId="{F2C99796-CECD-4CFF-BCA9-54D00A23A481}">
      <dgm:prSet/>
      <dgm:spPr/>
      <dgm:t>
        <a:bodyPr/>
        <a:lstStyle/>
        <a:p>
          <a:endParaRPr lang="es-MX"/>
        </a:p>
      </dgm:t>
    </dgm:pt>
    <dgm:pt modelId="{152D150D-452F-4117-89D8-4F2E271967CD}" type="sibTrans" cxnId="{F2C99796-CECD-4CFF-BCA9-54D00A23A481}">
      <dgm:prSet/>
      <dgm:spPr/>
      <dgm:t>
        <a:bodyPr/>
        <a:lstStyle/>
        <a:p>
          <a:endParaRPr lang="es-MX"/>
        </a:p>
      </dgm:t>
    </dgm:pt>
    <dgm:pt modelId="{8C801AD0-4670-4562-AEB8-B3CC712A50AD}" type="pres">
      <dgm:prSet presAssocID="{9E296350-6924-4CA1-922A-B0E0F03538A6}" presName="Name0" presStyleCnt="0">
        <dgm:presLayoutVars>
          <dgm:chPref val="1"/>
          <dgm:dir/>
          <dgm:animOne val="branch"/>
          <dgm:animLvl val="lvl"/>
          <dgm:resizeHandles val="exact"/>
        </dgm:presLayoutVars>
      </dgm:prSet>
      <dgm:spPr/>
    </dgm:pt>
    <dgm:pt modelId="{E1A4D1AB-4ADF-47FA-BB10-5D264EABE664}" type="pres">
      <dgm:prSet presAssocID="{B31AE553-2715-45A1-91B8-673C3905864F}" presName="root1" presStyleCnt="0"/>
      <dgm:spPr/>
    </dgm:pt>
    <dgm:pt modelId="{879267BB-7996-4303-A513-62F4E42D353C}" type="pres">
      <dgm:prSet presAssocID="{B31AE553-2715-45A1-91B8-673C3905864F}" presName="LevelOneTextNode" presStyleLbl="node0" presStyleIdx="0" presStyleCnt="1">
        <dgm:presLayoutVars>
          <dgm:chPref val="3"/>
        </dgm:presLayoutVars>
      </dgm:prSet>
      <dgm:spPr/>
    </dgm:pt>
    <dgm:pt modelId="{34015EA8-DF54-4001-A985-DF0F1A394E34}" type="pres">
      <dgm:prSet presAssocID="{B31AE553-2715-45A1-91B8-673C3905864F}" presName="level2hierChild" presStyleCnt="0"/>
      <dgm:spPr/>
    </dgm:pt>
    <dgm:pt modelId="{9B082B85-DBBE-41B9-8D49-7D5A9C9F60F7}" type="pres">
      <dgm:prSet presAssocID="{526AD065-5BE2-4951-88A6-44018ADC82CD}" presName="conn2-1" presStyleLbl="parChTrans1D2" presStyleIdx="0" presStyleCnt="9"/>
      <dgm:spPr/>
    </dgm:pt>
    <dgm:pt modelId="{463EA851-001D-42F3-8E55-6940194220AC}" type="pres">
      <dgm:prSet presAssocID="{526AD065-5BE2-4951-88A6-44018ADC82CD}" presName="connTx" presStyleLbl="parChTrans1D2" presStyleIdx="0" presStyleCnt="9"/>
      <dgm:spPr/>
    </dgm:pt>
    <dgm:pt modelId="{8C27A6F4-74FA-496C-8261-5AA0F947AB0D}" type="pres">
      <dgm:prSet presAssocID="{A045DE90-B3F3-4AE3-AA82-261529836B0B}" presName="root2" presStyleCnt="0"/>
      <dgm:spPr/>
    </dgm:pt>
    <dgm:pt modelId="{6C94B2F1-0299-4CF9-A711-489A949867B0}" type="pres">
      <dgm:prSet presAssocID="{A045DE90-B3F3-4AE3-AA82-261529836B0B}" presName="LevelTwoTextNode" presStyleLbl="node2" presStyleIdx="0" presStyleCnt="9">
        <dgm:presLayoutVars>
          <dgm:chPref val="3"/>
        </dgm:presLayoutVars>
      </dgm:prSet>
      <dgm:spPr/>
    </dgm:pt>
    <dgm:pt modelId="{D15DB92A-05B5-4DFB-8E6A-1680934EDB46}" type="pres">
      <dgm:prSet presAssocID="{A045DE90-B3F3-4AE3-AA82-261529836B0B}" presName="level3hierChild" presStyleCnt="0"/>
      <dgm:spPr/>
    </dgm:pt>
    <dgm:pt modelId="{94657CD5-3F07-4FC1-906A-E00243973C5B}" type="pres">
      <dgm:prSet presAssocID="{D2E3BB20-C6D4-431E-B48F-37F08C539446}" presName="conn2-1" presStyleLbl="parChTrans1D3" presStyleIdx="0" presStyleCnt="7"/>
      <dgm:spPr/>
    </dgm:pt>
    <dgm:pt modelId="{22D916D0-36EC-4C8F-A09F-750812F02116}" type="pres">
      <dgm:prSet presAssocID="{D2E3BB20-C6D4-431E-B48F-37F08C539446}" presName="connTx" presStyleLbl="parChTrans1D3" presStyleIdx="0" presStyleCnt="7"/>
      <dgm:spPr/>
    </dgm:pt>
    <dgm:pt modelId="{A20C407C-F52C-429F-927C-92195A4AA0E5}" type="pres">
      <dgm:prSet presAssocID="{530F6679-E686-4274-98C9-42B55A4DDE7D}" presName="root2" presStyleCnt="0"/>
      <dgm:spPr/>
    </dgm:pt>
    <dgm:pt modelId="{9D79E0CD-37CC-4B9A-AC4D-F352383D7E9F}" type="pres">
      <dgm:prSet presAssocID="{530F6679-E686-4274-98C9-42B55A4DDE7D}" presName="LevelTwoTextNode" presStyleLbl="node3" presStyleIdx="0" presStyleCnt="7">
        <dgm:presLayoutVars>
          <dgm:chPref val="3"/>
        </dgm:presLayoutVars>
      </dgm:prSet>
      <dgm:spPr/>
    </dgm:pt>
    <dgm:pt modelId="{9B84D92E-C646-43F5-A4AC-D05BE8790267}" type="pres">
      <dgm:prSet presAssocID="{530F6679-E686-4274-98C9-42B55A4DDE7D}" presName="level3hierChild" presStyleCnt="0"/>
      <dgm:spPr/>
    </dgm:pt>
    <dgm:pt modelId="{E3959400-CD78-433F-A75F-A16FF1623D70}" type="pres">
      <dgm:prSet presAssocID="{157CCB39-2B2E-4236-9411-BA55BA2A30B2}" presName="conn2-1" presStyleLbl="parChTrans1D2" presStyleIdx="1" presStyleCnt="9"/>
      <dgm:spPr/>
    </dgm:pt>
    <dgm:pt modelId="{F2D0E907-E25C-4EDA-BE75-8731B7EAC03F}" type="pres">
      <dgm:prSet presAssocID="{157CCB39-2B2E-4236-9411-BA55BA2A30B2}" presName="connTx" presStyleLbl="parChTrans1D2" presStyleIdx="1" presStyleCnt="9"/>
      <dgm:spPr/>
    </dgm:pt>
    <dgm:pt modelId="{2096770B-492C-43A5-BE89-E521F81BA977}" type="pres">
      <dgm:prSet presAssocID="{D209E950-BF57-48DA-AEF1-E6E20C414BFD}" presName="root2" presStyleCnt="0"/>
      <dgm:spPr/>
    </dgm:pt>
    <dgm:pt modelId="{9BDBD76C-C542-4EF8-83C6-10CB856AC0A4}" type="pres">
      <dgm:prSet presAssocID="{D209E950-BF57-48DA-AEF1-E6E20C414BFD}" presName="LevelTwoTextNode" presStyleLbl="node2" presStyleIdx="1" presStyleCnt="9">
        <dgm:presLayoutVars>
          <dgm:chPref val="3"/>
        </dgm:presLayoutVars>
      </dgm:prSet>
      <dgm:spPr/>
    </dgm:pt>
    <dgm:pt modelId="{66CC1A85-22D7-424F-96BD-166E5492FAA5}" type="pres">
      <dgm:prSet presAssocID="{D209E950-BF57-48DA-AEF1-E6E20C414BFD}" presName="level3hierChild" presStyleCnt="0"/>
      <dgm:spPr/>
    </dgm:pt>
    <dgm:pt modelId="{512823B5-17BC-4F62-8322-97C0D1D92174}" type="pres">
      <dgm:prSet presAssocID="{ADFD3194-25AF-4A94-944B-3781A1C3DB03}" presName="conn2-1" presStyleLbl="parChTrans1D2" presStyleIdx="2" presStyleCnt="9"/>
      <dgm:spPr/>
    </dgm:pt>
    <dgm:pt modelId="{A085F418-ED67-4980-9412-6700E9F3096C}" type="pres">
      <dgm:prSet presAssocID="{ADFD3194-25AF-4A94-944B-3781A1C3DB03}" presName="connTx" presStyleLbl="parChTrans1D2" presStyleIdx="2" presStyleCnt="9"/>
      <dgm:spPr/>
    </dgm:pt>
    <dgm:pt modelId="{174AF248-1E7F-4FDC-BBDE-F94E8E161D30}" type="pres">
      <dgm:prSet presAssocID="{5AA07724-FEBF-423D-BE31-DCF9A99C8881}" presName="root2" presStyleCnt="0"/>
      <dgm:spPr/>
    </dgm:pt>
    <dgm:pt modelId="{EA8BDD37-E4F2-4965-B2FD-414AF967C51A}" type="pres">
      <dgm:prSet presAssocID="{5AA07724-FEBF-423D-BE31-DCF9A99C8881}" presName="LevelTwoTextNode" presStyleLbl="node2" presStyleIdx="2" presStyleCnt="9">
        <dgm:presLayoutVars>
          <dgm:chPref val="3"/>
        </dgm:presLayoutVars>
      </dgm:prSet>
      <dgm:spPr/>
    </dgm:pt>
    <dgm:pt modelId="{24B8870E-7889-4FDD-831C-D59C770B93E7}" type="pres">
      <dgm:prSet presAssocID="{5AA07724-FEBF-423D-BE31-DCF9A99C8881}" presName="level3hierChild" presStyleCnt="0"/>
      <dgm:spPr/>
    </dgm:pt>
    <dgm:pt modelId="{47C9CAD3-BEB1-45D3-A1F9-5E7E25382723}" type="pres">
      <dgm:prSet presAssocID="{46D430E5-EEAB-46BF-9C05-96A5390CF4BD}" presName="conn2-1" presStyleLbl="parChTrans1D3" presStyleIdx="1" presStyleCnt="7"/>
      <dgm:spPr/>
    </dgm:pt>
    <dgm:pt modelId="{958E0E21-03CF-4E83-9786-509D7D01AC24}" type="pres">
      <dgm:prSet presAssocID="{46D430E5-EEAB-46BF-9C05-96A5390CF4BD}" presName="connTx" presStyleLbl="parChTrans1D3" presStyleIdx="1" presStyleCnt="7"/>
      <dgm:spPr/>
    </dgm:pt>
    <dgm:pt modelId="{A950EF0D-AFA7-42F2-89A8-119AC44BB98A}" type="pres">
      <dgm:prSet presAssocID="{13D8E0FC-E760-4A6B-AA94-085A82343A23}" presName="root2" presStyleCnt="0"/>
      <dgm:spPr/>
    </dgm:pt>
    <dgm:pt modelId="{F83EDF9A-3C54-45B8-9265-8A308CA3E38E}" type="pres">
      <dgm:prSet presAssocID="{13D8E0FC-E760-4A6B-AA94-085A82343A23}" presName="LevelTwoTextNode" presStyleLbl="node3" presStyleIdx="1" presStyleCnt="7">
        <dgm:presLayoutVars>
          <dgm:chPref val="3"/>
        </dgm:presLayoutVars>
      </dgm:prSet>
      <dgm:spPr/>
    </dgm:pt>
    <dgm:pt modelId="{F5C107F5-73BB-4199-9118-325F724E8551}" type="pres">
      <dgm:prSet presAssocID="{13D8E0FC-E760-4A6B-AA94-085A82343A23}" presName="level3hierChild" presStyleCnt="0"/>
      <dgm:spPr/>
    </dgm:pt>
    <dgm:pt modelId="{204BE079-298F-4EC6-BA2C-05E11422A54C}" type="pres">
      <dgm:prSet presAssocID="{85B78178-B1B5-4928-8280-B8EA59C92492}" presName="conn2-1" presStyleLbl="parChTrans1D4" presStyleIdx="0" presStyleCnt="4"/>
      <dgm:spPr/>
    </dgm:pt>
    <dgm:pt modelId="{EBCC762D-76F6-465B-BDD6-589A1F3936DE}" type="pres">
      <dgm:prSet presAssocID="{85B78178-B1B5-4928-8280-B8EA59C92492}" presName="connTx" presStyleLbl="parChTrans1D4" presStyleIdx="0" presStyleCnt="4"/>
      <dgm:spPr/>
    </dgm:pt>
    <dgm:pt modelId="{0D5D1721-5D68-40FB-999B-DA5F25CD6BD6}" type="pres">
      <dgm:prSet presAssocID="{16A4AC0A-964D-439E-9FC9-6EA396E4ABF0}" presName="root2" presStyleCnt="0"/>
      <dgm:spPr/>
    </dgm:pt>
    <dgm:pt modelId="{6E770D88-4814-4AD5-A78C-5453414FBEF1}" type="pres">
      <dgm:prSet presAssocID="{16A4AC0A-964D-439E-9FC9-6EA396E4ABF0}" presName="LevelTwoTextNode" presStyleLbl="node4" presStyleIdx="0" presStyleCnt="4">
        <dgm:presLayoutVars>
          <dgm:chPref val="3"/>
        </dgm:presLayoutVars>
      </dgm:prSet>
      <dgm:spPr/>
    </dgm:pt>
    <dgm:pt modelId="{74059F5C-10DF-46EB-BA8A-D863A551049D}" type="pres">
      <dgm:prSet presAssocID="{16A4AC0A-964D-439E-9FC9-6EA396E4ABF0}" presName="level3hierChild" presStyleCnt="0"/>
      <dgm:spPr/>
    </dgm:pt>
    <dgm:pt modelId="{0A10E359-BC17-4EA0-81CF-98BA3BBEFB5D}" type="pres">
      <dgm:prSet presAssocID="{0049AB34-89F6-4C8A-AFCD-40E54E660986}" presName="conn2-1" presStyleLbl="parChTrans1D2" presStyleIdx="3" presStyleCnt="9"/>
      <dgm:spPr/>
    </dgm:pt>
    <dgm:pt modelId="{91AFFF2E-82E5-4425-8A65-12CA6E19A34A}" type="pres">
      <dgm:prSet presAssocID="{0049AB34-89F6-4C8A-AFCD-40E54E660986}" presName="connTx" presStyleLbl="parChTrans1D2" presStyleIdx="3" presStyleCnt="9"/>
      <dgm:spPr/>
    </dgm:pt>
    <dgm:pt modelId="{7EAF9EB6-0EE4-4866-B3F6-87B86BCF070C}" type="pres">
      <dgm:prSet presAssocID="{8FA54500-909C-4774-9C7E-FA4E7571842D}" presName="root2" presStyleCnt="0"/>
      <dgm:spPr/>
    </dgm:pt>
    <dgm:pt modelId="{45ECE397-0942-4C2F-B336-9FCE0A0816CE}" type="pres">
      <dgm:prSet presAssocID="{8FA54500-909C-4774-9C7E-FA4E7571842D}" presName="LevelTwoTextNode" presStyleLbl="node2" presStyleIdx="3" presStyleCnt="9">
        <dgm:presLayoutVars>
          <dgm:chPref val="3"/>
        </dgm:presLayoutVars>
      </dgm:prSet>
      <dgm:spPr/>
    </dgm:pt>
    <dgm:pt modelId="{EA9FC1E3-6F18-4B98-B169-6678F0827447}" type="pres">
      <dgm:prSet presAssocID="{8FA54500-909C-4774-9C7E-FA4E7571842D}" presName="level3hierChild" presStyleCnt="0"/>
      <dgm:spPr/>
    </dgm:pt>
    <dgm:pt modelId="{4B4536B9-0646-4E07-A68C-1F26C4A38963}" type="pres">
      <dgm:prSet presAssocID="{D1DA6B7D-D38D-4419-A771-D2BC16C03BCF}" presName="conn2-1" presStyleLbl="parChTrans1D3" presStyleIdx="2" presStyleCnt="7"/>
      <dgm:spPr/>
    </dgm:pt>
    <dgm:pt modelId="{0C35E42C-49CC-45C5-AF26-FB506A41DEE6}" type="pres">
      <dgm:prSet presAssocID="{D1DA6B7D-D38D-4419-A771-D2BC16C03BCF}" presName="connTx" presStyleLbl="parChTrans1D3" presStyleIdx="2" presStyleCnt="7"/>
      <dgm:spPr/>
    </dgm:pt>
    <dgm:pt modelId="{718CBC3E-0090-41CC-804E-902D7E3DAC99}" type="pres">
      <dgm:prSet presAssocID="{3D3B37AD-7C37-4D45-B231-2B157F88771E}" presName="root2" presStyleCnt="0"/>
      <dgm:spPr/>
    </dgm:pt>
    <dgm:pt modelId="{BAFF6FEC-0113-46DC-B3DF-3679B7540817}" type="pres">
      <dgm:prSet presAssocID="{3D3B37AD-7C37-4D45-B231-2B157F88771E}" presName="LevelTwoTextNode" presStyleLbl="node3" presStyleIdx="2" presStyleCnt="7">
        <dgm:presLayoutVars>
          <dgm:chPref val="3"/>
        </dgm:presLayoutVars>
      </dgm:prSet>
      <dgm:spPr/>
    </dgm:pt>
    <dgm:pt modelId="{44287C08-1A70-4EFB-8FC1-5907544A732E}" type="pres">
      <dgm:prSet presAssocID="{3D3B37AD-7C37-4D45-B231-2B157F88771E}" presName="level3hierChild" presStyleCnt="0"/>
      <dgm:spPr/>
    </dgm:pt>
    <dgm:pt modelId="{D152A48F-8A3B-4124-8775-E0A27D547788}" type="pres">
      <dgm:prSet presAssocID="{2377B953-8AFA-4616-A2BD-FA056B594A31}" presName="conn2-1" presStyleLbl="parChTrans1D4" presStyleIdx="1" presStyleCnt="4"/>
      <dgm:spPr/>
    </dgm:pt>
    <dgm:pt modelId="{5519CCB7-6715-46E9-A6ED-549AFBC197F5}" type="pres">
      <dgm:prSet presAssocID="{2377B953-8AFA-4616-A2BD-FA056B594A31}" presName="connTx" presStyleLbl="parChTrans1D4" presStyleIdx="1" presStyleCnt="4"/>
      <dgm:spPr/>
    </dgm:pt>
    <dgm:pt modelId="{D571661C-B68D-4DB5-97B6-5DDAA6FA42EA}" type="pres">
      <dgm:prSet presAssocID="{FE8CAAE1-08D9-4548-8691-60D32AF845F4}" presName="root2" presStyleCnt="0"/>
      <dgm:spPr/>
    </dgm:pt>
    <dgm:pt modelId="{5896044E-E9B7-473B-9A15-E5870A448D24}" type="pres">
      <dgm:prSet presAssocID="{FE8CAAE1-08D9-4548-8691-60D32AF845F4}" presName="LevelTwoTextNode" presStyleLbl="node4" presStyleIdx="1" presStyleCnt="4">
        <dgm:presLayoutVars>
          <dgm:chPref val="3"/>
        </dgm:presLayoutVars>
      </dgm:prSet>
      <dgm:spPr/>
    </dgm:pt>
    <dgm:pt modelId="{BBB4B798-7377-49E6-B028-2573808F650B}" type="pres">
      <dgm:prSet presAssocID="{FE8CAAE1-08D9-4548-8691-60D32AF845F4}" presName="level3hierChild" presStyleCnt="0"/>
      <dgm:spPr/>
    </dgm:pt>
    <dgm:pt modelId="{62112CAE-D34C-4D80-ADC6-B8314D07A13F}" type="pres">
      <dgm:prSet presAssocID="{FC484C7D-1801-4E08-99F6-FC6AE9A5A863}" presName="conn2-1" presStyleLbl="parChTrans1D4" presStyleIdx="2" presStyleCnt="4"/>
      <dgm:spPr/>
    </dgm:pt>
    <dgm:pt modelId="{78C44FA2-BD47-4E66-ADB7-3DFB26028297}" type="pres">
      <dgm:prSet presAssocID="{FC484C7D-1801-4E08-99F6-FC6AE9A5A863}" presName="connTx" presStyleLbl="parChTrans1D4" presStyleIdx="2" presStyleCnt="4"/>
      <dgm:spPr/>
    </dgm:pt>
    <dgm:pt modelId="{8921F32F-A0E5-4034-9D6B-19308A752603}" type="pres">
      <dgm:prSet presAssocID="{261FAC81-424B-4D65-96B3-262717005D7B}" presName="root2" presStyleCnt="0"/>
      <dgm:spPr/>
    </dgm:pt>
    <dgm:pt modelId="{A0BDCEE8-9B4B-4983-B2D4-2E9E67E06820}" type="pres">
      <dgm:prSet presAssocID="{261FAC81-424B-4D65-96B3-262717005D7B}" presName="LevelTwoTextNode" presStyleLbl="node4" presStyleIdx="2" presStyleCnt="4">
        <dgm:presLayoutVars>
          <dgm:chPref val="3"/>
        </dgm:presLayoutVars>
      </dgm:prSet>
      <dgm:spPr/>
    </dgm:pt>
    <dgm:pt modelId="{01081274-01A6-4FD7-95E5-1F4F2CFDDFA2}" type="pres">
      <dgm:prSet presAssocID="{261FAC81-424B-4D65-96B3-262717005D7B}" presName="level3hierChild" presStyleCnt="0"/>
      <dgm:spPr/>
    </dgm:pt>
    <dgm:pt modelId="{D8693BB9-5A40-4F27-A84B-F18DF2FCEA4B}" type="pres">
      <dgm:prSet presAssocID="{8D820067-C463-4CA7-B6C3-66918D11E1AA}" presName="conn2-1" presStyleLbl="parChTrans1D4" presStyleIdx="3" presStyleCnt="4"/>
      <dgm:spPr/>
    </dgm:pt>
    <dgm:pt modelId="{4F69EA59-EF37-4999-98F5-5173B3DA7B1B}" type="pres">
      <dgm:prSet presAssocID="{8D820067-C463-4CA7-B6C3-66918D11E1AA}" presName="connTx" presStyleLbl="parChTrans1D4" presStyleIdx="3" presStyleCnt="4"/>
      <dgm:spPr/>
    </dgm:pt>
    <dgm:pt modelId="{EE54B719-107C-47CF-AC38-DACF7243EDDC}" type="pres">
      <dgm:prSet presAssocID="{AD0DBD2D-5034-4037-AD90-7ED182537BF0}" presName="root2" presStyleCnt="0"/>
      <dgm:spPr/>
    </dgm:pt>
    <dgm:pt modelId="{838453A7-F798-43A1-AADF-924D272AA312}" type="pres">
      <dgm:prSet presAssocID="{AD0DBD2D-5034-4037-AD90-7ED182537BF0}" presName="LevelTwoTextNode" presStyleLbl="node4" presStyleIdx="3" presStyleCnt="4">
        <dgm:presLayoutVars>
          <dgm:chPref val="3"/>
        </dgm:presLayoutVars>
      </dgm:prSet>
      <dgm:spPr/>
    </dgm:pt>
    <dgm:pt modelId="{83D6FB60-5502-45EF-8E48-1964370B3EAB}" type="pres">
      <dgm:prSet presAssocID="{AD0DBD2D-5034-4037-AD90-7ED182537BF0}" presName="level3hierChild" presStyleCnt="0"/>
      <dgm:spPr/>
    </dgm:pt>
    <dgm:pt modelId="{0DF0FE02-E71E-4FD9-B0CD-B633F2405B58}" type="pres">
      <dgm:prSet presAssocID="{54E58BF9-CFFD-49FC-9B9C-B58D5933E924}" presName="conn2-1" presStyleLbl="parChTrans1D2" presStyleIdx="4" presStyleCnt="9"/>
      <dgm:spPr/>
    </dgm:pt>
    <dgm:pt modelId="{60435947-7E59-41FB-A92C-AA3EECACEDEB}" type="pres">
      <dgm:prSet presAssocID="{54E58BF9-CFFD-49FC-9B9C-B58D5933E924}" presName="connTx" presStyleLbl="parChTrans1D2" presStyleIdx="4" presStyleCnt="9"/>
      <dgm:spPr/>
    </dgm:pt>
    <dgm:pt modelId="{CE786A56-F80C-48EF-B1A2-B694E295F1DC}" type="pres">
      <dgm:prSet presAssocID="{14AB36D3-9989-47DB-8B18-BA6CF2EDA23C}" presName="root2" presStyleCnt="0"/>
      <dgm:spPr/>
    </dgm:pt>
    <dgm:pt modelId="{60D3654F-15F2-4543-B564-D9D7E7DDF34B}" type="pres">
      <dgm:prSet presAssocID="{14AB36D3-9989-47DB-8B18-BA6CF2EDA23C}" presName="LevelTwoTextNode" presStyleLbl="node2" presStyleIdx="4" presStyleCnt="9">
        <dgm:presLayoutVars>
          <dgm:chPref val="3"/>
        </dgm:presLayoutVars>
      </dgm:prSet>
      <dgm:spPr/>
    </dgm:pt>
    <dgm:pt modelId="{AE834C0C-E024-40C3-B91E-6C94889B70DD}" type="pres">
      <dgm:prSet presAssocID="{14AB36D3-9989-47DB-8B18-BA6CF2EDA23C}" presName="level3hierChild" presStyleCnt="0"/>
      <dgm:spPr/>
    </dgm:pt>
    <dgm:pt modelId="{4A4907DF-0A64-4DBE-984E-6304C7F44D6C}" type="pres">
      <dgm:prSet presAssocID="{F49E0896-47D0-493A-B04B-95348C19F4E2}" presName="conn2-1" presStyleLbl="parChTrans1D3" presStyleIdx="3" presStyleCnt="7"/>
      <dgm:spPr/>
    </dgm:pt>
    <dgm:pt modelId="{E5CEB88F-392F-4F39-9E37-631D7C6C56E9}" type="pres">
      <dgm:prSet presAssocID="{F49E0896-47D0-493A-B04B-95348C19F4E2}" presName="connTx" presStyleLbl="parChTrans1D3" presStyleIdx="3" presStyleCnt="7"/>
      <dgm:spPr/>
    </dgm:pt>
    <dgm:pt modelId="{609D6ECE-B3A6-4E56-9101-4CC755288E68}" type="pres">
      <dgm:prSet presAssocID="{F45CB782-B66C-48DB-9773-B728A8EDFE02}" presName="root2" presStyleCnt="0"/>
      <dgm:spPr/>
    </dgm:pt>
    <dgm:pt modelId="{2979C774-DE32-4560-A487-4CE9CD904D5D}" type="pres">
      <dgm:prSet presAssocID="{F45CB782-B66C-48DB-9773-B728A8EDFE02}" presName="LevelTwoTextNode" presStyleLbl="node3" presStyleIdx="3" presStyleCnt="7">
        <dgm:presLayoutVars>
          <dgm:chPref val="3"/>
        </dgm:presLayoutVars>
      </dgm:prSet>
      <dgm:spPr/>
    </dgm:pt>
    <dgm:pt modelId="{865F820B-7C8B-44D3-BA58-DFBE352F671D}" type="pres">
      <dgm:prSet presAssocID="{F45CB782-B66C-48DB-9773-B728A8EDFE02}" presName="level3hierChild" presStyleCnt="0"/>
      <dgm:spPr/>
    </dgm:pt>
    <dgm:pt modelId="{FE5F8F9D-7DAB-4D8B-BCB2-81E9FD46721B}" type="pres">
      <dgm:prSet presAssocID="{95A0BF0D-6D34-4038-B098-189B13173AF1}" presName="conn2-1" presStyleLbl="parChTrans1D2" presStyleIdx="5" presStyleCnt="9"/>
      <dgm:spPr/>
    </dgm:pt>
    <dgm:pt modelId="{BABF9965-2FB4-48D9-A9BF-E620CC18A810}" type="pres">
      <dgm:prSet presAssocID="{95A0BF0D-6D34-4038-B098-189B13173AF1}" presName="connTx" presStyleLbl="parChTrans1D2" presStyleIdx="5" presStyleCnt="9"/>
      <dgm:spPr/>
    </dgm:pt>
    <dgm:pt modelId="{BEC4FC08-DE72-46B3-B815-94FC09FC8EF0}" type="pres">
      <dgm:prSet presAssocID="{383CB58E-EBA3-4BED-8099-426359322BA1}" presName="root2" presStyleCnt="0"/>
      <dgm:spPr/>
    </dgm:pt>
    <dgm:pt modelId="{174D823F-ACFA-4CAD-BE8A-29BD025B3E4F}" type="pres">
      <dgm:prSet presAssocID="{383CB58E-EBA3-4BED-8099-426359322BA1}" presName="LevelTwoTextNode" presStyleLbl="node2" presStyleIdx="5" presStyleCnt="9">
        <dgm:presLayoutVars>
          <dgm:chPref val="3"/>
        </dgm:presLayoutVars>
      </dgm:prSet>
      <dgm:spPr/>
    </dgm:pt>
    <dgm:pt modelId="{4AB2167D-E81B-4C05-A098-DDB58886C31E}" type="pres">
      <dgm:prSet presAssocID="{383CB58E-EBA3-4BED-8099-426359322BA1}" presName="level3hierChild" presStyleCnt="0"/>
      <dgm:spPr/>
    </dgm:pt>
    <dgm:pt modelId="{7314E1FD-35FE-4A6A-A4E1-C1E7BBE5A09E}" type="pres">
      <dgm:prSet presAssocID="{BCFD10B3-9DB8-4EDA-A34E-9FF1967EECCD}" presName="conn2-1" presStyleLbl="parChTrans1D2" presStyleIdx="6" presStyleCnt="9"/>
      <dgm:spPr/>
    </dgm:pt>
    <dgm:pt modelId="{666CE946-2F80-4205-8B0B-4811D1AD4001}" type="pres">
      <dgm:prSet presAssocID="{BCFD10B3-9DB8-4EDA-A34E-9FF1967EECCD}" presName="connTx" presStyleLbl="parChTrans1D2" presStyleIdx="6" presStyleCnt="9"/>
      <dgm:spPr/>
    </dgm:pt>
    <dgm:pt modelId="{6460C820-2983-4992-B7DE-450606983E7C}" type="pres">
      <dgm:prSet presAssocID="{1F1665A0-5A3A-4AC2-BA0F-AC2C6D994F15}" presName="root2" presStyleCnt="0"/>
      <dgm:spPr/>
    </dgm:pt>
    <dgm:pt modelId="{C383CCF9-1E1C-46B4-9B7F-C626F6CCEED1}" type="pres">
      <dgm:prSet presAssocID="{1F1665A0-5A3A-4AC2-BA0F-AC2C6D994F15}" presName="LevelTwoTextNode" presStyleLbl="node2" presStyleIdx="6" presStyleCnt="9">
        <dgm:presLayoutVars>
          <dgm:chPref val="3"/>
        </dgm:presLayoutVars>
      </dgm:prSet>
      <dgm:spPr/>
    </dgm:pt>
    <dgm:pt modelId="{E4169F20-1155-49F2-AE14-F268E49964CE}" type="pres">
      <dgm:prSet presAssocID="{1F1665A0-5A3A-4AC2-BA0F-AC2C6D994F15}" presName="level3hierChild" presStyleCnt="0"/>
      <dgm:spPr/>
    </dgm:pt>
    <dgm:pt modelId="{911B6F8B-7537-46FA-9394-E139E6395947}" type="pres">
      <dgm:prSet presAssocID="{4F99543A-93F6-4BA6-89C0-DAC557EE4547}" presName="conn2-1" presStyleLbl="parChTrans1D3" presStyleIdx="4" presStyleCnt="7"/>
      <dgm:spPr/>
    </dgm:pt>
    <dgm:pt modelId="{9AC0C471-B067-4B6A-9FF1-F61A7237262D}" type="pres">
      <dgm:prSet presAssocID="{4F99543A-93F6-4BA6-89C0-DAC557EE4547}" presName="connTx" presStyleLbl="parChTrans1D3" presStyleIdx="4" presStyleCnt="7"/>
      <dgm:spPr/>
    </dgm:pt>
    <dgm:pt modelId="{1496F610-73B6-4E7B-A139-5B5A7D347198}" type="pres">
      <dgm:prSet presAssocID="{596C8FB5-55BC-4776-9F40-A99EFFAA1E4D}" presName="root2" presStyleCnt="0"/>
      <dgm:spPr/>
    </dgm:pt>
    <dgm:pt modelId="{55D31DD1-4137-47CE-AFC5-BC9601886AE5}" type="pres">
      <dgm:prSet presAssocID="{596C8FB5-55BC-4776-9F40-A99EFFAA1E4D}" presName="LevelTwoTextNode" presStyleLbl="node3" presStyleIdx="4" presStyleCnt="7">
        <dgm:presLayoutVars>
          <dgm:chPref val="3"/>
        </dgm:presLayoutVars>
      </dgm:prSet>
      <dgm:spPr/>
    </dgm:pt>
    <dgm:pt modelId="{6EFFB0E0-5F97-496A-891D-A56215209B5C}" type="pres">
      <dgm:prSet presAssocID="{596C8FB5-55BC-4776-9F40-A99EFFAA1E4D}" presName="level3hierChild" presStyleCnt="0"/>
      <dgm:spPr/>
    </dgm:pt>
    <dgm:pt modelId="{D95C94F7-CE3B-4AB0-8997-5F7274448F92}" type="pres">
      <dgm:prSet presAssocID="{B8311FA8-EEB7-4BCF-BCE7-7E7DEF1FA26C}" presName="conn2-1" presStyleLbl="parChTrans1D2" presStyleIdx="7" presStyleCnt="9"/>
      <dgm:spPr/>
    </dgm:pt>
    <dgm:pt modelId="{F6A65BB1-BA1F-4ECF-81BE-07D8505E8123}" type="pres">
      <dgm:prSet presAssocID="{B8311FA8-EEB7-4BCF-BCE7-7E7DEF1FA26C}" presName="connTx" presStyleLbl="parChTrans1D2" presStyleIdx="7" presStyleCnt="9"/>
      <dgm:spPr/>
    </dgm:pt>
    <dgm:pt modelId="{9A171AA8-400B-4F56-99FE-49DDD12AA73E}" type="pres">
      <dgm:prSet presAssocID="{2EA6F6FF-4EED-4B42-924B-C1A9184A81B2}" presName="root2" presStyleCnt="0"/>
      <dgm:spPr/>
    </dgm:pt>
    <dgm:pt modelId="{1751DD26-DECD-4101-9991-7F1BCA1F76B6}" type="pres">
      <dgm:prSet presAssocID="{2EA6F6FF-4EED-4B42-924B-C1A9184A81B2}" presName="LevelTwoTextNode" presStyleLbl="node2" presStyleIdx="7" presStyleCnt="9">
        <dgm:presLayoutVars>
          <dgm:chPref val="3"/>
        </dgm:presLayoutVars>
      </dgm:prSet>
      <dgm:spPr/>
    </dgm:pt>
    <dgm:pt modelId="{B501E0D2-053F-4328-930F-240547F53388}" type="pres">
      <dgm:prSet presAssocID="{2EA6F6FF-4EED-4B42-924B-C1A9184A81B2}" presName="level3hierChild" presStyleCnt="0"/>
      <dgm:spPr/>
    </dgm:pt>
    <dgm:pt modelId="{193650ED-B6FE-44BD-8A42-934D1116CA6B}" type="pres">
      <dgm:prSet presAssocID="{DB790301-4822-460E-93EE-F4E9DB93AF53}" presName="conn2-1" presStyleLbl="parChTrans1D3" presStyleIdx="5" presStyleCnt="7"/>
      <dgm:spPr/>
    </dgm:pt>
    <dgm:pt modelId="{ECC0BD93-03DD-4008-9B04-DE5DCAD64796}" type="pres">
      <dgm:prSet presAssocID="{DB790301-4822-460E-93EE-F4E9DB93AF53}" presName="connTx" presStyleLbl="parChTrans1D3" presStyleIdx="5" presStyleCnt="7"/>
      <dgm:spPr/>
    </dgm:pt>
    <dgm:pt modelId="{9DD179B3-21DC-484B-9A39-A1A2C6061DC9}" type="pres">
      <dgm:prSet presAssocID="{86270345-197A-4F3E-9688-07E73477593D}" presName="root2" presStyleCnt="0"/>
      <dgm:spPr/>
    </dgm:pt>
    <dgm:pt modelId="{73B7B12A-EA81-4D66-9573-7A4C185F2110}" type="pres">
      <dgm:prSet presAssocID="{86270345-197A-4F3E-9688-07E73477593D}" presName="LevelTwoTextNode" presStyleLbl="node3" presStyleIdx="5" presStyleCnt="7">
        <dgm:presLayoutVars>
          <dgm:chPref val="3"/>
        </dgm:presLayoutVars>
      </dgm:prSet>
      <dgm:spPr/>
    </dgm:pt>
    <dgm:pt modelId="{58AB40C8-C36C-4E13-B292-1260997D3CDD}" type="pres">
      <dgm:prSet presAssocID="{86270345-197A-4F3E-9688-07E73477593D}" presName="level3hierChild" presStyleCnt="0"/>
      <dgm:spPr/>
    </dgm:pt>
    <dgm:pt modelId="{135D118F-76C7-4000-85AD-9BFEE5C1A14E}" type="pres">
      <dgm:prSet presAssocID="{F245AC7C-9CD7-4AE1-AA39-56CA7BB2429E}" presName="conn2-1" presStyleLbl="parChTrans1D2" presStyleIdx="8" presStyleCnt="9"/>
      <dgm:spPr/>
    </dgm:pt>
    <dgm:pt modelId="{D19A2FF6-1594-4AF2-9B23-1DCCA6E65EFC}" type="pres">
      <dgm:prSet presAssocID="{F245AC7C-9CD7-4AE1-AA39-56CA7BB2429E}" presName="connTx" presStyleLbl="parChTrans1D2" presStyleIdx="8" presStyleCnt="9"/>
      <dgm:spPr/>
    </dgm:pt>
    <dgm:pt modelId="{2A550D3A-6F58-413C-AA3C-70E9A78DFDD5}" type="pres">
      <dgm:prSet presAssocID="{209935B9-0400-48AE-9776-BD8A7D358A8B}" presName="root2" presStyleCnt="0"/>
      <dgm:spPr/>
    </dgm:pt>
    <dgm:pt modelId="{D929C32B-8A27-4C57-8432-82BBC6488702}" type="pres">
      <dgm:prSet presAssocID="{209935B9-0400-48AE-9776-BD8A7D358A8B}" presName="LevelTwoTextNode" presStyleLbl="node2" presStyleIdx="8" presStyleCnt="9">
        <dgm:presLayoutVars>
          <dgm:chPref val="3"/>
        </dgm:presLayoutVars>
      </dgm:prSet>
      <dgm:spPr/>
    </dgm:pt>
    <dgm:pt modelId="{CC7B9F3C-1362-436F-80A6-A528B0181264}" type="pres">
      <dgm:prSet presAssocID="{209935B9-0400-48AE-9776-BD8A7D358A8B}" presName="level3hierChild" presStyleCnt="0"/>
      <dgm:spPr/>
    </dgm:pt>
    <dgm:pt modelId="{8F1664C9-4585-490C-A127-DF807E6ECD89}" type="pres">
      <dgm:prSet presAssocID="{6B601CA9-89BA-4D65-8549-31E6F0BD1402}" presName="conn2-1" presStyleLbl="parChTrans1D3" presStyleIdx="6" presStyleCnt="7"/>
      <dgm:spPr/>
    </dgm:pt>
    <dgm:pt modelId="{B7058157-DDFD-4349-A31C-C5DF8B1787BC}" type="pres">
      <dgm:prSet presAssocID="{6B601CA9-89BA-4D65-8549-31E6F0BD1402}" presName="connTx" presStyleLbl="parChTrans1D3" presStyleIdx="6" presStyleCnt="7"/>
      <dgm:spPr/>
    </dgm:pt>
    <dgm:pt modelId="{7201A2A2-C099-4671-8D38-59BB615E929F}" type="pres">
      <dgm:prSet presAssocID="{8D2E11E0-2754-4C85-87C8-EBD48FF2D0D2}" presName="root2" presStyleCnt="0"/>
      <dgm:spPr/>
    </dgm:pt>
    <dgm:pt modelId="{C19246CF-4F45-4047-8F77-6923818F537F}" type="pres">
      <dgm:prSet presAssocID="{8D2E11E0-2754-4C85-87C8-EBD48FF2D0D2}" presName="LevelTwoTextNode" presStyleLbl="node3" presStyleIdx="6" presStyleCnt="7">
        <dgm:presLayoutVars>
          <dgm:chPref val="3"/>
        </dgm:presLayoutVars>
      </dgm:prSet>
      <dgm:spPr/>
    </dgm:pt>
    <dgm:pt modelId="{61BF7979-2197-41BF-9969-CC683C169A52}" type="pres">
      <dgm:prSet presAssocID="{8D2E11E0-2754-4C85-87C8-EBD48FF2D0D2}" presName="level3hierChild" presStyleCnt="0"/>
      <dgm:spPr/>
    </dgm:pt>
  </dgm:ptLst>
  <dgm:cxnLst>
    <dgm:cxn modelId="{0BB2C502-F6CA-4D6F-941B-C7B40BC51301}" type="presOf" srcId="{6B601CA9-89BA-4D65-8549-31E6F0BD1402}" destId="{B7058157-DDFD-4349-A31C-C5DF8B1787BC}" srcOrd="1" destOrd="0" presId="urn:microsoft.com/office/officeart/2008/layout/HorizontalMultiLevelHierarchy"/>
    <dgm:cxn modelId="{7537D703-D3CF-47B3-915A-68F99E8F0EE5}" type="presOf" srcId="{0049AB34-89F6-4C8A-AFCD-40E54E660986}" destId="{0A10E359-BC17-4EA0-81CF-98BA3BBEFB5D}" srcOrd="0" destOrd="0" presId="urn:microsoft.com/office/officeart/2008/layout/HorizontalMultiLevelHierarchy"/>
    <dgm:cxn modelId="{ED947F05-4D67-4B98-9729-EA429304BD91}" type="presOf" srcId="{8FA54500-909C-4774-9C7E-FA4E7571842D}" destId="{45ECE397-0942-4C2F-B336-9FCE0A0816CE}" srcOrd="0" destOrd="0" presId="urn:microsoft.com/office/officeart/2008/layout/HorizontalMultiLevelHierarchy"/>
    <dgm:cxn modelId="{494C5C07-13FD-4014-8D11-D4794A01ED9F}" srcId="{B31AE553-2715-45A1-91B8-673C3905864F}" destId="{383CB58E-EBA3-4BED-8099-426359322BA1}" srcOrd="5" destOrd="0" parTransId="{95A0BF0D-6D34-4038-B098-189B13173AF1}" sibTransId="{C0F7101D-680F-4CE7-9E55-4C88B31E7438}"/>
    <dgm:cxn modelId="{6C0A8F07-FD35-46FA-B589-B9FC16750130}" srcId="{209935B9-0400-48AE-9776-BD8A7D358A8B}" destId="{8D2E11E0-2754-4C85-87C8-EBD48FF2D0D2}" srcOrd="0" destOrd="0" parTransId="{6B601CA9-89BA-4D65-8549-31E6F0BD1402}" sibTransId="{B3C8434A-CBBE-420F-A40D-83B218C557FD}"/>
    <dgm:cxn modelId="{69922B10-D2FA-4454-ADFF-F99DCC164E1E}" type="presOf" srcId="{1F1665A0-5A3A-4AC2-BA0F-AC2C6D994F15}" destId="{C383CCF9-1E1C-46B4-9B7F-C626F6CCEED1}" srcOrd="0" destOrd="0" presId="urn:microsoft.com/office/officeart/2008/layout/HorizontalMultiLevelHierarchy"/>
    <dgm:cxn modelId="{2117D916-EA86-4949-93E9-64A78AD9F400}" srcId="{B31AE553-2715-45A1-91B8-673C3905864F}" destId="{D209E950-BF57-48DA-AEF1-E6E20C414BFD}" srcOrd="1" destOrd="0" parTransId="{157CCB39-2B2E-4236-9411-BA55BA2A30B2}" sibTransId="{F9222631-4AB5-4C61-AB25-7E5E824A4302}"/>
    <dgm:cxn modelId="{DFF63418-D455-4954-B024-C6EECF480D6D}" type="presOf" srcId="{3D3B37AD-7C37-4D45-B231-2B157F88771E}" destId="{BAFF6FEC-0113-46DC-B3DF-3679B7540817}" srcOrd="0" destOrd="0" presId="urn:microsoft.com/office/officeart/2008/layout/HorizontalMultiLevelHierarchy"/>
    <dgm:cxn modelId="{339DA31A-853C-483F-9054-608DADDFD23F}" type="presOf" srcId="{B8311FA8-EEB7-4BCF-BCE7-7E7DEF1FA26C}" destId="{D95C94F7-CE3B-4AB0-8997-5F7274448F92}" srcOrd="0" destOrd="0" presId="urn:microsoft.com/office/officeart/2008/layout/HorizontalMultiLevelHierarchy"/>
    <dgm:cxn modelId="{87180E20-8AD8-434D-BF85-ED5AB06C2942}" type="presOf" srcId="{F49E0896-47D0-493A-B04B-95348C19F4E2}" destId="{4A4907DF-0A64-4DBE-984E-6304C7F44D6C}" srcOrd="0" destOrd="0" presId="urn:microsoft.com/office/officeart/2008/layout/HorizontalMultiLevelHierarchy"/>
    <dgm:cxn modelId="{0DC7B123-E8CA-4B97-BC28-516A1F8A3A78}" type="presOf" srcId="{2377B953-8AFA-4616-A2BD-FA056B594A31}" destId="{D152A48F-8A3B-4124-8775-E0A27D547788}" srcOrd="0" destOrd="0" presId="urn:microsoft.com/office/officeart/2008/layout/HorizontalMultiLevelHierarchy"/>
    <dgm:cxn modelId="{649C6F28-4F36-4991-A84D-D873B0539B0B}" type="presOf" srcId="{209935B9-0400-48AE-9776-BD8A7D358A8B}" destId="{D929C32B-8A27-4C57-8432-82BBC6488702}" srcOrd="0" destOrd="0" presId="urn:microsoft.com/office/officeart/2008/layout/HorizontalMultiLevelHierarchy"/>
    <dgm:cxn modelId="{6EF9FA28-B231-49A7-A6EB-F610C8075AB7}" type="presOf" srcId="{5AA07724-FEBF-423D-BE31-DCF9A99C8881}" destId="{EA8BDD37-E4F2-4965-B2FD-414AF967C51A}" srcOrd="0" destOrd="0" presId="urn:microsoft.com/office/officeart/2008/layout/HorizontalMultiLevelHierarchy"/>
    <dgm:cxn modelId="{7C61BC29-DD64-42F1-AAED-B4D2B52B8EF7}" type="presOf" srcId="{383CB58E-EBA3-4BED-8099-426359322BA1}" destId="{174D823F-ACFA-4CAD-BE8A-29BD025B3E4F}" srcOrd="0" destOrd="0" presId="urn:microsoft.com/office/officeart/2008/layout/HorizontalMultiLevelHierarchy"/>
    <dgm:cxn modelId="{E110202C-72C1-4E35-A8B9-45686898692E}" type="presOf" srcId="{FC484C7D-1801-4E08-99F6-FC6AE9A5A863}" destId="{78C44FA2-BD47-4E66-ADB7-3DFB26028297}" srcOrd="1" destOrd="0" presId="urn:microsoft.com/office/officeart/2008/layout/HorizontalMultiLevelHierarchy"/>
    <dgm:cxn modelId="{D270532D-70B9-4694-8A6F-E0489DB5B622}" type="presOf" srcId="{261FAC81-424B-4D65-96B3-262717005D7B}" destId="{A0BDCEE8-9B4B-4983-B2D4-2E9E67E06820}" srcOrd="0" destOrd="0" presId="urn:microsoft.com/office/officeart/2008/layout/HorizontalMultiLevelHierarchy"/>
    <dgm:cxn modelId="{194A8233-E2D6-464C-B158-14D7C9683418}" type="presOf" srcId="{ADFD3194-25AF-4A94-944B-3781A1C3DB03}" destId="{A085F418-ED67-4980-9412-6700E9F3096C}" srcOrd="1" destOrd="0" presId="urn:microsoft.com/office/officeart/2008/layout/HorizontalMultiLevelHierarchy"/>
    <dgm:cxn modelId="{6BFC293A-E80B-4A77-9824-B95101AF4B26}" type="presOf" srcId="{4F99543A-93F6-4BA6-89C0-DAC557EE4547}" destId="{9AC0C471-B067-4B6A-9FF1-F61A7237262D}" srcOrd="1" destOrd="0" presId="urn:microsoft.com/office/officeart/2008/layout/HorizontalMultiLevelHierarchy"/>
    <dgm:cxn modelId="{3CDD333B-7AD9-4556-AF9E-8DD43EDC938E}" type="presOf" srcId="{D2E3BB20-C6D4-431E-B48F-37F08C539446}" destId="{94657CD5-3F07-4FC1-906A-E00243973C5B}" srcOrd="0" destOrd="0" presId="urn:microsoft.com/office/officeart/2008/layout/HorizontalMultiLevelHierarchy"/>
    <dgm:cxn modelId="{51FA223F-EC1A-41F0-9821-2573CF16A7EE}" srcId="{13D8E0FC-E760-4A6B-AA94-085A82343A23}" destId="{16A4AC0A-964D-439E-9FC9-6EA396E4ABF0}" srcOrd="0" destOrd="0" parTransId="{85B78178-B1B5-4928-8280-B8EA59C92492}" sibTransId="{54CB1988-641B-4D74-B43A-002C828B207F}"/>
    <dgm:cxn modelId="{085BBB5D-FAF5-4050-AE23-A48DC10A829E}" type="presOf" srcId="{46D430E5-EEAB-46BF-9C05-96A5390CF4BD}" destId="{958E0E21-03CF-4E83-9786-509D7D01AC24}" srcOrd="1" destOrd="0" presId="urn:microsoft.com/office/officeart/2008/layout/HorizontalMultiLevelHierarchy"/>
    <dgm:cxn modelId="{B202285E-086A-417F-87FF-486954024DDF}" srcId="{B31AE553-2715-45A1-91B8-673C3905864F}" destId="{14AB36D3-9989-47DB-8B18-BA6CF2EDA23C}" srcOrd="4" destOrd="0" parTransId="{54E58BF9-CFFD-49FC-9B9C-B58D5933E924}" sibTransId="{0DBB9C10-8BB5-4233-BC06-29098A1B6DB7}"/>
    <dgm:cxn modelId="{FF7D685F-CA0C-49D7-8850-DDD6A07DAACD}" srcId="{B31AE553-2715-45A1-91B8-673C3905864F}" destId="{8FA54500-909C-4774-9C7E-FA4E7571842D}" srcOrd="3" destOrd="0" parTransId="{0049AB34-89F6-4C8A-AFCD-40E54E660986}" sibTransId="{39E3F255-BFE6-4BF8-A833-E2105D885422}"/>
    <dgm:cxn modelId="{8AD1915F-1398-460E-AE5B-D5A9B1C9D7CC}" type="presOf" srcId="{16A4AC0A-964D-439E-9FC9-6EA396E4ABF0}" destId="{6E770D88-4814-4AD5-A78C-5453414FBEF1}" srcOrd="0" destOrd="0" presId="urn:microsoft.com/office/officeart/2008/layout/HorizontalMultiLevelHierarchy"/>
    <dgm:cxn modelId="{F7D71043-95E5-40DB-A12F-3BED091C3DEE}" type="presOf" srcId="{B31AE553-2715-45A1-91B8-673C3905864F}" destId="{879267BB-7996-4303-A513-62F4E42D353C}" srcOrd="0" destOrd="0" presId="urn:microsoft.com/office/officeart/2008/layout/HorizontalMultiLevelHierarchy"/>
    <dgm:cxn modelId="{D9592B63-E1A3-4357-AE8E-0144C061F4D4}" srcId="{14AB36D3-9989-47DB-8B18-BA6CF2EDA23C}" destId="{F45CB782-B66C-48DB-9773-B728A8EDFE02}" srcOrd="0" destOrd="0" parTransId="{F49E0896-47D0-493A-B04B-95348C19F4E2}" sibTransId="{46315891-5DC8-45B7-A10B-65EA9D7A7B0A}"/>
    <dgm:cxn modelId="{9FF96F44-00D5-4320-8850-D517F2761D73}" type="presOf" srcId="{2EA6F6FF-4EED-4B42-924B-C1A9184A81B2}" destId="{1751DD26-DECD-4101-9991-7F1BCA1F76B6}" srcOrd="0" destOrd="0" presId="urn:microsoft.com/office/officeart/2008/layout/HorizontalMultiLevelHierarchy"/>
    <dgm:cxn modelId="{D510A464-73FA-48C1-9923-AEFA331A4834}" srcId="{3D3B37AD-7C37-4D45-B231-2B157F88771E}" destId="{FE8CAAE1-08D9-4548-8691-60D32AF845F4}" srcOrd="0" destOrd="0" parTransId="{2377B953-8AFA-4616-A2BD-FA056B594A31}" sibTransId="{AF835D88-06A4-49D2-90A9-669F5D4A1B8E}"/>
    <dgm:cxn modelId="{C95F9645-0B56-4815-A1D8-7FDC2111F357}" srcId="{1F1665A0-5A3A-4AC2-BA0F-AC2C6D994F15}" destId="{596C8FB5-55BC-4776-9F40-A99EFFAA1E4D}" srcOrd="0" destOrd="0" parTransId="{4F99543A-93F6-4BA6-89C0-DAC557EE4547}" sibTransId="{BE622384-13B2-4B6F-87CF-4A75682B688B}"/>
    <dgm:cxn modelId="{1DE5A246-45F8-4DBB-BDA6-D8D6E25C8C2D}" srcId="{A045DE90-B3F3-4AE3-AA82-261529836B0B}" destId="{530F6679-E686-4274-98C9-42B55A4DDE7D}" srcOrd="0" destOrd="0" parTransId="{D2E3BB20-C6D4-431E-B48F-37F08C539446}" sibTransId="{766A3F87-CE35-46A3-A726-C03296A9E001}"/>
    <dgm:cxn modelId="{30FBBD66-3573-4C1E-9A49-83C0FEEC1BE6}" srcId="{B31AE553-2715-45A1-91B8-673C3905864F}" destId="{1F1665A0-5A3A-4AC2-BA0F-AC2C6D994F15}" srcOrd="6" destOrd="0" parTransId="{BCFD10B3-9DB8-4EDA-A34E-9FF1967EECCD}" sibTransId="{73CD9837-703A-4D87-A711-11AF5B8F4FE3}"/>
    <dgm:cxn modelId="{B0BC5049-35B8-4849-A75C-2E1979BDBB97}" type="presOf" srcId="{DB790301-4822-460E-93EE-F4E9DB93AF53}" destId="{ECC0BD93-03DD-4008-9B04-DE5DCAD64796}" srcOrd="1" destOrd="0" presId="urn:microsoft.com/office/officeart/2008/layout/HorizontalMultiLevelHierarchy"/>
    <dgm:cxn modelId="{BA14E96A-5FA9-4F1F-931F-DDEFEA12C618}" type="presOf" srcId="{D2E3BB20-C6D4-431E-B48F-37F08C539446}" destId="{22D916D0-36EC-4C8F-A09F-750812F02116}" srcOrd="1" destOrd="0" presId="urn:microsoft.com/office/officeart/2008/layout/HorizontalMultiLevelHierarchy"/>
    <dgm:cxn modelId="{0401616B-8CCD-4BBB-A2CE-A77C8C712AAA}" type="presOf" srcId="{F245AC7C-9CD7-4AE1-AA39-56CA7BB2429E}" destId="{135D118F-76C7-4000-85AD-9BFEE5C1A14E}" srcOrd="0" destOrd="0" presId="urn:microsoft.com/office/officeart/2008/layout/HorizontalMultiLevelHierarchy"/>
    <dgm:cxn modelId="{CC54626B-2DED-4DC3-AAB7-2B848D515CDA}" type="presOf" srcId="{157CCB39-2B2E-4236-9411-BA55BA2A30B2}" destId="{E3959400-CD78-433F-A75F-A16FF1623D70}" srcOrd="0" destOrd="0" presId="urn:microsoft.com/office/officeart/2008/layout/HorizontalMultiLevelHierarchy"/>
    <dgm:cxn modelId="{875B574B-242F-4A04-B394-8E2BFDB56FFD}" type="presOf" srcId="{F49E0896-47D0-493A-B04B-95348C19F4E2}" destId="{E5CEB88F-392F-4F39-9E37-631D7C6C56E9}" srcOrd="1" destOrd="0" presId="urn:microsoft.com/office/officeart/2008/layout/HorizontalMultiLevelHierarchy"/>
    <dgm:cxn modelId="{477CEF4C-25AA-431C-8A86-7FB816295EA0}" type="presOf" srcId="{ADFD3194-25AF-4A94-944B-3781A1C3DB03}" destId="{512823B5-17BC-4F62-8322-97C0D1D92174}" srcOrd="0" destOrd="0" presId="urn:microsoft.com/office/officeart/2008/layout/HorizontalMultiLevelHierarchy"/>
    <dgm:cxn modelId="{699FD66F-9249-443C-9CFE-B4F3936DB9E9}" type="presOf" srcId="{8D2E11E0-2754-4C85-87C8-EBD48FF2D0D2}" destId="{C19246CF-4F45-4047-8F77-6923818F537F}" srcOrd="0" destOrd="0" presId="urn:microsoft.com/office/officeart/2008/layout/HorizontalMultiLevelHierarchy"/>
    <dgm:cxn modelId="{696F9250-0C28-4121-850A-D88100F99214}" type="presOf" srcId="{D209E950-BF57-48DA-AEF1-E6E20C414BFD}" destId="{9BDBD76C-C542-4EF8-83C6-10CB856AC0A4}" srcOrd="0" destOrd="0" presId="urn:microsoft.com/office/officeart/2008/layout/HorizontalMultiLevelHierarchy"/>
    <dgm:cxn modelId="{B5DD3871-E300-4CB8-95BB-E81E00BFE13C}" type="presOf" srcId="{526AD065-5BE2-4951-88A6-44018ADC82CD}" destId="{9B082B85-DBBE-41B9-8D49-7D5A9C9F60F7}" srcOrd="0" destOrd="0" presId="urn:microsoft.com/office/officeart/2008/layout/HorizontalMultiLevelHierarchy"/>
    <dgm:cxn modelId="{D1884255-75F3-4914-8D6A-920642F369BA}" type="presOf" srcId="{14AB36D3-9989-47DB-8B18-BA6CF2EDA23C}" destId="{60D3654F-15F2-4543-B564-D9D7E7DDF34B}" srcOrd="0" destOrd="0" presId="urn:microsoft.com/office/officeart/2008/layout/HorizontalMultiLevelHierarchy"/>
    <dgm:cxn modelId="{20E20B76-1CCE-4052-AA9E-FD83675153EC}" type="presOf" srcId="{54E58BF9-CFFD-49FC-9B9C-B58D5933E924}" destId="{60435947-7E59-41FB-A92C-AA3EECACEDEB}" srcOrd="1" destOrd="0" presId="urn:microsoft.com/office/officeart/2008/layout/HorizontalMultiLevelHierarchy"/>
    <dgm:cxn modelId="{32CDFA76-B812-4216-93F4-5A3288CD6717}" type="presOf" srcId="{8D820067-C463-4CA7-B6C3-66918D11E1AA}" destId="{D8693BB9-5A40-4F27-A84B-F18DF2FCEA4B}" srcOrd="0" destOrd="0" presId="urn:microsoft.com/office/officeart/2008/layout/HorizontalMultiLevelHierarchy"/>
    <dgm:cxn modelId="{2E781D7A-0D53-40B4-896D-C7CBF2FBFBE4}" type="presOf" srcId="{526AD065-5BE2-4951-88A6-44018ADC82CD}" destId="{463EA851-001D-42F3-8E55-6940194220AC}" srcOrd="1" destOrd="0" presId="urn:microsoft.com/office/officeart/2008/layout/HorizontalMultiLevelHierarchy"/>
    <dgm:cxn modelId="{F5E51E7B-5A36-40DF-8368-E3227381F879}" type="presOf" srcId="{8D820067-C463-4CA7-B6C3-66918D11E1AA}" destId="{4F69EA59-EF37-4999-98F5-5173B3DA7B1B}" srcOrd="1" destOrd="0" presId="urn:microsoft.com/office/officeart/2008/layout/HorizontalMultiLevelHierarchy"/>
    <dgm:cxn modelId="{70B1167E-D874-4F9D-8599-AA11DE2987A0}" type="presOf" srcId="{BCFD10B3-9DB8-4EDA-A34E-9FF1967EECCD}" destId="{7314E1FD-35FE-4A6A-A4E1-C1E7BBE5A09E}" srcOrd="0" destOrd="0" presId="urn:microsoft.com/office/officeart/2008/layout/HorizontalMultiLevelHierarchy"/>
    <dgm:cxn modelId="{270A4F81-BD0C-4E2D-9F0F-24ACFEBAA7A6}" srcId="{8FA54500-909C-4774-9C7E-FA4E7571842D}" destId="{3D3B37AD-7C37-4D45-B231-2B157F88771E}" srcOrd="0" destOrd="0" parTransId="{D1DA6B7D-D38D-4419-A771-D2BC16C03BCF}" sibTransId="{7C08D4B7-3310-43FA-A425-760BB2BA0D94}"/>
    <dgm:cxn modelId="{84F86486-12C2-4BFE-97F8-920B9C552AC6}" type="presOf" srcId="{13D8E0FC-E760-4A6B-AA94-085A82343A23}" destId="{F83EDF9A-3C54-45B8-9265-8A308CA3E38E}" srcOrd="0" destOrd="0" presId="urn:microsoft.com/office/officeart/2008/layout/HorizontalMultiLevelHierarchy"/>
    <dgm:cxn modelId="{3598CD88-B730-415F-9037-DD1BB2D3CCA1}" type="presOf" srcId="{85B78178-B1B5-4928-8280-B8EA59C92492}" destId="{EBCC762D-76F6-465B-BDD6-589A1F3936DE}" srcOrd="1" destOrd="0" presId="urn:microsoft.com/office/officeart/2008/layout/HorizontalMultiLevelHierarchy"/>
    <dgm:cxn modelId="{035CCB89-0B05-4C4F-9380-5554603E040B}" type="presOf" srcId="{85B78178-B1B5-4928-8280-B8EA59C92492}" destId="{204BE079-298F-4EC6-BA2C-05E11422A54C}" srcOrd="0" destOrd="0" presId="urn:microsoft.com/office/officeart/2008/layout/HorizontalMultiLevelHierarchy"/>
    <dgm:cxn modelId="{079D2993-9C71-4F68-B48C-A7ED16087354}" type="presOf" srcId="{A045DE90-B3F3-4AE3-AA82-261529836B0B}" destId="{6C94B2F1-0299-4CF9-A711-489A949867B0}" srcOrd="0" destOrd="0" presId="urn:microsoft.com/office/officeart/2008/layout/HorizontalMultiLevelHierarchy"/>
    <dgm:cxn modelId="{D83FF193-88CA-4BEF-A344-C27B1A39AA5E}" srcId="{9E296350-6924-4CA1-922A-B0E0F03538A6}" destId="{B31AE553-2715-45A1-91B8-673C3905864F}" srcOrd="0" destOrd="0" parTransId="{7E65A483-0063-4D67-AE29-B2DDDDAD7F2B}" sibTransId="{36D28378-8CEF-4BB4-BDC1-74F4C29E2ABD}"/>
    <dgm:cxn modelId="{1F500D95-5776-45FE-9757-8859BCF746B9}" srcId="{B31AE553-2715-45A1-91B8-673C3905864F}" destId="{209935B9-0400-48AE-9776-BD8A7D358A8B}" srcOrd="8" destOrd="0" parTransId="{F245AC7C-9CD7-4AE1-AA39-56CA7BB2429E}" sibTransId="{A7063DC4-5DB8-4991-9ED4-7FB900E87E69}"/>
    <dgm:cxn modelId="{F2C99796-CECD-4CFF-BCA9-54D00A23A481}" srcId="{261FAC81-424B-4D65-96B3-262717005D7B}" destId="{AD0DBD2D-5034-4037-AD90-7ED182537BF0}" srcOrd="0" destOrd="0" parTransId="{8D820067-C463-4CA7-B6C3-66918D11E1AA}" sibTransId="{152D150D-452F-4117-89D8-4F2E271967CD}"/>
    <dgm:cxn modelId="{4CA1319F-D0BA-4B1C-A094-1BD1817BB74A}" srcId="{B31AE553-2715-45A1-91B8-673C3905864F}" destId="{A045DE90-B3F3-4AE3-AA82-261529836B0B}" srcOrd="0" destOrd="0" parTransId="{526AD065-5BE2-4951-88A6-44018ADC82CD}" sibTransId="{90B365D6-B19E-4FC9-9C52-B2AEFD5D6143}"/>
    <dgm:cxn modelId="{7776B59F-0B62-4C25-929F-CC6C83FA29AD}" type="presOf" srcId="{157CCB39-2B2E-4236-9411-BA55BA2A30B2}" destId="{F2D0E907-E25C-4EDA-BE75-8731B7EAC03F}" srcOrd="1" destOrd="0" presId="urn:microsoft.com/office/officeart/2008/layout/HorizontalMultiLevelHierarchy"/>
    <dgm:cxn modelId="{ACEA1CA3-3982-4B4C-8F82-08BF355FC9B9}" type="presOf" srcId="{6B601CA9-89BA-4D65-8549-31E6F0BD1402}" destId="{8F1664C9-4585-490C-A127-DF807E6ECD89}" srcOrd="0" destOrd="0" presId="urn:microsoft.com/office/officeart/2008/layout/HorizontalMultiLevelHierarchy"/>
    <dgm:cxn modelId="{CDA571A6-9EB8-4DB2-8106-68811CC92E63}" type="presOf" srcId="{95A0BF0D-6D34-4038-B098-189B13173AF1}" destId="{FE5F8F9D-7DAB-4D8B-BCB2-81E9FD46721B}" srcOrd="0" destOrd="0" presId="urn:microsoft.com/office/officeart/2008/layout/HorizontalMultiLevelHierarchy"/>
    <dgm:cxn modelId="{5A79C9A7-6038-4DFF-B3FE-E8F600B29FD9}" type="presOf" srcId="{596C8FB5-55BC-4776-9F40-A99EFFAA1E4D}" destId="{55D31DD1-4137-47CE-AFC5-BC9601886AE5}" srcOrd="0" destOrd="0" presId="urn:microsoft.com/office/officeart/2008/layout/HorizontalMultiLevelHierarchy"/>
    <dgm:cxn modelId="{C7A870AA-4C83-4DF3-9D9E-3C5CD3F98DFE}" type="presOf" srcId="{95A0BF0D-6D34-4038-B098-189B13173AF1}" destId="{BABF9965-2FB4-48D9-A9BF-E620CC18A810}" srcOrd="1" destOrd="0" presId="urn:microsoft.com/office/officeart/2008/layout/HorizontalMultiLevelHierarchy"/>
    <dgm:cxn modelId="{ABD1E9AD-982E-43CC-88E5-BCD9910CCD8A}" srcId="{2EA6F6FF-4EED-4B42-924B-C1A9184A81B2}" destId="{86270345-197A-4F3E-9688-07E73477593D}" srcOrd="0" destOrd="0" parTransId="{DB790301-4822-460E-93EE-F4E9DB93AF53}" sibTransId="{4BB45C7F-57D1-4491-AB83-2196B27B2CA7}"/>
    <dgm:cxn modelId="{0EE734B0-7614-49DA-BA94-0805A38D3836}" type="presOf" srcId="{0049AB34-89F6-4C8A-AFCD-40E54E660986}" destId="{91AFFF2E-82E5-4425-8A65-12CA6E19A34A}" srcOrd="1" destOrd="0" presId="urn:microsoft.com/office/officeart/2008/layout/HorizontalMultiLevelHierarchy"/>
    <dgm:cxn modelId="{AF1E86B2-35E3-4047-BE3D-D6C8418FB14A}" srcId="{3D3B37AD-7C37-4D45-B231-2B157F88771E}" destId="{261FAC81-424B-4D65-96B3-262717005D7B}" srcOrd="1" destOrd="0" parTransId="{FC484C7D-1801-4E08-99F6-FC6AE9A5A863}" sibTransId="{670A169E-4E53-4254-BB93-919A41A2C0A4}"/>
    <dgm:cxn modelId="{EBC953B5-278B-4248-8005-F2EC8195DD6F}" srcId="{5AA07724-FEBF-423D-BE31-DCF9A99C8881}" destId="{13D8E0FC-E760-4A6B-AA94-085A82343A23}" srcOrd="0" destOrd="0" parTransId="{46D430E5-EEAB-46BF-9C05-96A5390CF4BD}" sibTransId="{8455B926-4DCD-4A50-A5DC-EA8A9FA5B161}"/>
    <dgm:cxn modelId="{B4B9BFBD-8A28-4928-944A-2E015B663F48}" type="presOf" srcId="{9E296350-6924-4CA1-922A-B0E0F03538A6}" destId="{8C801AD0-4670-4562-AEB8-B3CC712A50AD}" srcOrd="0" destOrd="0" presId="urn:microsoft.com/office/officeart/2008/layout/HorizontalMultiLevelHierarchy"/>
    <dgm:cxn modelId="{CF57F5BE-8450-40CC-BE44-79E83FDEE58F}" srcId="{B31AE553-2715-45A1-91B8-673C3905864F}" destId="{5AA07724-FEBF-423D-BE31-DCF9A99C8881}" srcOrd="2" destOrd="0" parTransId="{ADFD3194-25AF-4A94-944B-3781A1C3DB03}" sibTransId="{B9DFAF20-18B4-4361-B57B-8846E65C6893}"/>
    <dgm:cxn modelId="{7B69B9C3-80A3-4C42-A302-46ACD14776C8}" type="presOf" srcId="{F45CB782-B66C-48DB-9773-B728A8EDFE02}" destId="{2979C774-DE32-4560-A487-4CE9CD904D5D}" srcOrd="0" destOrd="0" presId="urn:microsoft.com/office/officeart/2008/layout/HorizontalMultiLevelHierarchy"/>
    <dgm:cxn modelId="{AD36C8C4-D77B-4B29-BAB2-012BA36A0D75}" type="presOf" srcId="{D1DA6B7D-D38D-4419-A771-D2BC16C03BCF}" destId="{4B4536B9-0646-4E07-A68C-1F26C4A38963}" srcOrd="0" destOrd="0" presId="urn:microsoft.com/office/officeart/2008/layout/HorizontalMultiLevelHierarchy"/>
    <dgm:cxn modelId="{427A76D0-82E7-4D64-8E47-C6CA0FE35C30}" type="presOf" srcId="{DB790301-4822-460E-93EE-F4E9DB93AF53}" destId="{193650ED-B6FE-44BD-8A42-934D1116CA6B}" srcOrd="0" destOrd="0" presId="urn:microsoft.com/office/officeart/2008/layout/HorizontalMultiLevelHierarchy"/>
    <dgm:cxn modelId="{C43161D2-C555-4547-A6CC-82A2FD005C88}" type="presOf" srcId="{86270345-197A-4F3E-9688-07E73477593D}" destId="{73B7B12A-EA81-4D66-9573-7A4C185F2110}" srcOrd="0" destOrd="0" presId="urn:microsoft.com/office/officeart/2008/layout/HorizontalMultiLevelHierarchy"/>
    <dgm:cxn modelId="{7EA6A5D3-7B52-47DC-84F7-9B8BD917CE5D}" type="presOf" srcId="{D1DA6B7D-D38D-4419-A771-D2BC16C03BCF}" destId="{0C35E42C-49CC-45C5-AF26-FB506A41DEE6}" srcOrd="1" destOrd="0" presId="urn:microsoft.com/office/officeart/2008/layout/HorizontalMultiLevelHierarchy"/>
    <dgm:cxn modelId="{F37B36D5-ABDD-43C1-AF33-4237F5D79EA8}" type="presOf" srcId="{4F99543A-93F6-4BA6-89C0-DAC557EE4547}" destId="{911B6F8B-7537-46FA-9394-E139E6395947}" srcOrd="0" destOrd="0" presId="urn:microsoft.com/office/officeart/2008/layout/HorizontalMultiLevelHierarchy"/>
    <dgm:cxn modelId="{63F273D5-A2CB-48FB-9426-7948647C6202}" type="presOf" srcId="{F245AC7C-9CD7-4AE1-AA39-56CA7BB2429E}" destId="{D19A2FF6-1594-4AF2-9B23-1DCCA6E65EFC}" srcOrd="1" destOrd="0" presId="urn:microsoft.com/office/officeart/2008/layout/HorizontalMultiLevelHierarchy"/>
    <dgm:cxn modelId="{89E105D7-EC1A-4C35-985A-5A6DDBDB3D3A}" type="presOf" srcId="{54E58BF9-CFFD-49FC-9B9C-B58D5933E924}" destId="{0DF0FE02-E71E-4FD9-B0CD-B633F2405B58}" srcOrd="0" destOrd="0" presId="urn:microsoft.com/office/officeart/2008/layout/HorizontalMultiLevelHierarchy"/>
    <dgm:cxn modelId="{148371DB-0C63-4956-89A5-D9B9179A73F0}" type="presOf" srcId="{B8311FA8-EEB7-4BCF-BCE7-7E7DEF1FA26C}" destId="{F6A65BB1-BA1F-4ECF-81BE-07D8505E8123}" srcOrd="1" destOrd="0" presId="urn:microsoft.com/office/officeart/2008/layout/HorizontalMultiLevelHierarchy"/>
    <dgm:cxn modelId="{B37FDDDE-DCD8-4E01-9DB4-8EB28D4E211F}" srcId="{B31AE553-2715-45A1-91B8-673C3905864F}" destId="{2EA6F6FF-4EED-4B42-924B-C1A9184A81B2}" srcOrd="7" destOrd="0" parTransId="{B8311FA8-EEB7-4BCF-BCE7-7E7DEF1FA26C}" sibTransId="{1DB92EB0-C670-4430-A5A5-B97DBECE9DF4}"/>
    <dgm:cxn modelId="{5A9D26E0-0546-4715-9ACF-656975D97841}" type="presOf" srcId="{FC484C7D-1801-4E08-99F6-FC6AE9A5A863}" destId="{62112CAE-D34C-4D80-ADC6-B8314D07A13F}" srcOrd="0" destOrd="0" presId="urn:microsoft.com/office/officeart/2008/layout/HorizontalMultiLevelHierarchy"/>
    <dgm:cxn modelId="{2A2EE9E3-5E8D-4AEA-879F-D781D372740C}" type="presOf" srcId="{BCFD10B3-9DB8-4EDA-A34E-9FF1967EECCD}" destId="{666CE946-2F80-4205-8B0B-4811D1AD4001}" srcOrd="1" destOrd="0" presId="urn:microsoft.com/office/officeart/2008/layout/HorizontalMultiLevelHierarchy"/>
    <dgm:cxn modelId="{81EFF6E7-DFD8-4BE2-917F-DB25622FAB69}" type="presOf" srcId="{46D430E5-EEAB-46BF-9C05-96A5390CF4BD}" destId="{47C9CAD3-BEB1-45D3-A1F9-5E7E25382723}" srcOrd="0" destOrd="0" presId="urn:microsoft.com/office/officeart/2008/layout/HorizontalMultiLevelHierarchy"/>
    <dgm:cxn modelId="{7D3D34E9-EA23-44BD-8911-6DD457A068DB}" type="presOf" srcId="{530F6679-E686-4274-98C9-42B55A4DDE7D}" destId="{9D79E0CD-37CC-4B9A-AC4D-F352383D7E9F}" srcOrd="0" destOrd="0" presId="urn:microsoft.com/office/officeart/2008/layout/HorizontalMultiLevelHierarchy"/>
    <dgm:cxn modelId="{A9F4C7E9-B830-4358-8B99-5E44832182A6}" type="presOf" srcId="{FE8CAAE1-08D9-4548-8691-60D32AF845F4}" destId="{5896044E-E9B7-473B-9A15-E5870A448D24}" srcOrd="0" destOrd="0" presId="urn:microsoft.com/office/officeart/2008/layout/HorizontalMultiLevelHierarchy"/>
    <dgm:cxn modelId="{0679DAED-6994-40F9-B562-7C778426C4A0}" type="presOf" srcId="{AD0DBD2D-5034-4037-AD90-7ED182537BF0}" destId="{838453A7-F798-43A1-AADF-924D272AA312}" srcOrd="0" destOrd="0" presId="urn:microsoft.com/office/officeart/2008/layout/HorizontalMultiLevelHierarchy"/>
    <dgm:cxn modelId="{F9D11FFA-E10D-47ED-B073-592B4827ED4A}" type="presOf" srcId="{2377B953-8AFA-4616-A2BD-FA056B594A31}" destId="{5519CCB7-6715-46E9-A6ED-549AFBC197F5}" srcOrd="1" destOrd="0" presId="urn:microsoft.com/office/officeart/2008/layout/HorizontalMultiLevelHierarchy"/>
    <dgm:cxn modelId="{4AFD150E-0002-45F9-B34F-E2975F69D1D4}" type="presParOf" srcId="{8C801AD0-4670-4562-AEB8-B3CC712A50AD}" destId="{E1A4D1AB-4ADF-47FA-BB10-5D264EABE664}" srcOrd="0" destOrd="0" presId="urn:microsoft.com/office/officeart/2008/layout/HorizontalMultiLevelHierarchy"/>
    <dgm:cxn modelId="{9FB6A3AD-3D40-46F2-A45A-AAF091A7B729}" type="presParOf" srcId="{E1A4D1AB-4ADF-47FA-BB10-5D264EABE664}" destId="{879267BB-7996-4303-A513-62F4E42D353C}" srcOrd="0" destOrd="0" presId="urn:microsoft.com/office/officeart/2008/layout/HorizontalMultiLevelHierarchy"/>
    <dgm:cxn modelId="{3AA53AA0-803C-4A3C-8282-BA5AFDCFCFC4}" type="presParOf" srcId="{E1A4D1AB-4ADF-47FA-BB10-5D264EABE664}" destId="{34015EA8-DF54-4001-A985-DF0F1A394E34}" srcOrd="1" destOrd="0" presId="urn:microsoft.com/office/officeart/2008/layout/HorizontalMultiLevelHierarchy"/>
    <dgm:cxn modelId="{55FBF817-676A-4062-A994-B79304361ABF}" type="presParOf" srcId="{34015EA8-DF54-4001-A985-DF0F1A394E34}" destId="{9B082B85-DBBE-41B9-8D49-7D5A9C9F60F7}" srcOrd="0" destOrd="0" presId="urn:microsoft.com/office/officeart/2008/layout/HorizontalMultiLevelHierarchy"/>
    <dgm:cxn modelId="{94AA8EDD-8572-46B2-BE8C-E0C29986E17C}" type="presParOf" srcId="{9B082B85-DBBE-41B9-8D49-7D5A9C9F60F7}" destId="{463EA851-001D-42F3-8E55-6940194220AC}" srcOrd="0" destOrd="0" presId="urn:microsoft.com/office/officeart/2008/layout/HorizontalMultiLevelHierarchy"/>
    <dgm:cxn modelId="{FC30E0CB-5D93-41F2-8BDA-6F81B90B63C6}" type="presParOf" srcId="{34015EA8-DF54-4001-A985-DF0F1A394E34}" destId="{8C27A6F4-74FA-496C-8261-5AA0F947AB0D}" srcOrd="1" destOrd="0" presId="urn:microsoft.com/office/officeart/2008/layout/HorizontalMultiLevelHierarchy"/>
    <dgm:cxn modelId="{A15447ED-0155-4DF6-A0DD-15D4D71AAF92}" type="presParOf" srcId="{8C27A6F4-74FA-496C-8261-5AA0F947AB0D}" destId="{6C94B2F1-0299-4CF9-A711-489A949867B0}" srcOrd="0" destOrd="0" presId="urn:microsoft.com/office/officeart/2008/layout/HorizontalMultiLevelHierarchy"/>
    <dgm:cxn modelId="{629A69B3-7E5A-4F20-B0EF-52F0B5A743D1}" type="presParOf" srcId="{8C27A6F4-74FA-496C-8261-5AA0F947AB0D}" destId="{D15DB92A-05B5-4DFB-8E6A-1680934EDB46}" srcOrd="1" destOrd="0" presId="urn:microsoft.com/office/officeart/2008/layout/HorizontalMultiLevelHierarchy"/>
    <dgm:cxn modelId="{DF83F6F7-F9EF-4E6B-9F5D-CEAB16D9DAF3}" type="presParOf" srcId="{D15DB92A-05B5-4DFB-8E6A-1680934EDB46}" destId="{94657CD5-3F07-4FC1-906A-E00243973C5B}" srcOrd="0" destOrd="0" presId="urn:microsoft.com/office/officeart/2008/layout/HorizontalMultiLevelHierarchy"/>
    <dgm:cxn modelId="{A2B17A1B-E484-43B1-BAF8-EA389FBF4924}" type="presParOf" srcId="{94657CD5-3F07-4FC1-906A-E00243973C5B}" destId="{22D916D0-36EC-4C8F-A09F-750812F02116}" srcOrd="0" destOrd="0" presId="urn:microsoft.com/office/officeart/2008/layout/HorizontalMultiLevelHierarchy"/>
    <dgm:cxn modelId="{DF777B9D-785E-4500-8B60-1B288EB48452}" type="presParOf" srcId="{D15DB92A-05B5-4DFB-8E6A-1680934EDB46}" destId="{A20C407C-F52C-429F-927C-92195A4AA0E5}" srcOrd="1" destOrd="0" presId="urn:microsoft.com/office/officeart/2008/layout/HorizontalMultiLevelHierarchy"/>
    <dgm:cxn modelId="{A8612F35-21BC-450F-8918-120F4DF37CEA}" type="presParOf" srcId="{A20C407C-F52C-429F-927C-92195A4AA0E5}" destId="{9D79E0CD-37CC-4B9A-AC4D-F352383D7E9F}" srcOrd="0" destOrd="0" presId="urn:microsoft.com/office/officeart/2008/layout/HorizontalMultiLevelHierarchy"/>
    <dgm:cxn modelId="{CBDA5D5B-0256-4A7E-A932-83445E075850}" type="presParOf" srcId="{A20C407C-F52C-429F-927C-92195A4AA0E5}" destId="{9B84D92E-C646-43F5-A4AC-D05BE8790267}" srcOrd="1" destOrd="0" presId="urn:microsoft.com/office/officeart/2008/layout/HorizontalMultiLevelHierarchy"/>
    <dgm:cxn modelId="{98615E39-155C-4820-82A9-2A05417B03D5}" type="presParOf" srcId="{34015EA8-DF54-4001-A985-DF0F1A394E34}" destId="{E3959400-CD78-433F-A75F-A16FF1623D70}" srcOrd="2" destOrd="0" presId="urn:microsoft.com/office/officeart/2008/layout/HorizontalMultiLevelHierarchy"/>
    <dgm:cxn modelId="{D706E4D9-C2B1-41F9-AEE0-96BE700A7836}" type="presParOf" srcId="{E3959400-CD78-433F-A75F-A16FF1623D70}" destId="{F2D0E907-E25C-4EDA-BE75-8731B7EAC03F}" srcOrd="0" destOrd="0" presId="urn:microsoft.com/office/officeart/2008/layout/HorizontalMultiLevelHierarchy"/>
    <dgm:cxn modelId="{445280B6-E634-46E0-9C0D-D5D2CCB05A39}" type="presParOf" srcId="{34015EA8-DF54-4001-A985-DF0F1A394E34}" destId="{2096770B-492C-43A5-BE89-E521F81BA977}" srcOrd="3" destOrd="0" presId="urn:microsoft.com/office/officeart/2008/layout/HorizontalMultiLevelHierarchy"/>
    <dgm:cxn modelId="{9B588E8B-B95D-4F97-B1AA-C269301CC787}" type="presParOf" srcId="{2096770B-492C-43A5-BE89-E521F81BA977}" destId="{9BDBD76C-C542-4EF8-83C6-10CB856AC0A4}" srcOrd="0" destOrd="0" presId="urn:microsoft.com/office/officeart/2008/layout/HorizontalMultiLevelHierarchy"/>
    <dgm:cxn modelId="{E7503614-60F4-4EF2-8C09-66A524745738}" type="presParOf" srcId="{2096770B-492C-43A5-BE89-E521F81BA977}" destId="{66CC1A85-22D7-424F-96BD-166E5492FAA5}" srcOrd="1" destOrd="0" presId="urn:microsoft.com/office/officeart/2008/layout/HorizontalMultiLevelHierarchy"/>
    <dgm:cxn modelId="{2DEF3F91-0B9D-40BA-AF2F-A00EE4E963A2}" type="presParOf" srcId="{34015EA8-DF54-4001-A985-DF0F1A394E34}" destId="{512823B5-17BC-4F62-8322-97C0D1D92174}" srcOrd="4" destOrd="0" presId="urn:microsoft.com/office/officeart/2008/layout/HorizontalMultiLevelHierarchy"/>
    <dgm:cxn modelId="{51802DE0-0349-49DB-A72E-F0366A07D9A3}" type="presParOf" srcId="{512823B5-17BC-4F62-8322-97C0D1D92174}" destId="{A085F418-ED67-4980-9412-6700E9F3096C}" srcOrd="0" destOrd="0" presId="urn:microsoft.com/office/officeart/2008/layout/HorizontalMultiLevelHierarchy"/>
    <dgm:cxn modelId="{7C1FCBD1-FC3D-4005-9B35-2518A779071C}" type="presParOf" srcId="{34015EA8-DF54-4001-A985-DF0F1A394E34}" destId="{174AF248-1E7F-4FDC-BBDE-F94E8E161D30}" srcOrd="5" destOrd="0" presId="urn:microsoft.com/office/officeart/2008/layout/HorizontalMultiLevelHierarchy"/>
    <dgm:cxn modelId="{C6C0F03B-7E58-479B-9B46-82F9F0A7D473}" type="presParOf" srcId="{174AF248-1E7F-4FDC-BBDE-F94E8E161D30}" destId="{EA8BDD37-E4F2-4965-B2FD-414AF967C51A}" srcOrd="0" destOrd="0" presId="urn:microsoft.com/office/officeart/2008/layout/HorizontalMultiLevelHierarchy"/>
    <dgm:cxn modelId="{6FACE050-A2A9-4B7D-8C1F-045478EAED62}" type="presParOf" srcId="{174AF248-1E7F-4FDC-BBDE-F94E8E161D30}" destId="{24B8870E-7889-4FDD-831C-D59C770B93E7}" srcOrd="1" destOrd="0" presId="urn:microsoft.com/office/officeart/2008/layout/HorizontalMultiLevelHierarchy"/>
    <dgm:cxn modelId="{DD904622-0C41-489D-98D9-FF65F1F7CFA0}" type="presParOf" srcId="{24B8870E-7889-4FDD-831C-D59C770B93E7}" destId="{47C9CAD3-BEB1-45D3-A1F9-5E7E25382723}" srcOrd="0" destOrd="0" presId="urn:microsoft.com/office/officeart/2008/layout/HorizontalMultiLevelHierarchy"/>
    <dgm:cxn modelId="{DA1B707D-0797-4BFB-9B70-78E6601216AA}" type="presParOf" srcId="{47C9CAD3-BEB1-45D3-A1F9-5E7E25382723}" destId="{958E0E21-03CF-4E83-9786-509D7D01AC24}" srcOrd="0" destOrd="0" presId="urn:microsoft.com/office/officeart/2008/layout/HorizontalMultiLevelHierarchy"/>
    <dgm:cxn modelId="{49025555-4332-44E3-A4AA-77B0DD8C2933}" type="presParOf" srcId="{24B8870E-7889-4FDD-831C-D59C770B93E7}" destId="{A950EF0D-AFA7-42F2-89A8-119AC44BB98A}" srcOrd="1" destOrd="0" presId="urn:microsoft.com/office/officeart/2008/layout/HorizontalMultiLevelHierarchy"/>
    <dgm:cxn modelId="{A1D63AE2-8C0E-4297-ADD1-56ECD983667E}" type="presParOf" srcId="{A950EF0D-AFA7-42F2-89A8-119AC44BB98A}" destId="{F83EDF9A-3C54-45B8-9265-8A308CA3E38E}" srcOrd="0" destOrd="0" presId="urn:microsoft.com/office/officeart/2008/layout/HorizontalMultiLevelHierarchy"/>
    <dgm:cxn modelId="{40BB39EB-1D13-4986-8E4A-DCB4FBB28F7D}" type="presParOf" srcId="{A950EF0D-AFA7-42F2-89A8-119AC44BB98A}" destId="{F5C107F5-73BB-4199-9118-325F724E8551}" srcOrd="1" destOrd="0" presId="urn:microsoft.com/office/officeart/2008/layout/HorizontalMultiLevelHierarchy"/>
    <dgm:cxn modelId="{E6144BFD-15B3-403E-85AF-B18F89206665}" type="presParOf" srcId="{F5C107F5-73BB-4199-9118-325F724E8551}" destId="{204BE079-298F-4EC6-BA2C-05E11422A54C}" srcOrd="0" destOrd="0" presId="urn:microsoft.com/office/officeart/2008/layout/HorizontalMultiLevelHierarchy"/>
    <dgm:cxn modelId="{97F64E9E-9DFF-40A6-8419-367BF7F9D680}" type="presParOf" srcId="{204BE079-298F-4EC6-BA2C-05E11422A54C}" destId="{EBCC762D-76F6-465B-BDD6-589A1F3936DE}" srcOrd="0" destOrd="0" presId="urn:microsoft.com/office/officeart/2008/layout/HorizontalMultiLevelHierarchy"/>
    <dgm:cxn modelId="{EDC6B36F-79B1-4D84-80DF-26B02DC228D1}" type="presParOf" srcId="{F5C107F5-73BB-4199-9118-325F724E8551}" destId="{0D5D1721-5D68-40FB-999B-DA5F25CD6BD6}" srcOrd="1" destOrd="0" presId="urn:microsoft.com/office/officeart/2008/layout/HorizontalMultiLevelHierarchy"/>
    <dgm:cxn modelId="{EEF5E4A9-4274-4F06-8F9A-2D302C45F9D2}" type="presParOf" srcId="{0D5D1721-5D68-40FB-999B-DA5F25CD6BD6}" destId="{6E770D88-4814-4AD5-A78C-5453414FBEF1}" srcOrd="0" destOrd="0" presId="urn:microsoft.com/office/officeart/2008/layout/HorizontalMultiLevelHierarchy"/>
    <dgm:cxn modelId="{EF552154-E114-4B65-A2E3-FCDFA61A5317}" type="presParOf" srcId="{0D5D1721-5D68-40FB-999B-DA5F25CD6BD6}" destId="{74059F5C-10DF-46EB-BA8A-D863A551049D}" srcOrd="1" destOrd="0" presId="urn:microsoft.com/office/officeart/2008/layout/HorizontalMultiLevelHierarchy"/>
    <dgm:cxn modelId="{8CDCF6B3-5DB6-4720-9D7F-EFC8607D9EBB}" type="presParOf" srcId="{34015EA8-DF54-4001-A985-DF0F1A394E34}" destId="{0A10E359-BC17-4EA0-81CF-98BA3BBEFB5D}" srcOrd="6" destOrd="0" presId="urn:microsoft.com/office/officeart/2008/layout/HorizontalMultiLevelHierarchy"/>
    <dgm:cxn modelId="{F840EEB4-6B85-408D-97F5-2807F34203FF}" type="presParOf" srcId="{0A10E359-BC17-4EA0-81CF-98BA3BBEFB5D}" destId="{91AFFF2E-82E5-4425-8A65-12CA6E19A34A}" srcOrd="0" destOrd="0" presId="urn:microsoft.com/office/officeart/2008/layout/HorizontalMultiLevelHierarchy"/>
    <dgm:cxn modelId="{D49E1105-7CE8-4EF3-957C-016355E3C0D1}" type="presParOf" srcId="{34015EA8-DF54-4001-A985-DF0F1A394E34}" destId="{7EAF9EB6-0EE4-4866-B3F6-87B86BCF070C}" srcOrd="7" destOrd="0" presId="urn:microsoft.com/office/officeart/2008/layout/HorizontalMultiLevelHierarchy"/>
    <dgm:cxn modelId="{8B46B288-7BDC-48E6-80AF-29E12B3B8ABA}" type="presParOf" srcId="{7EAF9EB6-0EE4-4866-B3F6-87B86BCF070C}" destId="{45ECE397-0942-4C2F-B336-9FCE0A0816CE}" srcOrd="0" destOrd="0" presId="urn:microsoft.com/office/officeart/2008/layout/HorizontalMultiLevelHierarchy"/>
    <dgm:cxn modelId="{287C6C66-D081-4A5A-BEB5-53115F51F498}" type="presParOf" srcId="{7EAF9EB6-0EE4-4866-B3F6-87B86BCF070C}" destId="{EA9FC1E3-6F18-4B98-B169-6678F0827447}" srcOrd="1" destOrd="0" presId="urn:microsoft.com/office/officeart/2008/layout/HorizontalMultiLevelHierarchy"/>
    <dgm:cxn modelId="{3625C2AB-496B-41BD-98D0-BBA102303688}" type="presParOf" srcId="{EA9FC1E3-6F18-4B98-B169-6678F0827447}" destId="{4B4536B9-0646-4E07-A68C-1F26C4A38963}" srcOrd="0" destOrd="0" presId="urn:microsoft.com/office/officeart/2008/layout/HorizontalMultiLevelHierarchy"/>
    <dgm:cxn modelId="{7D377D5C-B40B-4FD5-9BEA-D2FE40767598}" type="presParOf" srcId="{4B4536B9-0646-4E07-A68C-1F26C4A38963}" destId="{0C35E42C-49CC-45C5-AF26-FB506A41DEE6}" srcOrd="0" destOrd="0" presId="urn:microsoft.com/office/officeart/2008/layout/HorizontalMultiLevelHierarchy"/>
    <dgm:cxn modelId="{E54672A8-736B-4AE5-AC5D-846E6DF5BD6E}" type="presParOf" srcId="{EA9FC1E3-6F18-4B98-B169-6678F0827447}" destId="{718CBC3E-0090-41CC-804E-902D7E3DAC99}" srcOrd="1" destOrd="0" presId="urn:microsoft.com/office/officeart/2008/layout/HorizontalMultiLevelHierarchy"/>
    <dgm:cxn modelId="{2B572074-A705-4236-92B6-6751CDB45801}" type="presParOf" srcId="{718CBC3E-0090-41CC-804E-902D7E3DAC99}" destId="{BAFF6FEC-0113-46DC-B3DF-3679B7540817}" srcOrd="0" destOrd="0" presId="urn:microsoft.com/office/officeart/2008/layout/HorizontalMultiLevelHierarchy"/>
    <dgm:cxn modelId="{90CDA953-6750-4533-A536-381109CF4796}" type="presParOf" srcId="{718CBC3E-0090-41CC-804E-902D7E3DAC99}" destId="{44287C08-1A70-4EFB-8FC1-5907544A732E}" srcOrd="1" destOrd="0" presId="urn:microsoft.com/office/officeart/2008/layout/HorizontalMultiLevelHierarchy"/>
    <dgm:cxn modelId="{76ED8CE2-6653-4719-95CB-3332A8A716C1}" type="presParOf" srcId="{44287C08-1A70-4EFB-8FC1-5907544A732E}" destId="{D152A48F-8A3B-4124-8775-E0A27D547788}" srcOrd="0" destOrd="0" presId="urn:microsoft.com/office/officeart/2008/layout/HorizontalMultiLevelHierarchy"/>
    <dgm:cxn modelId="{13E61543-55FB-4F0A-9607-15DAF98499FE}" type="presParOf" srcId="{D152A48F-8A3B-4124-8775-E0A27D547788}" destId="{5519CCB7-6715-46E9-A6ED-549AFBC197F5}" srcOrd="0" destOrd="0" presId="urn:microsoft.com/office/officeart/2008/layout/HorizontalMultiLevelHierarchy"/>
    <dgm:cxn modelId="{EBA66462-84A2-4792-A89A-CC256EB5EAB5}" type="presParOf" srcId="{44287C08-1A70-4EFB-8FC1-5907544A732E}" destId="{D571661C-B68D-4DB5-97B6-5DDAA6FA42EA}" srcOrd="1" destOrd="0" presId="urn:microsoft.com/office/officeart/2008/layout/HorizontalMultiLevelHierarchy"/>
    <dgm:cxn modelId="{2C23C929-10B1-4434-9D1E-C0D9F1CCD72B}" type="presParOf" srcId="{D571661C-B68D-4DB5-97B6-5DDAA6FA42EA}" destId="{5896044E-E9B7-473B-9A15-E5870A448D24}" srcOrd="0" destOrd="0" presId="urn:microsoft.com/office/officeart/2008/layout/HorizontalMultiLevelHierarchy"/>
    <dgm:cxn modelId="{4079806C-C444-45C5-B1B5-849D6876E482}" type="presParOf" srcId="{D571661C-B68D-4DB5-97B6-5DDAA6FA42EA}" destId="{BBB4B798-7377-49E6-B028-2573808F650B}" srcOrd="1" destOrd="0" presId="urn:microsoft.com/office/officeart/2008/layout/HorizontalMultiLevelHierarchy"/>
    <dgm:cxn modelId="{672BE970-8FC9-421A-90D8-9DBA0EB4DB54}" type="presParOf" srcId="{44287C08-1A70-4EFB-8FC1-5907544A732E}" destId="{62112CAE-D34C-4D80-ADC6-B8314D07A13F}" srcOrd="2" destOrd="0" presId="urn:microsoft.com/office/officeart/2008/layout/HorizontalMultiLevelHierarchy"/>
    <dgm:cxn modelId="{AAB5CD41-4026-4AA3-AEBF-5CA0C40FB7EB}" type="presParOf" srcId="{62112CAE-D34C-4D80-ADC6-B8314D07A13F}" destId="{78C44FA2-BD47-4E66-ADB7-3DFB26028297}" srcOrd="0" destOrd="0" presId="urn:microsoft.com/office/officeart/2008/layout/HorizontalMultiLevelHierarchy"/>
    <dgm:cxn modelId="{D587BEC4-46C2-446D-BACA-8444C4C584B5}" type="presParOf" srcId="{44287C08-1A70-4EFB-8FC1-5907544A732E}" destId="{8921F32F-A0E5-4034-9D6B-19308A752603}" srcOrd="3" destOrd="0" presId="urn:microsoft.com/office/officeart/2008/layout/HorizontalMultiLevelHierarchy"/>
    <dgm:cxn modelId="{41B3422C-825A-42EA-B615-1B6746E8413D}" type="presParOf" srcId="{8921F32F-A0E5-4034-9D6B-19308A752603}" destId="{A0BDCEE8-9B4B-4983-B2D4-2E9E67E06820}" srcOrd="0" destOrd="0" presId="urn:microsoft.com/office/officeart/2008/layout/HorizontalMultiLevelHierarchy"/>
    <dgm:cxn modelId="{E8455865-58E2-4F12-ADAE-7ABE7ABCDBF3}" type="presParOf" srcId="{8921F32F-A0E5-4034-9D6B-19308A752603}" destId="{01081274-01A6-4FD7-95E5-1F4F2CFDDFA2}" srcOrd="1" destOrd="0" presId="urn:microsoft.com/office/officeart/2008/layout/HorizontalMultiLevelHierarchy"/>
    <dgm:cxn modelId="{E50EB865-9451-4596-85CA-74A30B667253}" type="presParOf" srcId="{01081274-01A6-4FD7-95E5-1F4F2CFDDFA2}" destId="{D8693BB9-5A40-4F27-A84B-F18DF2FCEA4B}" srcOrd="0" destOrd="0" presId="urn:microsoft.com/office/officeart/2008/layout/HorizontalMultiLevelHierarchy"/>
    <dgm:cxn modelId="{1DF5B28E-0E5F-47B4-A777-D73B40D2C547}" type="presParOf" srcId="{D8693BB9-5A40-4F27-A84B-F18DF2FCEA4B}" destId="{4F69EA59-EF37-4999-98F5-5173B3DA7B1B}" srcOrd="0" destOrd="0" presId="urn:microsoft.com/office/officeart/2008/layout/HorizontalMultiLevelHierarchy"/>
    <dgm:cxn modelId="{8C3ED080-794B-478F-8BC0-4CA3B3541675}" type="presParOf" srcId="{01081274-01A6-4FD7-95E5-1F4F2CFDDFA2}" destId="{EE54B719-107C-47CF-AC38-DACF7243EDDC}" srcOrd="1" destOrd="0" presId="urn:microsoft.com/office/officeart/2008/layout/HorizontalMultiLevelHierarchy"/>
    <dgm:cxn modelId="{526F095F-6597-433D-A2BB-70A9FE0C7858}" type="presParOf" srcId="{EE54B719-107C-47CF-AC38-DACF7243EDDC}" destId="{838453A7-F798-43A1-AADF-924D272AA312}" srcOrd="0" destOrd="0" presId="urn:microsoft.com/office/officeart/2008/layout/HorizontalMultiLevelHierarchy"/>
    <dgm:cxn modelId="{D77FAED5-0457-4C6C-9FF0-FF62ED9736F2}" type="presParOf" srcId="{EE54B719-107C-47CF-AC38-DACF7243EDDC}" destId="{83D6FB60-5502-45EF-8E48-1964370B3EAB}" srcOrd="1" destOrd="0" presId="urn:microsoft.com/office/officeart/2008/layout/HorizontalMultiLevelHierarchy"/>
    <dgm:cxn modelId="{35A0BD36-C355-4D01-A27D-842EA90CCF6F}" type="presParOf" srcId="{34015EA8-DF54-4001-A985-DF0F1A394E34}" destId="{0DF0FE02-E71E-4FD9-B0CD-B633F2405B58}" srcOrd="8" destOrd="0" presId="urn:microsoft.com/office/officeart/2008/layout/HorizontalMultiLevelHierarchy"/>
    <dgm:cxn modelId="{06C5413D-DAE4-4094-952B-39097EA5B707}" type="presParOf" srcId="{0DF0FE02-E71E-4FD9-B0CD-B633F2405B58}" destId="{60435947-7E59-41FB-A92C-AA3EECACEDEB}" srcOrd="0" destOrd="0" presId="urn:microsoft.com/office/officeart/2008/layout/HorizontalMultiLevelHierarchy"/>
    <dgm:cxn modelId="{861E52AD-7945-4563-ADC7-2B44FD1BB455}" type="presParOf" srcId="{34015EA8-DF54-4001-A985-DF0F1A394E34}" destId="{CE786A56-F80C-48EF-B1A2-B694E295F1DC}" srcOrd="9" destOrd="0" presId="urn:microsoft.com/office/officeart/2008/layout/HorizontalMultiLevelHierarchy"/>
    <dgm:cxn modelId="{E232D94E-8047-4E87-8B09-C4C28D50217A}" type="presParOf" srcId="{CE786A56-F80C-48EF-B1A2-B694E295F1DC}" destId="{60D3654F-15F2-4543-B564-D9D7E7DDF34B}" srcOrd="0" destOrd="0" presId="urn:microsoft.com/office/officeart/2008/layout/HorizontalMultiLevelHierarchy"/>
    <dgm:cxn modelId="{13C4E8DD-2362-4928-BC15-A631009F1EC9}" type="presParOf" srcId="{CE786A56-F80C-48EF-B1A2-B694E295F1DC}" destId="{AE834C0C-E024-40C3-B91E-6C94889B70DD}" srcOrd="1" destOrd="0" presId="urn:microsoft.com/office/officeart/2008/layout/HorizontalMultiLevelHierarchy"/>
    <dgm:cxn modelId="{85737A39-5669-4124-984A-B5D458D7DF67}" type="presParOf" srcId="{AE834C0C-E024-40C3-B91E-6C94889B70DD}" destId="{4A4907DF-0A64-4DBE-984E-6304C7F44D6C}" srcOrd="0" destOrd="0" presId="urn:microsoft.com/office/officeart/2008/layout/HorizontalMultiLevelHierarchy"/>
    <dgm:cxn modelId="{DC561EAC-FC73-42CF-BAA3-00E46D063D39}" type="presParOf" srcId="{4A4907DF-0A64-4DBE-984E-6304C7F44D6C}" destId="{E5CEB88F-392F-4F39-9E37-631D7C6C56E9}" srcOrd="0" destOrd="0" presId="urn:microsoft.com/office/officeart/2008/layout/HorizontalMultiLevelHierarchy"/>
    <dgm:cxn modelId="{9E699C7F-D7F2-4382-BEA9-9B7DA7F1D10D}" type="presParOf" srcId="{AE834C0C-E024-40C3-B91E-6C94889B70DD}" destId="{609D6ECE-B3A6-4E56-9101-4CC755288E68}" srcOrd="1" destOrd="0" presId="urn:microsoft.com/office/officeart/2008/layout/HorizontalMultiLevelHierarchy"/>
    <dgm:cxn modelId="{312D1739-6DBB-416E-9933-29122BF4A90D}" type="presParOf" srcId="{609D6ECE-B3A6-4E56-9101-4CC755288E68}" destId="{2979C774-DE32-4560-A487-4CE9CD904D5D}" srcOrd="0" destOrd="0" presId="urn:microsoft.com/office/officeart/2008/layout/HorizontalMultiLevelHierarchy"/>
    <dgm:cxn modelId="{497816C6-7880-4B60-AF6F-B60EC6B8A403}" type="presParOf" srcId="{609D6ECE-B3A6-4E56-9101-4CC755288E68}" destId="{865F820B-7C8B-44D3-BA58-DFBE352F671D}" srcOrd="1" destOrd="0" presId="urn:microsoft.com/office/officeart/2008/layout/HorizontalMultiLevelHierarchy"/>
    <dgm:cxn modelId="{5F821302-BB3A-4C5F-91FD-42D700FB8236}" type="presParOf" srcId="{34015EA8-DF54-4001-A985-DF0F1A394E34}" destId="{FE5F8F9D-7DAB-4D8B-BCB2-81E9FD46721B}" srcOrd="10" destOrd="0" presId="urn:microsoft.com/office/officeart/2008/layout/HorizontalMultiLevelHierarchy"/>
    <dgm:cxn modelId="{B3434568-C065-4386-8751-B8AD7D842098}" type="presParOf" srcId="{FE5F8F9D-7DAB-4D8B-BCB2-81E9FD46721B}" destId="{BABF9965-2FB4-48D9-A9BF-E620CC18A810}" srcOrd="0" destOrd="0" presId="urn:microsoft.com/office/officeart/2008/layout/HorizontalMultiLevelHierarchy"/>
    <dgm:cxn modelId="{F596E783-B55D-4597-9646-037583B92D22}" type="presParOf" srcId="{34015EA8-DF54-4001-A985-DF0F1A394E34}" destId="{BEC4FC08-DE72-46B3-B815-94FC09FC8EF0}" srcOrd="11" destOrd="0" presId="urn:microsoft.com/office/officeart/2008/layout/HorizontalMultiLevelHierarchy"/>
    <dgm:cxn modelId="{52966C19-1911-4A36-967F-1DE28132BFEF}" type="presParOf" srcId="{BEC4FC08-DE72-46B3-B815-94FC09FC8EF0}" destId="{174D823F-ACFA-4CAD-BE8A-29BD025B3E4F}" srcOrd="0" destOrd="0" presId="urn:microsoft.com/office/officeart/2008/layout/HorizontalMultiLevelHierarchy"/>
    <dgm:cxn modelId="{3F597ACC-46BC-45EE-8362-9801B151CF74}" type="presParOf" srcId="{BEC4FC08-DE72-46B3-B815-94FC09FC8EF0}" destId="{4AB2167D-E81B-4C05-A098-DDB58886C31E}" srcOrd="1" destOrd="0" presId="urn:microsoft.com/office/officeart/2008/layout/HorizontalMultiLevelHierarchy"/>
    <dgm:cxn modelId="{F4D3992C-6ED0-4E47-AA27-F9331DE7EDF1}" type="presParOf" srcId="{34015EA8-DF54-4001-A985-DF0F1A394E34}" destId="{7314E1FD-35FE-4A6A-A4E1-C1E7BBE5A09E}" srcOrd="12" destOrd="0" presId="urn:microsoft.com/office/officeart/2008/layout/HorizontalMultiLevelHierarchy"/>
    <dgm:cxn modelId="{90F69A19-F359-495E-AF7C-9C300404777C}" type="presParOf" srcId="{7314E1FD-35FE-4A6A-A4E1-C1E7BBE5A09E}" destId="{666CE946-2F80-4205-8B0B-4811D1AD4001}" srcOrd="0" destOrd="0" presId="urn:microsoft.com/office/officeart/2008/layout/HorizontalMultiLevelHierarchy"/>
    <dgm:cxn modelId="{8D5BD232-80DA-4E5C-8E06-E3AF557AD022}" type="presParOf" srcId="{34015EA8-DF54-4001-A985-DF0F1A394E34}" destId="{6460C820-2983-4992-B7DE-450606983E7C}" srcOrd="13" destOrd="0" presId="urn:microsoft.com/office/officeart/2008/layout/HorizontalMultiLevelHierarchy"/>
    <dgm:cxn modelId="{B80DD3FC-0319-451D-9284-333F50AFBDED}" type="presParOf" srcId="{6460C820-2983-4992-B7DE-450606983E7C}" destId="{C383CCF9-1E1C-46B4-9B7F-C626F6CCEED1}" srcOrd="0" destOrd="0" presId="urn:microsoft.com/office/officeart/2008/layout/HorizontalMultiLevelHierarchy"/>
    <dgm:cxn modelId="{A2D18F47-2E60-47A9-A1BF-7274C38C079C}" type="presParOf" srcId="{6460C820-2983-4992-B7DE-450606983E7C}" destId="{E4169F20-1155-49F2-AE14-F268E49964CE}" srcOrd="1" destOrd="0" presId="urn:microsoft.com/office/officeart/2008/layout/HorizontalMultiLevelHierarchy"/>
    <dgm:cxn modelId="{BE592FF8-3922-4053-B6EC-8D01C40AC250}" type="presParOf" srcId="{E4169F20-1155-49F2-AE14-F268E49964CE}" destId="{911B6F8B-7537-46FA-9394-E139E6395947}" srcOrd="0" destOrd="0" presId="urn:microsoft.com/office/officeart/2008/layout/HorizontalMultiLevelHierarchy"/>
    <dgm:cxn modelId="{133CA47D-D079-4ADD-B664-2DD30AFF9F39}" type="presParOf" srcId="{911B6F8B-7537-46FA-9394-E139E6395947}" destId="{9AC0C471-B067-4B6A-9FF1-F61A7237262D}" srcOrd="0" destOrd="0" presId="urn:microsoft.com/office/officeart/2008/layout/HorizontalMultiLevelHierarchy"/>
    <dgm:cxn modelId="{F44D7340-8590-4700-B146-1D5DEF914678}" type="presParOf" srcId="{E4169F20-1155-49F2-AE14-F268E49964CE}" destId="{1496F610-73B6-4E7B-A139-5B5A7D347198}" srcOrd="1" destOrd="0" presId="urn:microsoft.com/office/officeart/2008/layout/HorizontalMultiLevelHierarchy"/>
    <dgm:cxn modelId="{102FC3DF-634F-49CF-AD20-9F312ABFDA99}" type="presParOf" srcId="{1496F610-73B6-4E7B-A139-5B5A7D347198}" destId="{55D31DD1-4137-47CE-AFC5-BC9601886AE5}" srcOrd="0" destOrd="0" presId="urn:microsoft.com/office/officeart/2008/layout/HorizontalMultiLevelHierarchy"/>
    <dgm:cxn modelId="{76680AE7-C9F0-4221-9D83-F1E70E5E2A2B}" type="presParOf" srcId="{1496F610-73B6-4E7B-A139-5B5A7D347198}" destId="{6EFFB0E0-5F97-496A-891D-A56215209B5C}" srcOrd="1" destOrd="0" presId="urn:microsoft.com/office/officeart/2008/layout/HorizontalMultiLevelHierarchy"/>
    <dgm:cxn modelId="{A0A8CB83-4ADC-4227-A167-35F42D7A551C}" type="presParOf" srcId="{34015EA8-DF54-4001-A985-DF0F1A394E34}" destId="{D95C94F7-CE3B-4AB0-8997-5F7274448F92}" srcOrd="14" destOrd="0" presId="urn:microsoft.com/office/officeart/2008/layout/HorizontalMultiLevelHierarchy"/>
    <dgm:cxn modelId="{48412114-0538-4AA4-AC77-47EC686C745E}" type="presParOf" srcId="{D95C94F7-CE3B-4AB0-8997-5F7274448F92}" destId="{F6A65BB1-BA1F-4ECF-81BE-07D8505E8123}" srcOrd="0" destOrd="0" presId="urn:microsoft.com/office/officeart/2008/layout/HorizontalMultiLevelHierarchy"/>
    <dgm:cxn modelId="{33CEF801-888C-4405-82F0-537EF0FCC050}" type="presParOf" srcId="{34015EA8-DF54-4001-A985-DF0F1A394E34}" destId="{9A171AA8-400B-4F56-99FE-49DDD12AA73E}" srcOrd="15" destOrd="0" presId="urn:microsoft.com/office/officeart/2008/layout/HorizontalMultiLevelHierarchy"/>
    <dgm:cxn modelId="{313C3CC4-510D-4A03-9BEE-4E3C86F30A26}" type="presParOf" srcId="{9A171AA8-400B-4F56-99FE-49DDD12AA73E}" destId="{1751DD26-DECD-4101-9991-7F1BCA1F76B6}" srcOrd="0" destOrd="0" presId="urn:microsoft.com/office/officeart/2008/layout/HorizontalMultiLevelHierarchy"/>
    <dgm:cxn modelId="{8CE2B775-0A44-4D4D-9A1D-E116373B9839}" type="presParOf" srcId="{9A171AA8-400B-4F56-99FE-49DDD12AA73E}" destId="{B501E0D2-053F-4328-930F-240547F53388}" srcOrd="1" destOrd="0" presId="urn:microsoft.com/office/officeart/2008/layout/HorizontalMultiLevelHierarchy"/>
    <dgm:cxn modelId="{467A78C2-E502-4C32-BBC2-68E2449C9DFC}" type="presParOf" srcId="{B501E0D2-053F-4328-930F-240547F53388}" destId="{193650ED-B6FE-44BD-8A42-934D1116CA6B}" srcOrd="0" destOrd="0" presId="urn:microsoft.com/office/officeart/2008/layout/HorizontalMultiLevelHierarchy"/>
    <dgm:cxn modelId="{9E127BA8-279B-4959-9339-69BC8DBC5F7E}" type="presParOf" srcId="{193650ED-B6FE-44BD-8A42-934D1116CA6B}" destId="{ECC0BD93-03DD-4008-9B04-DE5DCAD64796}" srcOrd="0" destOrd="0" presId="urn:microsoft.com/office/officeart/2008/layout/HorizontalMultiLevelHierarchy"/>
    <dgm:cxn modelId="{EAAF7D18-7760-41D5-9FBF-28D8ACF1977E}" type="presParOf" srcId="{B501E0D2-053F-4328-930F-240547F53388}" destId="{9DD179B3-21DC-484B-9A39-A1A2C6061DC9}" srcOrd="1" destOrd="0" presId="urn:microsoft.com/office/officeart/2008/layout/HorizontalMultiLevelHierarchy"/>
    <dgm:cxn modelId="{A541DF03-1A09-464D-965E-EE48F5D30913}" type="presParOf" srcId="{9DD179B3-21DC-484B-9A39-A1A2C6061DC9}" destId="{73B7B12A-EA81-4D66-9573-7A4C185F2110}" srcOrd="0" destOrd="0" presId="urn:microsoft.com/office/officeart/2008/layout/HorizontalMultiLevelHierarchy"/>
    <dgm:cxn modelId="{EEF85A6A-8136-439E-8C5E-13BADA54A6A2}" type="presParOf" srcId="{9DD179B3-21DC-484B-9A39-A1A2C6061DC9}" destId="{58AB40C8-C36C-4E13-B292-1260997D3CDD}" srcOrd="1" destOrd="0" presId="urn:microsoft.com/office/officeart/2008/layout/HorizontalMultiLevelHierarchy"/>
    <dgm:cxn modelId="{8FD6F220-FD0C-4A42-BC92-6124FC9CA063}" type="presParOf" srcId="{34015EA8-DF54-4001-A985-DF0F1A394E34}" destId="{135D118F-76C7-4000-85AD-9BFEE5C1A14E}" srcOrd="16" destOrd="0" presId="urn:microsoft.com/office/officeart/2008/layout/HorizontalMultiLevelHierarchy"/>
    <dgm:cxn modelId="{9D90FE44-365F-4D94-BB9E-0F67FD22097B}" type="presParOf" srcId="{135D118F-76C7-4000-85AD-9BFEE5C1A14E}" destId="{D19A2FF6-1594-4AF2-9B23-1DCCA6E65EFC}" srcOrd="0" destOrd="0" presId="urn:microsoft.com/office/officeart/2008/layout/HorizontalMultiLevelHierarchy"/>
    <dgm:cxn modelId="{A0DA715E-6355-4D03-97CA-7C94B1CFB860}" type="presParOf" srcId="{34015EA8-DF54-4001-A985-DF0F1A394E34}" destId="{2A550D3A-6F58-413C-AA3C-70E9A78DFDD5}" srcOrd="17" destOrd="0" presId="urn:microsoft.com/office/officeart/2008/layout/HorizontalMultiLevelHierarchy"/>
    <dgm:cxn modelId="{030BEA75-2C0A-42CA-B558-379B9371F16D}" type="presParOf" srcId="{2A550D3A-6F58-413C-AA3C-70E9A78DFDD5}" destId="{D929C32B-8A27-4C57-8432-82BBC6488702}" srcOrd="0" destOrd="0" presId="urn:microsoft.com/office/officeart/2008/layout/HorizontalMultiLevelHierarchy"/>
    <dgm:cxn modelId="{0FBD5576-C683-4A26-A91F-E9382B9FAF1C}" type="presParOf" srcId="{2A550D3A-6F58-413C-AA3C-70E9A78DFDD5}" destId="{CC7B9F3C-1362-436F-80A6-A528B0181264}" srcOrd="1" destOrd="0" presId="urn:microsoft.com/office/officeart/2008/layout/HorizontalMultiLevelHierarchy"/>
    <dgm:cxn modelId="{93CBA882-F1B7-4654-A171-5B8F5518FAF1}" type="presParOf" srcId="{CC7B9F3C-1362-436F-80A6-A528B0181264}" destId="{8F1664C9-4585-490C-A127-DF807E6ECD89}" srcOrd="0" destOrd="0" presId="urn:microsoft.com/office/officeart/2008/layout/HorizontalMultiLevelHierarchy"/>
    <dgm:cxn modelId="{498849DF-F4D2-4FDA-9B9D-5B2610394D6C}" type="presParOf" srcId="{8F1664C9-4585-490C-A127-DF807E6ECD89}" destId="{B7058157-DDFD-4349-A31C-C5DF8B1787BC}" srcOrd="0" destOrd="0" presId="urn:microsoft.com/office/officeart/2008/layout/HorizontalMultiLevelHierarchy"/>
    <dgm:cxn modelId="{E3B4935B-D42E-4252-9F02-86DB4FAA19A8}" type="presParOf" srcId="{CC7B9F3C-1362-436F-80A6-A528B0181264}" destId="{7201A2A2-C099-4671-8D38-59BB615E929F}" srcOrd="1" destOrd="0" presId="urn:microsoft.com/office/officeart/2008/layout/HorizontalMultiLevelHierarchy"/>
    <dgm:cxn modelId="{5B6150C6-701C-4549-AC3F-C584A051B0D8}" type="presParOf" srcId="{7201A2A2-C099-4671-8D38-59BB615E929F}" destId="{C19246CF-4F45-4047-8F77-6923818F537F}" srcOrd="0" destOrd="0" presId="urn:microsoft.com/office/officeart/2008/layout/HorizontalMultiLevelHierarchy"/>
    <dgm:cxn modelId="{74679357-653F-4F66-A3CA-E0884E63D93D}" type="presParOf" srcId="{7201A2A2-C099-4671-8D38-59BB615E929F}" destId="{61BF7979-2197-41BF-9969-CC683C169A52}"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B68E0-9528-478F-9B03-9FC622BDD02C}"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s-MX"/>
        </a:p>
      </dgm:t>
    </dgm:pt>
    <dgm:pt modelId="{B242DE3E-E8F2-46D6-BE02-AD7FF01C461F}">
      <dgm:prSet phldrT="[Texto]" custT="1"/>
      <dgm:spPr/>
      <dgm:t>
        <a:bodyPr/>
        <a:lstStyle/>
        <a:p>
          <a:pPr algn="ctr"/>
          <a:r>
            <a:rPr lang="es-MX" sz="2000" b="1" dirty="0"/>
            <a:t>Proyectos</a:t>
          </a:r>
        </a:p>
        <a:p>
          <a:pPr algn="ctr"/>
          <a:r>
            <a:rPr lang="es-MX" sz="2000" b="1" dirty="0"/>
            <a:t>Interdisciplinarios. </a:t>
          </a:r>
        </a:p>
      </dgm:t>
    </dgm:pt>
    <dgm:pt modelId="{4E5990C8-898F-4CAD-A3FD-78A961421D57}" type="parTrans" cxnId="{DCA94087-0208-48BE-B70D-0879B683CD97}">
      <dgm:prSet/>
      <dgm:spPr/>
      <dgm:t>
        <a:bodyPr/>
        <a:lstStyle/>
        <a:p>
          <a:pPr algn="ctr"/>
          <a:endParaRPr lang="es-MX" sz="1600"/>
        </a:p>
      </dgm:t>
    </dgm:pt>
    <dgm:pt modelId="{757A1E21-D4CF-4821-8A75-C3A1D35A7F18}" type="sibTrans" cxnId="{DCA94087-0208-48BE-B70D-0879B683CD97}">
      <dgm:prSet/>
      <dgm:spPr/>
      <dgm:t>
        <a:bodyPr/>
        <a:lstStyle/>
        <a:p>
          <a:pPr algn="ctr"/>
          <a:endParaRPr lang="es-MX" sz="1600"/>
        </a:p>
      </dgm:t>
    </dgm:pt>
    <dgm:pt modelId="{985B1BCE-ADFD-4F23-81CC-A7BE0B6B1CDC}">
      <dgm:prSet phldrT="[Texto]" custT="1"/>
      <dgm:spPr/>
      <dgm:t>
        <a:bodyPr/>
        <a:lstStyle/>
        <a:p>
          <a:pPr algn="ctr"/>
          <a:r>
            <a:rPr lang="es-MX" sz="1600"/>
            <a:t>Vincular diferentes puntos de vista.</a:t>
          </a:r>
        </a:p>
      </dgm:t>
    </dgm:pt>
    <dgm:pt modelId="{A7D18E9C-3498-4531-AE55-A900EBE10882}" type="parTrans" cxnId="{B3AF50EC-69E7-473A-B29E-41F000B9FA7B}">
      <dgm:prSet/>
      <dgm:spPr/>
      <dgm:t>
        <a:bodyPr/>
        <a:lstStyle/>
        <a:p>
          <a:pPr algn="ctr"/>
          <a:endParaRPr lang="es-MX" sz="1600"/>
        </a:p>
      </dgm:t>
    </dgm:pt>
    <dgm:pt modelId="{BD65624C-B389-439F-A127-4CA80078024E}" type="sibTrans" cxnId="{B3AF50EC-69E7-473A-B29E-41F000B9FA7B}">
      <dgm:prSet/>
      <dgm:spPr/>
      <dgm:t>
        <a:bodyPr/>
        <a:lstStyle/>
        <a:p>
          <a:pPr algn="ctr"/>
          <a:endParaRPr lang="es-MX" sz="1600"/>
        </a:p>
      </dgm:t>
    </dgm:pt>
    <dgm:pt modelId="{5E0120CE-695F-4E4E-87F5-99F41ED05A28}">
      <dgm:prSet phldrT="[Texto]" custT="1"/>
      <dgm:spPr/>
      <dgm:t>
        <a:bodyPr/>
        <a:lstStyle/>
        <a:p>
          <a:pPr algn="ctr"/>
          <a:r>
            <a:rPr lang="es-MX" sz="1600"/>
            <a:t>Línea de tiempo.</a:t>
          </a:r>
        </a:p>
      </dgm:t>
    </dgm:pt>
    <dgm:pt modelId="{E8D32B23-106A-4DC8-93B7-0907C95D9566}" type="parTrans" cxnId="{9BE676E4-CD15-4999-B8B2-7EC7E86C26DE}">
      <dgm:prSet/>
      <dgm:spPr/>
      <dgm:t>
        <a:bodyPr/>
        <a:lstStyle/>
        <a:p>
          <a:pPr algn="ctr"/>
          <a:endParaRPr lang="es-MX" sz="1600"/>
        </a:p>
      </dgm:t>
    </dgm:pt>
    <dgm:pt modelId="{3C06FDB8-0506-4250-B648-69F3C18BB232}" type="sibTrans" cxnId="{9BE676E4-CD15-4999-B8B2-7EC7E86C26DE}">
      <dgm:prSet/>
      <dgm:spPr/>
      <dgm:t>
        <a:bodyPr/>
        <a:lstStyle/>
        <a:p>
          <a:pPr algn="ctr"/>
          <a:endParaRPr lang="es-MX" sz="1600"/>
        </a:p>
      </dgm:t>
    </dgm:pt>
    <dgm:pt modelId="{BBE252FF-CECF-4A89-A2DC-219613882762}">
      <dgm:prSet phldrT="[Texto]" custT="1"/>
      <dgm:spPr/>
      <dgm:t>
        <a:bodyPr/>
        <a:lstStyle/>
        <a:p>
          <a:pPr algn="ctr"/>
          <a:r>
            <a:rPr lang="es-MX" sz="1600"/>
            <a:t>Relacionar saberes.</a:t>
          </a:r>
        </a:p>
      </dgm:t>
    </dgm:pt>
    <dgm:pt modelId="{EA91876E-384F-42B0-A79F-A96A22005F43}" type="parTrans" cxnId="{4D372311-BBD4-4F6F-A4AE-DED486B65D8D}">
      <dgm:prSet/>
      <dgm:spPr/>
      <dgm:t>
        <a:bodyPr/>
        <a:lstStyle/>
        <a:p>
          <a:pPr algn="ctr"/>
          <a:endParaRPr lang="es-MX" sz="1600"/>
        </a:p>
      </dgm:t>
    </dgm:pt>
    <dgm:pt modelId="{72E13B61-94CE-4C51-9BB7-F531A4B6BF4F}" type="sibTrans" cxnId="{4D372311-BBD4-4F6F-A4AE-DED486B65D8D}">
      <dgm:prSet/>
      <dgm:spPr/>
      <dgm:t>
        <a:bodyPr/>
        <a:lstStyle/>
        <a:p>
          <a:pPr algn="ctr"/>
          <a:endParaRPr lang="es-MX" sz="1600"/>
        </a:p>
      </dgm:t>
    </dgm:pt>
    <dgm:pt modelId="{6C3CA2DE-9B52-4299-B450-DDFDDA783A5C}">
      <dgm:prSet phldrT="[Texto]" custT="1"/>
      <dgm:spPr/>
      <dgm:t>
        <a:bodyPr/>
        <a:lstStyle/>
        <a:p>
          <a:pPr algn="ctr"/>
          <a:r>
            <a:rPr lang="es-MX" sz="1600"/>
            <a:t>Transitividad de saberes.</a:t>
          </a:r>
        </a:p>
      </dgm:t>
    </dgm:pt>
    <dgm:pt modelId="{0330254B-A161-4C7C-8120-244A21333325}" type="parTrans" cxnId="{31D20B09-750F-4398-918A-91B4CD440B47}">
      <dgm:prSet/>
      <dgm:spPr/>
      <dgm:t>
        <a:bodyPr/>
        <a:lstStyle/>
        <a:p>
          <a:pPr algn="ctr"/>
          <a:endParaRPr lang="es-MX" sz="1600"/>
        </a:p>
      </dgm:t>
    </dgm:pt>
    <dgm:pt modelId="{71A3D1DC-A64F-480C-BE21-3111264B7C35}" type="sibTrans" cxnId="{31D20B09-750F-4398-918A-91B4CD440B47}">
      <dgm:prSet/>
      <dgm:spPr/>
      <dgm:t>
        <a:bodyPr/>
        <a:lstStyle/>
        <a:p>
          <a:pPr algn="ctr"/>
          <a:endParaRPr lang="es-MX" sz="1600"/>
        </a:p>
      </dgm:t>
    </dgm:pt>
    <dgm:pt modelId="{AD6E9E59-8879-497C-B97F-07569F24B1E9}">
      <dgm:prSet phldrT="[Texto]" custT="1"/>
      <dgm:spPr/>
      <dgm:t>
        <a:bodyPr/>
        <a:lstStyle/>
        <a:p>
          <a:pPr algn="ctr"/>
          <a:r>
            <a:rPr lang="es-MX" sz="1600"/>
            <a:t>Responder preguntas complejas.</a:t>
          </a:r>
        </a:p>
      </dgm:t>
    </dgm:pt>
    <dgm:pt modelId="{4ED93993-A4A7-47B2-B071-47F866472B07}" type="parTrans" cxnId="{32390D41-C087-490B-A84E-D647AC4406F0}">
      <dgm:prSet/>
      <dgm:spPr/>
      <dgm:t>
        <a:bodyPr/>
        <a:lstStyle/>
        <a:p>
          <a:pPr algn="ctr"/>
          <a:endParaRPr lang="es-MX" sz="1600"/>
        </a:p>
      </dgm:t>
    </dgm:pt>
    <dgm:pt modelId="{4985F268-EF0D-4390-BCF9-2AAB12C5DD23}" type="sibTrans" cxnId="{32390D41-C087-490B-A84E-D647AC4406F0}">
      <dgm:prSet/>
      <dgm:spPr/>
      <dgm:t>
        <a:bodyPr/>
        <a:lstStyle/>
        <a:p>
          <a:pPr algn="ctr"/>
          <a:endParaRPr lang="es-MX" sz="1600"/>
        </a:p>
      </dgm:t>
    </dgm:pt>
    <dgm:pt modelId="{155A4762-A0EE-4FF4-9AA9-55CFD8A8D66A}">
      <dgm:prSet phldrT="[Texto]" custT="1"/>
      <dgm:spPr/>
      <dgm:t>
        <a:bodyPr/>
        <a:lstStyle/>
        <a:p>
          <a:pPr algn="ctr"/>
          <a:r>
            <a:rPr lang="es-MX" sz="1600"/>
            <a:t>Nodos de conocimiento compartidos.</a:t>
          </a:r>
        </a:p>
      </dgm:t>
    </dgm:pt>
    <dgm:pt modelId="{199D2087-34C0-4234-81E9-0FE5C48E630C}" type="parTrans" cxnId="{C88D3E43-E3D7-4AB2-B49B-A2F6E251394D}">
      <dgm:prSet/>
      <dgm:spPr/>
      <dgm:t>
        <a:bodyPr/>
        <a:lstStyle/>
        <a:p>
          <a:pPr algn="ctr"/>
          <a:endParaRPr lang="es-MX" sz="1600"/>
        </a:p>
      </dgm:t>
    </dgm:pt>
    <dgm:pt modelId="{EFBF422B-84BC-4DCC-8154-23A385D6640A}" type="sibTrans" cxnId="{C88D3E43-E3D7-4AB2-B49B-A2F6E251394D}">
      <dgm:prSet/>
      <dgm:spPr/>
      <dgm:t>
        <a:bodyPr/>
        <a:lstStyle/>
        <a:p>
          <a:pPr algn="ctr"/>
          <a:endParaRPr lang="es-MX" sz="1600"/>
        </a:p>
      </dgm:t>
    </dgm:pt>
    <dgm:pt modelId="{171D50CF-A2B2-49FA-89DF-4CB25F816169}">
      <dgm:prSet phldrT="[Texto]" custT="1"/>
      <dgm:spPr/>
      <dgm:t>
        <a:bodyPr/>
        <a:lstStyle/>
        <a:p>
          <a:pPr algn="ctr"/>
          <a:r>
            <a:rPr lang="es-MX" sz="1600"/>
            <a:t>Marco epistémico común.</a:t>
          </a:r>
        </a:p>
      </dgm:t>
    </dgm:pt>
    <dgm:pt modelId="{AC3FF663-2DAD-4B31-8A9E-205A0DF0B02B}" type="parTrans" cxnId="{5C5B9AF2-7107-43E5-9A19-270B16579284}">
      <dgm:prSet/>
      <dgm:spPr/>
      <dgm:t>
        <a:bodyPr/>
        <a:lstStyle/>
        <a:p>
          <a:pPr algn="ctr"/>
          <a:endParaRPr lang="es-MX" sz="1600"/>
        </a:p>
      </dgm:t>
    </dgm:pt>
    <dgm:pt modelId="{B150296D-36ED-4FB9-8B8B-4EEF771E7A22}" type="sibTrans" cxnId="{5C5B9AF2-7107-43E5-9A19-270B16579284}">
      <dgm:prSet/>
      <dgm:spPr/>
      <dgm:t>
        <a:bodyPr/>
        <a:lstStyle/>
        <a:p>
          <a:pPr algn="ctr"/>
          <a:endParaRPr lang="es-MX" sz="1600"/>
        </a:p>
      </dgm:t>
    </dgm:pt>
    <dgm:pt modelId="{34259029-14AA-46FF-8269-05A191D2B630}">
      <dgm:prSet phldrT="[Texto]" custT="1"/>
      <dgm:spPr/>
      <dgm:t>
        <a:bodyPr/>
        <a:lstStyle/>
        <a:p>
          <a:pPr algn="ctr"/>
          <a:r>
            <a:rPr lang="es-MX" sz="1600"/>
            <a:t>Multidimensionalidad de los fénomenos.</a:t>
          </a:r>
        </a:p>
      </dgm:t>
    </dgm:pt>
    <dgm:pt modelId="{26A4C84A-3F7D-469B-9750-C3ED9E3DC2CE}" type="parTrans" cxnId="{DB101548-D722-4066-B9FD-00C44FDEE9DB}">
      <dgm:prSet/>
      <dgm:spPr/>
      <dgm:t>
        <a:bodyPr/>
        <a:lstStyle/>
        <a:p>
          <a:pPr algn="ctr"/>
          <a:endParaRPr lang="es-MX" sz="1600"/>
        </a:p>
      </dgm:t>
    </dgm:pt>
    <dgm:pt modelId="{F0A99B9A-A80A-41E3-B21B-739D56DD6DEF}" type="sibTrans" cxnId="{DB101548-D722-4066-B9FD-00C44FDEE9DB}">
      <dgm:prSet/>
      <dgm:spPr/>
      <dgm:t>
        <a:bodyPr/>
        <a:lstStyle/>
        <a:p>
          <a:pPr algn="ctr"/>
          <a:endParaRPr lang="es-MX" sz="1600"/>
        </a:p>
      </dgm:t>
    </dgm:pt>
    <dgm:pt modelId="{08117ACC-B632-4C18-B90A-D59F3346D5BD}">
      <dgm:prSet phldrT="[Texto]" custT="1"/>
      <dgm:spPr/>
      <dgm:t>
        <a:bodyPr/>
        <a:lstStyle/>
        <a:p>
          <a:pPr algn="ctr"/>
          <a:r>
            <a:rPr lang="es-MX" sz="1600"/>
            <a:t>Investigación interdisciplinaria.</a:t>
          </a:r>
        </a:p>
      </dgm:t>
    </dgm:pt>
    <dgm:pt modelId="{E739D631-9601-4A4B-AFEE-7B224A3ACC09}" type="parTrans" cxnId="{FA187DB9-62D2-4086-B3DE-755F177CB49B}">
      <dgm:prSet/>
      <dgm:spPr/>
      <dgm:t>
        <a:bodyPr/>
        <a:lstStyle/>
        <a:p>
          <a:pPr algn="ctr"/>
          <a:endParaRPr lang="es-MX" sz="1600"/>
        </a:p>
      </dgm:t>
    </dgm:pt>
    <dgm:pt modelId="{9EE36BB4-7F1A-4BE1-BF6F-8B2C344EBE85}" type="sibTrans" cxnId="{FA187DB9-62D2-4086-B3DE-755F177CB49B}">
      <dgm:prSet/>
      <dgm:spPr/>
      <dgm:t>
        <a:bodyPr/>
        <a:lstStyle/>
        <a:p>
          <a:pPr algn="ctr"/>
          <a:endParaRPr lang="es-MX" sz="1600"/>
        </a:p>
      </dgm:t>
    </dgm:pt>
    <dgm:pt modelId="{1E7F26B0-A890-46BF-9AE9-A46D912391F0}">
      <dgm:prSet phldrT="[Texto]" custT="1"/>
      <dgm:spPr/>
      <dgm:t>
        <a:bodyPr/>
        <a:lstStyle/>
        <a:p>
          <a:pPr algn="ctr"/>
          <a:r>
            <a:rPr lang="es-MX" sz="1600"/>
            <a:t>Conocimiento es acción.</a:t>
          </a:r>
        </a:p>
      </dgm:t>
    </dgm:pt>
    <dgm:pt modelId="{39CBEA2E-EE4B-40F5-82D2-6BB0230FD32B}" type="parTrans" cxnId="{75D38257-E0EC-4813-B84C-F78724198409}">
      <dgm:prSet/>
      <dgm:spPr/>
      <dgm:t>
        <a:bodyPr/>
        <a:lstStyle/>
        <a:p>
          <a:pPr algn="ctr"/>
          <a:endParaRPr lang="es-MX" sz="1600"/>
        </a:p>
      </dgm:t>
    </dgm:pt>
    <dgm:pt modelId="{4BA0EAD4-0311-4462-BEA3-080F724F1922}" type="sibTrans" cxnId="{75D38257-E0EC-4813-B84C-F78724198409}">
      <dgm:prSet/>
      <dgm:spPr/>
      <dgm:t>
        <a:bodyPr/>
        <a:lstStyle/>
        <a:p>
          <a:pPr algn="ctr"/>
          <a:endParaRPr lang="es-MX" sz="1600"/>
        </a:p>
      </dgm:t>
    </dgm:pt>
    <dgm:pt modelId="{AC1889DF-7935-447F-9359-3382F03172E5}">
      <dgm:prSet phldrT="[Texto]" custT="1"/>
      <dgm:spPr/>
      <dgm:t>
        <a:bodyPr/>
        <a:lstStyle/>
        <a:p>
          <a:pPr algn="ctr"/>
          <a:r>
            <a:rPr lang="es-MX" sz="1600"/>
            <a:t>Interdefinibilidad.</a:t>
          </a:r>
        </a:p>
      </dgm:t>
    </dgm:pt>
    <dgm:pt modelId="{0950E104-5C99-4CE4-A2F0-742EA443C781}" type="parTrans" cxnId="{594EEDD3-B0E9-4E4E-8314-C52D79428275}">
      <dgm:prSet/>
      <dgm:spPr/>
      <dgm:t>
        <a:bodyPr/>
        <a:lstStyle/>
        <a:p>
          <a:pPr algn="ctr"/>
          <a:endParaRPr lang="es-MX" sz="1600"/>
        </a:p>
      </dgm:t>
    </dgm:pt>
    <dgm:pt modelId="{F87FE43A-DAEB-4632-9DD2-81670807A175}" type="sibTrans" cxnId="{594EEDD3-B0E9-4E4E-8314-C52D79428275}">
      <dgm:prSet/>
      <dgm:spPr/>
      <dgm:t>
        <a:bodyPr/>
        <a:lstStyle/>
        <a:p>
          <a:pPr algn="ctr"/>
          <a:endParaRPr lang="es-MX" sz="1600"/>
        </a:p>
      </dgm:t>
    </dgm:pt>
    <dgm:pt modelId="{1082AF25-B02A-4E76-B33F-041B8267F84F}" type="pres">
      <dgm:prSet presAssocID="{692B68E0-9528-478F-9B03-9FC622BDD02C}" presName="composite" presStyleCnt="0">
        <dgm:presLayoutVars>
          <dgm:chMax val="1"/>
          <dgm:dir/>
          <dgm:resizeHandles val="exact"/>
        </dgm:presLayoutVars>
      </dgm:prSet>
      <dgm:spPr/>
    </dgm:pt>
    <dgm:pt modelId="{2C31FD72-E146-4010-AA38-E4B82106008F}" type="pres">
      <dgm:prSet presAssocID="{692B68E0-9528-478F-9B03-9FC622BDD02C}" presName="radial" presStyleCnt="0">
        <dgm:presLayoutVars>
          <dgm:animLvl val="ctr"/>
        </dgm:presLayoutVars>
      </dgm:prSet>
      <dgm:spPr/>
    </dgm:pt>
    <dgm:pt modelId="{F77D6BC2-350E-4D27-8F63-32F609BC3FAD}" type="pres">
      <dgm:prSet presAssocID="{B242DE3E-E8F2-46D6-BE02-AD7FF01C461F}" presName="centerShape" presStyleLbl="vennNode1" presStyleIdx="0" presStyleCnt="12"/>
      <dgm:spPr/>
    </dgm:pt>
    <dgm:pt modelId="{02F76ABB-7909-46C2-8E1B-4F15F13534DD}" type="pres">
      <dgm:prSet presAssocID="{985B1BCE-ADFD-4F23-81CC-A7BE0B6B1CDC}" presName="node" presStyleLbl="vennNode1" presStyleIdx="1" presStyleCnt="12">
        <dgm:presLayoutVars>
          <dgm:bulletEnabled val="1"/>
        </dgm:presLayoutVars>
      </dgm:prSet>
      <dgm:spPr/>
    </dgm:pt>
    <dgm:pt modelId="{479420A3-68A4-4E31-8F22-997D2625F6B5}" type="pres">
      <dgm:prSet presAssocID="{5E0120CE-695F-4E4E-87F5-99F41ED05A28}" presName="node" presStyleLbl="vennNode1" presStyleIdx="2" presStyleCnt="12">
        <dgm:presLayoutVars>
          <dgm:bulletEnabled val="1"/>
        </dgm:presLayoutVars>
      </dgm:prSet>
      <dgm:spPr/>
    </dgm:pt>
    <dgm:pt modelId="{481485E1-940E-4555-997F-8D89596B555A}" type="pres">
      <dgm:prSet presAssocID="{BBE252FF-CECF-4A89-A2DC-219613882762}" presName="node" presStyleLbl="vennNode1" presStyleIdx="3" presStyleCnt="12">
        <dgm:presLayoutVars>
          <dgm:bulletEnabled val="1"/>
        </dgm:presLayoutVars>
      </dgm:prSet>
      <dgm:spPr/>
    </dgm:pt>
    <dgm:pt modelId="{828ED689-4ED0-45D6-9987-CC60982687B1}" type="pres">
      <dgm:prSet presAssocID="{AD6E9E59-8879-497C-B97F-07569F24B1E9}" presName="node" presStyleLbl="vennNode1" presStyleIdx="4" presStyleCnt="12">
        <dgm:presLayoutVars>
          <dgm:bulletEnabled val="1"/>
        </dgm:presLayoutVars>
      </dgm:prSet>
      <dgm:spPr/>
    </dgm:pt>
    <dgm:pt modelId="{1304FABC-D15A-444A-8111-379F8BB5E307}" type="pres">
      <dgm:prSet presAssocID="{6C3CA2DE-9B52-4299-B450-DDFDDA783A5C}" presName="node" presStyleLbl="vennNode1" presStyleIdx="5" presStyleCnt="12">
        <dgm:presLayoutVars>
          <dgm:bulletEnabled val="1"/>
        </dgm:presLayoutVars>
      </dgm:prSet>
      <dgm:spPr/>
    </dgm:pt>
    <dgm:pt modelId="{C5D92D05-93B6-4278-8DD8-6A5C98DE94FF}" type="pres">
      <dgm:prSet presAssocID="{155A4762-A0EE-4FF4-9AA9-55CFD8A8D66A}" presName="node" presStyleLbl="vennNode1" presStyleIdx="6" presStyleCnt="12">
        <dgm:presLayoutVars>
          <dgm:bulletEnabled val="1"/>
        </dgm:presLayoutVars>
      </dgm:prSet>
      <dgm:spPr/>
    </dgm:pt>
    <dgm:pt modelId="{905196B2-6860-4767-9E82-CF8063FC4916}" type="pres">
      <dgm:prSet presAssocID="{171D50CF-A2B2-49FA-89DF-4CB25F816169}" presName="node" presStyleLbl="vennNode1" presStyleIdx="7" presStyleCnt="12">
        <dgm:presLayoutVars>
          <dgm:bulletEnabled val="1"/>
        </dgm:presLayoutVars>
      </dgm:prSet>
      <dgm:spPr/>
    </dgm:pt>
    <dgm:pt modelId="{599063F0-6EC4-4A25-A653-2C40FD85EA38}" type="pres">
      <dgm:prSet presAssocID="{34259029-14AA-46FF-8269-05A191D2B630}" presName="node" presStyleLbl="vennNode1" presStyleIdx="8" presStyleCnt="12">
        <dgm:presLayoutVars>
          <dgm:bulletEnabled val="1"/>
        </dgm:presLayoutVars>
      </dgm:prSet>
      <dgm:spPr/>
    </dgm:pt>
    <dgm:pt modelId="{38A029C6-59BC-4FF9-ADFE-A3073459646B}" type="pres">
      <dgm:prSet presAssocID="{08117ACC-B632-4C18-B90A-D59F3346D5BD}" presName="node" presStyleLbl="vennNode1" presStyleIdx="9" presStyleCnt="12">
        <dgm:presLayoutVars>
          <dgm:bulletEnabled val="1"/>
        </dgm:presLayoutVars>
      </dgm:prSet>
      <dgm:spPr/>
    </dgm:pt>
    <dgm:pt modelId="{19A3544E-7A70-4888-B0C0-80EEE76D124A}" type="pres">
      <dgm:prSet presAssocID="{1E7F26B0-A890-46BF-9AE9-A46D912391F0}" presName="node" presStyleLbl="vennNode1" presStyleIdx="10" presStyleCnt="12">
        <dgm:presLayoutVars>
          <dgm:bulletEnabled val="1"/>
        </dgm:presLayoutVars>
      </dgm:prSet>
      <dgm:spPr/>
    </dgm:pt>
    <dgm:pt modelId="{CC4F98A6-34F2-4FAE-8777-9782F4F431C7}" type="pres">
      <dgm:prSet presAssocID="{AC1889DF-7935-447F-9359-3382F03172E5}" presName="node" presStyleLbl="vennNode1" presStyleIdx="11" presStyleCnt="12">
        <dgm:presLayoutVars>
          <dgm:bulletEnabled val="1"/>
        </dgm:presLayoutVars>
      </dgm:prSet>
      <dgm:spPr/>
    </dgm:pt>
  </dgm:ptLst>
  <dgm:cxnLst>
    <dgm:cxn modelId="{B25A1403-F3FC-4E93-814E-6C9E2437AFDF}" type="presOf" srcId="{155A4762-A0EE-4FF4-9AA9-55CFD8A8D66A}" destId="{C5D92D05-93B6-4278-8DD8-6A5C98DE94FF}" srcOrd="0" destOrd="0" presId="urn:microsoft.com/office/officeart/2005/8/layout/radial3"/>
    <dgm:cxn modelId="{31D20B09-750F-4398-918A-91B4CD440B47}" srcId="{B242DE3E-E8F2-46D6-BE02-AD7FF01C461F}" destId="{6C3CA2DE-9B52-4299-B450-DDFDDA783A5C}" srcOrd="4" destOrd="0" parTransId="{0330254B-A161-4C7C-8120-244A21333325}" sibTransId="{71A3D1DC-A64F-480C-BE21-3111264B7C35}"/>
    <dgm:cxn modelId="{4D372311-BBD4-4F6F-A4AE-DED486B65D8D}" srcId="{B242DE3E-E8F2-46D6-BE02-AD7FF01C461F}" destId="{BBE252FF-CECF-4A89-A2DC-219613882762}" srcOrd="2" destOrd="0" parTransId="{EA91876E-384F-42B0-A79F-A96A22005F43}" sibTransId="{72E13B61-94CE-4C51-9BB7-F531A4B6BF4F}"/>
    <dgm:cxn modelId="{313CDF29-417D-40AF-B0A2-EFFCECC4ED4F}" type="presOf" srcId="{AC1889DF-7935-447F-9359-3382F03172E5}" destId="{CC4F98A6-34F2-4FAE-8777-9782F4F431C7}" srcOrd="0" destOrd="0" presId="urn:microsoft.com/office/officeart/2005/8/layout/radial3"/>
    <dgm:cxn modelId="{BD76ED2C-95B3-4344-B5F4-E985BCA3C76D}" type="presOf" srcId="{6C3CA2DE-9B52-4299-B450-DDFDDA783A5C}" destId="{1304FABC-D15A-444A-8111-379F8BB5E307}" srcOrd="0" destOrd="0" presId="urn:microsoft.com/office/officeart/2005/8/layout/radial3"/>
    <dgm:cxn modelId="{B57D0634-25D4-4010-82BF-ACFD4826E50A}" type="presOf" srcId="{B242DE3E-E8F2-46D6-BE02-AD7FF01C461F}" destId="{F77D6BC2-350E-4D27-8F63-32F609BC3FAD}" srcOrd="0" destOrd="0" presId="urn:microsoft.com/office/officeart/2005/8/layout/radial3"/>
    <dgm:cxn modelId="{32390D41-C087-490B-A84E-D647AC4406F0}" srcId="{B242DE3E-E8F2-46D6-BE02-AD7FF01C461F}" destId="{AD6E9E59-8879-497C-B97F-07569F24B1E9}" srcOrd="3" destOrd="0" parTransId="{4ED93993-A4A7-47B2-B071-47F866472B07}" sibTransId="{4985F268-EF0D-4390-BCF9-2AAB12C5DD23}"/>
    <dgm:cxn modelId="{CA08C161-73D9-4F73-BD70-0733551C1E4E}" type="presOf" srcId="{5E0120CE-695F-4E4E-87F5-99F41ED05A28}" destId="{479420A3-68A4-4E31-8F22-997D2625F6B5}" srcOrd="0" destOrd="0" presId="urn:microsoft.com/office/officeart/2005/8/layout/radial3"/>
    <dgm:cxn modelId="{C88D3E43-E3D7-4AB2-B49B-A2F6E251394D}" srcId="{B242DE3E-E8F2-46D6-BE02-AD7FF01C461F}" destId="{155A4762-A0EE-4FF4-9AA9-55CFD8A8D66A}" srcOrd="5" destOrd="0" parTransId="{199D2087-34C0-4234-81E9-0FE5C48E630C}" sibTransId="{EFBF422B-84BC-4DCC-8154-23A385D6640A}"/>
    <dgm:cxn modelId="{DB101548-D722-4066-B9FD-00C44FDEE9DB}" srcId="{B242DE3E-E8F2-46D6-BE02-AD7FF01C461F}" destId="{34259029-14AA-46FF-8269-05A191D2B630}" srcOrd="7" destOrd="0" parTransId="{26A4C84A-3F7D-469B-9750-C3ED9E3DC2CE}" sibTransId="{F0A99B9A-A80A-41E3-B21B-739D56DD6DEF}"/>
    <dgm:cxn modelId="{53EE1355-03F8-4A7D-AE0B-3831C4DEA88D}" type="presOf" srcId="{AD6E9E59-8879-497C-B97F-07569F24B1E9}" destId="{828ED689-4ED0-45D6-9987-CC60982687B1}" srcOrd="0" destOrd="0" presId="urn:microsoft.com/office/officeart/2005/8/layout/radial3"/>
    <dgm:cxn modelId="{75D38257-E0EC-4813-B84C-F78724198409}" srcId="{B242DE3E-E8F2-46D6-BE02-AD7FF01C461F}" destId="{1E7F26B0-A890-46BF-9AE9-A46D912391F0}" srcOrd="9" destOrd="0" parTransId="{39CBEA2E-EE4B-40F5-82D2-6BB0230FD32B}" sibTransId="{4BA0EAD4-0311-4462-BEA3-080F724F1922}"/>
    <dgm:cxn modelId="{DCA94087-0208-48BE-B70D-0879B683CD97}" srcId="{692B68E0-9528-478F-9B03-9FC622BDD02C}" destId="{B242DE3E-E8F2-46D6-BE02-AD7FF01C461F}" srcOrd="0" destOrd="0" parTransId="{4E5990C8-898F-4CAD-A3FD-78A961421D57}" sibTransId="{757A1E21-D4CF-4821-8A75-C3A1D35A7F18}"/>
    <dgm:cxn modelId="{1A84A29D-FED8-472E-957E-8AFA2B46D471}" type="presOf" srcId="{692B68E0-9528-478F-9B03-9FC622BDD02C}" destId="{1082AF25-B02A-4E76-B33F-041B8267F84F}" srcOrd="0" destOrd="0" presId="urn:microsoft.com/office/officeart/2005/8/layout/radial3"/>
    <dgm:cxn modelId="{E042C6AA-73E5-49D7-9671-24D581A97404}" type="presOf" srcId="{34259029-14AA-46FF-8269-05A191D2B630}" destId="{599063F0-6EC4-4A25-A653-2C40FD85EA38}" srcOrd="0" destOrd="0" presId="urn:microsoft.com/office/officeart/2005/8/layout/radial3"/>
    <dgm:cxn modelId="{9690B1B0-0287-4093-B7AE-985CEA90FC5D}" type="presOf" srcId="{BBE252FF-CECF-4A89-A2DC-219613882762}" destId="{481485E1-940E-4555-997F-8D89596B555A}" srcOrd="0" destOrd="0" presId="urn:microsoft.com/office/officeart/2005/8/layout/radial3"/>
    <dgm:cxn modelId="{FA187DB9-62D2-4086-B3DE-755F177CB49B}" srcId="{B242DE3E-E8F2-46D6-BE02-AD7FF01C461F}" destId="{08117ACC-B632-4C18-B90A-D59F3346D5BD}" srcOrd="8" destOrd="0" parTransId="{E739D631-9601-4A4B-AFEE-7B224A3ACC09}" sibTransId="{9EE36BB4-7F1A-4BE1-BF6F-8B2C344EBE85}"/>
    <dgm:cxn modelId="{C570A7D1-2B58-4FC3-BD30-28145F20EE30}" type="presOf" srcId="{985B1BCE-ADFD-4F23-81CC-A7BE0B6B1CDC}" destId="{02F76ABB-7909-46C2-8E1B-4F15F13534DD}" srcOrd="0" destOrd="0" presId="urn:microsoft.com/office/officeart/2005/8/layout/radial3"/>
    <dgm:cxn modelId="{594EEDD3-B0E9-4E4E-8314-C52D79428275}" srcId="{B242DE3E-E8F2-46D6-BE02-AD7FF01C461F}" destId="{AC1889DF-7935-447F-9359-3382F03172E5}" srcOrd="10" destOrd="0" parTransId="{0950E104-5C99-4CE4-A2F0-742EA443C781}" sibTransId="{F87FE43A-DAEB-4632-9DD2-81670807A175}"/>
    <dgm:cxn modelId="{A65ACFE1-386E-4516-A829-AA57CF516F64}" type="presOf" srcId="{08117ACC-B632-4C18-B90A-D59F3346D5BD}" destId="{38A029C6-59BC-4FF9-ADFE-A3073459646B}" srcOrd="0" destOrd="0" presId="urn:microsoft.com/office/officeart/2005/8/layout/radial3"/>
    <dgm:cxn modelId="{9BE676E4-CD15-4999-B8B2-7EC7E86C26DE}" srcId="{B242DE3E-E8F2-46D6-BE02-AD7FF01C461F}" destId="{5E0120CE-695F-4E4E-87F5-99F41ED05A28}" srcOrd="1" destOrd="0" parTransId="{E8D32B23-106A-4DC8-93B7-0907C95D9566}" sibTransId="{3C06FDB8-0506-4250-B648-69F3C18BB232}"/>
    <dgm:cxn modelId="{2A5A61E7-6812-47C1-A259-05084F933E22}" type="presOf" srcId="{171D50CF-A2B2-49FA-89DF-4CB25F816169}" destId="{905196B2-6860-4767-9E82-CF8063FC4916}" srcOrd="0" destOrd="0" presId="urn:microsoft.com/office/officeart/2005/8/layout/radial3"/>
    <dgm:cxn modelId="{B3AF50EC-69E7-473A-B29E-41F000B9FA7B}" srcId="{B242DE3E-E8F2-46D6-BE02-AD7FF01C461F}" destId="{985B1BCE-ADFD-4F23-81CC-A7BE0B6B1CDC}" srcOrd="0" destOrd="0" parTransId="{A7D18E9C-3498-4531-AE55-A900EBE10882}" sibTransId="{BD65624C-B389-439F-A127-4CA80078024E}"/>
    <dgm:cxn modelId="{5C5B9AF2-7107-43E5-9A19-270B16579284}" srcId="{B242DE3E-E8F2-46D6-BE02-AD7FF01C461F}" destId="{171D50CF-A2B2-49FA-89DF-4CB25F816169}" srcOrd="6" destOrd="0" parTransId="{AC3FF663-2DAD-4B31-8A9E-205A0DF0B02B}" sibTransId="{B150296D-36ED-4FB9-8B8B-4EEF771E7A22}"/>
    <dgm:cxn modelId="{61E413F5-0193-4FD4-AEC7-57AA96CF786B}" type="presOf" srcId="{1E7F26B0-A890-46BF-9AE9-A46D912391F0}" destId="{19A3544E-7A70-4888-B0C0-80EEE76D124A}" srcOrd="0" destOrd="0" presId="urn:microsoft.com/office/officeart/2005/8/layout/radial3"/>
    <dgm:cxn modelId="{0C267363-7583-43F0-91FA-C95F6E2CD237}" type="presParOf" srcId="{1082AF25-B02A-4E76-B33F-041B8267F84F}" destId="{2C31FD72-E146-4010-AA38-E4B82106008F}" srcOrd="0" destOrd="0" presId="urn:microsoft.com/office/officeart/2005/8/layout/radial3"/>
    <dgm:cxn modelId="{0D41B879-76FE-4F7A-85D8-1FA07C884EDF}" type="presParOf" srcId="{2C31FD72-E146-4010-AA38-E4B82106008F}" destId="{F77D6BC2-350E-4D27-8F63-32F609BC3FAD}" srcOrd="0" destOrd="0" presId="urn:microsoft.com/office/officeart/2005/8/layout/radial3"/>
    <dgm:cxn modelId="{7B8C7821-CE9F-499F-A7EB-86C53C4D5918}" type="presParOf" srcId="{2C31FD72-E146-4010-AA38-E4B82106008F}" destId="{02F76ABB-7909-46C2-8E1B-4F15F13534DD}" srcOrd="1" destOrd="0" presId="urn:microsoft.com/office/officeart/2005/8/layout/radial3"/>
    <dgm:cxn modelId="{9E4B9728-E80D-4DA9-A978-5B07E7D3D490}" type="presParOf" srcId="{2C31FD72-E146-4010-AA38-E4B82106008F}" destId="{479420A3-68A4-4E31-8F22-997D2625F6B5}" srcOrd="2" destOrd="0" presId="urn:microsoft.com/office/officeart/2005/8/layout/radial3"/>
    <dgm:cxn modelId="{0A777CB1-9D83-45A2-BD8F-1B511B13B501}" type="presParOf" srcId="{2C31FD72-E146-4010-AA38-E4B82106008F}" destId="{481485E1-940E-4555-997F-8D89596B555A}" srcOrd="3" destOrd="0" presId="urn:microsoft.com/office/officeart/2005/8/layout/radial3"/>
    <dgm:cxn modelId="{A1078C79-DF55-4154-8A27-287C55C6D737}" type="presParOf" srcId="{2C31FD72-E146-4010-AA38-E4B82106008F}" destId="{828ED689-4ED0-45D6-9987-CC60982687B1}" srcOrd="4" destOrd="0" presId="urn:microsoft.com/office/officeart/2005/8/layout/radial3"/>
    <dgm:cxn modelId="{A59BD45B-4521-433F-A371-9B8D9C45D167}" type="presParOf" srcId="{2C31FD72-E146-4010-AA38-E4B82106008F}" destId="{1304FABC-D15A-444A-8111-379F8BB5E307}" srcOrd="5" destOrd="0" presId="urn:microsoft.com/office/officeart/2005/8/layout/radial3"/>
    <dgm:cxn modelId="{FCFE50FE-0444-48E9-8E08-18462F652AC2}" type="presParOf" srcId="{2C31FD72-E146-4010-AA38-E4B82106008F}" destId="{C5D92D05-93B6-4278-8DD8-6A5C98DE94FF}" srcOrd="6" destOrd="0" presId="urn:microsoft.com/office/officeart/2005/8/layout/radial3"/>
    <dgm:cxn modelId="{7569A10E-6506-48BD-8BC9-2C7DCC8A9F29}" type="presParOf" srcId="{2C31FD72-E146-4010-AA38-E4B82106008F}" destId="{905196B2-6860-4767-9E82-CF8063FC4916}" srcOrd="7" destOrd="0" presId="urn:microsoft.com/office/officeart/2005/8/layout/radial3"/>
    <dgm:cxn modelId="{1B40D9AB-B237-44CA-8AE9-37BACCEB1560}" type="presParOf" srcId="{2C31FD72-E146-4010-AA38-E4B82106008F}" destId="{599063F0-6EC4-4A25-A653-2C40FD85EA38}" srcOrd="8" destOrd="0" presId="urn:microsoft.com/office/officeart/2005/8/layout/radial3"/>
    <dgm:cxn modelId="{5C67372F-6DE9-48A2-8E9D-05E0A194F9BB}" type="presParOf" srcId="{2C31FD72-E146-4010-AA38-E4B82106008F}" destId="{38A029C6-59BC-4FF9-ADFE-A3073459646B}" srcOrd="9" destOrd="0" presId="urn:microsoft.com/office/officeart/2005/8/layout/radial3"/>
    <dgm:cxn modelId="{5A72A70E-3D2C-46A9-95EF-632BDF534FBB}" type="presParOf" srcId="{2C31FD72-E146-4010-AA38-E4B82106008F}" destId="{19A3544E-7A70-4888-B0C0-80EEE76D124A}" srcOrd="10" destOrd="0" presId="urn:microsoft.com/office/officeart/2005/8/layout/radial3"/>
    <dgm:cxn modelId="{AE0D0AD9-B5D0-489D-8696-4F5B20CD98C1}" type="presParOf" srcId="{2C31FD72-E146-4010-AA38-E4B82106008F}" destId="{CC4F98A6-34F2-4FAE-8777-9782F4F431C7}" srcOrd="11"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664C9-4585-490C-A127-DF807E6ECD89}">
      <dsp:nvSpPr>
        <dsp:cNvPr id="0" name=""/>
        <dsp:cNvSpPr/>
      </dsp:nvSpPr>
      <dsp:spPr>
        <a:xfrm>
          <a:off x="2776579" y="4736261"/>
          <a:ext cx="281940" cy="91440"/>
        </a:xfrm>
        <a:custGeom>
          <a:avLst/>
          <a:gdLst/>
          <a:ahLst/>
          <a:cxnLst/>
          <a:rect l="0" t="0" r="0" b="0"/>
          <a:pathLst>
            <a:path>
              <a:moveTo>
                <a:pt x="0" y="45720"/>
              </a:moveTo>
              <a:lnTo>
                <a:pt x="281940" y="4572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910501" y="4774933"/>
        <a:ext cx="14097" cy="14097"/>
      </dsp:txXfrm>
    </dsp:sp>
    <dsp:sp modelId="{135D118F-76C7-4000-85AD-9BFEE5C1A14E}">
      <dsp:nvSpPr>
        <dsp:cNvPr id="0" name=""/>
        <dsp:cNvSpPr/>
      </dsp:nvSpPr>
      <dsp:spPr>
        <a:xfrm>
          <a:off x="1084935" y="2498736"/>
          <a:ext cx="281940" cy="2283245"/>
        </a:xfrm>
        <a:custGeom>
          <a:avLst/>
          <a:gdLst/>
          <a:ahLst/>
          <a:cxnLst/>
          <a:rect l="0" t="0" r="0" b="0"/>
          <a:pathLst>
            <a:path>
              <a:moveTo>
                <a:pt x="0" y="0"/>
              </a:moveTo>
              <a:lnTo>
                <a:pt x="140970" y="0"/>
              </a:lnTo>
              <a:lnTo>
                <a:pt x="140970" y="2283245"/>
              </a:lnTo>
              <a:lnTo>
                <a:pt x="281940" y="2283245"/>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MX" sz="800" kern="1200"/>
        </a:p>
      </dsp:txBody>
      <dsp:txXfrm>
        <a:off x="1168391" y="3582844"/>
        <a:ext cx="115029" cy="115029"/>
      </dsp:txXfrm>
    </dsp:sp>
    <dsp:sp modelId="{193650ED-B6FE-44BD-8A42-934D1116CA6B}">
      <dsp:nvSpPr>
        <dsp:cNvPr id="0" name=""/>
        <dsp:cNvSpPr/>
      </dsp:nvSpPr>
      <dsp:spPr>
        <a:xfrm>
          <a:off x="2776579" y="4199027"/>
          <a:ext cx="281940" cy="91440"/>
        </a:xfrm>
        <a:custGeom>
          <a:avLst/>
          <a:gdLst/>
          <a:ahLst/>
          <a:cxnLst/>
          <a:rect l="0" t="0" r="0" b="0"/>
          <a:pathLst>
            <a:path>
              <a:moveTo>
                <a:pt x="0" y="45720"/>
              </a:moveTo>
              <a:lnTo>
                <a:pt x="281940" y="4572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910501" y="4237699"/>
        <a:ext cx="14097" cy="14097"/>
      </dsp:txXfrm>
    </dsp:sp>
    <dsp:sp modelId="{D95C94F7-CE3B-4AB0-8997-5F7274448F92}">
      <dsp:nvSpPr>
        <dsp:cNvPr id="0" name=""/>
        <dsp:cNvSpPr/>
      </dsp:nvSpPr>
      <dsp:spPr>
        <a:xfrm>
          <a:off x="1084935" y="2498736"/>
          <a:ext cx="281940" cy="1746011"/>
        </a:xfrm>
        <a:custGeom>
          <a:avLst/>
          <a:gdLst/>
          <a:ahLst/>
          <a:cxnLst/>
          <a:rect l="0" t="0" r="0" b="0"/>
          <a:pathLst>
            <a:path>
              <a:moveTo>
                <a:pt x="0" y="0"/>
              </a:moveTo>
              <a:lnTo>
                <a:pt x="140970" y="0"/>
              </a:lnTo>
              <a:lnTo>
                <a:pt x="140970" y="1746011"/>
              </a:lnTo>
              <a:lnTo>
                <a:pt x="281940" y="1746011"/>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MX" sz="600" kern="1200"/>
        </a:p>
      </dsp:txBody>
      <dsp:txXfrm>
        <a:off x="1181690" y="3327526"/>
        <a:ext cx="88431" cy="88431"/>
      </dsp:txXfrm>
    </dsp:sp>
    <dsp:sp modelId="{911B6F8B-7537-46FA-9394-E139E6395947}">
      <dsp:nvSpPr>
        <dsp:cNvPr id="0" name=""/>
        <dsp:cNvSpPr/>
      </dsp:nvSpPr>
      <dsp:spPr>
        <a:xfrm>
          <a:off x="2776579" y="3661793"/>
          <a:ext cx="281940" cy="91440"/>
        </a:xfrm>
        <a:custGeom>
          <a:avLst/>
          <a:gdLst/>
          <a:ahLst/>
          <a:cxnLst/>
          <a:rect l="0" t="0" r="0" b="0"/>
          <a:pathLst>
            <a:path>
              <a:moveTo>
                <a:pt x="0" y="45720"/>
              </a:moveTo>
              <a:lnTo>
                <a:pt x="281940" y="4572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910501" y="3700464"/>
        <a:ext cx="14097" cy="14097"/>
      </dsp:txXfrm>
    </dsp:sp>
    <dsp:sp modelId="{7314E1FD-35FE-4A6A-A4E1-C1E7BBE5A09E}">
      <dsp:nvSpPr>
        <dsp:cNvPr id="0" name=""/>
        <dsp:cNvSpPr/>
      </dsp:nvSpPr>
      <dsp:spPr>
        <a:xfrm>
          <a:off x="1084935" y="2498736"/>
          <a:ext cx="281940" cy="1208777"/>
        </a:xfrm>
        <a:custGeom>
          <a:avLst/>
          <a:gdLst/>
          <a:ahLst/>
          <a:cxnLst/>
          <a:rect l="0" t="0" r="0" b="0"/>
          <a:pathLst>
            <a:path>
              <a:moveTo>
                <a:pt x="0" y="0"/>
              </a:moveTo>
              <a:lnTo>
                <a:pt x="140970" y="0"/>
              </a:lnTo>
              <a:lnTo>
                <a:pt x="140970" y="1208777"/>
              </a:lnTo>
              <a:lnTo>
                <a:pt x="281940" y="1208777"/>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194875" y="3072094"/>
        <a:ext cx="62061" cy="62061"/>
      </dsp:txXfrm>
    </dsp:sp>
    <dsp:sp modelId="{FE5F8F9D-7DAB-4D8B-BCB2-81E9FD46721B}">
      <dsp:nvSpPr>
        <dsp:cNvPr id="0" name=""/>
        <dsp:cNvSpPr/>
      </dsp:nvSpPr>
      <dsp:spPr>
        <a:xfrm>
          <a:off x="1084935" y="2498736"/>
          <a:ext cx="281940" cy="671542"/>
        </a:xfrm>
        <a:custGeom>
          <a:avLst/>
          <a:gdLst/>
          <a:ahLst/>
          <a:cxnLst/>
          <a:rect l="0" t="0" r="0" b="0"/>
          <a:pathLst>
            <a:path>
              <a:moveTo>
                <a:pt x="0" y="0"/>
              </a:moveTo>
              <a:lnTo>
                <a:pt x="140970" y="0"/>
              </a:lnTo>
              <a:lnTo>
                <a:pt x="140970" y="671542"/>
              </a:lnTo>
              <a:lnTo>
                <a:pt x="281940" y="671542"/>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207697" y="2816299"/>
        <a:ext cx="36416" cy="36416"/>
      </dsp:txXfrm>
    </dsp:sp>
    <dsp:sp modelId="{4A4907DF-0A64-4DBE-984E-6304C7F44D6C}">
      <dsp:nvSpPr>
        <dsp:cNvPr id="0" name=""/>
        <dsp:cNvSpPr/>
      </dsp:nvSpPr>
      <dsp:spPr>
        <a:xfrm>
          <a:off x="2776579" y="2587324"/>
          <a:ext cx="281940" cy="91440"/>
        </a:xfrm>
        <a:custGeom>
          <a:avLst/>
          <a:gdLst/>
          <a:ahLst/>
          <a:cxnLst/>
          <a:rect l="0" t="0" r="0" b="0"/>
          <a:pathLst>
            <a:path>
              <a:moveTo>
                <a:pt x="0" y="45720"/>
              </a:moveTo>
              <a:lnTo>
                <a:pt x="281940" y="4572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910501" y="2625996"/>
        <a:ext cx="14097" cy="14097"/>
      </dsp:txXfrm>
    </dsp:sp>
    <dsp:sp modelId="{0DF0FE02-E71E-4FD9-B0CD-B633F2405B58}">
      <dsp:nvSpPr>
        <dsp:cNvPr id="0" name=""/>
        <dsp:cNvSpPr/>
      </dsp:nvSpPr>
      <dsp:spPr>
        <a:xfrm>
          <a:off x="1084935" y="2498736"/>
          <a:ext cx="281940" cy="134308"/>
        </a:xfrm>
        <a:custGeom>
          <a:avLst/>
          <a:gdLst/>
          <a:ahLst/>
          <a:cxnLst/>
          <a:rect l="0" t="0" r="0" b="0"/>
          <a:pathLst>
            <a:path>
              <a:moveTo>
                <a:pt x="0" y="0"/>
              </a:moveTo>
              <a:lnTo>
                <a:pt x="140970" y="0"/>
              </a:lnTo>
              <a:lnTo>
                <a:pt x="140970" y="134308"/>
              </a:lnTo>
              <a:lnTo>
                <a:pt x="281940" y="134308"/>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218098" y="2558082"/>
        <a:ext cx="15614" cy="15614"/>
      </dsp:txXfrm>
    </dsp:sp>
    <dsp:sp modelId="{D8693BB9-5A40-4F27-A84B-F18DF2FCEA4B}">
      <dsp:nvSpPr>
        <dsp:cNvPr id="0" name=""/>
        <dsp:cNvSpPr/>
      </dsp:nvSpPr>
      <dsp:spPr>
        <a:xfrm>
          <a:off x="6159866" y="2318707"/>
          <a:ext cx="281940" cy="91440"/>
        </a:xfrm>
        <a:custGeom>
          <a:avLst/>
          <a:gdLst/>
          <a:ahLst/>
          <a:cxnLst/>
          <a:rect l="0" t="0" r="0" b="0"/>
          <a:pathLst>
            <a:path>
              <a:moveTo>
                <a:pt x="0" y="45720"/>
              </a:moveTo>
              <a:lnTo>
                <a:pt x="281940" y="4572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6293788" y="2357378"/>
        <a:ext cx="14097" cy="14097"/>
      </dsp:txXfrm>
    </dsp:sp>
    <dsp:sp modelId="{62112CAE-D34C-4D80-ADC6-B8314D07A13F}">
      <dsp:nvSpPr>
        <dsp:cNvPr id="0" name=""/>
        <dsp:cNvSpPr/>
      </dsp:nvSpPr>
      <dsp:spPr>
        <a:xfrm>
          <a:off x="4468222" y="2095810"/>
          <a:ext cx="281940" cy="268617"/>
        </a:xfrm>
        <a:custGeom>
          <a:avLst/>
          <a:gdLst/>
          <a:ahLst/>
          <a:cxnLst/>
          <a:rect l="0" t="0" r="0" b="0"/>
          <a:pathLst>
            <a:path>
              <a:moveTo>
                <a:pt x="0" y="0"/>
              </a:moveTo>
              <a:lnTo>
                <a:pt x="140970" y="0"/>
              </a:lnTo>
              <a:lnTo>
                <a:pt x="140970" y="268617"/>
              </a:lnTo>
              <a:lnTo>
                <a:pt x="281940" y="268617"/>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599457" y="2220383"/>
        <a:ext cx="19470" cy="19470"/>
      </dsp:txXfrm>
    </dsp:sp>
    <dsp:sp modelId="{D152A48F-8A3B-4124-8775-E0A27D547788}">
      <dsp:nvSpPr>
        <dsp:cNvPr id="0" name=""/>
        <dsp:cNvSpPr/>
      </dsp:nvSpPr>
      <dsp:spPr>
        <a:xfrm>
          <a:off x="4468222" y="1827193"/>
          <a:ext cx="281940" cy="268617"/>
        </a:xfrm>
        <a:custGeom>
          <a:avLst/>
          <a:gdLst/>
          <a:ahLst/>
          <a:cxnLst/>
          <a:rect l="0" t="0" r="0" b="0"/>
          <a:pathLst>
            <a:path>
              <a:moveTo>
                <a:pt x="0" y="268617"/>
              </a:moveTo>
              <a:lnTo>
                <a:pt x="140970" y="268617"/>
              </a:lnTo>
              <a:lnTo>
                <a:pt x="140970" y="0"/>
              </a:lnTo>
              <a:lnTo>
                <a:pt x="281940" y="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599457" y="1951766"/>
        <a:ext cx="19470" cy="19470"/>
      </dsp:txXfrm>
    </dsp:sp>
    <dsp:sp modelId="{4B4536B9-0646-4E07-A68C-1F26C4A38963}">
      <dsp:nvSpPr>
        <dsp:cNvPr id="0" name=""/>
        <dsp:cNvSpPr/>
      </dsp:nvSpPr>
      <dsp:spPr>
        <a:xfrm>
          <a:off x="2776579" y="2050090"/>
          <a:ext cx="281940" cy="91440"/>
        </a:xfrm>
        <a:custGeom>
          <a:avLst/>
          <a:gdLst/>
          <a:ahLst/>
          <a:cxnLst/>
          <a:rect l="0" t="0" r="0" b="0"/>
          <a:pathLst>
            <a:path>
              <a:moveTo>
                <a:pt x="0" y="45720"/>
              </a:moveTo>
              <a:lnTo>
                <a:pt x="281940" y="4572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910501" y="2088761"/>
        <a:ext cx="14097" cy="14097"/>
      </dsp:txXfrm>
    </dsp:sp>
    <dsp:sp modelId="{0A10E359-BC17-4EA0-81CF-98BA3BBEFB5D}">
      <dsp:nvSpPr>
        <dsp:cNvPr id="0" name=""/>
        <dsp:cNvSpPr/>
      </dsp:nvSpPr>
      <dsp:spPr>
        <a:xfrm>
          <a:off x="1084935" y="2095810"/>
          <a:ext cx="281940" cy="402925"/>
        </a:xfrm>
        <a:custGeom>
          <a:avLst/>
          <a:gdLst/>
          <a:ahLst/>
          <a:cxnLst/>
          <a:rect l="0" t="0" r="0" b="0"/>
          <a:pathLst>
            <a:path>
              <a:moveTo>
                <a:pt x="0" y="402925"/>
              </a:moveTo>
              <a:lnTo>
                <a:pt x="140970" y="402925"/>
              </a:lnTo>
              <a:lnTo>
                <a:pt x="140970" y="0"/>
              </a:lnTo>
              <a:lnTo>
                <a:pt x="281940"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213611" y="2284978"/>
        <a:ext cx="24588" cy="24588"/>
      </dsp:txXfrm>
    </dsp:sp>
    <dsp:sp modelId="{204BE079-298F-4EC6-BA2C-05E11422A54C}">
      <dsp:nvSpPr>
        <dsp:cNvPr id="0" name=""/>
        <dsp:cNvSpPr/>
      </dsp:nvSpPr>
      <dsp:spPr>
        <a:xfrm>
          <a:off x="4468222" y="1244238"/>
          <a:ext cx="281940" cy="91440"/>
        </a:xfrm>
        <a:custGeom>
          <a:avLst/>
          <a:gdLst/>
          <a:ahLst/>
          <a:cxnLst/>
          <a:rect l="0" t="0" r="0" b="0"/>
          <a:pathLst>
            <a:path>
              <a:moveTo>
                <a:pt x="0" y="45720"/>
              </a:moveTo>
              <a:lnTo>
                <a:pt x="281940" y="4572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602144" y="1282910"/>
        <a:ext cx="14097" cy="14097"/>
      </dsp:txXfrm>
    </dsp:sp>
    <dsp:sp modelId="{47C9CAD3-BEB1-45D3-A1F9-5E7E25382723}">
      <dsp:nvSpPr>
        <dsp:cNvPr id="0" name=""/>
        <dsp:cNvSpPr/>
      </dsp:nvSpPr>
      <dsp:spPr>
        <a:xfrm>
          <a:off x="2776579" y="1244238"/>
          <a:ext cx="281940" cy="91440"/>
        </a:xfrm>
        <a:custGeom>
          <a:avLst/>
          <a:gdLst/>
          <a:ahLst/>
          <a:cxnLst/>
          <a:rect l="0" t="0" r="0" b="0"/>
          <a:pathLst>
            <a:path>
              <a:moveTo>
                <a:pt x="0" y="45720"/>
              </a:moveTo>
              <a:lnTo>
                <a:pt x="281940" y="4572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910501" y="1282910"/>
        <a:ext cx="14097" cy="14097"/>
      </dsp:txXfrm>
    </dsp:sp>
    <dsp:sp modelId="{512823B5-17BC-4F62-8322-97C0D1D92174}">
      <dsp:nvSpPr>
        <dsp:cNvPr id="0" name=""/>
        <dsp:cNvSpPr/>
      </dsp:nvSpPr>
      <dsp:spPr>
        <a:xfrm>
          <a:off x="1084935" y="1289958"/>
          <a:ext cx="281940" cy="1208777"/>
        </a:xfrm>
        <a:custGeom>
          <a:avLst/>
          <a:gdLst/>
          <a:ahLst/>
          <a:cxnLst/>
          <a:rect l="0" t="0" r="0" b="0"/>
          <a:pathLst>
            <a:path>
              <a:moveTo>
                <a:pt x="0" y="1208777"/>
              </a:moveTo>
              <a:lnTo>
                <a:pt x="140970" y="1208777"/>
              </a:lnTo>
              <a:lnTo>
                <a:pt x="140970" y="0"/>
              </a:lnTo>
              <a:lnTo>
                <a:pt x="281940"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194875" y="1863316"/>
        <a:ext cx="62061" cy="62061"/>
      </dsp:txXfrm>
    </dsp:sp>
    <dsp:sp modelId="{E3959400-CD78-433F-A75F-A16FF1623D70}">
      <dsp:nvSpPr>
        <dsp:cNvPr id="0" name=""/>
        <dsp:cNvSpPr/>
      </dsp:nvSpPr>
      <dsp:spPr>
        <a:xfrm>
          <a:off x="1084935" y="752724"/>
          <a:ext cx="281940" cy="1746011"/>
        </a:xfrm>
        <a:custGeom>
          <a:avLst/>
          <a:gdLst/>
          <a:ahLst/>
          <a:cxnLst/>
          <a:rect l="0" t="0" r="0" b="0"/>
          <a:pathLst>
            <a:path>
              <a:moveTo>
                <a:pt x="0" y="1746011"/>
              </a:moveTo>
              <a:lnTo>
                <a:pt x="140970" y="1746011"/>
              </a:lnTo>
              <a:lnTo>
                <a:pt x="140970" y="0"/>
              </a:lnTo>
              <a:lnTo>
                <a:pt x="281940"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MX" sz="600" kern="1200"/>
        </a:p>
      </dsp:txBody>
      <dsp:txXfrm>
        <a:off x="1181690" y="1581514"/>
        <a:ext cx="88431" cy="88431"/>
      </dsp:txXfrm>
    </dsp:sp>
    <dsp:sp modelId="{94657CD5-3F07-4FC1-906A-E00243973C5B}">
      <dsp:nvSpPr>
        <dsp:cNvPr id="0" name=""/>
        <dsp:cNvSpPr/>
      </dsp:nvSpPr>
      <dsp:spPr>
        <a:xfrm>
          <a:off x="2776579" y="169770"/>
          <a:ext cx="281940" cy="91440"/>
        </a:xfrm>
        <a:custGeom>
          <a:avLst/>
          <a:gdLst/>
          <a:ahLst/>
          <a:cxnLst/>
          <a:rect l="0" t="0" r="0" b="0"/>
          <a:pathLst>
            <a:path>
              <a:moveTo>
                <a:pt x="0" y="45720"/>
              </a:moveTo>
              <a:lnTo>
                <a:pt x="281940" y="4572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910501" y="208441"/>
        <a:ext cx="14097" cy="14097"/>
      </dsp:txXfrm>
    </dsp:sp>
    <dsp:sp modelId="{9B082B85-DBBE-41B9-8D49-7D5A9C9F60F7}">
      <dsp:nvSpPr>
        <dsp:cNvPr id="0" name=""/>
        <dsp:cNvSpPr/>
      </dsp:nvSpPr>
      <dsp:spPr>
        <a:xfrm>
          <a:off x="1084935" y="215490"/>
          <a:ext cx="281940" cy="2283245"/>
        </a:xfrm>
        <a:custGeom>
          <a:avLst/>
          <a:gdLst/>
          <a:ahLst/>
          <a:cxnLst/>
          <a:rect l="0" t="0" r="0" b="0"/>
          <a:pathLst>
            <a:path>
              <a:moveTo>
                <a:pt x="0" y="2283245"/>
              </a:moveTo>
              <a:lnTo>
                <a:pt x="140970" y="2283245"/>
              </a:lnTo>
              <a:lnTo>
                <a:pt x="140970" y="0"/>
              </a:lnTo>
              <a:lnTo>
                <a:pt x="281940"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MX" sz="800" kern="1200"/>
        </a:p>
      </dsp:txBody>
      <dsp:txXfrm>
        <a:off x="1168391" y="1299598"/>
        <a:ext cx="115029" cy="115029"/>
      </dsp:txXfrm>
    </dsp:sp>
    <dsp:sp modelId="{879267BB-7996-4303-A513-62F4E42D353C}">
      <dsp:nvSpPr>
        <dsp:cNvPr id="0" name=""/>
        <dsp:cNvSpPr/>
      </dsp:nvSpPr>
      <dsp:spPr>
        <a:xfrm rot="16200000">
          <a:off x="-260977" y="2283842"/>
          <a:ext cx="2262039" cy="42978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MX" sz="1300" kern="1200"/>
            <a:t>LA INDAGACIÓN EN LA CIENCIA Y EN LAS AULAS DE CLASE</a:t>
          </a:r>
        </a:p>
      </dsp:txBody>
      <dsp:txXfrm>
        <a:off x="-260977" y="2283842"/>
        <a:ext cx="2262039" cy="429787"/>
      </dsp:txXfrm>
    </dsp:sp>
    <dsp:sp modelId="{6C94B2F1-0299-4CF9-A711-489A949867B0}">
      <dsp:nvSpPr>
        <dsp:cNvPr id="0" name=""/>
        <dsp:cNvSpPr/>
      </dsp:nvSpPr>
      <dsp:spPr>
        <a:xfrm>
          <a:off x="1366876" y="596"/>
          <a:ext cx="1409702" cy="42978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dirty="0"/>
            <a:t>La curiosidad es naturaleza del ser humano</a:t>
          </a:r>
        </a:p>
      </dsp:txBody>
      <dsp:txXfrm>
        <a:off x="1366876" y="596"/>
        <a:ext cx="1409702" cy="429787"/>
      </dsp:txXfrm>
    </dsp:sp>
    <dsp:sp modelId="{9D79E0CD-37CC-4B9A-AC4D-F352383D7E9F}">
      <dsp:nvSpPr>
        <dsp:cNvPr id="0" name=""/>
        <dsp:cNvSpPr/>
      </dsp:nvSpPr>
      <dsp:spPr>
        <a:xfrm>
          <a:off x="3058519" y="596"/>
          <a:ext cx="1409702" cy="42978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Aprendizaje es por ensayo y error</a:t>
          </a:r>
        </a:p>
      </dsp:txBody>
      <dsp:txXfrm>
        <a:off x="3058519" y="596"/>
        <a:ext cx="1409702" cy="429787"/>
      </dsp:txXfrm>
    </dsp:sp>
    <dsp:sp modelId="{9BDBD76C-C542-4EF8-83C6-10CB856AC0A4}">
      <dsp:nvSpPr>
        <dsp:cNvPr id="0" name=""/>
        <dsp:cNvSpPr/>
      </dsp:nvSpPr>
      <dsp:spPr>
        <a:xfrm>
          <a:off x="1366876" y="537830"/>
          <a:ext cx="1409702" cy="42978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Indagación es la vía del arendizaje</a:t>
          </a:r>
        </a:p>
      </dsp:txBody>
      <dsp:txXfrm>
        <a:off x="1366876" y="537830"/>
        <a:ext cx="1409702" cy="429787"/>
      </dsp:txXfrm>
    </dsp:sp>
    <dsp:sp modelId="{EA8BDD37-E4F2-4965-B2FD-414AF967C51A}">
      <dsp:nvSpPr>
        <dsp:cNvPr id="0" name=""/>
        <dsp:cNvSpPr/>
      </dsp:nvSpPr>
      <dsp:spPr>
        <a:xfrm>
          <a:off x="1366876" y="1075064"/>
          <a:ext cx="1409702" cy="42978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Indagar exige pensar:</a:t>
          </a:r>
        </a:p>
      </dsp:txBody>
      <dsp:txXfrm>
        <a:off x="1366876" y="1075064"/>
        <a:ext cx="1409702" cy="429787"/>
      </dsp:txXfrm>
    </dsp:sp>
    <dsp:sp modelId="{F83EDF9A-3C54-45B8-9265-8A308CA3E38E}">
      <dsp:nvSpPr>
        <dsp:cNvPr id="0" name=""/>
        <dsp:cNvSpPr/>
      </dsp:nvSpPr>
      <dsp:spPr>
        <a:xfrm>
          <a:off x="3058519" y="1075064"/>
          <a:ext cx="1409702" cy="42978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Conocimiento previo, saber actual y cómo se llegó a ello</a:t>
          </a:r>
        </a:p>
      </dsp:txBody>
      <dsp:txXfrm>
        <a:off x="3058519" y="1075064"/>
        <a:ext cx="1409702" cy="429787"/>
      </dsp:txXfrm>
    </dsp:sp>
    <dsp:sp modelId="{6E770D88-4814-4AD5-A78C-5453414FBEF1}">
      <dsp:nvSpPr>
        <dsp:cNvPr id="0" name=""/>
        <dsp:cNvSpPr/>
      </dsp:nvSpPr>
      <dsp:spPr>
        <a:xfrm>
          <a:off x="4750163" y="1075064"/>
          <a:ext cx="1409702" cy="42978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A la vez se manifiesta curiosidad y se definen preguntas a partir de conocimientos previos</a:t>
          </a:r>
        </a:p>
      </dsp:txBody>
      <dsp:txXfrm>
        <a:off x="4750163" y="1075064"/>
        <a:ext cx="1409702" cy="429787"/>
      </dsp:txXfrm>
    </dsp:sp>
    <dsp:sp modelId="{45ECE397-0942-4C2F-B336-9FCE0A0816CE}">
      <dsp:nvSpPr>
        <dsp:cNvPr id="0" name=""/>
        <dsp:cNvSpPr/>
      </dsp:nvSpPr>
      <dsp:spPr>
        <a:xfrm>
          <a:off x="1366876" y="1880916"/>
          <a:ext cx="1409702" cy="42978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Es importante planificar para llevar a cabo investigaciones sencillas</a:t>
          </a:r>
        </a:p>
      </dsp:txBody>
      <dsp:txXfrm>
        <a:off x="1366876" y="1880916"/>
        <a:ext cx="1409702" cy="429787"/>
      </dsp:txXfrm>
    </dsp:sp>
    <dsp:sp modelId="{BAFF6FEC-0113-46DC-B3DF-3679B7540817}">
      <dsp:nvSpPr>
        <dsp:cNvPr id="0" name=""/>
        <dsp:cNvSpPr/>
      </dsp:nvSpPr>
      <dsp:spPr>
        <a:xfrm>
          <a:off x="3058519" y="1880916"/>
          <a:ext cx="1409702" cy="42978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Debemos proponer explicaciones o hipótesis preliminares</a:t>
          </a:r>
        </a:p>
      </dsp:txBody>
      <dsp:txXfrm>
        <a:off x="3058519" y="1880916"/>
        <a:ext cx="1409702" cy="429787"/>
      </dsp:txXfrm>
    </dsp:sp>
    <dsp:sp modelId="{5896044E-E9B7-473B-9A15-E5870A448D24}">
      <dsp:nvSpPr>
        <dsp:cNvPr id="0" name=""/>
        <dsp:cNvSpPr/>
      </dsp:nvSpPr>
      <dsp:spPr>
        <a:xfrm>
          <a:off x="4750163" y="1612299"/>
          <a:ext cx="1409702" cy="42978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Hacer registro de observaciones</a:t>
          </a:r>
        </a:p>
      </dsp:txBody>
      <dsp:txXfrm>
        <a:off x="4750163" y="1612299"/>
        <a:ext cx="1409702" cy="429787"/>
      </dsp:txXfrm>
    </dsp:sp>
    <dsp:sp modelId="{A0BDCEE8-9B4B-4983-B2D4-2E9E67E06820}">
      <dsp:nvSpPr>
        <dsp:cNvPr id="0" name=""/>
        <dsp:cNvSpPr/>
      </dsp:nvSpPr>
      <dsp:spPr>
        <a:xfrm>
          <a:off x="4750163" y="2149533"/>
          <a:ext cx="1409702" cy="42978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Hacer uso de investigaciones previas</a:t>
          </a:r>
        </a:p>
      </dsp:txBody>
      <dsp:txXfrm>
        <a:off x="4750163" y="2149533"/>
        <a:ext cx="1409702" cy="429787"/>
      </dsp:txXfrm>
    </dsp:sp>
    <dsp:sp modelId="{838453A7-F798-43A1-AADF-924D272AA312}">
      <dsp:nvSpPr>
        <dsp:cNvPr id="0" name=""/>
        <dsp:cNvSpPr/>
      </dsp:nvSpPr>
      <dsp:spPr>
        <a:xfrm>
          <a:off x="6441806" y="2149533"/>
          <a:ext cx="1409702" cy="42978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Preparar una posible explicación</a:t>
          </a:r>
        </a:p>
      </dsp:txBody>
      <dsp:txXfrm>
        <a:off x="6441806" y="2149533"/>
        <a:ext cx="1409702" cy="429787"/>
      </dsp:txXfrm>
    </dsp:sp>
    <dsp:sp modelId="{60D3654F-15F2-4543-B564-D9D7E7DDF34B}">
      <dsp:nvSpPr>
        <dsp:cNvPr id="0" name=""/>
        <dsp:cNvSpPr/>
      </dsp:nvSpPr>
      <dsp:spPr>
        <a:xfrm>
          <a:off x="1366876" y="2418150"/>
          <a:ext cx="1409702" cy="42978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Hacer uso de herramientas eficaces para:</a:t>
          </a:r>
        </a:p>
      </dsp:txBody>
      <dsp:txXfrm>
        <a:off x="1366876" y="2418150"/>
        <a:ext cx="1409702" cy="429787"/>
      </dsp:txXfrm>
    </dsp:sp>
    <dsp:sp modelId="{2979C774-DE32-4560-A487-4CE9CD904D5D}">
      <dsp:nvSpPr>
        <dsp:cNvPr id="0" name=""/>
        <dsp:cNvSpPr/>
      </dsp:nvSpPr>
      <dsp:spPr>
        <a:xfrm>
          <a:off x="3058519" y="2418150"/>
          <a:ext cx="1409702" cy="42978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La observación, recopilación, organización y síntesis de información.</a:t>
          </a:r>
        </a:p>
      </dsp:txBody>
      <dsp:txXfrm>
        <a:off x="3058519" y="2418150"/>
        <a:ext cx="1409702" cy="429787"/>
      </dsp:txXfrm>
    </dsp:sp>
    <dsp:sp modelId="{174D823F-ACFA-4CAD-BE8A-29BD025B3E4F}">
      <dsp:nvSpPr>
        <dsp:cNvPr id="0" name=""/>
        <dsp:cNvSpPr/>
      </dsp:nvSpPr>
      <dsp:spPr>
        <a:xfrm>
          <a:off x="1366876" y="2955385"/>
          <a:ext cx="1409702" cy="42978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Existe un cambio de ideología de acuerdo al nivel de aprendizaje</a:t>
          </a:r>
        </a:p>
      </dsp:txBody>
      <dsp:txXfrm>
        <a:off x="1366876" y="2955385"/>
        <a:ext cx="1409702" cy="429787"/>
      </dsp:txXfrm>
    </dsp:sp>
    <dsp:sp modelId="{C383CCF9-1E1C-46B4-9B7F-C626F6CCEED1}">
      <dsp:nvSpPr>
        <dsp:cNvPr id="0" name=""/>
        <dsp:cNvSpPr/>
      </dsp:nvSpPr>
      <dsp:spPr>
        <a:xfrm>
          <a:off x="1366876" y="3492619"/>
          <a:ext cx="1409702" cy="42978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Reconocer la influencia de descubrimientos científicos</a:t>
          </a:r>
        </a:p>
      </dsp:txBody>
      <dsp:txXfrm>
        <a:off x="1366876" y="3492619"/>
        <a:ext cx="1409702" cy="429787"/>
      </dsp:txXfrm>
    </dsp:sp>
    <dsp:sp modelId="{55D31DD1-4137-47CE-AFC5-BC9601886AE5}">
      <dsp:nvSpPr>
        <dsp:cNvPr id="0" name=""/>
        <dsp:cNvSpPr/>
      </dsp:nvSpPr>
      <dsp:spPr>
        <a:xfrm>
          <a:off x="3058519" y="3492619"/>
          <a:ext cx="1409702" cy="42978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De ahí la importancia de reunir evidencias apoyados en la tecnocolía y matemáticas</a:t>
          </a:r>
        </a:p>
      </dsp:txBody>
      <dsp:txXfrm>
        <a:off x="3058519" y="3492619"/>
        <a:ext cx="1409702" cy="429787"/>
      </dsp:txXfrm>
    </dsp:sp>
    <dsp:sp modelId="{1751DD26-DECD-4101-9991-7F1BCA1F76B6}">
      <dsp:nvSpPr>
        <dsp:cNvPr id="0" name=""/>
        <dsp:cNvSpPr/>
      </dsp:nvSpPr>
      <dsp:spPr>
        <a:xfrm>
          <a:off x="1366876" y="4029853"/>
          <a:ext cx="1409702" cy="42978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Toma de decisiones requiere:</a:t>
          </a:r>
        </a:p>
      </dsp:txBody>
      <dsp:txXfrm>
        <a:off x="1366876" y="4029853"/>
        <a:ext cx="1409702" cy="429787"/>
      </dsp:txXfrm>
    </dsp:sp>
    <dsp:sp modelId="{73B7B12A-EA81-4D66-9573-7A4C185F2110}">
      <dsp:nvSpPr>
        <dsp:cNvPr id="0" name=""/>
        <dsp:cNvSpPr/>
      </dsp:nvSpPr>
      <dsp:spPr>
        <a:xfrm>
          <a:off x="3058519" y="4029853"/>
          <a:ext cx="1409702" cy="42978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Cuestionamiento, búsqueda de evidencia y razonamiento crítico.</a:t>
          </a:r>
        </a:p>
      </dsp:txBody>
      <dsp:txXfrm>
        <a:off x="3058519" y="4029853"/>
        <a:ext cx="1409702" cy="429787"/>
      </dsp:txXfrm>
    </dsp:sp>
    <dsp:sp modelId="{D929C32B-8A27-4C57-8432-82BBC6488702}">
      <dsp:nvSpPr>
        <dsp:cNvPr id="0" name=""/>
        <dsp:cNvSpPr/>
      </dsp:nvSpPr>
      <dsp:spPr>
        <a:xfrm>
          <a:off x="1366876" y="4567088"/>
          <a:ext cx="1409702" cy="42978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Construcción de conocimientos necesita:</a:t>
          </a:r>
        </a:p>
      </dsp:txBody>
      <dsp:txXfrm>
        <a:off x="1366876" y="4567088"/>
        <a:ext cx="1409702" cy="429787"/>
      </dsp:txXfrm>
    </dsp:sp>
    <dsp:sp modelId="{C19246CF-4F45-4047-8F77-6923818F537F}">
      <dsp:nvSpPr>
        <dsp:cNvPr id="0" name=""/>
        <dsp:cNvSpPr/>
      </dsp:nvSpPr>
      <dsp:spPr>
        <a:xfrm>
          <a:off x="3058519" y="4567088"/>
          <a:ext cx="1409702" cy="42978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MX" sz="700" kern="1200"/>
            <a:t>Promover modelos de currículo, enseñanza y evaluación</a:t>
          </a:r>
        </a:p>
      </dsp:txBody>
      <dsp:txXfrm>
        <a:off x="3058519" y="4567088"/>
        <a:ext cx="1409702" cy="429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D6BC2-350E-4D27-8F63-32F609BC3FAD}">
      <dsp:nvSpPr>
        <dsp:cNvPr id="0" name=""/>
        <dsp:cNvSpPr/>
      </dsp:nvSpPr>
      <dsp:spPr>
        <a:xfrm>
          <a:off x="3059742" y="1229922"/>
          <a:ext cx="2628979" cy="2628979"/>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MX" sz="2000" b="1" kern="1200" dirty="0"/>
            <a:t>Proyectos</a:t>
          </a:r>
        </a:p>
        <a:p>
          <a:pPr marL="0" lvl="0" indent="0" algn="ctr" defTabSz="889000">
            <a:lnSpc>
              <a:spcPct val="90000"/>
            </a:lnSpc>
            <a:spcBef>
              <a:spcPct val="0"/>
            </a:spcBef>
            <a:spcAft>
              <a:spcPct val="35000"/>
            </a:spcAft>
            <a:buNone/>
          </a:pPr>
          <a:r>
            <a:rPr lang="es-MX" sz="2000" b="1" kern="1200" dirty="0"/>
            <a:t>Interdisciplinarios. </a:t>
          </a:r>
        </a:p>
      </dsp:txBody>
      <dsp:txXfrm>
        <a:off x="3444747" y="1614927"/>
        <a:ext cx="1858969" cy="1858969"/>
      </dsp:txXfrm>
    </dsp:sp>
    <dsp:sp modelId="{02F76ABB-7909-46C2-8E1B-4F15F13534DD}">
      <dsp:nvSpPr>
        <dsp:cNvPr id="0" name=""/>
        <dsp:cNvSpPr/>
      </dsp:nvSpPr>
      <dsp:spPr>
        <a:xfrm>
          <a:off x="3716987" y="19615"/>
          <a:ext cx="1314489" cy="1314489"/>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a:t>Vincular diferentes puntos de vista.</a:t>
          </a:r>
        </a:p>
      </dsp:txBody>
      <dsp:txXfrm>
        <a:off x="3909489" y="212117"/>
        <a:ext cx="929485" cy="929485"/>
      </dsp:txXfrm>
    </dsp:sp>
    <dsp:sp modelId="{479420A3-68A4-4E31-8F22-997D2625F6B5}">
      <dsp:nvSpPr>
        <dsp:cNvPr id="0" name=""/>
        <dsp:cNvSpPr/>
      </dsp:nvSpPr>
      <dsp:spPr>
        <a:xfrm>
          <a:off x="4726661" y="316083"/>
          <a:ext cx="1314489" cy="1314489"/>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a:t>Línea de tiempo.</a:t>
          </a:r>
        </a:p>
      </dsp:txBody>
      <dsp:txXfrm>
        <a:off x="4919163" y="508585"/>
        <a:ext cx="929485" cy="929485"/>
      </dsp:txXfrm>
    </dsp:sp>
    <dsp:sp modelId="{481485E1-940E-4555-997F-8D89596B555A}">
      <dsp:nvSpPr>
        <dsp:cNvPr id="0" name=""/>
        <dsp:cNvSpPr/>
      </dsp:nvSpPr>
      <dsp:spPr>
        <a:xfrm>
          <a:off x="5415771" y="1111358"/>
          <a:ext cx="1314489" cy="1314489"/>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a:t>Relacionar saberes.</a:t>
          </a:r>
        </a:p>
      </dsp:txBody>
      <dsp:txXfrm>
        <a:off x="5608273" y="1303860"/>
        <a:ext cx="929485" cy="929485"/>
      </dsp:txXfrm>
    </dsp:sp>
    <dsp:sp modelId="{828ED689-4ED0-45D6-9987-CC60982687B1}">
      <dsp:nvSpPr>
        <dsp:cNvPr id="0" name=""/>
        <dsp:cNvSpPr/>
      </dsp:nvSpPr>
      <dsp:spPr>
        <a:xfrm>
          <a:off x="5565529" y="2152947"/>
          <a:ext cx="1314489" cy="1314489"/>
        </a:xfrm>
        <a:prstGeom prst="ellipse">
          <a:avLst/>
        </a:prstGeom>
        <a:solidFill>
          <a:schemeClr val="accent6">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a:t>Responder preguntas complejas.</a:t>
          </a:r>
        </a:p>
      </dsp:txBody>
      <dsp:txXfrm>
        <a:off x="5758031" y="2345449"/>
        <a:ext cx="929485" cy="929485"/>
      </dsp:txXfrm>
    </dsp:sp>
    <dsp:sp modelId="{1304FABC-D15A-444A-8111-379F8BB5E307}">
      <dsp:nvSpPr>
        <dsp:cNvPr id="0" name=""/>
        <dsp:cNvSpPr/>
      </dsp:nvSpPr>
      <dsp:spPr>
        <a:xfrm>
          <a:off x="5128388" y="3110153"/>
          <a:ext cx="1314489" cy="1314489"/>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a:t>Transitividad de saberes.</a:t>
          </a:r>
        </a:p>
      </dsp:txBody>
      <dsp:txXfrm>
        <a:off x="5320890" y="3302655"/>
        <a:ext cx="929485" cy="929485"/>
      </dsp:txXfrm>
    </dsp:sp>
    <dsp:sp modelId="{C5D92D05-93B6-4278-8DD8-6A5C98DE94FF}">
      <dsp:nvSpPr>
        <dsp:cNvPr id="0" name=""/>
        <dsp:cNvSpPr/>
      </dsp:nvSpPr>
      <dsp:spPr>
        <a:xfrm>
          <a:off x="4243137" y="3679070"/>
          <a:ext cx="1314489" cy="1314489"/>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a:t>Nodos de conocimiento compartidos.</a:t>
          </a:r>
        </a:p>
      </dsp:txBody>
      <dsp:txXfrm>
        <a:off x="4435639" y="3871572"/>
        <a:ext cx="929485" cy="929485"/>
      </dsp:txXfrm>
    </dsp:sp>
    <dsp:sp modelId="{905196B2-6860-4767-9E82-CF8063FC4916}">
      <dsp:nvSpPr>
        <dsp:cNvPr id="0" name=""/>
        <dsp:cNvSpPr/>
      </dsp:nvSpPr>
      <dsp:spPr>
        <a:xfrm>
          <a:off x="3190836" y="3679070"/>
          <a:ext cx="1314489" cy="1314489"/>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a:t>Marco epistémico común.</a:t>
          </a:r>
        </a:p>
      </dsp:txBody>
      <dsp:txXfrm>
        <a:off x="3383338" y="3871572"/>
        <a:ext cx="929485" cy="929485"/>
      </dsp:txXfrm>
    </dsp:sp>
    <dsp:sp modelId="{599063F0-6EC4-4A25-A653-2C40FD85EA38}">
      <dsp:nvSpPr>
        <dsp:cNvPr id="0" name=""/>
        <dsp:cNvSpPr/>
      </dsp:nvSpPr>
      <dsp:spPr>
        <a:xfrm>
          <a:off x="2305585" y="3110153"/>
          <a:ext cx="1314489" cy="1314489"/>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a:t>Multidimensionalidad de los fénomenos.</a:t>
          </a:r>
        </a:p>
      </dsp:txBody>
      <dsp:txXfrm>
        <a:off x="2498087" y="3302655"/>
        <a:ext cx="929485" cy="929485"/>
      </dsp:txXfrm>
    </dsp:sp>
    <dsp:sp modelId="{38A029C6-59BC-4FF9-ADFE-A3073459646B}">
      <dsp:nvSpPr>
        <dsp:cNvPr id="0" name=""/>
        <dsp:cNvSpPr/>
      </dsp:nvSpPr>
      <dsp:spPr>
        <a:xfrm>
          <a:off x="1868444" y="2152947"/>
          <a:ext cx="1314489" cy="1314489"/>
        </a:xfrm>
        <a:prstGeom prst="ellipse">
          <a:avLst/>
        </a:prstGeom>
        <a:solidFill>
          <a:schemeClr val="accent6">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a:t>Investigación interdisciplinaria.</a:t>
          </a:r>
        </a:p>
      </dsp:txBody>
      <dsp:txXfrm>
        <a:off x="2060946" y="2345449"/>
        <a:ext cx="929485" cy="929485"/>
      </dsp:txXfrm>
    </dsp:sp>
    <dsp:sp modelId="{19A3544E-7A70-4888-B0C0-80EEE76D124A}">
      <dsp:nvSpPr>
        <dsp:cNvPr id="0" name=""/>
        <dsp:cNvSpPr/>
      </dsp:nvSpPr>
      <dsp:spPr>
        <a:xfrm>
          <a:off x="2018202" y="1111358"/>
          <a:ext cx="1314489" cy="1314489"/>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a:t>Conocimiento es acción.</a:t>
          </a:r>
        </a:p>
      </dsp:txBody>
      <dsp:txXfrm>
        <a:off x="2210704" y="1303860"/>
        <a:ext cx="929485" cy="929485"/>
      </dsp:txXfrm>
    </dsp:sp>
    <dsp:sp modelId="{CC4F98A6-34F2-4FAE-8777-9782F4F431C7}">
      <dsp:nvSpPr>
        <dsp:cNvPr id="0" name=""/>
        <dsp:cNvSpPr/>
      </dsp:nvSpPr>
      <dsp:spPr>
        <a:xfrm>
          <a:off x="2707312" y="316083"/>
          <a:ext cx="1314489" cy="1314489"/>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a:t>Interdefinibilidad.</a:t>
          </a:r>
        </a:p>
      </dsp:txBody>
      <dsp:txXfrm>
        <a:off x="2899814" y="508585"/>
        <a:ext cx="929485" cy="92948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140D0-42CE-421C-8668-D120C4057AFF}" type="datetimeFigureOut">
              <a:rPr lang="es-MX" smtClean="0"/>
              <a:pPr/>
              <a:t>10/04/2021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379D0-82AC-4C05-9222-F52125F2DBB7}" type="slidenum">
              <a:rPr lang="es-MX" smtClean="0"/>
              <a:pPr/>
              <a:t>‹Nº›</a:t>
            </a:fld>
            <a:endParaRPr lang="es-MX"/>
          </a:p>
        </p:txBody>
      </p:sp>
    </p:spTree>
    <p:extLst>
      <p:ext uri="{BB962C8B-B14F-4D97-AF65-F5344CB8AC3E}">
        <p14:creationId xmlns:p14="http://schemas.microsoft.com/office/powerpoint/2010/main" val="24533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59379D0-82AC-4C05-9222-F52125F2DBB7}" type="slidenum">
              <a:rPr lang="es-MX" smtClean="0"/>
              <a:pPr/>
              <a:t>17</a:t>
            </a:fld>
            <a:endParaRPr lang="es-MX"/>
          </a:p>
        </p:txBody>
      </p:sp>
    </p:spTree>
    <p:extLst>
      <p:ext uri="{BB962C8B-B14F-4D97-AF65-F5344CB8AC3E}">
        <p14:creationId xmlns:p14="http://schemas.microsoft.com/office/powerpoint/2010/main" val="144869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D98BB90C-F3F5-4547-BD7E-DC9A6FF319A7}" type="datetime1">
              <a:rPr lang="es-MX" smtClean="0"/>
              <a:t>10/04/2021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6F1C68-ABA9-4A26-AF56-1268B70B37B9}" type="slidenum">
              <a:rPr lang="es-MX" smtClean="0"/>
              <a:pPr/>
              <a:t>‹Nº›</a:t>
            </a:fld>
            <a:endParaRPr lang="es-MX"/>
          </a:p>
        </p:txBody>
      </p:sp>
    </p:spTree>
    <p:extLst>
      <p:ext uri="{BB962C8B-B14F-4D97-AF65-F5344CB8AC3E}">
        <p14:creationId xmlns:p14="http://schemas.microsoft.com/office/powerpoint/2010/main" val="281933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2201FBF-B225-46EC-8B04-A529FDF4E528}" type="datetime1">
              <a:rPr lang="es-MX" smtClean="0"/>
              <a:t>10/04/2021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6F1C68-ABA9-4A26-AF56-1268B70B37B9}" type="slidenum">
              <a:rPr lang="es-MX" smtClean="0"/>
              <a:pPr/>
              <a:t>‹Nº›</a:t>
            </a:fld>
            <a:endParaRPr lang="es-MX"/>
          </a:p>
        </p:txBody>
      </p:sp>
    </p:spTree>
    <p:extLst>
      <p:ext uri="{BB962C8B-B14F-4D97-AF65-F5344CB8AC3E}">
        <p14:creationId xmlns:p14="http://schemas.microsoft.com/office/powerpoint/2010/main" val="34127400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2201FBF-B225-46EC-8B04-A529FDF4E528}" type="datetime1">
              <a:rPr lang="es-MX" smtClean="0"/>
              <a:t>10/04/2021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6F1C68-ABA9-4A26-AF56-1268B70B37B9}" type="slidenum">
              <a:rPr lang="es-MX" smtClean="0"/>
              <a:pPr/>
              <a:t>‹Nº›</a:t>
            </a:fld>
            <a:endParaRPr lang="es-MX"/>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126974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2201FBF-B225-46EC-8B04-A529FDF4E528}" type="datetime1">
              <a:rPr lang="es-MX" smtClean="0"/>
              <a:t>10/04/2021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6F1C68-ABA9-4A26-AF56-1268B70B37B9}" type="slidenum">
              <a:rPr lang="es-MX" smtClean="0"/>
              <a:pPr/>
              <a:t>‹Nº›</a:t>
            </a:fld>
            <a:endParaRPr lang="es-MX"/>
          </a:p>
        </p:txBody>
      </p:sp>
    </p:spTree>
    <p:extLst>
      <p:ext uri="{BB962C8B-B14F-4D97-AF65-F5344CB8AC3E}">
        <p14:creationId xmlns:p14="http://schemas.microsoft.com/office/powerpoint/2010/main" val="35240714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2201FBF-B225-46EC-8B04-A529FDF4E528}" type="datetime1">
              <a:rPr lang="es-MX" smtClean="0"/>
              <a:t>10/04/2021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6F1C68-ABA9-4A26-AF56-1268B70B37B9}" type="slidenum">
              <a:rPr lang="es-MX" smtClean="0"/>
              <a:pPr/>
              <a:t>‹Nº›</a:t>
            </a:fld>
            <a:endParaRPr lang="es-MX"/>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425508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2201FBF-B225-46EC-8B04-A529FDF4E528}" type="datetime1">
              <a:rPr lang="es-MX" smtClean="0"/>
              <a:t>10/04/2021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6F1C68-ABA9-4A26-AF56-1268B70B37B9}" type="slidenum">
              <a:rPr lang="es-MX" smtClean="0"/>
              <a:pPr/>
              <a:t>‹Nº›</a:t>
            </a:fld>
            <a:endParaRPr lang="es-MX"/>
          </a:p>
        </p:txBody>
      </p:sp>
    </p:spTree>
    <p:extLst>
      <p:ext uri="{BB962C8B-B14F-4D97-AF65-F5344CB8AC3E}">
        <p14:creationId xmlns:p14="http://schemas.microsoft.com/office/powerpoint/2010/main" val="338219773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79810FE-13D9-4FC7-9A07-BA91F02B7BA1}" type="datetime1">
              <a:rPr lang="es-MX" smtClean="0"/>
              <a:t>10/04/2021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6F1C68-ABA9-4A26-AF56-1268B70B37B9}" type="slidenum">
              <a:rPr lang="es-MX" smtClean="0"/>
              <a:pPr/>
              <a:t>‹Nº›</a:t>
            </a:fld>
            <a:endParaRPr lang="es-MX"/>
          </a:p>
        </p:txBody>
      </p:sp>
    </p:spTree>
    <p:extLst>
      <p:ext uri="{BB962C8B-B14F-4D97-AF65-F5344CB8AC3E}">
        <p14:creationId xmlns:p14="http://schemas.microsoft.com/office/powerpoint/2010/main" val="1493283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2DD0BD-1618-4C10-88F0-FE355E810E88}" type="datetime1">
              <a:rPr lang="es-MX" smtClean="0"/>
              <a:t>10/04/2021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6F1C68-ABA9-4A26-AF56-1268B70B37B9}" type="slidenum">
              <a:rPr lang="es-MX" smtClean="0"/>
              <a:pPr/>
              <a:t>‹Nº›</a:t>
            </a:fld>
            <a:endParaRPr lang="es-MX"/>
          </a:p>
        </p:txBody>
      </p:sp>
    </p:spTree>
    <p:extLst>
      <p:ext uri="{BB962C8B-B14F-4D97-AF65-F5344CB8AC3E}">
        <p14:creationId xmlns:p14="http://schemas.microsoft.com/office/powerpoint/2010/main" val="1354712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5191CBC-20EF-4E9E-92A6-F21AA34CCF37}" type="datetime1">
              <a:rPr lang="es-MX" smtClean="0"/>
              <a:t>10/04/2021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6F1C68-ABA9-4A26-AF56-1268B70B37B9}" type="slidenum">
              <a:rPr lang="es-MX" smtClean="0"/>
              <a:pPr/>
              <a:t>‹Nº›</a:t>
            </a:fld>
            <a:endParaRPr lang="es-MX"/>
          </a:p>
        </p:txBody>
      </p:sp>
    </p:spTree>
    <p:extLst>
      <p:ext uri="{BB962C8B-B14F-4D97-AF65-F5344CB8AC3E}">
        <p14:creationId xmlns:p14="http://schemas.microsoft.com/office/powerpoint/2010/main" val="424753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F4FEB54-C7AB-4AB4-8621-C91F42A676A4}" type="datetime1">
              <a:rPr lang="es-MX" smtClean="0"/>
              <a:t>10/04/2021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6F1C68-ABA9-4A26-AF56-1268B70B37B9}" type="slidenum">
              <a:rPr lang="es-MX" smtClean="0"/>
              <a:pPr/>
              <a:t>‹Nº›</a:t>
            </a:fld>
            <a:endParaRPr lang="es-MX"/>
          </a:p>
        </p:txBody>
      </p:sp>
    </p:spTree>
    <p:extLst>
      <p:ext uri="{BB962C8B-B14F-4D97-AF65-F5344CB8AC3E}">
        <p14:creationId xmlns:p14="http://schemas.microsoft.com/office/powerpoint/2010/main" val="283428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8DD58D6-5D45-464A-BB2F-B5DFB3B06A98}" type="datetime1">
              <a:rPr lang="es-MX" smtClean="0"/>
              <a:t>10/04/2021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A6F1C68-ABA9-4A26-AF56-1268B70B37B9}" type="slidenum">
              <a:rPr lang="es-MX" smtClean="0"/>
              <a:pPr/>
              <a:t>‹Nº›</a:t>
            </a:fld>
            <a:endParaRPr lang="es-MX"/>
          </a:p>
        </p:txBody>
      </p:sp>
    </p:spTree>
    <p:extLst>
      <p:ext uri="{BB962C8B-B14F-4D97-AF65-F5344CB8AC3E}">
        <p14:creationId xmlns:p14="http://schemas.microsoft.com/office/powerpoint/2010/main" val="84556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636367B-630E-42D7-9EB3-7AA2DAE997E0}" type="datetime1">
              <a:rPr lang="es-MX" smtClean="0"/>
              <a:t>10/04/2021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A6F1C68-ABA9-4A26-AF56-1268B70B37B9}" type="slidenum">
              <a:rPr lang="es-MX" smtClean="0"/>
              <a:pPr/>
              <a:t>‹Nº›</a:t>
            </a:fld>
            <a:endParaRPr lang="es-MX"/>
          </a:p>
        </p:txBody>
      </p:sp>
    </p:spTree>
    <p:extLst>
      <p:ext uri="{BB962C8B-B14F-4D97-AF65-F5344CB8AC3E}">
        <p14:creationId xmlns:p14="http://schemas.microsoft.com/office/powerpoint/2010/main" val="223344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2201FBF-B225-46EC-8B04-A529FDF4E528}" type="datetime1">
              <a:rPr lang="es-MX" smtClean="0"/>
              <a:t>10/04/2021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A6F1C68-ABA9-4A26-AF56-1268B70B37B9}" type="slidenum">
              <a:rPr lang="es-MX" smtClean="0"/>
              <a:pPr/>
              <a:t>‹Nº›</a:t>
            </a:fld>
            <a:endParaRPr lang="es-MX"/>
          </a:p>
        </p:txBody>
      </p:sp>
    </p:spTree>
    <p:extLst>
      <p:ext uri="{BB962C8B-B14F-4D97-AF65-F5344CB8AC3E}">
        <p14:creationId xmlns:p14="http://schemas.microsoft.com/office/powerpoint/2010/main" val="357803680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5A0F2-6E76-41EF-BC36-1C88B956641A}" type="datetime1">
              <a:rPr lang="es-MX" smtClean="0"/>
              <a:t>10/04/2021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A6F1C68-ABA9-4A26-AF56-1268B70B37B9}" type="slidenum">
              <a:rPr lang="es-MX" smtClean="0"/>
              <a:pPr/>
              <a:t>‹Nº›</a:t>
            </a:fld>
            <a:endParaRPr lang="es-MX"/>
          </a:p>
        </p:txBody>
      </p:sp>
    </p:spTree>
    <p:extLst>
      <p:ext uri="{BB962C8B-B14F-4D97-AF65-F5344CB8AC3E}">
        <p14:creationId xmlns:p14="http://schemas.microsoft.com/office/powerpoint/2010/main" val="147288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E0242CF8-61CF-474E-A94E-051BB1BBCAF3}" type="datetime1">
              <a:rPr lang="es-MX" smtClean="0"/>
              <a:t>10/04/2021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A6F1C68-ABA9-4A26-AF56-1268B70B37B9}" type="slidenum">
              <a:rPr lang="es-MX" smtClean="0"/>
              <a:pPr/>
              <a:t>‹Nº›</a:t>
            </a:fld>
            <a:endParaRPr lang="es-MX"/>
          </a:p>
        </p:txBody>
      </p:sp>
    </p:spTree>
    <p:extLst>
      <p:ext uri="{BB962C8B-B14F-4D97-AF65-F5344CB8AC3E}">
        <p14:creationId xmlns:p14="http://schemas.microsoft.com/office/powerpoint/2010/main" val="3401822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68C69ED-357A-4ABB-B665-533929E60802}" type="datetime1">
              <a:rPr lang="es-MX" smtClean="0"/>
              <a:t>10/04/2021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A6F1C68-ABA9-4A26-AF56-1268B70B37B9}" type="slidenum">
              <a:rPr lang="es-MX" smtClean="0"/>
              <a:pPr/>
              <a:t>‹Nº›</a:t>
            </a:fld>
            <a:endParaRPr lang="es-MX"/>
          </a:p>
        </p:txBody>
      </p:sp>
    </p:spTree>
    <p:extLst>
      <p:ext uri="{BB962C8B-B14F-4D97-AF65-F5344CB8AC3E}">
        <p14:creationId xmlns:p14="http://schemas.microsoft.com/office/powerpoint/2010/main" val="291445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201FBF-B225-46EC-8B04-A529FDF4E528}" type="datetime1">
              <a:rPr lang="es-MX" smtClean="0"/>
              <a:t>10/04/2021</a:t>
            </a:fld>
            <a:endParaRPr lang="es-MX"/>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A6F1C68-ABA9-4A26-AF56-1268B70B37B9}" type="slidenum">
              <a:rPr lang="es-MX" smtClean="0"/>
              <a:pPr/>
              <a:t>‹Nº›</a:t>
            </a:fld>
            <a:endParaRPr lang="es-MX"/>
          </a:p>
        </p:txBody>
      </p:sp>
    </p:spTree>
    <p:extLst>
      <p:ext uri="{BB962C8B-B14F-4D97-AF65-F5344CB8AC3E}">
        <p14:creationId xmlns:p14="http://schemas.microsoft.com/office/powerpoint/2010/main" val="2725073605"/>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w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hyperlink" Target="RUBRICAS.pdf"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w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hyperlink" Target="FORMATO%20DIA%20A%20DIA%20ASIGNATURAS.pdf"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779912" y="4293096"/>
            <a:ext cx="5040560" cy="795878"/>
          </a:xfrm>
        </p:spPr>
        <p:txBody>
          <a:bodyPr/>
          <a:lstStyle/>
          <a:p>
            <a:pPr algn="ctr"/>
            <a:r>
              <a:rPr lang="es-MX" sz="4400" b="1" dirty="0">
                <a:solidFill>
                  <a:srgbClr val="002060"/>
                </a:solidFill>
              </a:rPr>
              <a:t>EQUIPO: </a:t>
            </a:r>
            <a:r>
              <a:rPr lang="es-MX" sz="4400" b="1" dirty="0">
                <a:solidFill>
                  <a:schemeClr val="accent2">
                    <a:lumMod val="75000"/>
                  </a:schemeClr>
                </a:solidFill>
              </a:rPr>
              <a:t>03</a:t>
            </a:r>
            <a:r>
              <a:rPr lang="es-MX" sz="4400" b="1" dirty="0">
                <a:solidFill>
                  <a:srgbClr val="002060"/>
                </a:solidFill>
              </a:rPr>
              <a:t> </a:t>
            </a:r>
          </a:p>
        </p:txBody>
      </p:sp>
      <p:sp>
        <p:nvSpPr>
          <p:cNvPr id="7" name="6 Marcador de número de diapositiva"/>
          <p:cNvSpPr>
            <a:spLocks noGrp="1"/>
          </p:cNvSpPr>
          <p:nvPr>
            <p:ph type="sldNum" sz="quarter" idx="12"/>
          </p:nvPr>
        </p:nvSpPr>
        <p:spPr/>
        <p:txBody>
          <a:bodyPr/>
          <a:lstStyle/>
          <a:p>
            <a:fld id="{9A6F1C68-ABA9-4A26-AF56-1268B70B37B9}" type="slidenum">
              <a:rPr lang="es-MX" smtClean="0"/>
              <a:pPr/>
              <a:t>1</a:t>
            </a:fld>
            <a:endParaRPr lang="es-MX"/>
          </a:p>
        </p:txBody>
      </p:sp>
      <p:pic>
        <p:nvPicPr>
          <p:cNvPr id="1027" name="Picture 3" descr="G:\ESCUDOS\Escudo 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350" y="351334"/>
            <a:ext cx="1366548" cy="19446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836712"/>
            <a:ext cx="651192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1 Grupo"/>
          <p:cNvGrpSpPr/>
          <p:nvPr/>
        </p:nvGrpSpPr>
        <p:grpSpPr>
          <a:xfrm>
            <a:off x="2462386" y="1344947"/>
            <a:ext cx="5690592" cy="192525"/>
            <a:chOff x="0" y="0"/>
            <a:chExt cx="5219700" cy="92075"/>
          </a:xfrm>
        </p:grpSpPr>
        <p:cxnSp>
          <p:nvCxnSpPr>
            <p:cNvPr id="12" name="11 Conector recto"/>
            <p:cNvCxnSpPr/>
            <p:nvPr/>
          </p:nvCxnSpPr>
          <p:spPr>
            <a:xfrm flipV="1">
              <a:off x="9525" y="0"/>
              <a:ext cx="5210175" cy="16510"/>
            </a:xfrm>
            <a:prstGeom prst="line">
              <a:avLst/>
            </a:prstGeom>
            <a:noFill/>
            <a:ln w="73025" cap="flat" cmpd="thinThick" algn="ctr">
              <a:solidFill>
                <a:srgbClr val="0070C0"/>
              </a:solidFill>
              <a:prstDash val="solid"/>
              <a:miter lim="800000"/>
            </a:ln>
            <a:effectLst/>
          </p:spPr>
        </p:cxnSp>
        <p:cxnSp>
          <p:nvCxnSpPr>
            <p:cNvPr id="13" name="12 Conector recto"/>
            <p:cNvCxnSpPr/>
            <p:nvPr/>
          </p:nvCxnSpPr>
          <p:spPr>
            <a:xfrm flipV="1">
              <a:off x="0" y="76200"/>
              <a:ext cx="5210175" cy="15875"/>
            </a:xfrm>
            <a:prstGeom prst="line">
              <a:avLst/>
            </a:prstGeom>
            <a:noFill/>
            <a:ln w="50800" cap="flat" cmpd="dbl" algn="ctr">
              <a:solidFill>
                <a:srgbClr val="FFC000"/>
              </a:solidFill>
              <a:prstDash val="solid"/>
            </a:ln>
            <a:effectLst/>
          </p:spPr>
        </p:cxnSp>
      </p:grpSp>
      <p:sp>
        <p:nvSpPr>
          <p:cNvPr id="9" name="3 Título"/>
          <p:cNvSpPr txBox="1">
            <a:spLocks/>
          </p:cNvSpPr>
          <p:nvPr/>
        </p:nvSpPr>
        <p:spPr>
          <a:xfrm>
            <a:off x="3779912" y="5157192"/>
            <a:ext cx="5040560" cy="795878"/>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s-MX" sz="4000" b="1" dirty="0">
                <a:solidFill>
                  <a:srgbClr val="002060"/>
                </a:solidFill>
                <a:effectLst>
                  <a:outerShdw blurRad="38100" dist="38100" dir="2700000" algn="tl">
                    <a:srgbClr val="000000">
                      <a:alpha val="43137"/>
                    </a:srgbClr>
                  </a:outerShdw>
                </a:effectLst>
              </a:rPr>
              <a:t>Grado</a:t>
            </a:r>
            <a:r>
              <a:rPr lang="es-MX" sz="4000" b="1" dirty="0">
                <a:solidFill>
                  <a:schemeClr val="accent2"/>
                </a:solidFill>
                <a:effectLst>
                  <a:outerShdw blurRad="38100" dist="38100" dir="2700000" algn="tl">
                    <a:srgbClr val="000000">
                      <a:alpha val="43137"/>
                    </a:srgbClr>
                  </a:outerShdw>
                </a:effectLst>
              </a:rPr>
              <a:t>: sexto</a:t>
            </a:r>
          </a:p>
        </p:txBody>
      </p:sp>
    </p:spTree>
    <p:extLst>
      <p:ext uri="{BB962C8B-B14F-4D97-AF65-F5344CB8AC3E}">
        <p14:creationId xmlns:p14="http://schemas.microsoft.com/office/powerpoint/2010/main" val="2008138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a 6"/>
          <p:cNvGraphicFramePr>
            <a:graphicFrameLocks noGrp="1"/>
          </p:cNvGraphicFramePr>
          <p:nvPr>
            <p:extLst>
              <p:ext uri="{D42A27DB-BD31-4B8C-83A1-F6EECF244321}">
                <p14:modId xmlns:p14="http://schemas.microsoft.com/office/powerpoint/2010/main" val="3531665423"/>
              </p:ext>
            </p:extLst>
          </p:nvPr>
        </p:nvGraphicFramePr>
        <p:xfrm>
          <a:off x="611560" y="2205334"/>
          <a:ext cx="7977956" cy="4553479"/>
        </p:xfrm>
        <a:graphic>
          <a:graphicData uri="http://schemas.openxmlformats.org/drawingml/2006/table">
            <a:tbl>
              <a:tblPr>
                <a:tableStyleId>{284E427A-3D55-4303-BF80-6455036E1DE7}</a:tableStyleId>
              </a:tblPr>
              <a:tblGrid>
                <a:gridCol w="1584176">
                  <a:extLst>
                    <a:ext uri="{9D8B030D-6E8A-4147-A177-3AD203B41FA5}">
                      <a16:colId xmlns:a16="http://schemas.microsoft.com/office/drawing/2014/main" val="20000"/>
                    </a:ext>
                  </a:extLst>
                </a:gridCol>
                <a:gridCol w="6393780">
                  <a:extLst>
                    <a:ext uri="{9D8B030D-6E8A-4147-A177-3AD203B41FA5}">
                      <a16:colId xmlns:a16="http://schemas.microsoft.com/office/drawing/2014/main" val="20001"/>
                    </a:ext>
                  </a:extLst>
                </a:gridCol>
              </a:tblGrid>
              <a:tr h="2372320">
                <a:tc>
                  <a:txBody>
                    <a:bodyPr/>
                    <a:lstStyle/>
                    <a:p>
                      <a:pPr>
                        <a:lnSpc>
                          <a:spcPct val="115000"/>
                        </a:lnSpc>
                        <a:spcAft>
                          <a:spcPts val="0"/>
                        </a:spcAft>
                      </a:pPr>
                      <a:r>
                        <a:rPr lang="es-ES" sz="1300" dirty="0">
                          <a:effectLst/>
                        </a:rPr>
                        <a:t>4. ¿Cuáles son las acciones de   planeación y   acompañamiento más importantes del  profesor, en</a:t>
                      </a:r>
                      <a:r>
                        <a:rPr lang="es-MX" sz="1300" dirty="0">
                          <a:effectLst/>
                        </a:rPr>
                        <a:t> </a:t>
                      </a:r>
                      <a:r>
                        <a:rPr lang="es-ES" sz="1300" dirty="0">
                          <a:effectLst/>
                        </a:rPr>
                        <a:t>éste tipo de</a:t>
                      </a:r>
                      <a:r>
                        <a:rPr lang="es-MX" sz="1300" dirty="0">
                          <a:effectLst/>
                        </a:rPr>
                        <a:t> </a:t>
                      </a:r>
                      <a:r>
                        <a:rPr lang="es-ES" sz="1300" dirty="0">
                          <a:effectLst/>
                        </a:rPr>
                        <a:t>trabajo?</a:t>
                      </a:r>
                      <a:endParaRPr lang="es-MX" sz="1300" dirty="0">
                        <a:solidFill>
                          <a:srgbClr val="000000"/>
                        </a:solidFill>
                        <a:effectLst/>
                        <a:latin typeface="Arial" panose="020B0604020202020204" pitchFamily="34" charset="0"/>
                        <a:ea typeface="Arial" panose="020B0604020202020204" pitchFamily="34" charset="0"/>
                      </a:endParaRPr>
                    </a:p>
                  </a:txBody>
                  <a:tcPr marL="53520" marR="53520" marT="53520" marB="53520" anchor="ctr"/>
                </a:tc>
                <a:tc>
                  <a:txBody>
                    <a:bodyPr/>
                    <a:lstStyle/>
                    <a:p>
                      <a:pPr>
                        <a:lnSpc>
                          <a:spcPct val="115000"/>
                        </a:lnSpc>
                        <a:spcAft>
                          <a:spcPts val="0"/>
                        </a:spcAft>
                      </a:pPr>
                      <a:r>
                        <a:rPr lang="es-ES" sz="1300" dirty="0">
                          <a:effectLst/>
                        </a:rPr>
                        <a:t>1.</a:t>
                      </a:r>
                      <a:r>
                        <a:rPr lang="es-ES" sz="1300" baseline="0" dirty="0">
                          <a:effectLst/>
                        </a:rPr>
                        <a:t> </a:t>
                      </a:r>
                      <a:r>
                        <a:rPr lang="es-ES" sz="1300" dirty="0">
                          <a:effectLst/>
                        </a:rPr>
                        <a:t>Mostrar el proyecto y el cronograma de trabajo, para cumplir con el tiempo estipulado.</a:t>
                      </a:r>
                      <a:endParaRPr lang="es-MX" sz="1300" dirty="0">
                        <a:effectLst/>
                      </a:endParaRPr>
                    </a:p>
                    <a:p>
                      <a:pPr>
                        <a:lnSpc>
                          <a:spcPct val="115000"/>
                        </a:lnSpc>
                        <a:spcAft>
                          <a:spcPts val="0"/>
                        </a:spcAft>
                      </a:pPr>
                      <a:r>
                        <a:rPr lang="es-ES" sz="1300" dirty="0">
                          <a:effectLst/>
                        </a:rPr>
                        <a:t>2.</a:t>
                      </a:r>
                      <a:r>
                        <a:rPr lang="es-ES" sz="1300" baseline="0" dirty="0">
                          <a:effectLst/>
                        </a:rPr>
                        <a:t> </a:t>
                      </a:r>
                      <a:r>
                        <a:rPr lang="es-ES" sz="1300" dirty="0">
                          <a:effectLst/>
                        </a:rPr>
                        <a:t>Organizar grupos de trabajo, predicando mediante el ejemplo del respeto y el trabajo colaborativo </a:t>
                      </a:r>
                      <a:endParaRPr lang="es-MX" sz="1300" dirty="0">
                        <a:effectLst/>
                      </a:endParaRPr>
                    </a:p>
                    <a:p>
                      <a:pPr>
                        <a:lnSpc>
                          <a:spcPct val="115000"/>
                        </a:lnSpc>
                        <a:spcAft>
                          <a:spcPts val="0"/>
                        </a:spcAft>
                      </a:pPr>
                      <a:r>
                        <a:rPr lang="es-ES" sz="1300" dirty="0">
                          <a:effectLst/>
                        </a:rPr>
                        <a:t>3.</a:t>
                      </a:r>
                      <a:r>
                        <a:rPr lang="es-ES" sz="1300" baseline="0" dirty="0">
                          <a:effectLst/>
                        </a:rPr>
                        <a:t> </a:t>
                      </a:r>
                      <a:r>
                        <a:rPr lang="es-ES" sz="1300" dirty="0">
                          <a:effectLst/>
                        </a:rPr>
                        <a:t>Generar un ambiente de cordialidad y apoyo constante dentro del equipo de trabajo.</a:t>
                      </a:r>
                      <a:endParaRPr lang="es-MX" sz="1300" dirty="0">
                        <a:effectLst/>
                      </a:endParaRPr>
                    </a:p>
                    <a:p>
                      <a:pPr>
                        <a:lnSpc>
                          <a:spcPct val="115000"/>
                        </a:lnSpc>
                        <a:spcAft>
                          <a:spcPts val="0"/>
                        </a:spcAft>
                        <a:tabLst>
                          <a:tab pos="491490" algn="l"/>
                        </a:tabLst>
                      </a:pPr>
                      <a:r>
                        <a:rPr lang="es-ES" sz="1300" dirty="0">
                          <a:effectLst/>
                        </a:rPr>
                        <a:t>4.</a:t>
                      </a:r>
                      <a:r>
                        <a:rPr lang="es-ES" sz="1300" baseline="0" dirty="0">
                          <a:effectLst/>
                        </a:rPr>
                        <a:t> </a:t>
                      </a:r>
                      <a:r>
                        <a:rPr lang="es-ES" sz="1300" dirty="0">
                          <a:effectLst/>
                        </a:rPr>
                        <a:t>Supervisar el trabajo constantemente.</a:t>
                      </a:r>
                      <a:endParaRPr lang="es-MX" sz="1300" dirty="0">
                        <a:solidFill>
                          <a:srgbClr val="000000"/>
                        </a:solidFill>
                        <a:effectLst/>
                        <a:latin typeface="Arial" panose="020B0604020202020204" pitchFamily="34" charset="0"/>
                        <a:ea typeface="Arial" panose="020B0604020202020204" pitchFamily="34" charset="0"/>
                      </a:endParaRPr>
                    </a:p>
                  </a:txBody>
                  <a:tcPr marL="53520" marR="53520" marT="53520" marB="53520" anchor="ctr"/>
                </a:tc>
                <a:extLst>
                  <a:ext uri="{0D108BD9-81ED-4DB2-BD59-A6C34878D82A}">
                    <a16:rowId xmlns:a16="http://schemas.microsoft.com/office/drawing/2014/main" val="10000"/>
                  </a:ext>
                </a:extLst>
              </a:tr>
              <a:tr h="2181159">
                <a:tc>
                  <a:txBody>
                    <a:bodyPr/>
                    <a:lstStyle/>
                    <a:p>
                      <a:pPr>
                        <a:lnSpc>
                          <a:spcPct val="115000"/>
                        </a:lnSpc>
                        <a:spcAft>
                          <a:spcPts val="0"/>
                        </a:spcAft>
                      </a:pPr>
                      <a:r>
                        <a:rPr lang="es-ES" sz="1300">
                          <a:effectLst/>
                        </a:rPr>
                        <a:t>5. ¿De qué</a:t>
                      </a:r>
                      <a:endParaRPr lang="es-MX" sz="1300">
                        <a:effectLst/>
                      </a:endParaRPr>
                    </a:p>
                    <a:p>
                      <a:pPr>
                        <a:lnSpc>
                          <a:spcPct val="115000"/>
                        </a:lnSpc>
                        <a:spcAft>
                          <a:spcPts val="0"/>
                        </a:spcAft>
                      </a:pPr>
                      <a:r>
                        <a:rPr lang="es-ES" sz="1300">
                          <a:effectLst/>
                        </a:rPr>
                        <a:t>    manera</a:t>
                      </a:r>
                      <a:endParaRPr lang="es-MX" sz="1300">
                        <a:effectLst/>
                      </a:endParaRPr>
                    </a:p>
                    <a:p>
                      <a:pPr>
                        <a:lnSpc>
                          <a:spcPct val="115000"/>
                        </a:lnSpc>
                        <a:spcAft>
                          <a:spcPts val="0"/>
                        </a:spcAft>
                      </a:pPr>
                      <a:r>
                        <a:rPr lang="es-ES" sz="1300">
                          <a:effectLst/>
                        </a:rPr>
                        <a:t>    se  vinculan  el</a:t>
                      </a:r>
                      <a:endParaRPr lang="es-MX" sz="1300">
                        <a:effectLst/>
                      </a:endParaRPr>
                    </a:p>
                    <a:p>
                      <a:pPr>
                        <a:lnSpc>
                          <a:spcPct val="115000"/>
                        </a:lnSpc>
                        <a:spcAft>
                          <a:spcPts val="0"/>
                        </a:spcAft>
                      </a:pPr>
                      <a:r>
                        <a:rPr lang="es-ES" sz="1300">
                          <a:effectLst/>
                        </a:rPr>
                        <a:t>    trabajo</a:t>
                      </a:r>
                      <a:endParaRPr lang="es-MX" sz="1300">
                        <a:effectLst/>
                      </a:endParaRPr>
                    </a:p>
                    <a:p>
                      <a:pPr>
                        <a:lnSpc>
                          <a:spcPct val="115000"/>
                        </a:lnSpc>
                        <a:spcAft>
                          <a:spcPts val="0"/>
                        </a:spcAft>
                      </a:pPr>
                      <a:r>
                        <a:rPr lang="es-ES" sz="1300">
                          <a:effectLst/>
                        </a:rPr>
                        <a:t>    interdisciplinario, </a:t>
                      </a:r>
                      <a:endParaRPr lang="es-MX" sz="1300">
                        <a:effectLst/>
                      </a:endParaRPr>
                    </a:p>
                    <a:p>
                      <a:pPr>
                        <a:lnSpc>
                          <a:spcPct val="115000"/>
                        </a:lnSpc>
                        <a:spcAft>
                          <a:spcPts val="0"/>
                        </a:spcAft>
                      </a:pPr>
                      <a:r>
                        <a:rPr lang="es-ES" sz="1300">
                          <a:effectLst/>
                        </a:rPr>
                        <a:t>    y el aprendizaje</a:t>
                      </a:r>
                      <a:endParaRPr lang="es-MX" sz="1300">
                        <a:effectLst/>
                      </a:endParaRPr>
                    </a:p>
                    <a:p>
                      <a:pPr>
                        <a:lnSpc>
                          <a:spcPct val="115000"/>
                        </a:lnSpc>
                        <a:spcAft>
                          <a:spcPts val="0"/>
                        </a:spcAft>
                      </a:pPr>
                      <a:r>
                        <a:rPr lang="es-ES" sz="1300">
                          <a:effectLst/>
                        </a:rPr>
                        <a:t>    cooperativo?</a:t>
                      </a:r>
                      <a:endParaRPr lang="es-MX" sz="1300">
                        <a:solidFill>
                          <a:srgbClr val="000000"/>
                        </a:solidFill>
                        <a:effectLst/>
                        <a:latin typeface="Arial" panose="020B0604020202020204" pitchFamily="34" charset="0"/>
                        <a:ea typeface="Arial" panose="020B0604020202020204" pitchFamily="34" charset="0"/>
                      </a:endParaRPr>
                    </a:p>
                  </a:txBody>
                  <a:tcPr marL="53520" marR="53520" marT="53520" marB="53520" anchor="ctr"/>
                </a:tc>
                <a:tc>
                  <a:txBody>
                    <a:bodyPr/>
                    <a:lstStyle/>
                    <a:p>
                      <a:pPr>
                        <a:lnSpc>
                          <a:spcPct val="115000"/>
                        </a:lnSpc>
                        <a:spcAft>
                          <a:spcPts val="0"/>
                        </a:spcAft>
                      </a:pPr>
                      <a:r>
                        <a:rPr lang="es-ES" sz="1300" dirty="0">
                          <a:effectLst/>
                        </a:rPr>
                        <a:t>Conjuntamente, partiendo del trabajo en equipo, para alcanzar los objetivos que se establecieron en el proyecto en donde se involucran y conectan las diferentes disciplinas; logrando de esta manera que cada alumno alcance un aprendizaje significativo que le permita conjuntar las diferentes ideologías de otras personas para enriquecer el conocimiento obtenido a lo largo de todo el proceso. </a:t>
                      </a:r>
                      <a:endParaRPr lang="es-MX" sz="1300" dirty="0">
                        <a:solidFill>
                          <a:srgbClr val="000000"/>
                        </a:solidFill>
                        <a:effectLst/>
                        <a:latin typeface="Arial" panose="020B0604020202020204" pitchFamily="34" charset="0"/>
                        <a:ea typeface="Arial" panose="020B0604020202020204" pitchFamily="34" charset="0"/>
                      </a:endParaRPr>
                    </a:p>
                  </a:txBody>
                  <a:tcPr marL="53520" marR="53520" marT="53520" marB="53520" anchor="ctr"/>
                </a:tc>
                <a:extLst>
                  <a:ext uri="{0D108BD9-81ED-4DB2-BD59-A6C34878D82A}">
                    <a16:rowId xmlns:a16="http://schemas.microsoft.com/office/drawing/2014/main" val="10001"/>
                  </a:ext>
                </a:extLst>
              </a:tr>
            </a:tbl>
          </a:graphicData>
        </a:graphic>
      </p:graphicFrame>
      <p:sp>
        <p:nvSpPr>
          <p:cNvPr id="10" name="9 Marcador de número de diapositiva"/>
          <p:cNvSpPr>
            <a:spLocks noGrp="1"/>
          </p:cNvSpPr>
          <p:nvPr>
            <p:ph type="sldNum" sz="quarter" idx="12"/>
          </p:nvPr>
        </p:nvSpPr>
        <p:spPr/>
        <p:txBody>
          <a:bodyPr/>
          <a:lstStyle/>
          <a:p>
            <a:fld id="{9A6F1C68-ABA9-4A26-AF56-1268B70B37B9}" type="slidenum">
              <a:rPr lang="es-MX" smtClean="0"/>
              <a:pPr/>
              <a:t>10</a:t>
            </a:fld>
            <a:endParaRPr lang="es-MX"/>
          </a:p>
        </p:txBody>
      </p:sp>
      <p:sp>
        <p:nvSpPr>
          <p:cNvPr id="8" name="9 Marcador de número de diapositiva"/>
          <p:cNvSpPr txBox="1">
            <a:spLocks/>
          </p:cNvSpPr>
          <p:nvPr/>
        </p:nvSpPr>
        <p:spPr>
          <a:xfrm>
            <a:off x="7524328" y="6309320"/>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10</a:t>
            </a:r>
          </a:p>
        </p:txBody>
      </p:sp>
    </p:spTree>
    <p:extLst>
      <p:ext uri="{BB962C8B-B14F-4D97-AF65-F5344CB8AC3E}">
        <p14:creationId xmlns:p14="http://schemas.microsoft.com/office/powerpoint/2010/main" val="380723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Marcador de número de diapositiva"/>
          <p:cNvSpPr>
            <a:spLocks noGrp="1"/>
          </p:cNvSpPr>
          <p:nvPr>
            <p:ph type="sldNum" sz="quarter" idx="12"/>
          </p:nvPr>
        </p:nvSpPr>
        <p:spPr/>
        <p:txBody>
          <a:bodyPr/>
          <a:lstStyle/>
          <a:p>
            <a:fld id="{9A6F1C68-ABA9-4A26-AF56-1268B70B37B9}" type="slidenum">
              <a:rPr lang="es-MX" smtClean="0"/>
              <a:pPr/>
              <a:t>11</a:t>
            </a:fld>
            <a:endParaRPr lang="es-MX"/>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594" y="2040270"/>
            <a:ext cx="2900893" cy="201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3 Título"/>
          <p:cNvSpPr txBox="1">
            <a:spLocks/>
          </p:cNvSpPr>
          <p:nvPr/>
        </p:nvSpPr>
        <p:spPr>
          <a:xfrm>
            <a:off x="1672438" y="1296905"/>
            <a:ext cx="622401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1800" b="1" dirty="0">
                <a:solidFill>
                  <a:schemeClr val="accent3"/>
                </a:solidFill>
              </a:rPr>
              <a:t>FOTOGRAFÍAS</a:t>
            </a:r>
          </a:p>
        </p:txBody>
      </p:sp>
      <p:sp>
        <p:nvSpPr>
          <p:cNvPr id="14"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11</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2084820"/>
            <a:ext cx="30765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5689" y="4365104"/>
            <a:ext cx="292417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4007" y="4398441"/>
            <a:ext cx="307657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434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Título"/>
          <p:cNvSpPr txBox="1">
            <a:spLocks/>
          </p:cNvSpPr>
          <p:nvPr/>
        </p:nvSpPr>
        <p:spPr>
          <a:xfrm>
            <a:off x="1672438" y="1296905"/>
            <a:ext cx="622401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1800" b="1" dirty="0">
                <a:solidFill>
                  <a:schemeClr val="accent3"/>
                </a:solidFill>
              </a:rPr>
              <a:t>E.I.P RESUMEN</a:t>
            </a:r>
          </a:p>
        </p:txBody>
      </p:sp>
      <p:sp>
        <p:nvSpPr>
          <p:cNvPr id="11" name="10 Marcador de número de diapositiva"/>
          <p:cNvSpPr>
            <a:spLocks noGrp="1"/>
          </p:cNvSpPr>
          <p:nvPr>
            <p:ph type="sldNum" sz="quarter" idx="12"/>
          </p:nvPr>
        </p:nvSpPr>
        <p:spPr>
          <a:xfrm>
            <a:off x="7605183" y="6201973"/>
            <a:ext cx="512638" cy="365125"/>
          </a:xfrm>
        </p:spPr>
        <p:txBody>
          <a:bodyPr/>
          <a:lstStyle/>
          <a:p>
            <a:fld id="{9A6F1C68-ABA9-4A26-AF56-1268B70B37B9}" type="slidenum">
              <a:rPr lang="es-MX" smtClean="0"/>
              <a:pPr/>
              <a:t>12</a:t>
            </a:fld>
            <a:endParaRPr lang="es-MX"/>
          </a:p>
        </p:txBody>
      </p:sp>
      <p:pic>
        <p:nvPicPr>
          <p:cNvPr id="2" name="Imagen 1"/>
          <p:cNvPicPr>
            <a:picLocks noChangeAspect="1"/>
          </p:cNvPicPr>
          <p:nvPr/>
        </p:nvPicPr>
        <p:blipFill>
          <a:blip r:embed="rId5"/>
          <a:stretch>
            <a:fillRect/>
          </a:stretch>
        </p:blipFill>
        <p:spPr>
          <a:xfrm>
            <a:off x="2051720" y="1688879"/>
            <a:ext cx="4473546" cy="4869804"/>
          </a:xfrm>
          <a:prstGeom prst="rect">
            <a:avLst/>
          </a:prstGeom>
        </p:spPr>
      </p:pic>
      <p:sp>
        <p:nvSpPr>
          <p:cNvPr id="8"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12</a:t>
            </a:r>
          </a:p>
        </p:txBody>
      </p:sp>
    </p:spTree>
    <p:extLst>
      <p:ext uri="{BB962C8B-B14F-4D97-AF65-F5344CB8AC3E}">
        <p14:creationId xmlns:p14="http://schemas.microsoft.com/office/powerpoint/2010/main" val="2714946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3 Título"/>
          <p:cNvSpPr txBox="1">
            <a:spLocks/>
          </p:cNvSpPr>
          <p:nvPr/>
        </p:nvSpPr>
        <p:spPr>
          <a:xfrm>
            <a:off x="1294185" y="1296905"/>
            <a:ext cx="720080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MX" sz="1800" dirty="0"/>
          </a:p>
        </p:txBody>
      </p:sp>
      <p:sp>
        <p:nvSpPr>
          <p:cNvPr id="10" name="3 Título"/>
          <p:cNvSpPr txBox="1">
            <a:spLocks/>
          </p:cNvSpPr>
          <p:nvPr/>
        </p:nvSpPr>
        <p:spPr>
          <a:xfrm>
            <a:off x="1446585" y="1305337"/>
            <a:ext cx="720080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b="1" dirty="0">
                <a:solidFill>
                  <a:schemeClr val="accent3"/>
                </a:solidFill>
              </a:rPr>
              <a:t>INTRODUCCIÓN O JUSTIFICACIÓN</a:t>
            </a:r>
          </a:p>
        </p:txBody>
      </p:sp>
      <p:sp>
        <p:nvSpPr>
          <p:cNvPr id="2" name="Rectángulo 1"/>
          <p:cNvSpPr/>
          <p:nvPr/>
        </p:nvSpPr>
        <p:spPr>
          <a:xfrm>
            <a:off x="961210" y="2316945"/>
            <a:ext cx="7168799" cy="2585323"/>
          </a:xfrm>
          <a:prstGeom prst="rect">
            <a:avLst/>
          </a:prstGeom>
        </p:spPr>
        <p:txBody>
          <a:bodyPr wrap="square">
            <a:spAutoFit/>
          </a:bodyPr>
          <a:lstStyle/>
          <a:p>
            <a:pPr algn="just"/>
            <a:r>
              <a:rPr lang="es-MX" dirty="0"/>
              <a:t>En el nivel de preescolar tenemos un espacio reducido de áreas verdes, las cuales son indispensables en la institución para generar mayor conciencia ecológica en los niños. Por tal motivo, las asignaturas de biología, derecho y psicología se integran para realizar un proyecto con los alumnos de nivel preparatoria donde se busca lograr en los estudiantes la puesta en práctica de las ciencias, el desarrollo de habilidades sociales y la práctica de conceptos del área de derecho. </a:t>
            </a:r>
          </a:p>
          <a:p>
            <a:pPr algn="just"/>
            <a:endParaRPr lang="es-MX" dirty="0"/>
          </a:p>
        </p:txBody>
      </p:sp>
      <p:sp>
        <p:nvSpPr>
          <p:cNvPr id="7" name="6 Marcador de número de diapositiva"/>
          <p:cNvSpPr>
            <a:spLocks noGrp="1"/>
          </p:cNvSpPr>
          <p:nvPr>
            <p:ph type="sldNum" sz="quarter" idx="12"/>
          </p:nvPr>
        </p:nvSpPr>
        <p:spPr>
          <a:xfrm>
            <a:off x="7640130" y="6165304"/>
            <a:ext cx="512638" cy="365125"/>
          </a:xfrm>
        </p:spPr>
        <p:txBody>
          <a:bodyPr/>
          <a:lstStyle/>
          <a:p>
            <a:fld id="{9A6F1C68-ABA9-4A26-AF56-1268B70B37B9}" type="slidenum">
              <a:rPr lang="es-MX" smtClean="0"/>
              <a:pPr/>
              <a:t>13</a:t>
            </a:fld>
            <a:endParaRPr lang="es-MX" dirty="0"/>
          </a:p>
        </p:txBody>
      </p:sp>
      <p:sp>
        <p:nvSpPr>
          <p:cNvPr id="9"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13</a:t>
            </a:r>
          </a:p>
        </p:txBody>
      </p:sp>
    </p:spTree>
    <p:extLst>
      <p:ext uri="{BB962C8B-B14F-4D97-AF65-F5344CB8AC3E}">
        <p14:creationId xmlns:p14="http://schemas.microsoft.com/office/powerpoint/2010/main" val="3739598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3 Título"/>
          <p:cNvSpPr txBox="1">
            <a:spLocks/>
          </p:cNvSpPr>
          <p:nvPr/>
        </p:nvSpPr>
        <p:spPr>
          <a:xfrm>
            <a:off x="1294185" y="1296905"/>
            <a:ext cx="720080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MX" sz="1800" dirty="0"/>
          </a:p>
        </p:txBody>
      </p:sp>
      <p:sp>
        <p:nvSpPr>
          <p:cNvPr id="10" name="3 Título"/>
          <p:cNvSpPr txBox="1">
            <a:spLocks/>
          </p:cNvSpPr>
          <p:nvPr/>
        </p:nvSpPr>
        <p:spPr>
          <a:xfrm>
            <a:off x="1446585" y="1672662"/>
            <a:ext cx="720080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b="1" dirty="0">
                <a:solidFill>
                  <a:schemeClr val="accent3"/>
                </a:solidFill>
              </a:rPr>
              <a:t>OBJETIVO GENERAL</a:t>
            </a:r>
          </a:p>
        </p:txBody>
      </p:sp>
      <p:sp>
        <p:nvSpPr>
          <p:cNvPr id="2" name="Rectángulo 1"/>
          <p:cNvSpPr/>
          <p:nvPr/>
        </p:nvSpPr>
        <p:spPr>
          <a:xfrm>
            <a:off x="363156" y="2564904"/>
            <a:ext cx="8131830" cy="1200329"/>
          </a:xfrm>
          <a:prstGeom prst="rect">
            <a:avLst/>
          </a:prstGeom>
        </p:spPr>
        <p:txBody>
          <a:bodyPr wrap="square">
            <a:spAutoFit/>
          </a:bodyPr>
          <a:lstStyle/>
          <a:p>
            <a:pPr algn="just"/>
            <a:r>
              <a:rPr lang="es-MX" dirty="0"/>
              <a:t>Diseñar un muro verde en el área de preescolar de la Escuela Particular Netzahualcóyotl, utilizando materiales reciclados para promover una cultura de cuidado al medio ambiente.</a:t>
            </a:r>
          </a:p>
          <a:p>
            <a:pPr algn="just"/>
            <a:endParaRPr lang="es-MX" dirty="0"/>
          </a:p>
        </p:txBody>
      </p:sp>
      <p:sp>
        <p:nvSpPr>
          <p:cNvPr id="7" name="6 Marcador de número de diapositiva"/>
          <p:cNvSpPr>
            <a:spLocks noGrp="1"/>
          </p:cNvSpPr>
          <p:nvPr>
            <p:ph type="sldNum" sz="quarter" idx="12"/>
          </p:nvPr>
        </p:nvSpPr>
        <p:spPr>
          <a:xfrm>
            <a:off x="7870406" y="6237312"/>
            <a:ext cx="512638" cy="365125"/>
          </a:xfrm>
        </p:spPr>
        <p:txBody>
          <a:bodyPr/>
          <a:lstStyle/>
          <a:p>
            <a:fld id="{9A6F1C68-ABA9-4A26-AF56-1268B70B37B9}" type="slidenum">
              <a:rPr lang="es-MX" smtClean="0"/>
              <a:pPr/>
              <a:t>14</a:t>
            </a:fld>
            <a:endParaRPr lang="es-MX"/>
          </a:p>
        </p:txBody>
      </p:sp>
      <p:sp>
        <p:nvSpPr>
          <p:cNvPr id="9"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14</a:t>
            </a:r>
          </a:p>
        </p:txBody>
      </p:sp>
    </p:spTree>
    <p:extLst>
      <p:ext uri="{BB962C8B-B14F-4D97-AF65-F5344CB8AC3E}">
        <p14:creationId xmlns:p14="http://schemas.microsoft.com/office/powerpoint/2010/main" val="2916356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92201" y="1455259"/>
            <a:ext cx="7756263" cy="1054250"/>
          </a:xfrm>
        </p:spPr>
        <p:txBody>
          <a:bodyPr/>
          <a:lstStyle/>
          <a:p>
            <a:pPr algn="ctr"/>
            <a:r>
              <a:rPr lang="es-MX" sz="2400" b="1" dirty="0">
                <a:solidFill>
                  <a:schemeClr val="accent3"/>
                </a:solidFill>
              </a:rPr>
              <a:t>OBJETIVOS ESPECÍFICOS</a:t>
            </a:r>
          </a:p>
        </p:txBody>
      </p:sp>
      <p:sp>
        <p:nvSpPr>
          <p:cNvPr id="11" name="10 Marcador de número de diapositiva"/>
          <p:cNvSpPr>
            <a:spLocks noGrp="1"/>
          </p:cNvSpPr>
          <p:nvPr>
            <p:ph type="sldNum" sz="quarter" idx="12"/>
          </p:nvPr>
        </p:nvSpPr>
        <p:spPr>
          <a:xfrm>
            <a:off x="7640130" y="6188226"/>
            <a:ext cx="512638" cy="365125"/>
          </a:xfrm>
        </p:spPr>
        <p:txBody>
          <a:bodyPr/>
          <a:lstStyle/>
          <a:p>
            <a:fld id="{9A6F1C68-ABA9-4A26-AF56-1268B70B37B9}" type="slidenum">
              <a:rPr lang="es-MX" smtClean="0"/>
              <a:pPr/>
              <a:t>15</a:t>
            </a:fld>
            <a:endParaRPr lang="es-MX"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ángulo 6"/>
          <p:cNvSpPr/>
          <p:nvPr/>
        </p:nvSpPr>
        <p:spPr>
          <a:xfrm>
            <a:off x="611560" y="2204864"/>
            <a:ext cx="8136904" cy="3416320"/>
          </a:xfrm>
          <a:prstGeom prst="rect">
            <a:avLst/>
          </a:prstGeom>
        </p:spPr>
        <p:txBody>
          <a:bodyPr wrap="square">
            <a:spAutoFit/>
          </a:bodyPr>
          <a:lstStyle/>
          <a:p>
            <a:r>
              <a:rPr lang="es-ES" b="1" dirty="0">
                <a:ea typeface="Century Gothic" panose="020B0502020202020204" pitchFamily="34" charset="0"/>
                <a:cs typeface="Century Gothic" panose="020B0502020202020204" pitchFamily="34" charset="0"/>
              </a:rPr>
              <a:t>Derecho</a:t>
            </a:r>
          </a:p>
          <a:p>
            <a:pPr algn="just"/>
            <a:r>
              <a:rPr lang="es-MX" dirty="0"/>
              <a:t>Diseñar una infografía de las normas protectoras a través de un muro verde, para fomentar el desarrollo y bienestar ecológico. </a:t>
            </a:r>
          </a:p>
          <a:p>
            <a:pPr algn="just"/>
            <a:endParaRPr lang="es-ES" dirty="0"/>
          </a:p>
          <a:p>
            <a:pPr algn="just"/>
            <a:r>
              <a:rPr lang="es-ES" b="1" dirty="0"/>
              <a:t>Psicología</a:t>
            </a:r>
          </a:p>
          <a:p>
            <a:pPr algn="just"/>
            <a:r>
              <a:rPr lang="es-MX" dirty="0"/>
              <a:t>Planificar actividades que ayuden a crear una conciencia ecológica a través de la puesta en práctica de la empatía, solidaridad y cooperación, para creación del muro verde.</a:t>
            </a:r>
          </a:p>
          <a:p>
            <a:pPr algn="just"/>
            <a:endParaRPr lang="es-ES" b="1" dirty="0"/>
          </a:p>
          <a:p>
            <a:pPr algn="just"/>
            <a:r>
              <a:rPr lang="es-ES" b="1" dirty="0"/>
              <a:t>Biología </a:t>
            </a:r>
          </a:p>
          <a:p>
            <a:pPr algn="just"/>
            <a:r>
              <a:rPr lang="es-MX" dirty="0"/>
              <a:t>Construir un muro verde a través de materiales reciclados para fomentar un pensamiento ecológico y la preservación de áreas verdes.</a:t>
            </a:r>
          </a:p>
        </p:txBody>
      </p:sp>
      <p:sp>
        <p:nvSpPr>
          <p:cNvPr id="8"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15</a:t>
            </a:r>
          </a:p>
        </p:txBody>
      </p:sp>
    </p:spTree>
    <p:extLst>
      <p:ext uri="{BB962C8B-B14F-4D97-AF65-F5344CB8AC3E}">
        <p14:creationId xmlns:p14="http://schemas.microsoft.com/office/powerpoint/2010/main" val="4076163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3 Título"/>
          <p:cNvSpPr txBox="1">
            <a:spLocks/>
          </p:cNvSpPr>
          <p:nvPr/>
        </p:nvSpPr>
        <p:spPr>
          <a:xfrm>
            <a:off x="1294185" y="1296905"/>
            <a:ext cx="720080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MX" sz="1800" dirty="0"/>
          </a:p>
        </p:txBody>
      </p:sp>
      <p:sp>
        <p:nvSpPr>
          <p:cNvPr id="10" name="3 Título"/>
          <p:cNvSpPr txBox="1">
            <a:spLocks/>
          </p:cNvSpPr>
          <p:nvPr/>
        </p:nvSpPr>
        <p:spPr>
          <a:xfrm>
            <a:off x="1446585" y="1305337"/>
            <a:ext cx="720080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b="1" dirty="0">
                <a:solidFill>
                  <a:schemeClr val="accent3"/>
                </a:solidFill>
              </a:rPr>
              <a:t>PREGUNTAS GENERADORAS</a:t>
            </a:r>
          </a:p>
        </p:txBody>
      </p:sp>
      <p:sp>
        <p:nvSpPr>
          <p:cNvPr id="3" name="Rectángulo 2"/>
          <p:cNvSpPr/>
          <p:nvPr/>
        </p:nvSpPr>
        <p:spPr>
          <a:xfrm>
            <a:off x="611560" y="2132856"/>
            <a:ext cx="8201374" cy="3277820"/>
          </a:xfrm>
          <a:prstGeom prst="rect">
            <a:avLst/>
          </a:prstGeom>
        </p:spPr>
        <p:txBody>
          <a:bodyPr wrap="square">
            <a:spAutoFit/>
          </a:bodyPr>
          <a:lstStyle/>
          <a:p>
            <a:pPr algn="ctr">
              <a:lnSpc>
                <a:spcPct val="115000"/>
              </a:lnSpc>
              <a:spcAft>
                <a:spcPts val="0"/>
              </a:spcAft>
            </a:pPr>
            <a:r>
              <a:rPr lang="es-MX" dirty="0">
                <a:solidFill>
                  <a:srgbClr val="000000"/>
                </a:solidFill>
                <a:ea typeface="Century Gothic" panose="020B0502020202020204" pitchFamily="34" charset="0"/>
                <a:cs typeface="Century Gothic" panose="020B0502020202020204" pitchFamily="34" charset="0"/>
              </a:rPr>
              <a:t>¿Cuál es el beneficio de la creación de un muro verde para los alumnos del preescolar?</a:t>
            </a:r>
          </a:p>
          <a:p>
            <a:pPr algn="just">
              <a:lnSpc>
                <a:spcPct val="115000"/>
              </a:lnSpc>
              <a:spcAft>
                <a:spcPts val="0"/>
              </a:spcAft>
            </a:pPr>
            <a:endParaRPr lang="es-MX" dirty="0">
              <a:solidFill>
                <a:srgbClr val="000000"/>
              </a:solidFill>
              <a:ea typeface="Century Gothic" panose="020B0502020202020204" pitchFamily="34" charset="0"/>
              <a:cs typeface="Century Gothic" panose="020B0502020202020204" pitchFamily="34" charset="0"/>
            </a:endParaRPr>
          </a:p>
          <a:p>
            <a:pPr algn="just">
              <a:lnSpc>
                <a:spcPct val="115000"/>
              </a:lnSpc>
              <a:spcAft>
                <a:spcPts val="0"/>
              </a:spcAft>
            </a:pPr>
            <a:endParaRPr lang="es-MX" dirty="0">
              <a:solidFill>
                <a:srgbClr val="000000"/>
              </a:solidFill>
              <a:ea typeface="Century Gothic" panose="020B0502020202020204" pitchFamily="34" charset="0"/>
              <a:cs typeface="Century Gothic" panose="020B0502020202020204" pitchFamily="34" charset="0"/>
            </a:endParaRPr>
          </a:p>
          <a:p>
            <a:pPr algn="just">
              <a:lnSpc>
                <a:spcPct val="115000"/>
              </a:lnSpc>
            </a:pPr>
            <a:r>
              <a:rPr lang="es-MX" dirty="0">
                <a:solidFill>
                  <a:srgbClr val="000000"/>
                </a:solidFill>
                <a:ea typeface="Century Gothic" panose="020B0502020202020204" pitchFamily="34" charset="0"/>
                <a:cs typeface="Century Gothic" panose="020B0502020202020204" pitchFamily="34" charset="0"/>
              </a:rPr>
              <a:t>¿Por qué tener un muro verde?</a:t>
            </a:r>
          </a:p>
          <a:p>
            <a:pPr algn="just">
              <a:lnSpc>
                <a:spcPct val="115000"/>
              </a:lnSpc>
              <a:spcAft>
                <a:spcPts val="0"/>
              </a:spcAft>
            </a:pPr>
            <a:r>
              <a:rPr lang="es-MX" dirty="0">
                <a:solidFill>
                  <a:srgbClr val="000000"/>
                </a:solidFill>
                <a:ea typeface="Century Gothic" panose="020B0502020202020204" pitchFamily="34" charset="0"/>
                <a:cs typeface="Century Gothic" panose="020B0502020202020204" pitchFamily="34" charset="0"/>
              </a:rPr>
              <a:t>¿Cómo favorece la creación de un muro verde a la conciencia ecológica?</a:t>
            </a:r>
          </a:p>
          <a:p>
            <a:pPr algn="just">
              <a:lnSpc>
                <a:spcPct val="115000"/>
              </a:lnSpc>
              <a:spcAft>
                <a:spcPts val="0"/>
              </a:spcAft>
            </a:pPr>
            <a:r>
              <a:rPr lang="es-MX" dirty="0">
                <a:solidFill>
                  <a:srgbClr val="000000"/>
                </a:solidFill>
                <a:ea typeface="Century Gothic" panose="020B0502020202020204" pitchFamily="34" charset="0"/>
                <a:cs typeface="Century Gothic" panose="020B0502020202020204" pitchFamily="34" charset="0"/>
              </a:rPr>
              <a:t>¿Cuál será la función de los alumnos en la creación del muro verde en la Escuela Nezahualcóyotl?</a:t>
            </a:r>
          </a:p>
          <a:p>
            <a:pPr algn="just">
              <a:lnSpc>
                <a:spcPct val="115000"/>
              </a:lnSpc>
              <a:spcAft>
                <a:spcPts val="0"/>
              </a:spcAft>
            </a:pPr>
            <a:endParaRPr lang="es-ES" dirty="0">
              <a:solidFill>
                <a:srgbClr val="000000"/>
              </a:solidFill>
              <a:ea typeface="Century Gothic" panose="020B0502020202020204" pitchFamily="34" charset="0"/>
              <a:cs typeface="Century Gothic" panose="020B0502020202020204" pitchFamily="34" charset="0"/>
            </a:endParaRPr>
          </a:p>
          <a:p>
            <a:pPr algn="just">
              <a:lnSpc>
                <a:spcPct val="115000"/>
              </a:lnSpc>
              <a:spcAft>
                <a:spcPts val="0"/>
              </a:spcAft>
            </a:pPr>
            <a:endParaRPr lang="es-MX" dirty="0">
              <a:solidFill>
                <a:srgbClr val="000000"/>
              </a:solidFill>
              <a:effectLst/>
              <a:latin typeface="Arial" panose="020B0604020202020204" pitchFamily="34" charset="0"/>
              <a:ea typeface="Arial" panose="020B0604020202020204" pitchFamily="34" charset="0"/>
            </a:endParaRPr>
          </a:p>
        </p:txBody>
      </p:sp>
      <p:sp>
        <p:nvSpPr>
          <p:cNvPr id="7" name="6 Marcador de número de diapositiva"/>
          <p:cNvSpPr>
            <a:spLocks noGrp="1"/>
          </p:cNvSpPr>
          <p:nvPr>
            <p:ph type="sldNum" sz="quarter" idx="12"/>
          </p:nvPr>
        </p:nvSpPr>
        <p:spPr>
          <a:xfrm>
            <a:off x="7617371" y="6309320"/>
            <a:ext cx="512638" cy="365125"/>
          </a:xfrm>
        </p:spPr>
        <p:txBody>
          <a:bodyPr/>
          <a:lstStyle/>
          <a:p>
            <a:fld id="{9A6F1C68-ABA9-4A26-AF56-1268B70B37B9}" type="slidenum">
              <a:rPr lang="es-MX" smtClean="0"/>
              <a:pPr/>
              <a:t>16</a:t>
            </a:fld>
            <a:endParaRPr lang="es-MX"/>
          </a:p>
        </p:txBody>
      </p:sp>
      <p:sp>
        <p:nvSpPr>
          <p:cNvPr id="9"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16</a:t>
            </a:r>
          </a:p>
        </p:txBody>
      </p:sp>
    </p:spTree>
    <p:extLst>
      <p:ext uri="{BB962C8B-B14F-4D97-AF65-F5344CB8AC3E}">
        <p14:creationId xmlns:p14="http://schemas.microsoft.com/office/powerpoint/2010/main" val="1532667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3 Título"/>
          <p:cNvSpPr txBox="1">
            <a:spLocks/>
          </p:cNvSpPr>
          <p:nvPr/>
        </p:nvSpPr>
        <p:spPr>
          <a:xfrm>
            <a:off x="1294185" y="1296905"/>
            <a:ext cx="720080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MX" sz="1800" dirty="0"/>
          </a:p>
        </p:txBody>
      </p:sp>
      <p:sp>
        <p:nvSpPr>
          <p:cNvPr id="10" name="3 Título"/>
          <p:cNvSpPr txBox="1">
            <a:spLocks/>
          </p:cNvSpPr>
          <p:nvPr/>
        </p:nvSpPr>
        <p:spPr>
          <a:xfrm>
            <a:off x="1446585" y="1305337"/>
            <a:ext cx="720080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accent3"/>
                </a:solidFill>
              </a:rPr>
              <a:t>CONTENIDO TEMÁTICO</a:t>
            </a:r>
          </a:p>
        </p:txBody>
      </p:sp>
      <p:graphicFrame>
        <p:nvGraphicFramePr>
          <p:cNvPr id="3" name="Tabla 2"/>
          <p:cNvGraphicFramePr>
            <a:graphicFrameLocks noGrp="1"/>
          </p:cNvGraphicFramePr>
          <p:nvPr>
            <p:extLst>
              <p:ext uri="{D42A27DB-BD31-4B8C-83A1-F6EECF244321}">
                <p14:modId xmlns:p14="http://schemas.microsoft.com/office/powerpoint/2010/main" val="1231620817"/>
              </p:ext>
            </p:extLst>
          </p:nvPr>
        </p:nvGraphicFramePr>
        <p:xfrm>
          <a:off x="971600" y="2543525"/>
          <a:ext cx="7523385" cy="1821579"/>
        </p:xfrm>
        <a:graphic>
          <a:graphicData uri="http://schemas.openxmlformats.org/drawingml/2006/table">
            <a:tbl>
              <a:tblPr>
                <a:tableStyleId>{284E427A-3D55-4303-BF80-6455036E1DE7}</a:tableStyleId>
              </a:tblPr>
              <a:tblGrid>
                <a:gridCol w="230425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554833">
                  <a:extLst>
                    <a:ext uri="{9D8B030D-6E8A-4147-A177-3AD203B41FA5}">
                      <a16:colId xmlns:a16="http://schemas.microsoft.com/office/drawing/2014/main" val="20002"/>
                    </a:ext>
                  </a:extLst>
                </a:gridCol>
              </a:tblGrid>
              <a:tr h="356762">
                <a:tc>
                  <a:txBody>
                    <a:bodyPr/>
                    <a:lstStyle/>
                    <a:p>
                      <a:pPr marL="0" marR="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s-ES" sz="1300" b="1" i="0" u="none" strike="noStrike" kern="1200" cap="none" spc="0" normalizeH="0" baseline="0" noProof="0" dirty="0">
                          <a:ln>
                            <a:noFill/>
                          </a:ln>
                          <a:solidFill>
                            <a:prstClr val="black"/>
                          </a:solidFill>
                          <a:effectLst/>
                          <a:uLnTx/>
                          <a:uFillTx/>
                          <a:latin typeface="+mn-lt"/>
                          <a:ea typeface="+mn-ea"/>
                          <a:cs typeface="+mn-cs"/>
                        </a:rPr>
                        <a:t>Derecho </a:t>
                      </a:r>
                    </a:p>
                  </a:txBody>
                  <a:tcPr marL="56506" marR="56506" marT="56506" marB="56506" anchor="ctr"/>
                </a:tc>
                <a:tc>
                  <a:txBody>
                    <a:bodyPr/>
                    <a:lstStyle/>
                    <a:p>
                      <a:pPr marL="0" indent="0" algn="ctr">
                        <a:buFont typeface="Arial" panose="020B0604020202020204" pitchFamily="34" charset="0"/>
                        <a:buNone/>
                      </a:pPr>
                      <a:r>
                        <a:rPr lang="es-MX" sz="1300" b="1" dirty="0">
                          <a:solidFill>
                            <a:srgbClr val="000000"/>
                          </a:solidFill>
                          <a:effectLst/>
                          <a:latin typeface="+mn-lt"/>
                          <a:ea typeface="Arial" panose="020B0604020202020204" pitchFamily="34" charset="0"/>
                        </a:rPr>
                        <a:t>Psicología</a:t>
                      </a:r>
                    </a:p>
                  </a:txBody>
                  <a:tcPr marL="56506" marR="56506" marT="56506" marB="56506"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300" b="1" i="0" u="none" strike="noStrike" kern="1200" cap="none" spc="0" normalizeH="0" baseline="0" noProof="0" dirty="0">
                          <a:ln>
                            <a:noFill/>
                          </a:ln>
                          <a:solidFill>
                            <a:srgbClr val="000000"/>
                          </a:solidFill>
                          <a:effectLst/>
                          <a:uLnTx/>
                          <a:uFillTx/>
                          <a:latin typeface="+mn-lt"/>
                          <a:ea typeface="Arial" panose="020B0604020202020204" pitchFamily="34" charset="0"/>
                          <a:cs typeface="+mn-cs"/>
                        </a:rPr>
                        <a:t>Biología</a:t>
                      </a:r>
                    </a:p>
                  </a:txBody>
                  <a:tcPr marL="56506" marR="56506" marT="56506" marB="56506" anchor="ctr"/>
                </a:tc>
                <a:extLst>
                  <a:ext uri="{0D108BD9-81ED-4DB2-BD59-A6C34878D82A}">
                    <a16:rowId xmlns:a16="http://schemas.microsoft.com/office/drawing/2014/main" val="10001"/>
                  </a:ext>
                </a:extLst>
              </a:tr>
              <a:tr h="1464817">
                <a:tc>
                  <a:txBody>
                    <a:bodyPr/>
                    <a:lstStyle/>
                    <a:p>
                      <a:pPr marL="285750" lvl="0" indent="-285750" algn="just">
                        <a:buFont typeface="Arial" panose="020B0604020202020204" pitchFamily="34" charset="0"/>
                        <a:buChar char="•"/>
                      </a:pPr>
                      <a:r>
                        <a:rPr lang="es-ES_tradnl" sz="1300" kern="1200" dirty="0">
                          <a:solidFill>
                            <a:schemeClr val="dk1"/>
                          </a:solidFill>
                          <a:effectLst/>
                          <a:latin typeface="+mn-lt"/>
                          <a:ea typeface="+mn-ea"/>
                          <a:cs typeface="+mn-cs"/>
                        </a:rPr>
                        <a:t>Grupos sociales considerados vulnerables o en desventaja</a:t>
                      </a:r>
                    </a:p>
                    <a:p>
                      <a:pPr marL="285750" lvl="0" indent="-285750" algn="just">
                        <a:buFont typeface="Arial" panose="020B0604020202020204" pitchFamily="34" charset="0"/>
                        <a:buChar char="•"/>
                      </a:pPr>
                      <a:endParaRPr lang="es-ES_tradnl" sz="1300" kern="1200" dirty="0">
                        <a:solidFill>
                          <a:schemeClr val="dk1"/>
                        </a:solidFill>
                        <a:effectLst/>
                        <a:latin typeface="+mn-lt"/>
                        <a:ea typeface="+mn-ea"/>
                        <a:cs typeface="+mn-cs"/>
                      </a:endParaRPr>
                    </a:p>
                    <a:p>
                      <a:pPr marL="285750" lvl="0" indent="-285750" algn="just">
                        <a:buFont typeface="Arial" panose="020B0604020202020204" pitchFamily="34" charset="0"/>
                        <a:buChar char="•"/>
                      </a:pPr>
                      <a:r>
                        <a:rPr lang="es-ES_tradnl" sz="1300" kern="1200" dirty="0">
                          <a:solidFill>
                            <a:schemeClr val="dk1"/>
                          </a:solidFill>
                          <a:effectLst/>
                          <a:latin typeface="+mn-lt"/>
                          <a:ea typeface="+mn-ea"/>
                          <a:cs typeface="+mn-cs"/>
                        </a:rPr>
                        <a:t>Derecho ecológico </a:t>
                      </a:r>
                      <a:endParaRPr lang="es-MX" sz="1300" kern="1200" dirty="0">
                        <a:effectLst/>
                      </a:endParaRPr>
                    </a:p>
                  </a:txBody>
                  <a:tcPr marL="56506" marR="56506" marT="56506" marB="56506"/>
                </a:tc>
                <a:tc>
                  <a:txBody>
                    <a:bodyPr/>
                    <a:lstStyle/>
                    <a:p>
                      <a:pPr marL="285750" lvl="0" indent="-285750" algn="just">
                        <a:buFont typeface="Arial" panose="020B0604020202020204" pitchFamily="34" charset="0"/>
                        <a:buChar char="•"/>
                      </a:pPr>
                      <a:r>
                        <a:rPr lang="es-MX" sz="1200" b="0" i="0" u="none" strike="noStrike" kern="1200" baseline="0" dirty="0">
                          <a:solidFill>
                            <a:schemeClr val="dk1"/>
                          </a:solidFill>
                          <a:latin typeface="+mn-lt"/>
                          <a:ea typeface="+mn-ea"/>
                          <a:cs typeface="+mn-cs"/>
                        </a:rPr>
                        <a:t>Estrategias de afrontamiento: Desarrollo de habilidades sociales. </a:t>
                      </a:r>
                    </a:p>
                    <a:p>
                      <a:pPr marL="285750" lvl="0" indent="-285750" algn="just">
                        <a:buFont typeface="Arial" panose="020B0604020202020204" pitchFamily="34" charset="0"/>
                        <a:buChar char="•"/>
                      </a:pPr>
                      <a:r>
                        <a:rPr lang="es-MX" sz="1200" b="0" i="0" u="none" strike="noStrike" kern="1200" baseline="0" dirty="0">
                          <a:solidFill>
                            <a:schemeClr val="dk1"/>
                          </a:solidFill>
                          <a:effectLst/>
                          <a:latin typeface="+mn-lt"/>
                          <a:ea typeface="+mn-ea"/>
                          <a:cs typeface="+mn-cs"/>
                        </a:rPr>
                        <a:t>Autorregulación</a:t>
                      </a:r>
                    </a:p>
                    <a:p>
                      <a:pPr marL="285750" lvl="0" indent="-285750" algn="just">
                        <a:buFont typeface="Arial" panose="020B0604020202020204" pitchFamily="34" charset="0"/>
                        <a:buChar char="•"/>
                      </a:pPr>
                      <a:r>
                        <a:rPr lang="es-MX" sz="1200" b="0" i="0" u="none" strike="noStrike" kern="1200" baseline="0" dirty="0">
                          <a:solidFill>
                            <a:schemeClr val="dk1"/>
                          </a:solidFill>
                          <a:effectLst/>
                          <a:latin typeface="+mn-lt"/>
                          <a:ea typeface="+mn-ea"/>
                          <a:cs typeface="+mn-cs"/>
                        </a:rPr>
                        <a:t>Apoyo social</a:t>
                      </a:r>
                      <a:endParaRPr lang="es-MX" sz="1050" dirty="0">
                        <a:solidFill>
                          <a:srgbClr val="000000"/>
                        </a:solidFill>
                        <a:effectLst/>
                        <a:latin typeface="+mn-lt"/>
                        <a:ea typeface="Arial" panose="020B0604020202020204" pitchFamily="34" charset="0"/>
                      </a:endParaRPr>
                    </a:p>
                  </a:txBody>
                  <a:tcPr marL="56506" marR="56506" marT="56506" marB="56506"/>
                </a:tc>
                <a:tc>
                  <a:txBody>
                    <a:bodyPr/>
                    <a:lstStyle/>
                    <a:p>
                      <a:pPr marL="285750" indent="-285750" algn="just">
                        <a:buFont typeface="Arial" panose="020B0604020202020204" pitchFamily="34" charset="0"/>
                        <a:buChar char="•"/>
                      </a:pPr>
                      <a:r>
                        <a:rPr lang="es-MX" sz="1300" dirty="0">
                          <a:solidFill>
                            <a:srgbClr val="000000"/>
                          </a:solidFill>
                          <a:effectLst/>
                          <a:latin typeface="+mn-lt"/>
                          <a:ea typeface="Arial" panose="020B0604020202020204" pitchFamily="34" charset="0"/>
                        </a:rPr>
                        <a:t>Biología: Biotecnología </a:t>
                      </a:r>
                      <a:r>
                        <a:rPr lang="es-MX" sz="1300" dirty="0" err="1">
                          <a:solidFill>
                            <a:srgbClr val="000000"/>
                          </a:solidFill>
                          <a:effectLst/>
                          <a:latin typeface="+mn-lt"/>
                          <a:ea typeface="Arial" panose="020B0604020202020204" pitchFamily="34" charset="0"/>
                        </a:rPr>
                        <a:t>proambiental</a:t>
                      </a:r>
                      <a:endParaRPr lang="es-MX" sz="1300" dirty="0">
                        <a:solidFill>
                          <a:srgbClr val="000000"/>
                        </a:solidFill>
                        <a:effectLst/>
                        <a:latin typeface="+mn-lt"/>
                        <a:ea typeface="Arial" panose="020B0604020202020204" pitchFamily="34" charset="0"/>
                      </a:endParaRPr>
                    </a:p>
                    <a:p>
                      <a:pPr marL="285750" indent="-285750" algn="just">
                        <a:buFont typeface="Arial" panose="020B0604020202020204" pitchFamily="34" charset="0"/>
                        <a:buChar char="•"/>
                      </a:pPr>
                      <a:r>
                        <a:rPr lang="es-MX" sz="1300" dirty="0">
                          <a:solidFill>
                            <a:srgbClr val="000000"/>
                          </a:solidFill>
                          <a:effectLst/>
                          <a:latin typeface="+mn-lt"/>
                          <a:ea typeface="Arial" panose="020B0604020202020204" pitchFamily="34" charset="0"/>
                        </a:rPr>
                        <a:t>Técnicas verdes</a:t>
                      </a:r>
                    </a:p>
                    <a:p>
                      <a:pPr marL="285750" indent="-285750" algn="just">
                        <a:buFont typeface="Arial" panose="020B0604020202020204" pitchFamily="34" charset="0"/>
                        <a:buChar char="•"/>
                      </a:pPr>
                      <a:endParaRPr lang="es-MX" sz="1300" dirty="0">
                        <a:solidFill>
                          <a:srgbClr val="000000"/>
                        </a:solidFill>
                        <a:effectLst/>
                        <a:latin typeface="+mn-lt"/>
                        <a:ea typeface="Arial" panose="020B0604020202020204" pitchFamily="34" charset="0"/>
                      </a:endParaRPr>
                    </a:p>
                  </a:txBody>
                  <a:tcPr marL="56506" marR="56506" marT="56506" marB="56506"/>
                </a:tc>
                <a:extLst>
                  <a:ext uri="{0D108BD9-81ED-4DB2-BD59-A6C34878D82A}">
                    <a16:rowId xmlns:a16="http://schemas.microsoft.com/office/drawing/2014/main" val="10000"/>
                  </a:ext>
                </a:extLst>
              </a:tr>
            </a:tbl>
          </a:graphicData>
        </a:graphic>
      </p:graphicFrame>
      <p:sp>
        <p:nvSpPr>
          <p:cNvPr id="7" name="6 Marcador de número de diapositiva"/>
          <p:cNvSpPr>
            <a:spLocks noGrp="1"/>
          </p:cNvSpPr>
          <p:nvPr>
            <p:ph type="sldNum" sz="quarter" idx="12"/>
          </p:nvPr>
        </p:nvSpPr>
        <p:spPr>
          <a:xfrm>
            <a:off x="7452320" y="6309320"/>
            <a:ext cx="512638" cy="365125"/>
          </a:xfrm>
        </p:spPr>
        <p:txBody>
          <a:bodyPr/>
          <a:lstStyle/>
          <a:p>
            <a:fld id="{9A6F1C68-ABA9-4A26-AF56-1268B70B37B9}" type="slidenum">
              <a:rPr lang="es-MX" smtClean="0"/>
              <a:pPr/>
              <a:t>17</a:t>
            </a:fld>
            <a:endParaRPr lang="es-MX"/>
          </a:p>
        </p:txBody>
      </p:sp>
      <p:sp>
        <p:nvSpPr>
          <p:cNvPr id="9"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17</a:t>
            </a:r>
          </a:p>
        </p:txBody>
      </p:sp>
    </p:spTree>
    <p:extLst>
      <p:ext uri="{BB962C8B-B14F-4D97-AF65-F5344CB8AC3E}">
        <p14:creationId xmlns:p14="http://schemas.microsoft.com/office/powerpoint/2010/main" val="1003504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38398" y="2205335"/>
            <a:ext cx="7756263" cy="4531418"/>
          </a:xfrm>
        </p:spPr>
        <p:txBody>
          <a:bodyPr>
            <a:normAutofit/>
          </a:bodyPr>
          <a:lstStyle/>
          <a:p>
            <a:br>
              <a:rPr lang="es-ES" sz="2000" dirty="0">
                <a:solidFill>
                  <a:schemeClr val="accent6">
                    <a:lumMod val="50000"/>
                  </a:schemeClr>
                </a:solidFill>
              </a:rPr>
            </a:br>
            <a:r>
              <a:rPr lang="es-ES" sz="2000" dirty="0">
                <a:solidFill>
                  <a:schemeClr val="accent6">
                    <a:lumMod val="50000"/>
                  </a:schemeClr>
                </a:solidFill>
              </a:rPr>
              <a:t> </a:t>
            </a:r>
            <a:br>
              <a:rPr lang="es-MX" sz="2000" dirty="0">
                <a:solidFill>
                  <a:schemeClr val="accent6">
                    <a:lumMod val="50000"/>
                  </a:schemeClr>
                </a:solidFill>
              </a:rPr>
            </a:br>
            <a:br>
              <a:rPr lang="es-MX" sz="2400" dirty="0"/>
            </a:br>
            <a:br>
              <a:rPr lang="es-MX" sz="2400" b="1" dirty="0">
                <a:solidFill>
                  <a:schemeClr val="accent3"/>
                </a:solidFill>
              </a:rPr>
            </a:br>
            <a:endParaRPr lang="es-MX" sz="2400" b="1" dirty="0">
              <a:solidFill>
                <a:schemeClr val="accent3"/>
              </a:solidFill>
            </a:endParaRPr>
          </a:p>
        </p:txBody>
      </p:sp>
      <p:sp>
        <p:nvSpPr>
          <p:cNvPr id="11" name="10 Marcador de número de diapositiva"/>
          <p:cNvSpPr>
            <a:spLocks noGrp="1"/>
          </p:cNvSpPr>
          <p:nvPr>
            <p:ph type="sldNum" sz="quarter" idx="12"/>
          </p:nvPr>
        </p:nvSpPr>
        <p:spPr>
          <a:xfrm>
            <a:off x="7640130" y="6312886"/>
            <a:ext cx="512638" cy="365125"/>
          </a:xfrm>
        </p:spPr>
        <p:txBody>
          <a:bodyPr/>
          <a:lstStyle/>
          <a:p>
            <a:fld id="{9A6F1C68-ABA9-4A26-AF56-1268B70B37B9}" type="slidenum">
              <a:rPr lang="es-MX" smtClean="0"/>
              <a:pPr/>
              <a:t>18</a:t>
            </a:fld>
            <a:endParaRPr lang="es-MX"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3 Título"/>
          <p:cNvSpPr txBox="1">
            <a:spLocks/>
          </p:cNvSpPr>
          <p:nvPr/>
        </p:nvSpPr>
        <p:spPr>
          <a:xfrm>
            <a:off x="1446585" y="1672662"/>
            <a:ext cx="720080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b="1" dirty="0">
                <a:solidFill>
                  <a:schemeClr val="accent3"/>
                </a:solidFill>
              </a:rPr>
              <a:t>PLANEACIÓN GENERAL</a:t>
            </a:r>
          </a:p>
        </p:txBody>
      </p:sp>
      <p:sp>
        <p:nvSpPr>
          <p:cNvPr id="9" name="5 Título"/>
          <p:cNvSpPr txBox="1">
            <a:spLocks/>
          </p:cNvSpPr>
          <p:nvPr/>
        </p:nvSpPr>
        <p:spPr>
          <a:xfrm>
            <a:off x="895167" y="2230745"/>
            <a:ext cx="7222524" cy="3862552"/>
          </a:xfrm>
          <a:prstGeom prst="rect">
            <a:avLst/>
          </a:prstGeom>
        </p:spPr>
        <p:txBody>
          <a:bodyPr vert="horz" lIns="91440" tIns="45720" rIns="91440" bIns="45720" rtlCol="0" anchor="t">
            <a:normAutofit fontScale="75000" lnSpcReduction="200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s-MX" sz="2000" b="1" i="1" dirty="0"/>
          </a:p>
          <a:p>
            <a:pPr algn="just"/>
            <a:r>
              <a:rPr lang="es-ES" sz="2000" dirty="0"/>
              <a:t>El proyecto iniciará en el mes de marzo del ciclo escolar 2020 – 2021, con la presentación de los docentes como equipo de trabajo de conexiones y el proyecto a realizar con el grupo en la primer clase interdisciplinar.</a:t>
            </a:r>
          </a:p>
          <a:p>
            <a:pPr algn="just"/>
            <a:endParaRPr lang="es-ES" sz="2000" dirty="0"/>
          </a:p>
          <a:p>
            <a:pPr algn="just"/>
            <a:r>
              <a:rPr lang="es-ES" sz="2000" dirty="0"/>
              <a:t>Se revisarán en grupo las inquietudes de la implementación de crear un muro verde y se da inicio con la teorización del derecho ecológico,  el desarrollo de habilidades sociales, habilidades de autorregulación, el tema de biotecnología y técnicas verdes para encauzar y alinear al desarrollo del proyecto.</a:t>
            </a:r>
          </a:p>
          <a:p>
            <a:pPr algn="just"/>
            <a:endParaRPr lang="es-ES" sz="2000" dirty="0"/>
          </a:p>
          <a:p>
            <a:pPr algn="just"/>
            <a:r>
              <a:rPr lang="es-ES" sz="2000" dirty="0"/>
              <a:t>La parte fundamental será del 24 de Marzo de 2021 al 12 de mayo de 2021, donde los alumnos se organizan para el diseño del muro, la elaboración de infografías y planeación de actividades que favorezcan la conciencia ecológica para el desarrollo del proyecto.</a:t>
            </a:r>
            <a:endParaRPr lang="es-MX" sz="2000" dirty="0"/>
          </a:p>
          <a:p>
            <a:pPr algn="just"/>
            <a:r>
              <a:rPr lang="es-ES" sz="2000" dirty="0"/>
              <a:t> </a:t>
            </a:r>
            <a:endParaRPr lang="es-MX" sz="2000" dirty="0"/>
          </a:p>
          <a:p>
            <a:pPr algn="just"/>
            <a:r>
              <a:rPr lang="es-ES" sz="2000" dirty="0"/>
              <a:t>Se le dedicará 1 hora clase a la semana al trabajo disciplinario en cada una de las asignaturas que conforman el proyecto, así como una hora clase a la semana para el trabajo interdisciplinario.</a:t>
            </a:r>
            <a:r>
              <a:rPr lang="es-MX" sz="2000" dirty="0"/>
              <a:t> Además se considerará el tiempo necesario para que se desarrollen </a:t>
            </a:r>
            <a:r>
              <a:rPr lang="es-ES" sz="2000" dirty="0"/>
              <a:t>la presentación del proyecto.</a:t>
            </a:r>
            <a:endParaRPr lang="es-MX" sz="2000" dirty="0"/>
          </a:p>
          <a:p>
            <a:pPr algn="l"/>
            <a:endParaRPr lang="es-MX" sz="2700" b="1" i="1" dirty="0"/>
          </a:p>
        </p:txBody>
      </p:sp>
      <p:sp>
        <p:nvSpPr>
          <p:cNvPr id="10"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18</a:t>
            </a:r>
          </a:p>
        </p:txBody>
      </p:sp>
    </p:spTree>
    <p:extLst>
      <p:ext uri="{BB962C8B-B14F-4D97-AF65-F5344CB8AC3E}">
        <p14:creationId xmlns:p14="http://schemas.microsoft.com/office/powerpoint/2010/main" val="867261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99592" y="1700808"/>
            <a:ext cx="7756263" cy="343718"/>
          </a:xfrm>
        </p:spPr>
        <p:txBody>
          <a:bodyPr>
            <a:normAutofit fontScale="90000"/>
          </a:bodyPr>
          <a:lstStyle/>
          <a:p>
            <a:pPr algn="ctr"/>
            <a:r>
              <a:rPr lang="es-MX" sz="2400" b="1" dirty="0">
                <a:solidFill>
                  <a:schemeClr val="accent3"/>
                </a:solidFill>
              </a:rPr>
              <a:t>EVALUACIÓN  GENERAL</a:t>
            </a:r>
            <a:br>
              <a:rPr lang="es-MX" sz="2400" b="1" dirty="0">
                <a:solidFill>
                  <a:schemeClr val="accent3"/>
                </a:solidFill>
              </a:rPr>
            </a:br>
            <a:endParaRPr lang="es-MX" sz="2400" dirty="0">
              <a:solidFill>
                <a:schemeClr val="accent3"/>
              </a:solidFill>
            </a:endParaRPr>
          </a:p>
        </p:txBody>
      </p:sp>
      <p:sp>
        <p:nvSpPr>
          <p:cNvPr id="10" name="9 Marcador de número de diapositiva"/>
          <p:cNvSpPr>
            <a:spLocks noGrp="1"/>
          </p:cNvSpPr>
          <p:nvPr>
            <p:ph type="sldNum" sz="quarter" idx="12"/>
          </p:nvPr>
        </p:nvSpPr>
        <p:spPr>
          <a:xfrm>
            <a:off x="7399332" y="6237312"/>
            <a:ext cx="512638" cy="365125"/>
          </a:xfrm>
        </p:spPr>
        <p:txBody>
          <a:bodyPr/>
          <a:lstStyle/>
          <a:p>
            <a:fld id="{9A6F1C68-ABA9-4A26-AF56-1268B70B37B9}" type="slidenum">
              <a:rPr lang="es-MX" smtClean="0"/>
              <a:pPr/>
              <a:t>19</a:t>
            </a:fld>
            <a:endParaRPr lang="es-MX"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a 2"/>
          <p:cNvGraphicFramePr>
            <a:graphicFrameLocks noGrp="1"/>
          </p:cNvGraphicFramePr>
          <p:nvPr>
            <p:extLst>
              <p:ext uri="{D42A27DB-BD31-4B8C-83A1-F6EECF244321}">
                <p14:modId xmlns:p14="http://schemas.microsoft.com/office/powerpoint/2010/main" val="761088924"/>
              </p:ext>
            </p:extLst>
          </p:nvPr>
        </p:nvGraphicFramePr>
        <p:xfrm>
          <a:off x="1835696" y="2420888"/>
          <a:ext cx="5567565" cy="1834814"/>
        </p:xfrm>
        <a:graphic>
          <a:graphicData uri="http://schemas.openxmlformats.org/drawingml/2006/table">
            <a:tbl>
              <a:tblPr>
                <a:tableStyleId>{284E427A-3D55-4303-BF80-6455036E1DE7}</a:tableStyleId>
              </a:tblPr>
              <a:tblGrid>
                <a:gridCol w="2582059">
                  <a:extLst>
                    <a:ext uri="{9D8B030D-6E8A-4147-A177-3AD203B41FA5}">
                      <a16:colId xmlns:a16="http://schemas.microsoft.com/office/drawing/2014/main" val="20000"/>
                    </a:ext>
                  </a:extLst>
                </a:gridCol>
                <a:gridCol w="2985506">
                  <a:extLst>
                    <a:ext uri="{9D8B030D-6E8A-4147-A177-3AD203B41FA5}">
                      <a16:colId xmlns:a16="http://schemas.microsoft.com/office/drawing/2014/main" val="20001"/>
                    </a:ext>
                  </a:extLst>
                </a:gridCol>
              </a:tblGrid>
              <a:tr h="356762">
                <a:tc>
                  <a:txBody>
                    <a:bodyPr/>
                    <a:lstStyle/>
                    <a:p>
                      <a:pPr marL="0" marR="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s-ES" sz="1600" b="1" i="0" u="none" strike="noStrike" kern="1200" cap="none" spc="0" normalizeH="0" baseline="0" noProof="0" dirty="0">
                          <a:ln>
                            <a:noFill/>
                          </a:ln>
                          <a:solidFill>
                            <a:prstClr val="black"/>
                          </a:solidFill>
                          <a:effectLst/>
                          <a:uLnTx/>
                          <a:uFillTx/>
                          <a:latin typeface="+mn-lt"/>
                          <a:ea typeface="+mn-ea"/>
                          <a:cs typeface="+mn-cs"/>
                        </a:rPr>
                        <a:t>Productos</a:t>
                      </a:r>
                    </a:p>
                  </a:txBody>
                  <a:tcPr marL="56506" marR="56506" marT="56506" marB="56506" anchor="ctr"/>
                </a:tc>
                <a:tc>
                  <a:txBody>
                    <a:bodyPr/>
                    <a:lstStyle/>
                    <a:p>
                      <a:pPr marL="0" indent="0" algn="ctr">
                        <a:buFont typeface="Arial" panose="020B0604020202020204" pitchFamily="34" charset="0"/>
                        <a:buNone/>
                      </a:pPr>
                      <a:r>
                        <a:rPr lang="es-MX" sz="1600" b="1" dirty="0">
                          <a:solidFill>
                            <a:srgbClr val="000000"/>
                          </a:solidFill>
                          <a:effectLst/>
                          <a:latin typeface="+mn-lt"/>
                          <a:ea typeface="Arial" panose="020B0604020202020204" pitchFamily="34" charset="0"/>
                        </a:rPr>
                        <a:t>Evaluación</a:t>
                      </a:r>
                    </a:p>
                  </a:txBody>
                  <a:tcPr marL="56506" marR="56506" marT="56506" marB="56506" anchor="ctr"/>
                </a:tc>
                <a:extLst>
                  <a:ext uri="{0D108BD9-81ED-4DB2-BD59-A6C34878D82A}">
                    <a16:rowId xmlns:a16="http://schemas.microsoft.com/office/drawing/2014/main" val="10000"/>
                  </a:ext>
                </a:extLst>
              </a:tr>
              <a:tr h="1464817">
                <a:tc>
                  <a:txBody>
                    <a:bodyPr/>
                    <a:lstStyle/>
                    <a:p>
                      <a:pPr marL="342900" lvl="0" indent="-342900" algn="just">
                        <a:lnSpc>
                          <a:spcPct val="115000"/>
                        </a:lnSpc>
                        <a:spcAft>
                          <a:spcPts val="0"/>
                        </a:spcAft>
                        <a:buFont typeface="Symbol" panose="05050102010706020507" pitchFamily="18" charset="2"/>
                        <a:buChar char=""/>
                      </a:pPr>
                      <a:r>
                        <a:rPr lang="es-ES" sz="1300" dirty="0">
                          <a:effectLst/>
                        </a:rPr>
                        <a:t>Diseño del muro verde</a:t>
                      </a:r>
                    </a:p>
                    <a:p>
                      <a:pPr marL="342900" lvl="0" indent="-342900" algn="just">
                        <a:lnSpc>
                          <a:spcPct val="115000"/>
                        </a:lnSpc>
                        <a:spcAft>
                          <a:spcPts val="0"/>
                        </a:spcAft>
                        <a:buFont typeface="Symbol" panose="05050102010706020507" pitchFamily="18" charset="2"/>
                        <a:buChar char=""/>
                      </a:pPr>
                      <a:r>
                        <a:rPr lang="es-ES" sz="1300" dirty="0">
                          <a:effectLst/>
                        </a:rPr>
                        <a:t>Infografías</a:t>
                      </a:r>
                    </a:p>
                    <a:p>
                      <a:pPr marL="342900" lvl="0" indent="-342900" algn="just">
                        <a:lnSpc>
                          <a:spcPct val="115000"/>
                        </a:lnSpc>
                        <a:spcAft>
                          <a:spcPts val="0"/>
                        </a:spcAft>
                        <a:buFont typeface="Symbol" panose="05050102010706020507" pitchFamily="18" charset="2"/>
                        <a:buChar char=""/>
                      </a:pPr>
                      <a:r>
                        <a:rPr lang="es-ES" sz="1300" dirty="0">
                          <a:effectLst/>
                        </a:rPr>
                        <a:t>Planificación de actividades</a:t>
                      </a:r>
                    </a:p>
                    <a:p>
                      <a:pPr marL="0" lvl="0" indent="0" algn="r">
                        <a:lnSpc>
                          <a:spcPct val="115000"/>
                        </a:lnSpc>
                        <a:spcAft>
                          <a:spcPts val="0"/>
                        </a:spcAft>
                        <a:buFont typeface="Symbol" panose="05050102010706020507" pitchFamily="18" charset="2"/>
                        <a:buNone/>
                      </a:pPr>
                      <a:r>
                        <a:rPr lang="es-ES" sz="1300" dirty="0">
                          <a:effectLst/>
                        </a:rPr>
                        <a:t>TOTAL</a:t>
                      </a:r>
                    </a:p>
                  </a:txBody>
                  <a:tcPr marL="56506" marR="56506" marT="56506" marB="56506"/>
                </a:tc>
                <a:tc>
                  <a:txBody>
                    <a:bodyPr/>
                    <a:lstStyle/>
                    <a:p>
                      <a:pPr marL="285750" marR="0" lvl="0" indent="-285750" algn="ctr"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5%</a:t>
                      </a:r>
                    </a:p>
                    <a:p>
                      <a:pPr marL="285750" marR="0" lvl="0" indent="-285750" algn="ctr"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5%</a:t>
                      </a:r>
                    </a:p>
                    <a:p>
                      <a:pPr marL="285750" marR="0" lvl="0" indent="-285750" algn="ctr"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5%</a:t>
                      </a:r>
                    </a:p>
                    <a:p>
                      <a:pPr marL="0" marR="0" lvl="0" indent="0" algn="ctr"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    15%</a:t>
                      </a:r>
                    </a:p>
                  </a:txBody>
                  <a:tcPr marL="56506" marR="56506" marT="56506" marB="56506"/>
                </a:tc>
                <a:extLst>
                  <a:ext uri="{0D108BD9-81ED-4DB2-BD59-A6C34878D82A}">
                    <a16:rowId xmlns:a16="http://schemas.microsoft.com/office/drawing/2014/main" val="10001"/>
                  </a:ext>
                </a:extLst>
              </a:tr>
            </a:tbl>
          </a:graphicData>
        </a:graphic>
      </p:graphicFrame>
      <p:sp>
        <p:nvSpPr>
          <p:cNvPr id="9"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19</a:t>
            </a:r>
          </a:p>
        </p:txBody>
      </p:sp>
      <p:cxnSp>
        <p:nvCxnSpPr>
          <p:cNvPr id="6" name="Conector recto 5"/>
          <p:cNvCxnSpPr/>
          <p:nvPr/>
        </p:nvCxnSpPr>
        <p:spPr>
          <a:xfrm>
            <a:off x="5148064" y="4005064"/>
            <a:ext cx="122413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869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ESCUDOS\Escudo 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350" y="351334"/>
            <a:ext cx="1366548" cy="19446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836712"/>
            <a:ext cx="651192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1 Grupo"/>
          <p:cNvGrpSpPr/>
          <p:nvPr/>
        </p:nvGrpSpPr>
        <p:grpSpPr>
          <a:xfrm>
            <a:off x="2462386" y="1344947"/>
            <a:ext cx="5690592" cy="192525"/>
            <a:chOff x="0" y="0"/>
            <a:chExt cx="5219700" cy="92075"/>
          </a:xfrm>
        </p:grpSpPr>
        <p:cxnSp>
          <p:nvCxnSpPr>
            <p:cNvPr id="12" name="11 Conector recto"/>
            <p:cNvCxnSpPr/>
            <p:nvPr/>
          </p:nvCxnSpPr>
          <p:spPr>
            <a:xfrm flipV="1">
              <a:off x="9525" y="0"/>
              <a:ext cx="5210175" cy="16510"/>
            </a:xfrm>
            <a:prstGeom prst="line">
              <a:avLst/>
            </a:prstGeom>
            <a:noFill/>
            <a:ln w="73025" cap="flat" cmpd="thinThick" algn="ctr">
              <a:solidFill>
                <a:srgbClr val="0070C0"/>
              </a:solidFill>
              <a:prstDash val="solid"/>
              <a:miter lim="800000"/>
            </a:ln>
            <a:effectLst/>
          </p:spPr>
        </p:cxnSp>
        <p:cxnSp>
          <p:nvCxnSpPr>
            <p:cNvPr id="13" name="12 Conector recto"/>
            <p:cNvCxnSpPr/>
            <p:nvPr/>
          </p:nvCxnSpPr>
          <p:spPr>
            <a:xfrm flipV="1">
              <a:off x="0" y="76200"/>
              <a:ext cx="5210175" cy="15875"/>
            </a:xfrm>
            <a:prstGeom prst="line">
              <a:avLst/>
            </a:prstGeom>
            <a:noFill/>
            <a:ln w="50800" cap="flat" cmpd="dbl" algn="ctr">
              <a:solidFill>
                <a:srgbClr val="FFC000"/>
              </a:solidFill>
              <a:prstDash val="solid"/>
            </a:ln>
            <a:effectLst/>
          </p:spPr>
        </p:cxnSp>
      </p:grpSp>
      <p:graphicFrame>
        <p:nvGraphicFramePr>
          <p:cNvPr id="2" name="1 Tabla"/>
          <p:cNvGraphicFramePr>
            <a:graphicFrameLocks noGrp="1"/>
          </p:cNvGraphicFramePr>
          <p:nvPr>
            <p:extLst>
              <p:ext uri="{D42A27DB-BD31-4B8C-83A1-F6EECF244321}">
                <p14:modId xmlns:p14="http://schemas.microsoft.com/office/powerpoint/2010/main" val="1873077668"/>
              </p:ext>
            </p:extLst>
          </p:nvPr>
        </p:nvGraphicFramePr>
        <p:xfrm>
          <a:off x="504350" y="3068960"/>
          <a:ext cx="8172106" cy="2541109"/>
        </p:xfrm>
        <a:graphic>
          <a:graphicData uri="http://schemas.openxmlformats.org/drawingml/2006/table">
            <a:tbl>
              <a:tblPr firstRow="1" bandRow="1">
                <a:tableStyleId>{21E4AEA4-8DFA-4A89-87EB-49C32662AFE0}</a:tableStyleId>
              </a:tblPr>
              <a:tblGrid>
                <a:gridCol w="4715722">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tblGrid>
              <a:tr h="606287">
                <a:tc>
                  <a:txBody>
                    <a:bodyPr/>
                    <a:lstStyle/>
                    <a:p>
                      <a:pPr algn="ctr"/>
                      <a:r>
                        <a:rPr lang="es-MX" dirty="0"/>
                        <a:t>Profesores Participantes</a:t>
                      </a:r>
                    </a:p>
                  </a:txBody>
                  <a:tcPr/>
                </a:tc>
                <a:tc>
                  <a:txBody>
                    <a:bodyPr/>
                    <a:lstStyle/>
                    <a:p>
                      <a:pPr algn="ctr"/>
                      <a:r>
                        <a:rPr lang="es-MX" dirty="0"/>
                        <a:t>Asignatura</a:t>
                      </a:r>
                    </a:p>
                  </a:txBody>
                  <a:tcPr/>
                </a:tc>
                <a:extLst>
                  <a:ext uri="{0D108BD9-81ED-4DB2-BD59-A6C34878D82A}">
                    <a16:rowId xmlns:a16="http://schemas.microsoft.com/office/drawing/2014/main" val="10000"/>
                  </a:ext>
                </a:extLst>
              </a:tr>
              <a:tr h="606287">
                <a:tc>
                  <a:txBody>
                    <a:bodyPr/>
                    <a:lstStyle/>
                    <a:p>
                      <a:r>
                        <a:rPr lang="es-MX" dirty="0"/>
                        <a:t>Lic. Leticia Reyna Buendía Escalona </a:t>
                      </a:r>
                    </a:p>
                  </a:txBody>
                  <a:tcPr/>
                </a:tc>
                <a:tc>
                  <a:txBody>
                    <a:bodyPr/>
                    <a:lstStyle/>
                    <a:p>
                      <a:pPr algn="ctr"/>
                      <a:r>
                        <a:rPr lang="es-MX" dirty="0"/>
                        <a:t>Derecho</a:t>
                      </a:r>
                    </a:p>
                  </a:txBody>
                  <a:tcPr/>
                </a:tc>
                <a:extLst>
                  <a:ext uri="{0D108BD9-81ED-4DB2-BD59-A6C34878D82A}">
                    <a16:rowId xmlns:a16="http://schemas.microsoft.com/office/drawing/2014/main" val="10001"/>
                  </a:ext>
                </a:extLst>
              </a:tr>
              <a:tr h="606287">
                <a:tc>
                  <a:txBody>
                    <a:bodyPr/>
                    <a:lstStyle/>
                    <a:p>
                      <a:r>
                        <a:rPr lang="es-MX" dirty="0"/>
                        <a:t>Lic. Araceli Botello Torres</a:t>
                      </a:r>
                    </a:p>
                  </a:txBody>
                  <a:tcPr/>
                </a:tc>
                <a:tc>
                  <a:txBody>
                    <a:bodyPr/>
                    <a:lstStyle/>
                    <a:p>
                      <a:pPr algn="ctr"/>
                      <a:r>
                        <a:rPr lang="es-MX" dirty="0"/>
                        <a:t>Psicología </a:t>
                      </a:r>
                    </a:p>
                  </a:txBody>
                  <a:tcPr/>
                </a:tc>
                <a:extLst>
                  <a:ext uri="{0D108BD9-81ED-4DB2-BD59-A6C34878D82A}">
                    <a16:rowId xmlns:a16="http://schemas.microsoft.com/office/drawing/2014/main" val="10002"/>
                  </a:ext>
                </a:extLst>
              </a:tr>
              <a:tr h="722248">
                <a:tc>
                  <a:txBody>
                    <a:bodyPr/>
                    <a:lstStyle/>
                    <a:p>
                      <a:r>
                        <a:rPr lang="es-MX" dirty="0"/>
                        <a:t>Ing. García Trujillo Eduardo </a:t>
                      </a:r>
                    </a:p>
                  </a:txBody>
                  <a:tcPr/>
                </a:tc>
                <a:tc>
                  <a:txBody>
                    <a:bodyPr/>
                    <a:lstStyle/>
                    <a:p>
                      <a:pPr algn="ctr"/>
                      <a:r>
                        <a:rPr lang="es-MX" dirty="0"/>
                        <a:t>Biología </a:t>
                      </a:r>
                    </a:p>
                  </a:txBody>
                  <a:tcPr/>
                </a:tc>
                <a:extLst>
                  <a:ext uri="{0D108BD9-81ED-4DB2-BD59-A6C34878D82A}">
                    <a16:rowId xmlns:a16="http://schemas.microsoft.com/office/drawing/2014/main" val="10003"/>
                  </a:ext>
                </a:extLst>
              </a:tr>
            </a:tbl>
          </a:graphicData>
        </a:graphic>
      </p:graphicFrame>
      <p:sp>
        <p:nvSpPr>
          <p:cNvPr id="7" name="6 Marcador de número de diapositiva"/>
          <p:cNvSpPr>
            <a:spLocks noGrp="1"/>
          </p:cNvSpPr>
          <p:nvPr>
            <p:ph type="sldNum" sz="quarter" idx="12"/>
          </p:nvPr>
        </p:nvSpPr>
        <p:spPr/>
        <p:txBody>
          <a:bodyPr/>
          <a:lstStyle/>
          <a:p>
            <a:fld id="{9A6F1C68-ABA9-4A26-AF56-1268B70B37B9}" type="slidenum">
              <a:rPr lang="es-MX" smtClean="0"/>
              <a:pPr/>
              <a:t>2</a:t>
            </a:fld>
            <a:endParaRPr lang="es-MX"/>
          </a:p>
        </p:txBody>
      </p:sp>
    </p:spTree>
    <p:extLst>
      <p:ext uri="{BB962C8B-B14F-4D97-AF65-F5344CB8AC3E}">
        <p14:creationId xmlns:p14="http://schemas.microsoft.com/office/powerpoint/2010/main" val="2076187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número de diapositiva"/>
          <p:cNvSpPr>
            <a:spLocks noGrp="1"/>
          </p:cNvSpPr>
          <p:nvPr>
            <p:ph type="sldNum" sz="quarter" idx="12"/>
          </p:nvPr>
        </p:nvSpPr>
        <p:spPr>
          <a:xfrm>
            <a:off x="7399332" y="6237312"/>
            <a:ext cx="512638" cy="365125"/>
          </a:xfrm>
        </p:spPr>
        <p:txBody>
          <a:bodyPr/>
          <a:lstStyle/>
          <a:p>
            <a:fld id="{9A6F1C68-ABA9-4A26-AF56-1268B70B37B9}" type="slidenum">
              <a:rPr lang="es-MX" smtClean="0"/>
              <a:pPr/>
              <a:t>20</a:t>
            </a:fld>
            <a:endParaRPr lang="es-MX"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20</a:t>
            </a:r>
          </a:p>
        </p:txBody>
      </p:sp>
      <p:sp>
        <p:nvSpPr>
          <p:cNvPr id="11" name="1 Título"/>
          <p:cNvSpPr txBox="1">
            <a:spLocks/>
          </p:cNvSpPr>
          <p:nvPr/>
        </p:nvSpPr>
        <p:spPr>
          <a:xfrm>
            <a:off x="1596722" y="1928289"/>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a:solidFill>
                  <a:schemeClr val="accent3"/>
                </a:solidFill>
              </a:rPr>
              <a:t>ELEMENTOS DE EVALUACIÓN</a:t>
            </a:r>
          </a:p>
        </p:txBody>
      </p:sp>
      <p:sp>
        <p:nvSpPr>
          <p:cNvPr id="12" name="2 Marcador de contenido"/>
          <p:cNvSpPr>
            <a:spLocks noGrp="1"/>
          </p:cNvSpPr>
          <p:nvPr>
            <p:ph idx="1"/>
          </p:nvPr>
        </p:nvSpPr>
        <p:spPr>
          <a:xfrm>
            <a:off x="1262916" y="2977227"/>
            <a:ext cx="6347714" cy="3880773"/>
          </a:xfrm>
        </p:spPr>
        <p:txBody>
          <a:bodyPr/>
          <a:lstStyle/>
          <a:p>
            <a:r>
              <a:rPr lang="es-MX" dirty="0"/>
              <a:t>Rúbrica para la evaluación del proyecto muro verde</a:t>
            </a:r>
          </a:p>
          <a:p>
            <a:r>
              <a:rPr lang="es-MX" dirty="0"/>
              <a:t>Rúbrica para infografía</a:t>
            </a:r>
          </a:p>
          <a:p>
            <a:r>
              <a:rPr lang="es-MX" dirty="0"/>
              <a:t>Rúbrica para diseño de planeación de actividades</a:t>
            </a:r>
          </a:p>
          <a:p>
            <a:r>
              <a:rPr lang="es-MX" dirty="0"/>
              <a:t>Lista de cotejo para exposición del proyecto</a:t>
            </a:r>
          </a:p>
          <a:p>
            <a:endParaRPr lang="es-MX" dirty="0"/>
          </a:p>
          <a:p>
            <a:endParaRPr lang="es-MX" dirty="0"/>
          </a:p>
        </p:txBody>
      </p:sp>
      <p:graphicFrame>
        <p:nvGraphicFramePr>
          <p:cNvPr id="15" name="Objeto 14">
            <a:hlinkClick r:id="rId5" action="ppaction://hlinkfile"/>
          </p:cNvPr>
          <p:cNvGraphicFramePr>
            <a:graphicFrameLocks noChangeAspect="1"/>
          </p:cNvGraphicFramePr>
          <p:nvPr>
            <p:extLst>
              <p:ext uri="{D42A27DB-BD31-4B8C-83A1-F6EECF244321}">
                <p14:modId xmlns:p14="http://schemas.microsoft.com/office/powerpoint/2010/main" val="3756635194"/>
              </p:ext>
            </p:extLst>
          </p:nvPr>
        </p:nvGraphicFramePr>
        <p:xfrm>
          <a:off x="3281077" y="4916730"/>
          <a:ext cx="1514475" cy="862013"/>
        </p:xfrm>
        <a:graphic>
          <a:graphicData uri="http://schemas.openxmlformats.org/presentationml/2006/ole">
            <mc:AlternateContent xmlns:mc="http://schemas.openxmlformats.org/markup-compatibility/2006">
              <mc:Choice xmlns:v="urn:schemas-microsoft-com:vml" Requires="v">
                <p:oleObj name="Objeto empaquetador del shell" showAsIcon="1" r:id="rId6" imgW="640800" imgH="364680" progId="Package">
                  <p:embed/>
                </p:oleObj>
              </mc:Choice>
              <mc:Fallback>
                <p:oleObj name="Objeto empaquetador del shell" showAsIcon="1" r:id="rId6" imgW="640800" imgH="364680" progId="Package">
                  <p:embed/>
                  <p:pic>
                    <p:nvPicPr>
                      <p:cNvPr id="0" name=""/>
                      <p:cNvPicPr/>
                      <p:nvPr/>
                    </p:nvPicPr>
                    <p:blipFill>
                      <a:blip r:embed="rId7"/>
                      <a:stretch>
                        <a:fillRect/>
                      </a:stretch>
                    </p:blipFill>
                    <p:spPr>
                      <a:xfrm>
                        <a:off x="3281077" y="4916730"/>
                        <a:ext cx="1514475" cy="862013"/>
                      </a:xfrm>
                      <a:prstGeom prst="rect">
                        <a:avLst/>
                      </a:prstGeom>
                    </p:spPr>
                  </p:pic>
                </p:oleObj>
              </mc:Fallback>
            </mc:AlternateContent>
          </a:graphicData>
        </a:graphic>
      </p:graphicFrame>
    </p:spTree>
    <p:extLst>
      <p:ext uri="{BB962C8B-B14F-4D97-AF65-F5344CB8AC3E}">
        <p14:creationId xmlns:p14="http://schemas.microsoft.com/office/powerpoint/2010/main" val="3185504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42387" y="1916832"/>
            <a:ext cx="7756263" cy="2444128"/>
          </a:xfrm>
        </p:spPr>
        <p:txBody>
          <a:bodyPr>
            <a:normAutofit/>
          </a:bodyPr>
          <a:lstStyle/>
          <a:p>
            <a:pPr algn="ctr"/>
            <a:r>
              <a:rPr lang="es-MX" sz="2400" b="1" dirty="0">
                <a:solidFill>
                  <a:schemeClr val="accent3"/>
                </a:solidFill>
              </a:rPr>
              <a:t>PLANEACIÓN DÍA A DÍA</a:t>
            </a:r>
            <a:br>
              <a:rPr lang="es-MX" sz="2400" b="1" dirty="0">
                <a:solidFill>
                  <a:schemeClr val="accent3"/>
                </a:solidFill>
              </a:rPr>
            </a:br>
            <a:endParaRPr lang="es-MX" sz="2400" b="1" dirty="0">
              <a:solidFill>
                <a:schemeClr val="accent3"/>
              </a:solidFill>
            </a:endParaRPr>
          </a:p>
        </p:txBody>
      </p:sp>
      <p:sp>
        <p:nvSpPr>
          <p:cNvPr id="11" name="10 Marcador de número de diapositiva"/>
          <p:cNvSpPr>
            <a:spLocks noGrp="1"/>
          </p:cNvSpPr>
          <p:nvPr>
            <p:ph type="sldNum" sz="quarter" idx="12"/>
          </p:nvPr>
        </p:nvSpPr>
        <p:spPr/>
        <p:txBody>
          <a:bodyPr/>
          <a:lstStyle/>
          <a:p>
            <a:fld id="{9A6F1C68-ABA9-4A26-AF56-1268B70B37B9}" type="slidenum">
              <a:rPr lang="es-MX" smtClean="0"/>
              <a:pPr/>
              <a:t>21</a:t>
            </a:fld>
            <a:endParaRPr lang="es-MX"/>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21</a:t>
            </a:r>
          </a:p>
        </p:txBody>
      </p:sp>
      <p:graphicFrame>
        <p:nvGraphicFramePr>
          <p:cNvPr id="2" name="Objeto 1">
            <a:hlinkClick r:id="rId5" action="ppaction://hlinkfile"/>
          </p:cNvPr>
          <p:cNvGraphicFramePr>
            <a:graphicFrameLocks noChangeAspect="1"/>
          </p:cNvGraphicFramePr>
          <p:nvPr>
            <p:extLst>
              <p:ext uri="{D42A27DB-BD31-4B8C-83A1-F6EECF244321}">
                <p14:modId xmlns:p14="http://schemas.microsoft.com/office/powerpoint/2010/main" val="1643680306"/>
              </p:ext>
            </p:extLst>
          </p:nvPr>
        </p:nvGraphicFramePr>
        <p:xfrm>
          <a:off x="1933575" y="3516313"/>
          <a:ext cx="4975225" cy="1016000"/>
        </p:xfrm>
        <a:graphic>
          <a:graphicData uri="http://schemas.openxmlformats.org/presentationml/2006/ole">
            <mc:AlternateContent xmlns:mc="http://schemas.openxmlformats.org/markup-compatibility/2006">
              <mc:Choice xmlns:v="urn:schemas-microsoft-com:vml" Requires="v">
                <p:oleObj name="Objeto empaquetador del shell" showAsIcon="1" r:id="rId6" imgW="1787760" imgH="364680" progId="Package">
                  <p:embed/>
                </p:oleObj>
              </mc:Choice>
              <mc:Fallback>
                <p:oleObj name="Objeto empaquetador del shell" showAsIcon="1" r:id="rId6" imgW="1787760" imgH="364680" progId="Package">
                  <p:embed/>
                  <p:pic>
                    <p:nvPicPr>
                      <p:cNvPr id="0" name=""/>
                      <p:cNvPicPr/>
                      <p:nvPr/>
                    </p:nvPicPr>
                    <p:blipFill>
                      <a:blip r:embed="rId7"/>
                      <a:stretch>
                        <a:fillRect/>
                      </a:stretch>
                    </p:blipFill>
                    <p:spPr>
                      <a:xfrm>
                        <a:off x="1933575" y="3516313"/>
                        <a:ext cx="4975225" cy="1016000"/>
                      </a:xfrm>
                      <a:prstGeom prst="rect">
                        <a:avLst/>
                      </a:prstGeom>
                    </p:spPr>
                  </p:pic>
                </p:oleObj>
              </mc:Fallback>
            </mc:AlternateContent>
          </a:graphicData>
        </a:graphic>
      </p:graphicFrame>
    </p:spTree>
    <p:extLst>
      <p:ext uri="{BB962C8B-B14F-4D97-AF65-F5344CB8AC3E}">
        <p14:creationId xmlns:p14="http://schemas.microsoft.com/office/powerpoint/2010/main" val="1487365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64209" y="1344912"/>
            <a:ext cx="7756263" cy="2444128"/>
          </a:xfrm>
        </p:spPr>
        <p:txBody>
          <a:bodyPr>
            <a:normAutofit/>
          </a:bodyPr>
          <a:lstStyle/>
          <a:p>
            <a:pPr algn="ctr"/>
            <a:r>
              <a:rPr lang="es-MX" sz="2400" b="1" dirty="0">
                <a:solidFill>
                  <a:schemeClr val="accent3"/>
                </a:solidFill>
              </a:rPr>
              <a:t>PLANEACIÓN INTERDISCIPLINARIEDAD</a:t>
            </a:r>
            <a:br>
              <a:rPr lang="es-MX" sz="2400" b="1" dirty="0">
                <a:solidFill>
                  <a:schemeClr val="accent3"/>
                </a:solidFill>
              </a:rPr>
            </a:br>
            <a:endParaRPr lang="es-MX" sz="2400" b="1" dirty="0">
              <a:solidFill>
                <a:schemeClr val="accent3"/>
              </a:solidFill>
            </a:endParaRPr>
          </a:p>
        </p:txBody>
      </p:sp>
      <p:sp>
        <p:nvSpPr>
          <p:cNvPr id="11" name="10 Marcador de número de diapositiva"/>
          <p:cNvSpPr>
            <a:spLocks noGrp="1"/>
          </p:cNvSpPr>
          <p:nvPr>
            <p:ph type="sldNum" sz="quarter" idx="12"/>
          </p:nvPr>
        </p:nvSpPr>
        <p:spPr/>
        <p:txBody>
          <a:bodyPr/>
          <a:lstStyle/>
          <a:p>
            <a:fld id="{9A6F1C68-ABA9-4A26-AF56-1268B70B37B9}" type="slidenum">
              <a:rPr lang="es-MX" smtClean="0"/>
              <a:pPr/>
              <a:t>22</a:t>
            </a:fld>
            <a:endParaRPr lang="es-MX"/>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7 Tabla"/>
          <p:cNvGraphicFramePr>
            <a:graphicFrameLocks noGrp="1"/>
          </p:cNvGraphicFramePr>
          <p:nvPr>
            <p:extLst>
              <p:ext uri="{D42A27DB-BD31-4B8C-83A1-F6EECF244321}">
                <p14:modId xmlns:p14="http://schemas.microsoft.com/office/powerpoint/2010/main" val="3668437626"/>
              </p:ext>
            </p:extLst>
          </p:nvPr>
        </p:nvGraphicFramePr>
        <p:xfrm>
          <a:off x="323528" y="2205335"/>
          <a:ext cx="8280920" cy="3978665"/>
        </p:xfrm>
        <a:graphic>
          <a:graphicData uri="http://schemas.openxmlformats.org/drawingml/2006/table">
            <a:tbl>
              <a:tblPr firstRow="1" firstCol="1" bandRow="1">
                <a:tableStyleId>{21E4AEA4-8DFA-4A89-87EB-49C32662AFE0}</a:tableStyleId>
              </a:tblPr>
              <a:tblGrid>
                <a:gridCol w="1640122">
                  <a:extLst>
                    <a:ext uri="{9D8B030D-6E8A-4147-A177-3AD203B41FA5}">
                      <a16:colId xmlns:a16="http://schemas.microsoft.com/office/drawing/2014/main" val="20000"/>
                    </a:ext>
                  </a:extLst>
                </a:gridCol>
                <a:gridCol w="2674202">
                  <a:extLst>
                    <a:ext uri="{9D8B030D-6E8A-4147-A177-3AD203B41FA5}">
                      <a16:colId xmlns:a16="http://schemas.microsoft.com/office/drawing/2014/main" val="20001"/>
                    </a:ext>
                  </a:extLst>
                </a:gridCol>
                <a:gridCol w="943836">
                  <a:extLst>
                    <a:ext uri="{9D8B030D-6E8A-4147-A177-3AD203B41FA5}">
                      <a16:colId xmlns:a16="http://schemas.microsoft.com/office/drawing/2014/main" val="20002"/>
                    </a:ext>
                  </a:extLst>
                </a:gridCol>
                <a:gridCol w="1631015">
                  <a:extLst>
                    <a:ext uri="{9D8B030D-6E8A-4147-A177-3AD203B41FA5}">
                      <a16:colId xmlns:a16="http://schemas.microsoft.com/office/drawing/2014/main" val="20003"/>
                    </a:ext>
                  </a:extLst>
                </a:gridCol>
                <a:gridCol w="1391745">
                  <a:extLst>
                    <a:ext uri="{9D8B030D-6E8A-4147-A177-3AD203B41FA5}">
                      <a16:colId xmlns:a16="http://schemas.microsoft.com/office/drawing/2014/main" val="20004"/>
                    </a:ext>
                  </a:extLst>
                </a:gridCol>
              </a:tblGrid>
              <a:tr h="710967">
                <a:tc>
                  <a:txBody>
                    <a:bodyPr/>
                    <a:lstStyle/>
                    <a:p>
                      <a:pPr>
                        <a:lnSpc>
                          <a:spcPct val="115000"/>
                        </a:lnSpc>
                        <a:spcAft>
                          <a:spcPts val="0"/>
                        </a:spcAft>
                      </a:pPr>
                      <a:r>
                        <a:rPr lang="es-MX" sz="1400" dirty="0">
                          <a:effectLst/>
                        </a:rPr>
                        <a:t>Actividad</a:t>
                      </a:r>
                      <a:endParaRPr lang="es-MX" sz="1400" dirty="0">
                        <a:effectLst/>
                        <a:latin typeface="Calibri"/>
                        <a:ea typeface="Calibri"/>
                        <a:cs typeface="Times New Roman"/>
                      </a:endParaRPr>
                    </a:p>
                  </a:txBody>
                  <a:tcPr marL="50587" marR="50587" marT="0" marB="0"/>
                </a:tc>
                <a:tc>
                  <a:txBody>
                    <a:bodyPr/>
                    <a:lstStyle/>
                    <a:p>
                      <a:pPr>
                        <a:lnSpc>
                          <a:spcPct val="115000"/>
                        </a:lnSpc>
                        <a:spcAft>
                          <a:spcPts val="0"/>
                        </a:spcAft>
                      </a:pPr>
                      <a:r>
                        <a:rPr lang="es-MX" sz="1400" dirty="0">
                          <a:effectLst/>
                        </a:rPr>
                        <a:t>Descripción</a:t>
                      </a:r>
                      <a:endParaRPr lang="es-MX" sz="1400" dirty="0">
                        <a:effectLst/>
                        <a:latin typeface="Calibri"/>
                        <a:ea typeface="Calibri"/>
                        <a:cs typeface="Times New Roman"/>
                      </a:endParaRPr>
                    </a:p>
                  </a:txBody>
                  <a:tcPr marL="50587" marR="50587" marT="0" marB="0"/>
                </a:tc>
                <a:tc>
                  <a:txBody>
                    <a:bodyPr/>
                    <a:lstStyle/>
                    <a:p>
                      <a:pPr>
                        <a:lnSpc>
                          <a:spcPct val="115000"/>
                        </a:lnSpc>
                        <a:spcAft>
                          <a:spcPts val="0"/>
                        </a:spcAft>
                      </a:pPr>
                      <a:r>
                        <a:rPr lang="es-MX" sz="1400" dirty="0">
                          <a:effectLst/>
                          <a:latin typeface="Calibri"/>
                          <a:ea typeface="Calibri"/>
                          <a:cs typeface="Times New Roman"/>
                        </a:rPr>
                        <a:t>Fecha</a:t>
                      </a:r>
                    </a:p>
                  </a:txBody>
                  <a:tcPr marL="50587" marR="50587" marT="0" marB="0"/>
                </a:tc>
                <a:tc>
                  <a:txBody>
                    <a:bodyPr/>
                    <a:lstStyle/>
                    <a:p>
                      <a:pPr>
                        <a:lnSpc>
                          <a:spcPct val="115000"/>
                        </a:lnSpc>
                        <a:spcAft>
                          <a:spcPts val="0"/>
                        </a:spcAft>
                      </a:pPr>
                      <a:r>
                        <a:rPr lang="es-MX" sz="1400" dirty="0">
                          <a:effectLst/>
                        </a:rPr>
                        <a:t>Seguimiento</a:t>
                      </a:r>
                      <a:endParaRPr lang="es-MX" sz="1400" dirty="0">
                        <a:effectLst/>
                        <a:latin typeface="Calibri"/>
                        <a:ea typeface="Calibri"/>
                        <a:cs typeface="Times New Roman"/>
                      </a:endParaRPr>
                    </a:p>
                  </a:txBody>
                  <a:tcPr marL="50587" marR="50587" marT="0" marB="0"/>
                </a:tc>
                <a:tc>
                  <a:txBody>
                    <a:bodyPr/>
                    <a:lstStyle/>
                    <a:p>
                      <a:pPr>
                        <a:lnSpc>
                          <a:spcPct val="115000"/>
                        </a:lnSpc>
                        <a:spcAft>
                          <a:spcPts val="0"/>
                        </a:spcAft>
                      </a:pPr>
                      <a:r>
                        <a:rPr lang="es-MX" sz="1400">
                          <a:effectLst/>
                        </a:rPr>
                        <a:t>Evaluación</a:t>
                      </a:r>
                      <a:endParaRPr lang="es-MX" sz="1400">
                        <a:effectLst/>
                        <a:latin typeface="Calibri"/>
                        <a:ea typeface="Calibri"/>
                        <a:cs typeface="Times New Roman"/>
                      </a:endParaRPr>
                    </a:p>
                  </a:txBody>
                  <a:tcPr marL="50587" marR="50587" marT="0" marB="0"/>
                </a:tc>
                <a:extLst>
                  <a:ext uri="{0D108BD9-81ED-4DB2-BD59-A6C34878D82A}">
                    <a16:rowId xmlns:a16="http://schemas.microsoft.com/office/drawing/2014/main" val="10000"/>
                  </a:ext>
                </a:extLst>
              </a:tr>
              <a:tr h="1304786">
                <a:tc>
                  <a:txBody>
                    <a:bodyPr/>
                    <a:lstStyle/>
                    <a:p>
                      <a:pPr>
                        <a:lnSpc>
                          <a:spcPct val="115000"/>
                        </a:lnSpc>
                        <a:spcAft>
                          <a:spcPts val="0"/>
                        </a:spcAft>
                      </a:pPr>
                      <a:r>
                        <a:rPr lang="es-MX" sz="1400">
                          <a:effectLst/>
                        </a:rPr>
                        <a:t>Presentación del proyecto</a:t>
                      </a:r>
                      <a:endParaRPr lang="es-MX" sz="1400">
                        <a:effectLst/>
                        <a:latin typeface="Calibri"/>
                        <a:ea typeface="Calibri"/>
                        <a:cs typeface="Times New Roman"/>
                      </a:endParaRPr>
                    </a:p>
                  </a:txBody>
                  <a:tcPr marL="50587" marR="50587" marT="0" marB="0"/>
                </a:tc>
                <a:tc>
                  <a:txBody>
                    <a:bodyPr/>
                    <a:lstStyle/>
                    <a:p>
                      <a:pPr algn="just">
                        <a:lnSpc>
                          <a:spcPct val="115000"/>
                        </a:lnSpc>
                        <a:spcAft>
                          <a:spcPts val="0"/>
                        </a:spcAft>
                      </a:pPr>
                      <a:r>
                        <a:rPr lang="es-MX" sz="1400" dirty="0">
                          <a:effectLst/>
                        </a:rPr>
                        <a:t>Se realizará la presentación del proyecto frente al grupo, por parte de los tres profesores. </a:t>
                      </a:r>
                    </a:p>
                    <a:p>
                      <a:pPr algn="just">
                        <a:lnSpc>
                          <a:spcPct val="115000"/>
                        </a:lnSpc>
                        <a:spcAft>
                          <a:spcPts val="0"/>
                        </a:spcAft>
                      </a:pPr>
                      <a:r>
                        <a:rPr lang="es-MX" sz="1400" dirty="0">
                          <a:effectLst/>
                        </a:rPr>
                        <a:t>Se explicará la forma de trabajo.</a:t>
                      </a:r>
                    </a:p>
                  </a:txBody>
                  <a:tcPr marL="50587" marR="50587" marT="0" marB="0"/>
                </a:tc>
                <a:tc>
                  <a:txBody>
                    <a:bodyPr/>
                    <a:lstStyle/>
                    <a:p>
                      <a:pPr algn="ctr">
                        <a:lnSpc>
                          <a:spcPct val="115000"/>
                        </a:lnSpc>
                        <a:spcAft>
                          <a:spcPts val="0"/>
                        </a:spcAft>
                      </a:pPr>
                      <a:r>
                        <a:rPr lang="es-MX" sz="1400" dirty="0">
                          <a:effectLst/>
                          <a:latin typeface="Calibri"/>
                          <a:ea typeface="Calibri"/>
                          <a:cs typeface="Times New Roman"/>
                        </a:rPr>
                        <a:t>24 de marzo</a:t>
                      </a:r>
                    </a:p>
                  </a:txBody>
                  <a:tcPr marL="50587" marR="50587" marT="0" marB="0"/>
                </a:tc>
                <a:tc>
                  <a:txBody>
                    <a:bodyPr/>
                    <a:lstStyle/>
                    <a:p>
                      <a:pPr>
                        <a:lnSpc>
                          <a:spcPct val="115000"/>
                        </a:lnSpc>
                        <a:spcAft>
                          <a:spcPts val="0"/>
                        </a:spcAft>
                      </a:pPr>
                      <a:r>
                        <a:rPr lang="es-MX" sz="1400" dirty="0">
                          <a:effectLst/>
                          <a:latin typeface="Calibri"/>
                          <a:ea typeface="Calibri"/>
                          <a:cs typeface="Times New Roman"/>
                        </a:rPr>
                        <a:t>No aplica</a:t>
                      </a:r>
                    </a:p>
                  </a:txBody>
                  <a:tcPr marL="50587" marR="50587" marT="0" marB="0"/>
                </a:tc>
                <a:tc>
                  <a:txBody>
                    <a:bodyPr/>
                    <a:lstStyle/>
                    <a:p>
                      <a:pPr>
                        <a:lnSpc>
                          <a:spcPct val="115000"/>
                        </a:lnSpc>
                        <a:spcAft>
                          <a:spcPts val="0"/>
                        </a:spcAft>
                      </a:pPr>
                      <a:r>
                        <a:rPr lang="es-MX" sz="1400" dirty="0">
                          <a:effectLst/>
                          <a:latin typeface="Calibri"/>
                          <a:ea typeface="Calibri"/>
                          <a:cs typeface="Times New Roman"/>
                        </a:rPr>
                        <a:t>No aplica</a:t>
                      </a:r>
                    </a:p>
                  </a:txBody>
                  <a:tcPr marL="50587" marR="50587" marT="0" marB="0"/>
                </a:tc>
                <a:extLst>
                  <a:ext uri="{0D108BD9-81ED-4DB2-BD59-A6C34878D82A}">
                    <a16:rowId xmlns:a16="http://schemas.microsoft.com/office/drawing/2014/main" val="10001"/>
                  </a:ext>
                </a:extLst>
              </a:tr>
              <a:tr h="1679648">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endParaRPr lang="es-MX" sz="1400" dirty="0">
                        <a:effectLst/>
                      </a:endParaRPr>
                    </a:p>
                    <a:p>
                      <a:pPr marL="0" marR="0" indent="0" algn="l" defTabSz="457200" rtl="0" eaLnBrk="1" fontAlgn="auto" latinLnBrk="0" hangingPunct="1">
                        <a:lnSpc>
                          <a:spcPct val="115000"/>
                        </a:lnSpc>
                        <a:spcBef>
                          <a:spcPts val="0"/>
                        </a:spcBef>
                        <a:spcAft>
                          <a:spcPts val="0"/>
                        </a:spcAft>
                        <a:buClrTx/>
                        <a:buSzTx/>
                        <a:buFontTx/>
                        <a:buNone/>
                        <a:tabLst/>
                        <a:defRPr/>
                      </a:pPr>
                      <a:r>
                        <a:rPr lang="es-MX" sz="1400" dirty="0">
                          <a:effectLst/>
                        </a:rPr>
                        <a:t>Organización de equipos.</a:t>
                      </a:r>
                      <a:endParaRPr lang="es-MX" sz="1400" dirty="0">
                        <a:effectLst/>
                        <a:latin typeface="Calibri"/>
                        <a:ea typeface="Calibri"/>
                        <a:cs typeface="Times New Roman"/>
                      </a:endParaRPr>
                    </a:p>
                    <a:p>
                      <a:pPr>
                        <a:lnSpc>
                          <a:spcPct val="115000"/>
                        </a:lnSpc>
                        <a:spcAft>
                          <a:spcPts val="0"/>
                        </a:spcAft>
                      </a:pPr>
                      <a:endParaRPr lang="es-MX" sz="1400" dirty="0">
                        <a:effectLst/>
                        <a:latin typeface="Calibri"/>
                        <a:ea typeface="Calibri"/>
                        <a:cs typeface="Times New Roman"/>
                      </a:endParaRPr>
                    </a:p>
                  </a:txBody>
                  <a:tcPr marL="50587" marR="50587" marT="0" marB="0"/>
                </a:tc>
                <a:tc>
                  <a:txBody>
                    <a:bodyPr/>
                    <a:lstStyle/>
                    <a:p>
                      <a:pPr algn="just">
                        <a:lnSpc>
                          <a:spcPct val="115000"/>
                        </a:lnSpc>
                        <a:spcAft>
                          <a:spcPts val="0"/>
                        </a:spcAft>
                      </a:pPr>
                      <a:endParaRPr lang="es-MX" sz="1400" baseline="0" dirty="0">
                        <a:effectLst/>
                      </a:endParaRPr>
                    </a:p>
                    <a:p>
                      <a:pPr marL="0" marR="0" indent="0" algn="just" defTabSz="457200" rtl="0" eaLnBrk="1" fontAlgn="auto" latinLnBrk="0" hangingPunct="1">
                        <a:lnSpc>
                          <a:spcPct val="115000"/>
                        </a:lnSpc>
                        <a:spcBef>
                          <a:spcPts val="0"/>
                        </a:spcBef>
                        <a:spcAft>
                          <a:spcPts val="0"/>
                        </a:spcAft>
                        <a:buClrTx/>
                        <a:buSzTx/>
                        <a:buFontTx/>
                        <a:buNone/>
                        <a:tabLst/>
                        <a:defRPr/>
                      </a:pPr>
                      <a:r>
                        <a:rPr lang="es-MX" sz="1400" dirty="0">
                          <a:effectLst/>
                        </a:rPr>
                        <a:t>Se realizará la organización</a:t>
                      </a:r>
                      <a:r>
                        <a:rPr lang="es-MX" sz="1400" baseline="0" dirty="0">
                          <a:effectLst/>
                        </a:rPr>
                        <a:t> de los equipos para la elaboración de la infografía, el diseño de actividades  para la conciencia ecológica y principalmente el muro verde.</a:t>
                      </a:r>
                    </a:p>
                    <a:p>
                      <a:pPr algn="just">
                        <a:lnSpc>
                          <a:spcPct val="115000"/>
                        </a:lnSpc>
                        <a:spcAft>
                          <a:spcPts val="0"/>
                        </a:spcAft>
                      </a:pPr>
                      <a:endParaRPr lang="es-MX" sz="1400" dirty="0">
                        <a:effectLst/>
                        <a:latin typeface="Calibri"/>
                        <a:ea typeface="Calibri"/>
                        <a:cs typeface="Times New Roman"/>
                      </a:endParaRPr>
                    </a:p>
                  </a:txBody>
                  <a:tcPr marL="50587" marR="50587"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1400" dirty="0">
                          <a:effectLst/>
                          <a:latin typeface="Calibri"/>
                          <a:ea typeface="Calibri"/>
                          <a:cs typeface="Times New Roman"/>
                        </a:rPr>
                        <a:t>14 abril</a:t>
                      </a:r>
                    </a:p>
                    <a:p>
                      <a:pPr algn="ctr">
                        <a:lnSpc>
                          <a:spcPct val="115000"/>
                        </a:lnSpc>
                        <a:spcAft>
                          <a:spcPts val="0"/>
                        </a:spcAft>
                      </a:pPr>
                      <a:endParaRPr lang="es-MX" sz="1400" dirty="0">
                        <a:effectLst/>
                        <a:latin typeface="Calibri"/>
                        <a:ea typeface="Calibri"/>
                        <a:cs typeface="Times New Roman"/>
                      </a:endParaRPr>
                    </a:p>
                  </a:txBody>
                  <a:tcPr marL="50587" marR="50587" marT="0" marB="0"/>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s-MX" sz="1400" dirty="0">
                          <a:effectLst/>
                          <a:latin typeface="Calibri"/>
                          <a:ea typeface="Calibri"/>
                          <a:cs typeface="Times New Roman"/>
                        </a:rPr>
                        <a:t>Asesorar</a:t>
                      </a:r>
                      <a:r>
                        <a:rPr lang="es-MX" sz="1400" baseline="0" dirty="0">
                          <a:effectLst/>
                          <a:latin typeface="Calibri"/>
                          <a:ea typeface="Calibri"/>
                          <a:cs typeface="Times New Roman"/>
                        </a:rPr>
                        <a:t> a los equipos de acuerdo a la organización que ellos hayan realizado.</a:t>
                      </a:r>
                    </a:p>
                    <a:p>
                      <a:pPr>
                        <a:lnSpc>
                          <a:spcPct val="115000"/>
                        </a:lnSpc>
                        <a:spcAft>
                          <a:spcPts val="0"/>
                        </a:spcAft>
                      </a:pPr>
                      <a:endParaRPr lang="es-MX" sz="1400" dirty="0">
                        <a:effectLst/>
                        <a:latin typeface="Calibri"/>
                        <a:ea typeface="Calibri"/>
                        <a:cs typeface="Times New Roman"/>
                      </a:endParaRPr>
                    </a:p>
                  </a:txBody>
                  <a:tcPr marL="50587" marR="50587" marT="0" marB="0"/>
                </a:tc>
                <a:tc>
                  <a:txBody>
                    <a:bodyPr/>
                    <a:lstStyle/>
                    <a:p>
                      <a:pPr algn="ctr">
                        <a:lnSpc>
                          <a:spcPct val="115000"/>
                        </a:lnSpc>
                        <a:spcAft>
                          <a:spcPts val="0"/>
                        </a:spcAft>
                      </a:pPr>
                      <a:r>
                        <a:rPr lang="es-MX" sz="1400" dirty="0">
                          <a:effectLst/>
                          <a:latin typeface="Calibri"/>
                          <a:ea typeface="Calibri"/>
                          <a:cs typeface="Times New Roman"/>
                        </a:rPr>
                        <a:t>No aplica</a:t>
                      </a:r>
                    </a:p>
                  </a:txBody>
                  <a:tcPr marL="50587" marR="50587" marT="0" marB="0"/>
                </a:tc>
                <a:extLst>
                  <a:ext uri="{0D108BD9-81ED-4DB2-BD59-A6C34878D82A}">
                    <a16:rowId xmlns:a16="http://schemas.microsoft.com/office/drawing/2014/main" val="10002"/>
                  </a:ext>
                </a:extLst>
              </a:tr>
            </a:tbl>
          </a:graphicData>
        </a:graphic>
      </p:graphicFrame>
      <p:sp>
        <p:nvSpPr>
          <p:cNvPr id="9"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22</a:t>
            </a:r>
          </a:p>
        </p:txBody>
      </p:sp>
    </p:spTree>
    <p:extLst>
      <p:ext uri="{BB962C8B-B14F-4D97-AF65-F5344CB8AC3E}">
        <p14:creationId xmlns:p14="http://schemas.microsoft.com/office/powerpoint/2010/main" val="429596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96708" y="1556792"/>
            <a:ext cx="7756263" cy="2444128"/>
          </a:xfrm>
        </p:spPr>
        <p:txBody>
          <a:bodyPr>
            <a:normAutofit/>
          </a:bodyPr>
          <a:lstStyle/>
          <a:p>
            <a:pPr algn="ctr"/>
            <a:br>
              <a:rPr lang="es-MX" sz="2400" b="1" dirty="0">
                <a:solidFill>
                  <a:schemeClr val="accent3"/>
                </a:solidFill>
              </a:rPr>
            </a:br>
            <a:endParaRPr lang="es-MX" sz="2400" b="1" dirty="0">
              <a:solidFill>
                <a:schemeClr val="accent3"/>
              </a:solidFill>
            </a:endParaRPr>
          </a:p>
        </p:txBody>
      </p:sp>
      <p:sp>
        <p:nvSpPr>
          <p:cNvPr id="11" name="10 Marcador de número de diapositiva"/>
          <p:cNvSpPr>
            <a:spLocks noGrp="1"/>
          </p:cNvSpPr>
          <p:nvPr>
            <p:ph type="sldNum" sz="quarter" idx="12"/>
          </p:nvPr>
        </p:nvSpPr>
        <p:spPr/>
        <p:txBody>
          <a:bodyPr/>
          <a:lstStyle/>
          <a:p>
            <a:fld id="{9A6F1C68-ABA9-4A26-AF56-1268B70B37B9}" type="slidenum">
              <a:rPr lang="es-MX" smtClean="0"/>
              <a:pPr/>
              <a:t>23</a:t>
            </a:fld>
            <a:endParaRPr lang="es-MX"/>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7 Tabla"/>
          <p:cNvGraphicFramePr>
            <a:graphicFrameLocks noGrp="1"/>
          </p:cNvGraphicFramePr>
          <p:nvPr>
            <p:extLst>
              <p:ext uri="{D42A27DB-BD31-4B8C-83A1-F6EECF244321}">
                <p14:modId xmlns:p14="http://schemas.microsoft.com/office/powerpoint/2010/main" val="2293226837"/>
              </p:ext>
            </p:extLst>
          </p:nvPr>
        </p:nvGraphicFramePr>
        <p:xfrm>
          <a:off x="312351" y="2348880"/>
          <a:ext cx="8064896" cy="1976240"/>
        </p:xfrm>
        <a:graphic>
          <a:graphicData uri="http://schemas.openxmlformats.org/drawingml/2006/table">
            <a:tbl>
              <a:tblPr firstRow="1" firstCol="1" bandRow="1">
                <a:tableStyleId>{21E4AEA4-8DFA-4A89-87EB-49C32662AFE0}</a:tableStyleId>
              </a:tblPr>
              <a:tblGrid>
                <a:gridCol w="1597336">
                  <a:extLst>
                    <a:ext uri="{9D8B030D-6E8A-4147-A177-3AD203B41FA5}">
                      <a16:colId xmlns:a16="http://schemas.microsoft.com/office/drawing/2014/main" val="20000"/>
                    </a:ext>
                  </a:extLst>
                </a:gridCol>
                <a:gridCol w="2604440">
                  <a:extLst>
                    <a:ext uri="{9D8B030D-6E8A-4147-A177-3AD203B41FA5}">
                      <a16:colId xmlns:a16="http://schemas.microsoft.com/office/drawing/2014/main" val="20001"/>
                    </a:ext>
                  </a:extLst>
                </a:gridCol>
                <a:gridCol w="919215">
                  <a:extLst>
                    <a:ext uri="{9D8B030D-6E8A-4147-A177-3AD203B41FA5}">
                      <a16:colId xmlns:a16="http://schemas.microsoft.com/office/drawing/2014/main" val="20002"/>
                    </a:ext>
                  </a:extLst>
                </a:gridCol>
                <a:gridCol w="1588467">
                  <a:extLst>
                    <a:ext uri="{9D8B030D-6E8A-4147-A177-3AD203B41FA5}">
                      <a16:colId xmlns:a16="http://schemas.microsoft.com/office/drawing/2014/main" val="20003"/>
                    </a:ext>
                  </a:extLst>
                </a:gridCol>
                <a:gridCol w="1355438">
                  <a:extLst>
                    <a:ext uri="{9D8B030D-6E8A-4147-A177-3AD203B41FA5}">
                      <a16:colId xmlns:a16="http://schemas.microsoft.com/office/drawing/2014/main" val="20004"/>
                    </a:ext>
                  </a:extLst>
                </a:gridCol>
              </a:tblGrid>
              <a:tr h="504056">
                <a:tc>
                  <a:txBody>
                    <a:bodyPr/>
                    <a:lstStyle/>
                    <a:p>
                      <a:pPr>
                        <a:lnSpc>
                          <a:spcPct val="115000"/>
                        </a:lnSpc>
                        <a:spcAft>
                          <a:spcPts val="0"/>
                        </a:spcAft>
                      </a:pPr>
                      <a:r>
                        <a:rPr lang="es-MX" sz="1400" dirty="0">
                          <a:effectLst/>
                        </a:rPr>
                        <a:t>Actividad</a:t>
                      </a:r>
                      <a:endParaRPr lang="es-MX" sz="1400" dirty="0">
                        <a:effectLst/>
                        <a:latin typeface="Calibri"/>
                        <a:ea typeface="Calibri"/>
                        <a:cs typeface="Times New Roman"/>
                      </a:endParaRPr>
                    </a:p>
                  </a:txBody>
                  <a:tcPr marL="50587" marR="50587" marT="0" marB="0"/>
                </a:tc>
                <a:tc>
                  <a:txBody>
                    <a:bodyPr/>
                    <a:lstStyle/>
                    <a:p>
                      <a:pPr>
                        <a:lnSpc>
                          <a:spcPct val="115000"/>
                        </a:lnSpc>
                        <a:spcAft>
                          <a:spcPts val="0"/>
                        </a:spcAft>
                      </a:pPr>
                      <a:r>
                        <a:rPr lang="es-MX" sz="1400" dirty="0">
                          <a:effectLst/>
                        </a:rPr>
                        <a:t>Descripción</a:t>
                      </a:r>
                      <a:endParaRPr lang="es-MX" sz="1400" dirty="0">
                        <a:effectLst/>
                        <a:latin typeface="Calibri"/>
                        <a:ea typeface="Calibri"/>
                        <a:cs typeface="Times New Roman"/>
                      </a:endParaRPr>
                    </a:p>
                    <a:p>
                      <a:pPr>
                        <a:lnSpc>
                          <a:spcPct val="115000"/>
                        </a:lnSpc>
                        <a:spcAft>
                          <a:spcPts val="0"/>
                        </a:spcAft>
                      </a:pPr>
                      <a:endParaRPr lang="es-MX" sz="1400" dirty="0">
                        <a:effectLst/>
                      </a:endParaRPr>
                    </a:p>
                  </a:txBody>
                  <a:tcPr marL="50587" marR="50587" marT="0" marB="0"/>
                </a:tc>
                <a:tc>
                  <a:txBody>
                    <a:bodyPr/>
                    <a:lstStyle/>
                    <a:p>
                      <a:pPr>
                        <a:lnSpc>
                          <a:spcPct val="115000"/>
                        </a:lnSpc>
                        <a:spcAft>
                          <a:spcPts val="0"/>
                        </a:spcAft>
                      </a:pPr>
                      <a:r>
                        <a:rPr lang="es-MX" sz="1400" dirty="0">
                          <a:effectLst/>
                          <a:latin typeface="Calibri"/>
                          <a:ea typeface="Calibri"/>
                          <a:cs typeface="Times New Roman"/>
                        </a:rPr>
                        <a:t>Fecha</a:t>
                      </a:r>
                    </a:p>
                    <a:p>
                      <a:pPr algn="ctr">
                        <a:lnSpc>
                          <a:spcPct val="115000"/>
                        </a:lnSpc>
                        <a:spcAft>
                          <a:spcPts val="0"/>
                        </a:spcAft>
                      </a:pPr>
                      <a:r>
                        <a:rPr lang="es-MX" sz="1400" dirty="0">
                          <a:effectLst/>
                          <a:latin typeface="Calibri"/>
                          <a:ea typeface="Calibri"/>
                          <a:cs typeface="Times New Roman"/>
                        </a:rPr>
                        <a:t> </a:t>
                      </a:r>
                    </a:p>
                  </a:txBody>
                  <a:tcPr marL="50587" marR="50587" marT="0" marB="0"/>
                </a:tc>
                <a:tc>
                  <a:txBody>
                    <a:bodyPr/>
                    <a:lstStyle/>
                    <a:p>
                      <a:pPr>
                        <a:lnSpc>
                          <a:spcPct val="115000"/>
                        </a:lnSpc>
                        <a:spcAft>
                          <a:spcPts val="0"/>
                        </a:spcAft>
                      </a:pPr>
                      <a:r>
                        <a:rPr lang="es-MX" sz="1400" dirty="0">
                          <a:effectLst/>
                        </a:rPr>
                        <a:t>Seguimiento</a:t>
                      </a:r>
                      <a:endParaRPr lang="es-MX" sz="1400" dirty="0">
                        <a:effectLst/>
                        <a:latin typeface="Calibri"/>
                        <a:ea typeface="Calibri"/>
                        <a:cs typeface="Times New Roman"/>
                      </a:endParaRPr>
                    </a:p>
                    <a:p>
                      <a:pPr>
                        <a:lnSpc>
                          <a:spcPct val="115000"/>
                        </a:lnSpc>
                        <a:spcAft>
                          <a:spcPts val="0"/>
                        </a:spcAft>
                      </a:pPr>
                      <a:endParaRPr lang="es-MX" sz="1400" dirty="0">
                        <a:effectLst/>
                        <a:latin typeface="Calibri"/>
                        <a:ea typeface="Calibri"/>
                        <a:cs typeface="Times New Roman"/>
                      </a:endParaRPr>
                    </a:p>
                  </a:txBody>
                  <a:tcPr marL="50587" marR="50587" marT="0" marB="0"/>
                </a:tc>
                <a:tc>
                  <a:txBody>
                    <a:bodyPr/>
                    <a:lstStyle/>
                    <a:p>
                      <a:pPr>
                        <a:lnSpc>
                          <a:spcPct val="115000"/>
                        </a:lnSpc>
                        <a:spcAft>
                          <a:spcPts val="0"/>
                        </a:spcAft>
                      </a:pPr>
                      <a:r>
                        <a:rPr lang="es-MX" sz="1400" dirty="0">
                          <a:effectLst/>
                        </a:rPr>
                        <a:t>Evaluación</a:t>
                      </a:r>
                      <a:endParaRPr lang="es-MX" sz="1400" dirty="0">
                        <a:effectLst/>
                        <a:latin typeface="Calibri"/>
                        <a:ea typeface="Calibri"/>
                        <a:cs typeface="Times New Roman"/>
                      </a:endParaRPr>
                    </a:p>
                    <a:p>
                      <a:pPr>
                        <a:lnSpc>
                          <a:spcPct val="115000"/>
                        </a:lnSpc>
                        <a:spcAft>
                          <a:spcPts val="0"/>
                        </a:spcAft>
                      </a:pPr>
                      <a:endParaRPr lang="es-MX" sz="1400" dirty="0">
                        <a:effectLst/>
                        <a:latin typeface="Calibri"/>
                        <a:ea typeface="Calibri"/>
                        <a:cs typeface="Times New Roman"/>
                      </a:endParaRPr>
                    </a:p>
                  </a:txBody>
                  <a:tcPr marL="50587" marR="50587" marT="0" marB="0"/>
                </a:tc>
                <a:extLst>
                  <a:ext uri="{0D108BD9-81ED-4DB2-BD59-A6C34878D82A}">
                    <a16:rowId xmlns:a16="http://schemas.microsoft.com/office/drawing/2014/main" val="10000"/>
                  </a:ext>
                </a:extLst>
              </a:tr>
              <a:tr h="1222519">
                <a:tc>
                  <a:txBody>
                    <a:bodyPr/>
                    <a:lstStyle/>
                    <a:p>
                      <a:pPr>
                        <a:lnSpc>
                          <a:spcPct val="115000"/>
                        </a:lnSpc>
                        <a:spcAft>
                          <a:spcPts val="0"/>
                        </a:spcAft>
                      </a:pPr>
                      <a:r>
                        <a:rPr lang="es-MX" sz="1400" dirty="0">
                          <a:effectLst/>
                        </a:rPr>
                        <a:t>Revisión de avances</a:t>
                      </a:r>
                      <a:endParaRPr lang="es-MX" sz="1400" dirty="0">
                        <a:effectLst/>
                        <a:latin typeface="Calibri"/>
                        <a:ea typeface="Calibri"/>
                        <a:cs typeface="Times New Roman"/>
                      </a:endParaRPr>
                    </a:p>
                  </a:txBody>
                  <a:tcPr marL="50587" marR="50587" marT="0" marB="0"/>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s-MX" sz="1400" dirty="0">
                          <a:effectLst/>
                        </a:rPr>
                        <a:t>Se revisarán los avances </a:t>
                      </a:r>
                      <a:endParaRPr lang="es-MX" sz="1400" baseline="0" dirty="0">
                        <a:effectLst/>
                      </a:endParaRPr>
                    </a:p>
                  </a:txBody>
                  <a:tcPr marL="50587" marR="50587" marT="0" marB="0"/>
                </a:tc>
                <a:tc>
                  <a:txBody>
                    <a:bodyPr/>
                    <a:lstStyle/>
                    <a:p>
                      <a:pPr algn="ctr">
                        <a:lnSpc>
                          <a:spcPct val="115000"/>
                        </a:lnSpc>
                        <a:spcAft>
                          <a:spcPts val="0"/>
                        </a:spcAft>
                      </a:pPr>
                      <a:r>
                        <a:rPr lang="es-MX" sz="1400" dirty="0">
                          <a:effectLst/>
                          <a:latin typeface="Calibri"/>
                          <a:ea typeface="Calibri"/>
                          <a:cs typeface="Times New Roman"/>
                        </a:rPr>
                        <a:t>21 abril</a:t>
                      </a:r>
                    </a:p>
                  </a:txBody>
                  <a:tcPr marL="50587" marR="50587" marT="0" marB="0"/>
                </a:tc>
                <a:tc>
                  <a:txBody>
                    <a:bodyPr/>
                    <a:lstStyle/>
                    <a:p>
                      <a:pPr>
                        <a:lnSpc>
                          <a:spcPct val="115000"/>
                        </a:lnSpc>
                        <a:spcAft>
                          <a:spcPts val="0"/>
                        </a:spcAft>
                      </a:pPr>
                      <a:r>
                        <a:rPr lang="es-MX" sz="1400" dirty="0">
                          <a:effectLst/>
                          <a:latin typeface="Calibri"/>
                          <a:ea typeface="Calibri"/>
                          <a:cs typeface="Times New Roman"/>
                        </a:rPr>
                        <a:t>Revisar los avances que tienen como equipos a partir de la información y desarrollo de los</a:t>
                      </a:r>
                      <a:r>
                        <a:rPr lang="es-MX" sz="1400" baseline="0" dirty="0">
                          <a:effectLst/>
                          <a:latin typeface="Calibri"/>
                          <a:ea typeface="Calibri"/>
                          <a:cs typeface="Times New Roman"/>
                        </a:rPr>
                        <a:t> otros.</a:t>
                      </a:r>
                      <a:endParaRPr lang="es-MX" sz="1400" dirty="0">
                        <a:effectLst/>
                        <a:latin typeface="Calibri"/>
                        <a:ea typeface="Calibri"/>
                        <a:cs typeface="Times New Roman"/>
                      </a:endParaRPr>
                    </a:p>
                  </a:txBody>
                  <a:tcPr marL="50587" marR="50587" marT="0" marB="0"/>
                </a:tc>
                <a:tc>
                  <a:txBody>
                    <a:bodyPr/>
                    <a:lstStyle/>
                    <a:p>
                      <a:pPr algn="ctr">
                        <a:lnSpc>
                          <a:spcPct val="115000"/>
                        </a:lnSpc>
                        <a:spcAft>
                          <a:spcPts val="0"/>
                        </a:spcAft>
                      </a:pPr>
                      <a:r>
                        <a:rPr lang="es-MX" sz="1400" dirty="0">
                          <a:effectLst/>
                          <a:latin typeface="Calibri"/>
                          <a:ea typeface="Calibri"/>
                          <a:cs typeface="Times New Roman"/>
                        </a:rPr>
                        <a:t>No aplica</a:t>
                      </a:r>
                    </a:p>
                  </a:txBody>
                  <a:tcPr marL="50587" marR="50587" marT="0" marB="0"/>
                </a:tc>
                <a:extLst>
                  <a:ext uri="{0D108BD9-81ED-4DB2-BD59-A6C34878D82A}">
                    <a16:rowId xmlns:a16="http://schemas.microsoft.com/office/drawing/2014/main" val="10002"/>
                  </a:ext>
                </a:extLst>
              </a:tr>
            </a:tbl>
          </a:graphicData>
        </a:graphic>
      </p:graphicFrame>
      <p:sp>
        <p:nvSpPr>
          <p:cNvPr id="9" name="9 Marcador de número de diapositiva"/>
          <p:cNvSpPr txBox="1">
            <a:spLocks/>
          </p:cNvSpPr>
          <p:nvPr/>
        </p:nvSpPr>
        <p:spPr>
          <a:xfrm>
            <a:off x="8348129" y="6254401"/>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23</a:t>
            </a:r>
          </a:p>
        </p:txBody>
      </p:sp>
    </p:spTree>
    <p:extLst>
      <p:ext uri="{BB962C8B-B14F-4D97-AF65-F5344CB8AC3E}">
        <p14:creationId xmlns:p14="http://schemas.microsoft.com/office/powerpoint/2010/main" val="3638255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64209" y="1344912"/>
            <a:ext cx="7756263" cy="2444128"/>
          </a:xfrm>
        </p:spPr>
        <p:txBody>
          <a:bodyPr>
            <a:normAutofit/>
          </a:bodyPr>
          <a:lstStyle/>
          <a:p>
            <a:pPr algn="ctr"/>
            <a:br>
              <a:rPr lang="es-MX" sz="2400" b="1" dirty="0">
                <a:solidFill>
                  <a:schemeClr val="accent3"/>
                </a:solidFill>
              </a:rPr>
            </a:br>
            <a:endParaRPr lang="es-MX" sz="2400" b="1" dirty="0">
              <a:solidFill>
                <a:schemeClr val="accent3"/>
              </a:solidFill>
            </a:endParaRPr>
          </a:p>
        </p:txBody>
      </p:sp>
      <p:sp>
        <p:nvSpPr>
          <p:cNvPr id="11" name="10 Marcador de número de diapositiva"/>
          <p:cNvSpPr>
            <a:spLocks noGrp="1"/>
          </p:cNvSpPr>
          <p:nvPr>
            <p:ph type="sldNum" sz="quarter" idx="12"/>
          </p:nvPr>
        </p:nvSpPr>
        <p:spPr/>
        <p:txBody>
          <a:bodyPr/>
          <a:lstStyle/>
          <a:p>
            <a:fld id="{9A6F1C68-ABA9-4A26-AF56-1268B70B37B9}" type="slidenum">
              <a:rPr lang="es-MX" smtClean="0"/>
              <a:pPr/>
              <a:t>24</a:t>
            </a:fld>
            <a:endParaRPr lang="es-MX"/>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7 Tabla"/>
          <p:cNvGraphicFramePr>
            <a:graphicFrameLocks noGrp="1"/>
          </p:cNvGraphicFramePr>
          <p:nvPr>
            <p:extLst>
              <p:ext uri="{D42A27DB-BD31-4B8C-83A1-F6EECF244321}">
                <p14:modId xmlns:p14="http://schemas.microsoft.com/office/powerpoint/2010/main" val="1835222532"/>
              </p:ext>
            </p:extLst>
          </p:nvPr>
        </p:nvGraphicFramePr>
        <p:xfrm>
          <a:off x="395536" y="1916833"/>
          <a:ext cx="8064896" cy="4907280"/>
        </p:xfrm>
        <a:graphic>
          <a:graphicData uri="http://schemas.openxmlformats.org/drawingml/2006/table">
            <a:tbl>
              <a:tblPr firstRow="1" firstCol="1" bandRow="1">
                <a:tableStyleId>{21E4AEA4-8DFA-4A89-87EB-49C32662AFE0}</a:tableStyleId>
              </a:tblPr>
              <a:tblGrid>
                <a:gridCol w="1597336">
                  <a:extLst>
                    <a:ext uri="{9D8B030D-6E8A-4147-A177-3AD203B41FA5}">
                      <a16:colId xmlns:a16="http://schemas.microsoft.com/office/drawing/2014/main" val="20000"/>
                    </a:ext>
                  </a:extLst>
                </a:gridCol>
                <a:gridCol w="2604440">
                  <a:extLst>
                    <a:ext uri="{9D8B030D-6E8A-4147-A177-3AD203B41FA5}">
                      <a16:colId xmlns:a16="http://schemas.microsoft.com/office/drawing/2014/main" val="20001"/>
                    </a:ext>
                  </a:extLst>
                </a:gridCol>
                <a:gridCol w="919215">
                  <a:extLst>
                    <a:ext uri="{9D8B030D-6E8A-4147-A177-3AD203B41FA5}">
                      <a16:colId xmlns:a16="http://schemas.microsoft.com/office/drawing/2014/main" val="20002"/>
                    </a:ext>
                  </a:extLst>
                </a:gridCol>
                <a:gridCol w="1588467">
                  <a:extLst>
                    <a:ext uri="{9D8B030D-6E8A-4147-A177-3AD203B41FA5}">
                      <a16:colId xmlns:a16="http://schemas.microsoft.com/office/drawing/2014/main" val="20003"/>
                    </a:ext>
                  </a:extLst>
                </a:gridCol>
                <a:gridCol w="1355438">
                  <a:extLst>
                    <a:ext uri="{9D8B030D-6E8A-4147-A177-3AD203B41FA5}">
                      <a16:colId xmlns:a16="http://schemas.microsoft.com/office/drawing/2014/main" val="20004"/>
                    </a:ext>
                  </a:extLst>
                </a:gridCol>
              </a:tblGrid>
              <a:tr h="222236">
                <a:tc>
                  <a:txBody>
                    <a:bodyPr/>
                    <a:lstStyle/>
                    <a:p>
                      <a:pPr>
                        <a:lnSpc>
                          <a:spcPct val="115000"/>
                        </a:lnSpc>
                        <a:spcAft>
                          <a:spcPts val="0"/>
                        </a:spcAft>
                      </a:pPr>
                      <a:r>
                        <a:rPr lang="es-MX" sz="1400" dirty="0">
                          <a:effectLst/>
                        </a:rPr>
                        <a:t>Actividad</a:t>
                      </a:r>
                      <a:endParaRPr lang="es-MX" sz="1400" dirty="0">
                        <a:effectLst/>
                        <a:latin typeface="Calibri"/>
                        <a:ea typeface="Calibri"/>
                        <a:cs typeface="Times New Roman"/>
                      </a:endParaRPr>
                    </a:p>
                  </a:txBody>
                  <a:tcPr marL="50587" marR="50587" marT="0" marB="0"/>
                </a:tc>
                <a:tc>
                  <a:txBody>
                    <a:bodyPr/>
                    <a:lstStyle/>
                    <a:p>
                      <a:pPr>
                        <a:lnSpc>
                          <a:spcPct val="115000"/>
                        </a:lnSpc>
                        <a:spcAft>
                          <a:spcPts val="0"/>
                        </a:spcAft>
                      </a:pPr>
                      <a:r>
                        <a:rPr lang="es-MX" sz="1400" dirty="0">
                          <a:effectLst/>
                        </a:rPr>
                        <a:t>Descripción</a:t>
                      </a:r>
                      <a:endParaRPr lang="es-MX" sz="1400" dirty="0">
                        <a:effectLst/>
                        <a:latin typeface="Calibri"/>
                        <a:ea typeface="Calibri"/>
                        <a:cs typeface="Times New Roman"/>
                      </a:endParaRPr>
                    </a:p>
                  </a:txBody>
                  <a:tcPr marL="50587" marR="50587" marT="0" marB="0"/>
                </a:tc>
                <a:tc>
                  <a:txBody>
                    <a:bodyPr/>
                    <a:lstStyle/>
                    <a:p>
                      <a:pPr>
                        <a:lnSpc>
                          <a:spcPct val="115000"/>
                        </a:lnSpc>
                        <a:spcAft>
                          <a:spcPts val="0"/>
                        </a:spcAft>
                      </a:pPr>
                      <a:r>
                        <a:rPr lang="es-MX" sz="1400" dirty="0">
                          <a:effectLst/>
                          <a:latin typeface="Calibri"/>
                          <a:ea typeface="Calibri"/>
                          <a:cs typeface="Times New Roman"/>
                        </a:rPr>
                        <a:t>Fecha</a:t>
                      </a:r>
                    </a:p>
                  </a:txBody>
                  <a:tcPr marL="50587" marR="50587" marT="0" marB="0"/>
                </a:tc>
                <a:tc>
                  <a:txBody>
                    <a:bodyPr/>
                    <a:lstStyle/>
                    <a:p>
                      <a:pPr>
                        <a:lnSpc>
                          <a:spcPct val="115000"/>
                        </a:lnSpc>
                        <a:spcAft>
                          <a:spcPts val="0"/>
                        </a:spcAft>
                      </a:pPr>
                      <a:r>
                        <a:rPr lang="es-MX" sz="1400" dirty="0">
                          <a:effectLst/>
                        </a:rPr>
                        <a:t>Seguimiento</a:t>
                      </a:r>
                      <a:endParaRPr lang="es-MX" sz="1400" dirty="0">
                        <a:effectLst/>
                        <a:latin typeface="Calibri"/>
                        <a:ea typeface="Calibri"/>
                        <a:cs typeface="Times New Roman"/>
                      </a:endParaRPr>
                    </a:p>
                  </a:txBody>
                  <a:tcPr marL="50587" marR="50587" marT="0" marB="0"/>
                </a:tc>
                <a:tc>
                  <a:txBody>
                    <a:bodyPr/>
                    <a:lstStyle/>
                    <a:p>
                      <a:pPr>
                        <a:lnSpc>
                          <a:spcPct val="115000"/>
                        </a:lnSpc>
                        <a:spcAft>
                          <a:spcPts val="0"/>
                        </a:spcAft>
                      </a:pPr>
                      <a:r>
                        <a:rPr lang="es-MX" sz="1400">
                          <a:effectLst/>
                        </a:rPr>
                        <a:t>Evaluación</a:t>
                      </a:r>
                      <a:endParaRPr lang="es-MX" sz="1400">
                        <a:effectLst/>
                        <a:latin typeface="Calibri"/>
                        <a:ea typeface="Calibri"/>
                        <a:cs typeface="Times New Roman"/>
                      </a:endParaRPr>
                    </a:p>
                  </a:txBody>
                  <a:tcPr marL="50587" marR="50587" marT="0" marB="0"/>
                </a:tc>
                <a:extLst>
                  <a:ext uri="{0D108BD9-81ED-4DB2-BD59-A6C34878D82A}">
                    <a16:rowId xmlns:a16="http://schemas.microsoft.com/office/drawing/2014/main" val="10000"/>
                  </a:ext>
                </a:extLst>
              </a:tr>
              <a:tr h="1402769">
                <a:tc>
                  <a:txBody>
                    <a:bodyPr/>
                    <a:lstStyle/>
                    <a:p>
                      <a:pPr>
                        <a:lnSpc>
                          <a:spcPct val="115000"/>
                        </a:lnSpc>
                        <a:spcAft>
                          <a:spcPts val="0"/>
                        </a:spcAft>
                      </a:pPr>
                      <a:r>
                        <a:rPr lang="es-MX" sz="1400" dirty="0">
                          <a:effectLst/>
                        </a:rPr>
                        <a:t>Revisión de avances</a:t>
                      </a:r>
                      <a:endParaRPr lang="es-MX" sz="1400" dirty="0">
                        <a:effectLst/>
                        <a:latin typeface="Calibri"/>
                        <a:ea typeface="Calibri"/>
                        <a:cs typeface="Times New Roman"/>
                      </a:endParaRPr>
                    </a:p>
                  </a:txBody>
                  <a:tcPr marL="50587" marR="50587" marT="0" marB="0"/>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s-MX" sz="1400" dirty="0">
                          <a:effectLst/>
                        </a:rPr>
                        <a:t>Se realizará una revisión en cada</a:t>
                      </a:r>
                      <a:r>
                        <a:rPr lang="es-MX" sz="1400" baseline="0" dirty="0">
                          <a:effectLst/>
                        </a:rPr>
                        <a:t> clase para identificar los avances que llevan los alumnos.</a:t>
                      </a:r>
                      <a:endParaRPr lang="es-MX" sz="1400" dirty="0">
                        <a:effectLst/>
                        <a:latin typeface="Calibri"/>
                        <a:ea typeface="Calibri"/>
                        <a:cs typeface="Times New Roman"/>
                      </a:endParaRPr>
                    </a:p>
                    <a:p>
                      <a:pPr>
                        <a:lnSpc>
                          <a:spcPct val="115000"/>
                        </a:lnSpc>
                        <a:spcAft>
                          <a:spcPts val="0"/>
                        </a:spcAft>
                      </a:pPr>
                      <a:endParaRPr lang="es-MX" sz="1400" dirty="0">
                        <a:effectLst/>
                      </a:endParaRPr>
                    </a:p>
                  </a:txBody>
                  <a:tcPr marL="50587" marR="50587" marT="0" marB="0"/>
                </a:tc>
                <a:tc>
                  <a:txBody>
                    <a:bodyPr/>
                    <a:lstStyle/>
                    <a:p>
                      <a:pPr>
                        <a:lnSpc>
                          <a:spcPct val="115000"/>
                        </a:lnSpc>
                        <a:spcAft>
                          <a:spcPts val="0"/>
                        </a:spcAft>
                      </a:pPr>
                      <a:r>
                        <a:rPr lang="es-MX" sz="1400" dirty="0">
                          <a:effectLst/>
                          <a:latin typeface="Calibri"/>
                          <a:ea typeface="Calibri"/>
                          <a:cs typeface="Times New Roman"/>
                        </a:rPr>
                        <a:t>28 de abril</a:t>
                      </a:r>
                    </a:p>
                  </a:txBody>
                  <a:tcPr marL="50587" marR="50587" marT="0" marB="0"/>
                </a:tc>
                <a:tc>
                  <a:txBody>
                    <a:bodyPr/>
                    <a:lstStyle/>
                    <a:p>
                      <a:pPr>
                        <a:lnSpc>
                          <a:spcPct val="115000"/>
                        </a:lnSpc>
                        <a:spcAft>
                          <a:spcPts val="0"/>
                        </a:spcAft>
                      </a:pPr>
                      <a:r>
                        <a:rPr lang="es-MX" sz="1400" dirty="0">
                          <a:effectLst/>
                          <a:latin typeface="Calibri"/>
                          <a:ea typeface="Calibri"/>
                          <a:cs typeface="Times New Roman"/>
                        </a:rPr>
                        <a:t>Revisar avances</a:t>
                      </a:r>
                      <a:r>
                        <a:rPr lang="es-MX" sz="1400" baseline="0" dirty="0">
                          <a:effectLst/>
                          <a:latin typeface="Calibri"/>
                          <a:ea typeface="Calibri"/>
                          <a:cs typeface="Times New Roman"/>
                        </a:rPr>
                        <a:t> de diseño y planeación del proyecto  muro verde,  infografías y actividades  en digital.</a:t>
                      </a:r>
                      <a:endParaRPr lang="es-MX" sz="1400" dirty="0">
                        <a:effectLst/>
                        <a:latin typeface="Calibri"/>
                        <a:ea typeface="Calibri"/>
                        <a:cs typeface="Times New Roman"/>
                      </a:endParaRPr>
                    </a:p>
                  </a:txBody>
                  <a:tcPr marL="50587" marR="50587" marT="0" marB="0"/>
                </a:tc>
                <a:tc>
                  <a:txBody>
                    <a:bodyPr/>
                    <a:lstStyle/>
                    <a:p>
                      <a:pPr>
                        <a:lnSpc>
                          <a:spcPct val="115000"/>
                        </a:lnSpc>
                        <a:spcAft>
                          <a:spcPts val="0"/>
                        </a:spcAft>
                      </a:pPr>
                      <a:r>
                        <a:rPr lang="es-MX" sz="1400" dirty="0">
                          <a:effectLst/>
                          <a:latin typeface="Calibri"/>
                          <a:ea typeface="Calibri"/>
                          <a:cs typeface="Times New Roman"/>
                        </a:rPr>
                        <a:t>No aplica</a:t>
                      </a:r>
                    </a:p>
                  </a:txBody>
                  <a:tcPr marL="50587" marR="50587" marT="0" marB="0"/>
                </a:tc>
                <a:extLst>
                  <a:ext uri="{0D108BD9-81ED-4DB2-BD59-A6C34878D82A}">
                    <a16:rowId xmlns:a16="http://schemas.microsoft.com/office/drawing/2014/main" val="10001"/>
                  </a:ext>
                </a:extLst>
              </a:tr>
              <a:tr h="3055514">
                <a:tc>
                  <a:txBody>
                    <a:bodyPr/>
                    <a:lstStyle/>
                    <a:p>
                      <a:pPr>
                        <a:lnSpc>
                          <a:spcPct val="115000"/>
                        </a:lnSpc>
                        <a:spcAft>
                          <a:spcPts val="0"/>
                        </a:spcAft>
                      </a:pPr>
                      <a:r>
                        <a:rPr lang="es-MX" sz="1400" dirty="0">
                          <a:effectLst/>
                        </a:rPr>
                        <a:t>Presentación del proyecto final</a:t>
                      </a:r>
                      <a:endParaRPr lang="es-MX" sz="1400" dirty="0">
                        <a:effectLst/>
                        <a:latin typeface="Calibri"/>
                        <a:ea typeface="Calibri"/>
                        <a:cs typeface="Times New Roman"/>
                      </a:endParaRPr>
                    </a:p>
                  </a:txBody>
                  <a:tcPr marL="50587" marR="50587" marT="0" marB="0"/>
                </a:tc>
                <a:tc>
                  <a:txBody>
                    <a:bodyPr/>
                    <a:lstStyle/>
                    <a:p>
                      <a:pPr marL="0" algn="just" defTabSz="914400" rtl="0" eaLnBrk="1" latinLnBrk="0" hangingPunct="1">
                        <a:lnSpc>
                          <a:spcPct val="115000"/>
                        </a:lnSpc>
                        <a:spcAft>
                          <a:spcPts val="0"/>
                        </a:spcAft>
                      </a:pPr>
                      <a:r>
                        <a:rPr lang="es-MX" sz="1400" kern="1200" dirty="0">
                          <a:effectLst/>
                        </a:rPr>
                        <a:t>La presentación se realizará en formato digital, delante de todo el grupo y de los profesores encargados de las asignaturas que integran el proyecto, con la finalidad de darlo</a:t>
                      </a:r>
                      <a:r>
                        <a:rPr lang="es-MX" sz="1400" kern="1200" baseline="0" dirty="0">
                          <a:effectLst/>
                        </a:rPr>
                        <a:t> a conocer.</a:t>
                      </a:r>
                    </a:p>
                  </a:txBody>
                  <a:tcPr marL="50587" marR="50587" marT="0" marB="0"/>
                </a:tc>
                <a:tc>
                  <a:txBody>
                    <a:bodyPr/>
                    <a:lstStyle/>
                    <a:p>
                      <a:pPr>
                        <a:lnSpc>
                          <a:spcPct val="115000"/>
                        </a:lnSpc>
                        <a:spcAft>
                          <a:spcPts val="0"/>
                        </a:spcAft>
                      </a:pPr>
                      <a:r>
                        <a:rPr lang="es-MX" sz="1400" dirty="0">
                          <a:effectLst/>
                          <a:latin typeface="Calibri"/>
                          <a:ea typeface="Calibri"/>
                          <a:cs typeface="Times New Roman"/>
                        </a:rPr>
                        <a:t>12 de mayo</a:t>
                      </a:r>
                    </a:p>
                  </a:txBody>
                  <a:tcPr marL="50587" marR="50587" marT="0" marB="0"/>
                </a:tc>
                <a:tc>
                  <a:txBody>
                    <a:bodyPr/>
                    <a:lstStyle/>
                    <a:p>
                      <a:pPr>
                        <a:lnSpc>
                          <a:spcPct val="115000"/>
                        </a:lnSpc>
                        <a:spcAft>
                          <a:spcPts val="0"/>
                        </a:spcAft>
                      </a:pPr>
                      <a:r>
                        <a:rPr lang="es-MX" sz="1400" dirty="0">
                          <a:effectLst/>
                          <a:latin typeface="Calibri"/>
                          <a:ea typeface="Calibri"/>
                          <a:cs typeface="Times New Roman"/>
                        </a:rPr>
                        <a:t>Presentación en formato digital</a:t>
                      </a:r>
                      <a:r>
                        <a:rPr lang="es-MX" sz="1400" baseline="0" dirty="0">
                          <a:effectLst/>
                          <a:latin typeface="Calibri"/>
                          <a:ea typeface="Calibri"/>
                          <a:cs typeface="Times New Roman"/>
                        </a:rPr>
                        <a:t> de: </a:t>
                      </a:r>
                    </a:p>
                    <a:p>
                      <a:pPr marL="0" algn="l" defTabSz="914400" rtl="0" eaLnBrk="1" latinLnBrk="0" hangingPunct="1">
                        <a:lnSpc>
                          <a:spcPct val="115000"/>
                        </a:lnSpc>
                        <a:spcAft>
                          <a:spcPts val="0"/>
                        </a:spcAft>
                      </a:pPr>
                      <a:r>
                        <a:rPr lang="es-MX" sz="1400" kern="1200" baseline="0" dirty="0">
                          <a:solidFill>
                            <a:schemeClr val="dk1"/>
                          </a:solidFill>
                          <a:effectLst/>
                          <a:latin typeface="Franklin Gothic Book" pitchFamily="34" charset="0"/>
                          <a:ea typeface="Calibri"/>
                          <a:cs typeface="Times New Roman"/>
                        </a:rPr>
                        <a:t>*Diseño de muro verde</a:t>
                      </a:r>
                    </a:p>
                    <a:p>
                      <a:pPr marL="0" algn="l" defTabSz="914400" rtl="0" eaLnBrk="1" latinLnBrk="0" hangingPunct="1">
                        <a:lnSpc>
                          <a:spcPct val="115000"/>
                        </a:lnSpc>
                        <a:spcAft>
                          <a:spcPts val="0"/>
                        </a:spcAft>
                      </a:pPr>
                      <a:r>
                        <a:rPr lang="es-MX" sz="1400" kern="1200" baseline="0" dirty="0">
                          <a:solidFill>
                            <a:schemeClr val="dk1"/>
                          </a:solidFill>
                          <a:effectLst/>
                          <a:latin typeface="Franklin Gothic Book" pitchFamily="34" charset="0"/>
                          <a:ea typeface="Calibri"/>
                          <a:cs typeface="Times New Roman"/>
                        </a:rPr>
                        <a:t>*Infografía </a:t>
                      </a:r>
                    </a:p>
                    <a:p>
                      <a:pPr marL="0" algn="l" defTabSz="914400" rtl="0" eaLnBrk="1" latinLnBrk="0" hangingPunct="1">
                        <a:lnSpc>
                          <a:spcPct val="115000"/>
                        </a:lnSpc>
                        <a:spcAft>
                          <a:spcPts val="0"/>
                        </a:spcAft>
                      </a:pPr>
                      <a:r>
                        <a:rPr lang="es-MX" sz="1400" kern="1200" baseline="0" dirty="0">
                          <a:solidFill>
                            <a:schemeClr val="dk1"/>
                          </a:solidFill>
                          <a:effectLst/>
                          <a:latin typeface="Franklin Gothic Book" pitchFamily="34" charset="0"/>
                          <a:ea typeface="Calibri"/>
                          <a:cs typeface="Times New Roman"/>
                        </a:rPr>
                        <a:t>*Planificación de actividades generadoras de conciencia ecológica</a:t>
                      </a:r>
                    </a:p>
                    <a:p>
                      <a:pPr marL="0" algn="l" defTabSz="914400" rtl="0" eaLnBrk="1" latinLnBrk="0" hangingPunct="1">
                        <a:lnSpc>
                          <a:spcPct val="115000"/>
                        </a:lnSpc>
                        <a:spcAft>
                          <a:spcPts val="0"/>
                        </a:spcAft>
                      </a:pPr>
                      <a:r>
                        <a:rPr lang="es-MX" sz="1400" kern="1200" baseline="0" dirty="0">
                          <a:solidFill>
                            <a:schemeClr val="dk1"/>
                          </a:solidFill>
                          <a:effectLst/>
                          <a:latin typeface="Franklin Gothic Book" pitchFamily="34" charset="0"/>
                          <a:ea typeface="Calibri"/>
                          <a:cs typeface="Times New Roman"/>
                        </a:rPr>
                        <a:t>*Presentación final.</a:t>
                      </a:r>
                    </a:p>
                    <a:p>
                      <a:pPr>
                        <a:lnSpc>
                          <a:spcPct val="115000"/>
                        </a:lnSpc>
                        <a:spcAft>
                          <a:spcPts val="0"/>
                        </a:spcAft>
                      </a:pPr>
                      <a:endParaRPr lang="es-MX" sz="1400" dirty="0">
                        <a:effectLst/>
                        <a:latin typeface="Calibri"/>
                        <a:ea typeface="Calibri"/>
                        <a:cs typeface="Times New Roman"/>
                      </a:endParaRPr>
                    </a:p>
                  </a:txBody>
                  <a:tcPr marL="50587" marR="50587" marT="0" marB="0"/>
                </a:tc>
                <a:tc>
                  <a:txBody>
                    <a:bodyPr/>
                    <a:lstStyle/>
                    <a:p>
                      <a:pPr algn="ctr">
                        <a:lnSpc>
                          <a:spcPct val="115000"/>
                        </a:lnSpc>
                        <a:spcAft>
                          <a:spcPts val="0"/>
                        </a:spcAft>
                      </a:pPr>
                      <a:endParaRPr lang="es-MX" sz="1400" dirty="0">
                        <a:effectLst/>
                        <a:latin typeface="Calibri"/>
                        <a:ea typeface="Calibri"/>
                        <a:cs typeface="Times New Roman"/>
                      </a:endParaRPr>
                    </a:p>
                    <a:p>
                      <a:pPr algn="ctr">
                        <a:lnSpc>
                          <a:spcPct val="115000"/>
                        </a:lnSpc>
                        <a:spcAft>
                          <a:spcPts val="0"/>
                        </a:spcAft>
                      </a:pPr>
                      <a:endParaRPr lang="es-MX" sz="1400" dirty="0">
                        <a:effectLst/>
                        <a:latin typeface="Calibri"/>
                        <a:ea typeface="Calibri"/>
                        <a:cs typeface="Times New Roman"/>
                      </a:endParaRPr>
                    </a:p>
                    <a:p>
                      <a:pPr algn="ctr">
                        <a:lnSpc>
                          <a:spcPct val="115000"/>
                        </a:lnSpc>
                        <a:spcAft>
                          <a:spcPts val="0"/>
                        </a:spcAft>
                      </a:pPr>
                      <a:r>
                        <a:rPr lang="es-MX" sz="1400" dirty="0">
                          <a:effectLst/>
                          <a:latin typeface="Calibri"/>
                          <a:ea typeface="Calibri"/>
                          <a:cs typeface="Times New Roman"/>
                        </a:rPr>
                        <a:t>5%</a:t>
                      </a:r>
                    </a:p>
                    <a:p>
                      <a:pPr algn="ctr">
                        <a:lnSpc>
                          <a:spcPct val="115000"/>
                        </a:lnSpc>
                        <a:spcAft>
                          <a:spcPts val="0"/>
                        </a:spcAft>
                      </a:pPr>
                      <a:endParaRPr lang="es-MX" sz="1400" dirty="0">
                        <a:effectLst/>
                        <a:latin typeface="Calibri"/>
                        <a:ea typeface="Calibri"/>
                        <a:cs typeface="Times New Roman"/>
                      </a:endParaRPr>
                    </a:p>
                    <a:p>
                      <a:pPr algn="ctr">
                        <a:lnSpc>
                          <a:spcPct val="115000"/>
                        </a:lnSpc>
                        <a:spcAft>
                          <a:spcPts val="0"/>
                        </a:spcAft>
                      </a:pPr>
                      <a:r>
                        <a:rPr lang="es-MX" sz="1400" dirty="0">
                          <a:effectLst/>
                          <a:latin typeface="Calibri"/>
                          <a:ea typeface="Calibri"/>
                          <a:cs typeface="Times New Roman"/>
                        </a:rPr>
                        <a:t>5%</a:t>
                      </a:r>
                    </a:p>
                    <a:p>
                      <a:pPr algn="ctr">
                        <a:lnSpc>
                          <a:spcPct val="115000"/>
                        </a:lnSpc>
                        <a:spcAft>
                          <a:spcPts val="0"/>
                        </a:spcAft>
                      </a:pPr>
                      <a:r>
                        <a:rPr lang="es-MX" sz="1400" dirty="0">
                          <a:effectLst/>
                          <a:latin typeface="Calibri"/>
                          <a:ea typeface="Calibri"/>
                          <a:cs typeface="Times New Roman"/>
                        </a:rPr>
                        <a:t>5%</a:t>
                      </a:r>
                    </a:p>
                    <a:p>
                      <a:pPr algn="ctr">
                        <a:lnSpc>
                          <a:spcPct val="115000"/>
                        </a:lnSpc>
                        <a:spcAft>
                          <a:spcPts val="0"/>
                        </a:spcAft>
                      </a:pPr>
                      <a:endParaRPr lang="es-MX" sz="1400" dirty="0">
                        <a:effectLst/>
                        <a:latin typeface="Calibri"/>
                        <a:ea typeface="Calibri"/>
                        <a:cs typeface="Times New Roman"/>
                      </a:endParaRPr>
                    </a:p>
                    <a:p>
                      <a:pPr algn="ctr">
                        <a:lnSpc>
                          <a:spcPct val="115000"/>
                        </a:lnSpc>
                        <a:spcAft>
                          <a:spcPts val="0"/>
                        </a:spcAft>
                      </a:pPr>
                      <a:endParaRPr lang="es-MX" sz="1400" dirty="0">
                        <a:effectLst/>
                        <a:latin typeface="Calibri"/>
                        <a:ea typeface="Calibri"/>
                        <a:cs typeface="Times New Roman"/>
                      </a:endParaRPr>
                    </a:p>
                    <a:p>
                      <a:pPr algn="ctr">
                        <a:lnSpc>
                          <a:spcPct val="115000"/>
                        </a:lnSpc>
                        <a:spcAft>
                          <a:spcPts val="0"/>
                        </a:spcAft>
                      </a:pPr>
                      <a:endParaRPr lang="es-MX" sz="1400" dirty="0">
                        <a:effectLst/>
                        <a:latin typeface="Calibri"/>
                        <a:ea typeface="Calibri"/>
                        <a:cs typeface="Times New Roman"/>
                      </a:endParaRPr>
                    </a:p>
                    <a:p>
                      <a:pPr algn="ctr">
                        <a:lnSpc>
                          <a:spcPct val="115000"/>
                        </a:lnSpc>
                        <a:spcAft>
                          <a:spcPts val="0"/>
                        </a:spcAft>
                      </a:pPr>
                      <a:endParaRPr lang="es-MX" sz="1400" dirty="0">
                        <a:effectLst/>
                        <a:latin typeface="Calibri"/>
                        <a:ea typeface="Calibri"/>
                        <a:cs typeface="Times New Roman"/>
                      </a:endParaRPr>
                    </a:p>
                    <a:p>
                      <a:pPr algn="ctr">
                        <a:lnSpc>
                          <a:spcPct val="115000"/>
                        </a:lnSpc>
                        <a:spcAft>
                          <a:spcPts val="0"/>
                        </a:spcAft>
                      </a:pPr>
                      <a:r>
                        <a:rPr lang="es-MX" sz="1400" dirty="0">
                          <a:effectLst/>
                          <a:latin typeface="Calibri"/>
                          <a:ea typeface="Calibri"/>
                          <a:cs typeface="Times New Roman"/>
                        </a:rPr>
                        <a:t>15%</a:t>
                      </a:r>
                    </a:p>
                  </a:txBody>
                  <a:tcPr marL="50587" marR="50587" marT="0" marB="0"/>
                </a:tc>
                <a:extLst>
                  <a:ext uri="{0D108BD9-81ED-4DB2-BD59-A6C34878D82A}">
                    <a16:rowId xmlns:a16="http://schemas.microsoft.com/office/drawing/2014/main" val="10002"/>
                  </a:ext>
                </a:extLst>
              </a:tr>
            </a:tbl>
          </a:graphicData>
        </a:graphic>
      </p:graphicFrame>
      <p:sp>
        <p:nvSpPr>
          <p:cNvPr id="9" name="9 Marcador de número de diapositiva"/>
          <p:cNvSpPr txBox="1">
            <a:spLocks/>
          </p:cNvSpPr>
          <p:nvPr/>
        </p:nvSpPr>
        <p:spPr>
          <a:xfrm>
            <a:off x="8461385" y="6237811"/>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24</a:t>
            </a:r>
          </a:p>
        </p:txBody>
      </p:sp>
    </p:spTree>
    <p:extLst>
      <p:ext uri="{BB962C8B-B14F-4D97-AF65-F5344CB8AC3E}">
        <p14:creationId xmlns:p14="http://schemas.microsoft.com/office/powerpoint/2010/main" val="3893511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64209" y="1323700"/>
            <a:ext cx="7756263" cy="343718"/>
          </a:xfrm>
        </p:spPr>
        <p:txBody>
          <a:bodyPr>
            <a:normAutofit fontScale="90000"/>
          </a:bodyPr>
          <a:lstStyle/>
          <a:p>
            <a:pPr algn="ctr"/>
            <a:r>
              <a:rPr lang="es-MX" sz="2400" b="1" dirty="0">
                <a:solidFill>
                  <a:schemeClr val="accent3"/>
                </a:solidFill>
              </a:rPr>
              <a:t>Reflexión (EQUIPO)</a:t>
            </a:r>
            <a:endParaRPr lang="es-MX" sz="2400" dirty="0">
              <a:solidFill>
                <a:schemeClr val="accent3"/>
              </a:solidFill>
            </a:endParaRPr>
          </a:p>
        </p:txBody>
      </p:sp>
      <p:sp>
        <p:nvSpPr>
          <p:cNvPr id="10" name="9 Marcador de número de diapositiva"/>
          <p:cNvSpPr>
            <a:spLocks noGrp="1"/>
          </p:cNvSpPr>
          <p:nvPr>
            <p:ph type="sldNum" sz="quarter" idx="12"/>
          </p:nvPr>
        </p:nvSpPr>
        <p:spPr>
          <a:xfrm>
            <a:off x="7591328" y="6309320"/>
            <a:ext cx="512638" cy="365125"/>
          </a:xfrm>
        </p:spPr>
        <p:txBody>
          <a:bodyPr/>
          <a:lstStyle/>
          <a:p>
            <a:fld id="{9A6F1C68-ABA9-4A26-AF56-1268B70B37B9}" type="slidenum">
              <a:rPr lang="es-MX" smtClean="0"/>
              <a:pPr/>
              <a:t>25</a:t>
            </a:fld>
            <a:endParaRPr lang="es-MX"/>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ángulo 6"/>
          <p:cNvSpPr/>
          <p:nvPr/>
        </p:nvSpPr>
        <p:spPr>
          <a:xfrm>
            <a:off x="611560" y="2204864"/>
            <a:ext cx="8136904" cy="923330"/>
          </a:xfrm>
          <a:prstGeom prst="rect">
            <a:avLst/>
          </a:prstGeom>
        </p:spPr>
        <p:txBody>
          <a:bodyPr wrap="square">
            <a:spAutoFit/>
          </a:bodyPr>
          <a:lstStyle/>
          <a:p>
            <a:pPr algn="just"/>
            <a:endParaRPr lang="es-MX" dirty="0"/>
          </a:p>
          <a:p>
            <a:pPr algn="just"/>
            <a:endParaRPr lang="es-MX" dirty="0"/>
          </a:p>
          <a:p>
            <a:pPr algn="just"/>
            <a:endParaRPr lang="es-MX" dirty="0"/>
          </a:p>
        </p:txBody>
      </p:sp>
      <p:sp>
        <p:nvSpPr>
          <p:cNvPr id="8" name="Rectángulo 6"/>
          <p:cNvSpPr/>
          <p:nvPr/>
        </p:nvSpPr>
        <p:spPr>
          <a:xfrm>
            <a:off x="689853" y="2211342"/>
            <a:ext cx="7100176" cy="2322174"/>
          </a:xfrm>
          <a:prstGeom prst="rect">
            <a:avLst/>
          </a:prstGeom>
        </p:spPr>
        <p:txBody>
          <a:bodyPr wrap="square">
            <a:spAutoFit/>
          </a:bodyPr>
          <a:lstStyle/>
          <a:p>
            <a:pPr algn="just">
              <a:lnSpc>
                <a:spcPct val="115000"/>
              </a:lnSpc>
              <a:spcAft>
                <a:spcPts val="0"/>
              </a:spcAft>
            </a:pPr>
            <a:r>
              <a:rPr lang="es-MX" dirty="0">
                <a:solidFill>
                  <a:srgbClr val="000000"/>
                </a:solidFill>
                <a:ea typeface="Century Gothic" panose="020B0502020202020204" pitchFamily="34" charset="0"/>
                <a:cs typeface="Century Gothic" panose="020B0502020202020204" pitchFamily="34" charset="0"/>
              </a:rPr>
              <a:t>En general </a:t>
            </a:r>
            <a:r>
              <a:rPr lang="es-MX" dirty="0"/>
              <a:t>la principal dificultad, para elaborar el proyecto, fue revisar el contenido académico de  cada asignatura, para poder identificar la interdisciplinariedad.</a:t>
            </a:r>
          </a:p>
          <a:p>
            <a:pPr algn="just">
              <a:lnSpc>
                <a:spcPct val="115000"/>
              </a:lnSpc>
              <a:spcAft>
                <a:spcPts val="0"/>
              </a:spcAft>
            </a:pPr>
            <a:r>
              <a:rPr lang="es-MX" dirty="0"/>
              <a:t>Posteriormente nos enfrentamos a coincidir en los tiempos, para organizarnos y trabajar en el proyecto. </a:t>
            </a:r>
          </a:p>
          <a:p>
            <a:pPr algn="just">
              <a:lnSpc>
                <a:spcPct val="115000"/>
              </a:lnSpc>
              <a:spcAft>
                <a:spcPts val="0"/>
              </a:spcAft>
            </a:pPr>
            <a:r>
              <a:rPr lang="es-MX" dirty="0"/>
              <a:t>Las dificultades se fueron resolviendo, con las constantes reuniones de trabajo y la responsabilidad de cada docente.</a:t>
            </a:r>
            <a:endParaRPr lang="es-MX" dirty="0">
              <a:solidFill>
                <a:srgbClr val="000000"/>
              </a:solidFill>
              <a:ea typeface="Century Gothic" panose="020B0502020202020204" pitchFamily="34" charset="0"/>
              <a:cs typeface="Century Gothic" panose="020B0502020202020204" pitchFamily="34" charset="0"/>
            </a:endParaRPr>
          </a:p>
        </p:txBody>
      </p:sp>
      <p:sp>
        <p:nvSpPr>
          <p:cNvPr id="11"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25</a:t>
            </a:r>
          </a:p>
        </p:txBody>
      </p:sp>
    </p:spTree>
    <p:extLst>
      <p:ext uri="{BB962C8B-B14F-4D97-AF65-F5344CB8AC3E}">
        <p14:creationId xmlns:p14="http://schemas.microsoft.com/office/powerpoint/2010/main" val="2395446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64209" y="1323700"/>
            <a:ext cx="7756263" cy="343718"/>
          </a:xfrm>
        </p:spPr>
        <p:txBody>
          <a:bodyPr>
            <a:normAutofit fontScale="90000"/>
          </a:bodyPr>
          <a:lstStyle/>
          <a:p>
            <a:pPr algn="ctr"/>
            <a:r>
              <a:rPr lang="es-MX" sz="2400" b="1" dirty="0">
                <a:solidFill>
                  <a:schemeClr val="accent3"/>
                </a:solidFill>
              </a:rPr>
              <a:t>Reflexión Biología</a:t>
            </a:r>
            <a:endParaRPr lang="es-MX" sz="2400" dirty="0">
              <a:solidFill>
                <a:schemeClr val="accent3"/>
              </a:solidFill>
            </a:endParaRPr>
          </a:p>
        </p:txBody>
      </p:sp>
      <p:sp>
        <p:nvSpPr>
          <p:cNvPr id="10" name="9 Marcador de número de diapositiva"/>
          <p:cNvSpPr>
            <a:spLocks noGrp="1"/>
          </p:cNvSpPr>
          <p:nvPr>
            <p:ph type="sldNum" sz="quarter" idx="12"/>
          </p:nvPr>
        </p:nvSpPr>
        <p:spPr>
          <a:xfrm>
            <a:off x="7402067" y="6180405"/>
            <a:ext cx="512638" cy="365125"/>
          </a:xfrm>
        </p:spPr>
        <p:txBody>
          <a:bodyPr/>
          <a:lstStyle/>
          <a:p>
            <a:fld id="{9A6F1C68-ABA9-4A26-AF56-1268B70B37B9}" type="slidenum">
              <a:rPr lang="es-MX" smtClean="0"/>
              <a:pPr/>
              <a:t>26</a:t>
            </a:fld>
            <a:endParaRPr lang="es-MX"/>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ángulo 6"/>
          <p:cNvSpPr/>
          <p:nvPr/>
        </p:nvSpPr>
        <p:spPr>
          <a:xfrm>
            <a:off x="611560" y="2204864"/>
            <a:ext cx="8136904" cy="2031325"/>
          </a:xfrm>
          <a:prstGeom prst="rect">
            <a:avLst/>
          </a:prstGeom>
        </p:spPr>
        <p:txBody>
          <a:bodyPr wrap="square">
            <a:spAutoFit/>
          </a:bodyPr>
          <a:lstStyle/>
          <a:p>
            <a:pPr algn="just"/>
            <a:endParaRPr lang="es-MX" dirty="0"/>
          </a:p>
          <a:p>
            <a:pPr algn="just"/>
            <a:endParaRPr lang="es-MX" dirty="0"/>
          </a:p>
          <a:p>
            <a:pPr algn="just"/>
            <a:r>
              <a:rPr lang="es-MX" dirty="0"/>
              <a:t>La educación ambiental debe de implementarse desde educación preescolar hasta la media superior. Al contar con mas áreas verdes dentro de la institución Nezahualcóyotl se crearan ambientes óptimos para un mejor aprovechamiento académico y una conciencia hacia la protección del medio ambiente.</a:t>
            </a:r>
          </a:p>
        </p:txBody>
      </p:sp>
      <p:sp>
        <p:nvSpPr>
          <p:cNvPr id="8"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26</a:t>
            </a:r>
          </a:p>
        </p:txBody>
      </p:sp>
    </p:spTree>
    <p:extLst>
      <p:ext uri="{BB962C8B-B14F-4D97-AF65-F5344CB8AC3E}">
        <p14:creationId xmlns:p14="http://schemas.microsoft.com/office/powerpoint/2010/main" val="297832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64209" y="1323700"/>
            <a:ext cx="7756263" cy="343718"/>
          </a:xfrm>
        </p:spPr>
        <p:txBody>
          <a:bodyPr>
            <a:normAutofit fontScale="90000"/>
          </a:bodyPr>
          <a:lstStyle/>
          <a:p>
            <a:pPr algn="ctr"/>
            <a:r>
              <a:rPr lang="es-MX" sz="2400" b="1" dirty="0">
                <a:solidFill>
                  <a:schemeClr val="accent3"/>
                </a:solidFill>
              </a:rPr>
              <a:t>Reflexión Derecho</a:t>
            </a:r>
            <a:endParaRPr lang="es-MX" sz="2400" dirty="0">
              <a:solidFill>
                <a:schemeClr val="accent3"/>
              </a:solidFill>
            </a:endParaRPr>
          </a:p>
        </p:txBody>
      </p:sp>
      <p:sp>
        <p:nvSpPr>
          <p:cNvPr id="10" name="9 Marcador de número de diapositiva"/>
          <p:cNvSpPr>
            <a:spLocks noGrp="1"/>
          </p:cNvSpPr>
          <p:nvPr>
            <p:ph type="sldNum" sz="quarter" idx="12"/>
          </p:nvPr>
        </p:nvSpPr>
        <p:spPr>
          <a:xfrm>
            <a:off x="7545456" y="6309320"/>
            <a:ext cx="512638" cy="365125"/>
          </a:xfrm>
        </p:spPr>
        <p:txBody>
          <a:bodyPr/>
          <a:lstStyle/>
          <a:p>
            <a:r>
              <a:rPr lang="es-MX" dirty="0"/>
              <a:t>2</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ángulo 6"/>
          <p:cNvSpPr/>
          <p:nvPr/>
        </p:nvSpPr>
        <p:spPr>
          <a:xfrm>
            <a:off x="611560" y="2204864"/>
            <a:ext cx="8136904" cy="923330"/>
          </a:xfrm>
          <a:prstGeom prst="rect">
            <a:avLst/>
          </a:prstGeom>
        </p:spPr>
        <p:txBody>
          <a:bodyPr wrap="square">
            <a:spAutoFit/>
          </a:bodyPr>
          <a:lstStyle/>
          <a:p>
            <a:pPr algn="just"/>
            <a:endParaRPr lang="es-MX" dirty="0"/>
          </a:p>
          <a:p>
            <a:pPr algn="just"/>
            <a:endParaRPr lang="es-MX" dirty="0"/>
          </a:p>
          <a:p>
            <a:pPr algn="just"/>
            <a:endParaRPr lang="es-MX" dirty="0"/>
          </a:p>
        </p:txBody>
      </p:sp>
      <p:sp>
        <p:nvSpPr>
          <p:cNvPr id="2" name="Rectángulo 1"/>
          <p:cNvSpPr/>
          <p:nvPr/>
        </p:nvSpPr>
        <p:spPr>
          <a:xfrm>
            <a:off x="600975" y="2510641"/>
            <a:ext cx="7200800" cy="3277820"/>
          </a:xfrm>
          <a:prstGeom prst="rect">
            <a:avLst/>
          </a:prstGeom>
        </p:spPr>
        <p:txBody>
          <a:bodyPr wrap="square">
            <a:spAutoFit/>
          </a:bodyPr>
          <a:lstStyle/>
          <a:p>
            <a:pPr algn="just">
              <a:lnSpc>
                <a:spcPct val="115000"/>
              </a:lnSpc>
              <a:spcAft>
                <a:spcPts val="0"/>
              </a:spcAft>
            </a:pPr>
            <a:r>
              <a:rPr lang="es-MX" dirty="0">
                <a:solidFill>
                  <a:srgbClr val="000000"/>
                </a:solidFill>
                <a:ea typeface="Century Gothic" panose="020B0502020202020204" pitchFamily="34" charset="0"/>
                <a:cs typeface="Century Gothic" panose="020B0502020202020204" pitchFamily="34" charset="0"/>
              </a:rPr>
              <a:t>Durante el diseño de nuestro proyecto tuvimos ciertas dificultades, la primera fue encontrar un espacio de encuentro entre los 3 profesores que integramos el proyecto para organizarnos, la segunda fue lograr encontrar la interdisciplinariedad entre las asignaturas y la tercera la falta de tiempo para poder realizar las actividades , ya que por nuestras actividades laborales adicionales se dificultaba.</a:t>
            </a:r>
          </a:p>
          <a:p>
            <a:pPr algn="just">
              <a:lnSpc>
                <a:spcPct val="115000"/>
              </a:lnSpc>
              <a:spcAft>
                <a:spcPts val="0"/>
              </a:spcAft>
            </a:pPr>
            <a:r>
              <a:rPr lang="es-MX" dirty="0">
                <a:solidFill>
                  <a:srgbClr val="000000"/>
                </a:solidFill>
                <a:ea typeface="Century Gothic" panose="020B0502020202020204" pitchFamily="34" charset="0"/>
                <a:cs typeface="Century Gothic" panose="020B0502020202020204" pitchFamily="34" charset="0"/>
              </a:rPr>
              <a:t>Al final logramos organizarnos por medio de un grupo en </a:t>
            </a:r>
            <a:r>
              <a:rPr lang="es-MX" dirty="0" err="1">
                <a:solidFill>
                  <a:srgbClr val="000000"/>
                </a:solidFill>
                <a:ea typeface="Century Gothic" panose="020B0502020202020204" pitchFamily="34" charset="0"/>
                <a:cs typeface="Century Gothic" panose="020B0502020202020204" pitchFamily="34" charset="0"/>
              </a:rPr>
              <a:t>whatsapp</a:t>
            </a:r>
            <a:r>
              <a:rPr lang="es-MX" dirty="0">
                <a:solidFill>
                  <a:srgbClr val="000000"/>
                </a:solidFill>
                <a:ea typeface="Century Gothic" panose="020B0502020202020204" pitchFamily="34" charset="0"/>
                <a:cs typeface="Century Gothic" panose="020B0502020202020204" pitchFamily="34" charset="0"/>
              </a:rPr>
              <a:t>, esto, nos facilitó la comunicación y logramos ponernos de acuerdo y mejorar nuestros tiempos de entrega.</a:t>
            </a:r>
          </a:p>
        </p:txBody>
      </p:sp>
      <p:sp>
        <p:nvSpPr>
          <p:cNvPr id="11" name="9 Marcador de número de diapositiva"/>
          <p:cNvSpPr txBox="1">
            <a:spLocks/>
          </p:cNvSpPr>
          <p:nvPr/>
        </p:nvSpPr>
        <p:spPr>
          <a:xfrm>
            <a:off x="7875786"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27</a:t>
            </a:r>
          </a:p>
        </p:txBody>
      </p:sp>
    </p:spTree>
    <p:extLst>
      <p:ext uri="{BB962C8B-B14F-4D97-AF65-F5344CB8AC3E}">
        <p14:creationId xmlns:p14="http://schemas.microsoft.com/office/powerpoint/2010/main" val="3583817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64209" y="1323700"/>
            <a:ext cx="7756263" cy="343718"/>
          </a:xfrm>
        </p:spPr>
        <p:txBody>
          <a:bodyPr>
            <a:normAutofit fontScale="90000"/>
          </a:bodyPr>
          <a:lstStyle/>
          <a:p>
            <a:pPr algn="ctr"/>
            <a:r>
              <a:rPr lang="es-MX" sz="2400" b="1" dirty="0">
                <a:solidFill>
                  <a:schemeClr val="accent3"/>
                </a:solidFill>
              </a:rPr>
              <a:t>Reflexión Psicología</a:t>
            </a:r>
            <a:endParaRPr lang="es-MX" sz="2400" dirty="0">
              <a:solidFill>
                <a:schemeClr val="accent3"/>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ángulo 6"/>
          <p:cNvSpPr/>
          <p:nvPr/>
        </p:nvSpPr>
        <p:spPr>
          <a:xfrm>
            <a:off x="611560" y="2204864"/>
            <a:ext cx="8136904" cy="923330"/>
          </a:xfrm>
          <a:prstGeom prst="rect">
            <a:avLst/>
          </a:prstGeom>
        </p:spPr>
        <p:txBody>
          <a:bodyPr wrap="square">
            <a:spAutoFit/>
          </a:bodyPr>
          <a:lstStyle/>
          <a:p>
            <a:pPr algn="just"/>
            <a:endParaRPr lang="es-MX" dirty="0"/>
          </a:p>
          <a:p>
            <a:pPr algn="just"/>
            <a:endParaRPr lang="es-MX" dirty="0"/>
          </a:p>
          <a:p>
            <a:pPr algn="just"/>
            <a:endParaRPr lang="es-MX" dirty="0"/>
          </a:p>
        </p:txBody>
      </p:sp>
      <p:sp>
        <p:nvSpPr>
          <p:cNvPr id="2" name="1 Rectángulo"/>
          <p:cNvSpPr/>
          <p:nvPr/>
        </p:nvSpPr>
        <p:spPr>
          <a:xfrm>
            <a:off x="611560" y="2348880"/>
            <a:ext cx="8280920" cy="1754326"/>
          </a:xfrm>
          <a:prstGeom prst="rect">
            <a:avLst/>
          </a:prstGeom>
        </p:spPr>
        <p:txBody>
          <a:bodyPr wrap="square">
            <a:spAutoFit/>
          </a:bodyPr>
          <a:lstStyle/>
          <a:p>
            <a:pPr algn="just"/>
            <a:r>
              <a:rPr lang="es-MX" dirty="0"/>
              <a:t>Dentro del proceso que estamos llevando a cabo como equipo docente en este proyecto interdisciplinario ha tenido sus pros y contras y aunque teniendo poco contacto entre nosotros por los tiempos y actividades que a cada uno le compete, estamos trabajando para lograr que el proyecto cumpla el objetivo que nos propusimos, los cambios en la estructura del proyecto han sido constantes.</a:t>
            </a:r>
          </a:p>
        </p:txBody>
      </p:sp>
      <p:sp>
        <p:nvSpPr>
          <p:cNvPr id="11"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28</a:t>
            </a:r>
          </a:p>
        </p:txBody>
      </p:sp>
    </p:spTree>
    <p:extLst>
      <p:ext uri="{BB962C8B-B14F-4D97-AF65-F5344CB8AC3E}">
        <p14:creationId xmlns:p14="http://schemas.microsoft.com/office/powerpoint/2010/main" val="3583817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3 Título"/>
          <p:cNvSpPr txBox="1">
            <a:spLocks noGrp="1"/>
          </p:cNvSpPr>
          <p:nvPr>
            <p:ph idx="1"/>
          </p:nvPr>
        </p:nvSpPr>
        <p:spPr>
          <a:xfrm>
            <a:off x="749481" y="2564904"/>
            <a:ext cx="7745505" cy="3345234"/>
          </a:xfrm>
          <a:prstGeom prst="rect">
            <a:avLst/>
          </a:prstGeom>
        </p:spPr>
        <p:txBody>
          <a:bodyPr vert="horz" lIns="91440" tIns="45720" rIns="91440" bIns="45720" rtlCol="0" anchor="b">
            <a:noAutofit/>
          </a:bodyPr>
          <a:lstStyle>
            <a:lvl1pPr algn="ctr" defTabSz="914400" rtl="0" eaLnBrk="1" latinLnBrk="0" hangingPunct="1">
              <a:spcBef>
                <a:spcPct val="0"/>
              </a:spcBef>
              <a:buNone/>
              <a:defRPr sz="5400" kern="1200">
                <a:ln w="3175">
                  <a:solidFill>
                    <a:schemeClr val="tx1">
                      <a:alpha val="65000"/>
                    </a:schemeClr>
                  </a:solidFill>
                </a:ln>
                <a:solidFill>
                  <a:schemeClr val="tx1"/>
                </a:solidFill>
                <a:effectLst>
                  <a:outerShdw blurRad="25400" dist="12700" dir="14220000" rotWithShape="0">
                    <a:prstClr val="black">
                      <a:alpha val="50000"/>
                    </a:prst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es-ES" sz="1800" dirty="0">
              <a:effectLst/>
            </a:endParaRPr>
          </a:p>
          <a:p>
            <a:pPr algn="just"/>
            <a:endParaRPr lang="es-ES" sz="1800" dirty="0">
              <a:effectLst/>
            </a:endParaRPr>
          </a:p>
          <a:p>
            <a:pPr algn="just"/>
            <a:endParaRPr lang="es-ES" sz="1800" dirty="0">
              <a:effectLst/>
            </a:endParaRPr>
          </a:p>
          <a:p>
            <a:pPr algn="just"/>
            <a:endParaRPr lang="es-ES" sz="1800" dirty="0">
              <a:effectLst/>
            </a:endParaRPr>
          </a:p>
          <a:p>
            <a:pPr algn="just"/>
            <a:endParaRPr lang="es-ES" sz="1800" dirty="0">
              <a:effectLst/>
            </a:endParaRPr>
          </a:p>
          <a:p>
            <a:pPr algn="just"/>
            <a:endParaRPr lang="es-MX" sz="1800" dirty="0">
              <a:latin typeface="Book Antiqua" pitchFamily="18" charset="0"/>
            </a:endParaRPr>
          </a:p>
        </p:txBody>
      </p:sp>
      <p:sp>
        <p:nvSpPr>
          <p:cNvPr id="11" name="3 Título"/>
          <p:cNvSpPr txBox="1">
            <a:spLocks/>
          </p:cNvSpPr>
          <p:nvPr/>
        </p:nvSpPr>
        <p:spPr>
          <a:xfrm>
            <a:off x="1835696" y="1280688"/>
            <a:ext cx="720080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1800" b="1" dirty="0">
                <a:solidFill>
                  <a:schemeClr val="accent3"/>
                </a:solidFill>
              </a:rPr>
              <a:t>ORGANIZADOR GRÁFICO. PROCESO INDAGACIÓN </a:t>
            </a:r>
          </a:p>
        </p:txBody>
      </p:sp>
      <p:graphicFrame>
        <p:nvGraphicFramePr>
          <p:cNvPr id="9" name="8 Diagrama"/>
          <p:cNvGraphicFramePr/>
          <p:nvPr>
            <p:extLst>
              <p:ext uri="{D42A27DB-BD31-4B8C-83A1-F6EECF244321}">
                <p14:modId xmlns:p14="http://schemas.microsoft.com/office/powerpoint/2010/main" val="3208451723"/>
              </p:ext>
            </p:extLst>
          </p:nvPr>
        </p:nvGraphicFramePr>
        <p:xfrm>
          <a:off x="792763" y="1656445"/>
          <a:ext cx="8506658" cy="49974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29</a:t>
            </a:r>
          </a:p>
        </p:txBody>
      </p:sp>
    </p:spTree>
    <p:extLst>
      <p:ext uri="{BB962C8B-B14F-4D97-AF65-F5344CB8AC3E}">
        <p14:creationId xmlns:p14="http://schemas.microsoft.com/office/powerpoint/2010/main" val="147989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ESCUDOS\Escudo 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350" y="351334"/>
            <a:ext cx="1366548" cy="19446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836712"/>
            <a:ext cx="651192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1 Grupo"/>
          <p:cNvGrpSpPr/>
          <p:nvPr/>
        </p:nvGrpSpPr>
        <p:grpSpPr>
          <a:xfrm>
            <a:off x="2462386" y="1344947"/>
            <a:ext cx="5690592" cy="192525"/>
            <a:chOff x="0" y="0"/>
            <a:chExt cx="5219700" cy="92075"/>
          </a:xfrm>
        </p:grpSpPr>
        <p:cxnSp>
          <p:nvCxnSpPr>
            <p:cNvPr id="12" name="11 Conector recto"/>
            <p:cNvCxnSpPr/>
            <p:nvPr/>
          </p:nvCxnSpPr>
          <p:spPr>
            <a:xfrm flipV="1">
              <a:off x="9525" y="0"/>
              <a:ext cx="5210175" cy="16510"/>
            </a:xfrm>
            <a:prstGeom prst="line">
              <a:avLst/>
            </a:prstGeom>
            <a:noFill/>
            <a:ln w="73025" cap="flat" cmpd="thinThick" algn="ctr">
              <a:solidFill>
                <a:srgbClr val="0070C0"/>
              </a:solidFill>
              <a:prstDash val="solid"/>
              <a:miter lim="800000"/>
            </a:ln>
            <a:effectLst/>
          </p:spPr>
        </p:cxnSp>
        <p:cxnSp>
          <p:nvCxnSpPr>
            <p:cNvPr id="13" name="12 Conector recto"/>
            <p:cNvCxnSpPr/>
            <p:nvPr/>
          </p:nvCxnSpPr>
          <p:spPr>
            <a:xfrm flipV="1">
              <a:off x="0" y="76200"/>
              <a:ext cx="5210175" cy="15875"/>
            </a:xfrm>
            <a:prstGeom prst="line">
              <a:avLst/>
            </a:prstGeom>
            <a:noFill/>
            <a:ln w="50800" cap="flat" cmpd="dbl" algn="ctr">
              <a:solidFill>
                <a:srgbClr val="FFC000"/>
              </a:solidFill>
              <a:prstDash val="solid"/>
            </a:ln>
            <a:effectLst/>
          </p:spPr>
        </p:cxnSp>
      </p:grpSp>
      <p:sp>
        <p:nvSpPr>
          <p:cNvPr id="7" name="6 Marcador de número de diapositiva"/>
          <p:cNvSpPr>
            <a:spLocks noGrp="1"/>
          </p:cNvSpPr>
          <p:nvPr>
            <p:ph type="sldNum" sz="quarter" idx="12"/>
          </p:nvPr>
        </p:nvSpPr>
        <p:spPr/>
        <p:txBody>
          <a:bodyPr/>
          <a:lstStyle/>
          <a:p>
            <a:fld id="{9A6F1C68-ABA9-4A26-AF56-1268B70B37B9}" type="slidenum">
              <a:rPr lang="es-MX" smtClean="0"/>
              <a:pPr/>
              <a:t>3</a:t>
            </a:fld>
            <a:endParaRPr lang="es-MX"/>
          </a:p>
        </p:txBody>
      </p:sp>
      <p:grpSp>
        <p:nvGrpSpPr>
          <p:cNvPr id="14" name="24 Grupo"/>
          <p:cNvGrpSpPr/>
          <p:nvPr/>
        </p:nvGrpSpPr>
        <p:grpSpPr>
          <a:xfrm>
            <a:off x="683568" y="2376130"/>
            <a:ext cx="6624735" cy="2160728"/>
            <a:chOff x="-307085" y="166188"/>
            <a:chExt cx="4035972" cy="835573"/>
          </a:xfrm>
        </p:grpSpPr>
        <p:pic>
          <p:nvPicPr>
            <p:cNvPr id="15" name="Imagen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085" y="166188"/>
              <a:ext cx="4035972" cy="835573"/>
            </a:xfrm>
            <a:prstGeom prst="rect">
              <a:avLst/>
            </a:prstGeom>
            <a:noFill/>
            <a:ln>
              <a:noFill/>
            </a:ln>
          </p:spPr>
        </p:pic>
        <p:sp>
          <p:nvSpPr>
            <p:cNvPr id="16" name="Cuadro de texto 2"/>
            <p:cNvSpPr txBox="1">
              <a:spLocks noChangeArrowheads="1"/>
            </p:cNvSpPr>
            <p:nvPr/>
          </p:nvSpPr>
          <p:spPr bwMode="auto">
            <a:xfrm>
              <a:off x="83492" y="376756"/>
              <a:ext cx="3121024" cy="181115"/>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MX" sz="2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“CREANDO MUROS DE VIDA”</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7" name="CuadroTexto 16"/>
          <p:cNvSpPr txBox="1"/>
          <p:nvPr/>
        </p:nvSpPr>
        <p:spPr>
          <a:xfrm>
            <a:off x="1614587" y="4841034"/>
            <a:ext cx="5040560" cy="1200329"/>
          </a:xfrm>
          <a:prstGeom prst="rect">
            <a:avLst/>
          </a:prstGeom>
          <a:noFill/>
        </p:spPr>
        <p:txBody>
          <a:bodyPr wrap="square" rtlCol="0">
            <a:spAutoFit/>
          </a:bodyPr>
          <a:lstStyle/>
          <a:p>
            <a:pPr algn="ctr"/>
            <a:r>
              <a:rPr lang="es-MX" dirty="0"/>
              <a:t>CICLO ESCOLAR: 2020-2021</a:t>
            </a:r>
          </a:p>
          <a:p>
            <a:pPr algn="ctr"/>
            <a:r>
              <a:rPr lang="es-MX" dirty="0"/>
              <a:t>FECHA DE INICIO: 24 DE MARZO DE 2021</a:t>
            </a:r>
          </a:p>
          <a:p>
            <a:pPr algn="ctr"/>
            <a:r>
              <a:rPr lang="es-MX" dirty="0"/>
              <a:t>FECHA DE TÉRMINO: 12 DE MAYO DE 2021</a:t>
            </a:r>
          </a:p>
          <a:p>
            <a:pPr algn="ctr"/>
            <a:r>
              <a:rPr lang="es-MX" dirty="0"/>
              <a:t>GRADO: 6020</a:t>
            </a:r>
          </a:p>
        </p:txBody>
      </p:sp>
    </p:spTree>
    <p:extLst>
      <p:ext uri="{BB962C8B-B14F-4D97-AF65-F5344CB8AC3E}">
        <p14:creationId xmlns:p14="http://schemas.microsoft.com/office/powerpoint/2010/main" val="1581640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3 Título"/>
          <p:cNvSpPr txBox="1">
            <a:spLocks noGrp="1"/>
          </p:cNvSpPr>
          <p:nvPr>
            <p:ph idx="1"/>
          </p:nvPr>
        </p:nvSpPr>
        <p:spPr>
          <a:xfrm>
            <a:off x="749481" y="2564904"/>
            <a:ext cx="7745505" cy="3345234"/>
          </a:xfrm>
          <a:prstGeom prst="rect">
            <a:avLst/>
          </a:prstGeom>
        </p:spPr>
        <p:txBody>
          <a:bodyPr vert="horz" lIns="91440" tIns="45720" rIns="91440" bIns="45720" rtlCol="0" anchor="b">
            <a:noAutofit/>
          </a:bodyPr>
          <a:lstStyle>
            <a:lvl1pPr algn="ctr" defTabSz="914400" rtl="0" eaLnBrk="1" latinLnBrk="0" hangingPunct="1">
              <a:spcBef>
                <a:spcPct val="0"/>
              </a:spcBef>
              <a:buNone/>
              <a:defRPr sz="5400" kern="1200">
                <a:ln w="3175">
                  <a:solidFill>
                    <a:schemeClr val="tx1">
                      <a:alpha val="65000"/>
                    </a:schemeClr>
                  </a:solidFill>
                </a:ln>
                <a:solidFill>
                  <a:schemeClr val="tx1"/>
                </a:solidFill>
                <a:effectLst>
                  <a:outerShdw blurRad="25400" dist="12700" dir="14220000" rotWithShape="0">
                    <a:prstClr val="black">
                      <a:alpha val="50000"/>
                    </a:prst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es-ES" sz="1800" dirty="0">
              <a:effectLst/>
            </a:endParaRPr>
          </a:p>
          <a:p>
            <a:pPr algn="just"/>
            <a:endParaRPr lang="es-ES" sz="1800" dirty="0">
              <a:effectLst/>
            </a:endParaRPr>
          </a:p>
          <a:p>
            <a:pPr algn="just"/>
            <a:endParaRPr lang="es-ES" sz="1800" dirty="0">
              <a:effectLst/>
            </a:endParaRPr>
          </a:p>
          <a:p>
            <a:pPr algn="just"/>
            <a:endParaRPr lang="es-ES" sz="1800" dirty="0">
              <a:effectLst/>
            </a:endParaRPr>
          </a:p>
          <a:p>
            <a:pPr algn="just"/>
            <a:endParaRPr lang="es-ES" sz="1800" dirty="0">
              <a:effectLst/>
            </a:endParaRPr>
          </a:p>
          <a:p>
            <a:pPr algn="just"/>
            <a:endParaRPr lang="es-MX" sz="1800" dirty="0">
              <a:latin typeface="Book Antiqua" pitchFamily="18" charset="0"/>
            </a:endParaRPr>
          </a:p>
        </p:txBody>
      </p:sp>
      <p:sp>
        <p:nvSpPr>
          <p:cNvPr id="11" name="3 Título"/>
          <p:cNvSpPr txBox="1">
            <a:spLocks/>
          </p:cNvSpPr>
          <p:nvPr/>
        </p:nvSpPr>
        <p:spPr>
          <a:xfrm>
            <a:off x="1133764" y="1374522"/>
            <a:ext cx="720080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1800" b="1" dirty="0">
                <a:solidFill>
                  <a:schemeClr val="accent3"/>
                </a:solidFill>
              </a:rPr>
              <a:t>ORGANIZADOR GRÁFICO. PREGUNTAS ESENCIALES</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046" y="1986449"/>
            <a:ext cx="7576374" cy="40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30</a:t>
            </a:r>
          </a:p>
        </p:txBody>
      </p:sp>
    </p:spTree>
    <p:extLst>
      <p:ext uri="{BB962C8B-B14F-4D97-AF65-F5344CB8AC3E}">
        <p14:creationId xmlns:p14="http://schemas.microsoft.com/office/powerpoint/2010/main" val="1629848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3 Título"/>
          <p:cNvSpPr txBox="1">
            <a:spLocks/>
          </p:cNvSpPr>
          <p:nvPr/>
        </p:nvSpPr>
        <p:spPr>
          <a:xfrm>
            <a:off x="1294185" y="1296905"/>
            <a:ext cx="720080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1800" b="1" dirty="0">
                <a:solidFill>
                  <a:schemeClr val="accent3"/>
                </a:solidFill>
              </a:rPr>
              <a:t>A.M.E. GENERAL </a:t>
            </a:r>
          </a:p>
        </p:txBody>
      </p:sp>
      <p:graphicFrame>
        <p:nvGraphicFramePr>
          <p:cNvPr id="8" name="7 Diagrama"/>
          <p:cNvGraphicFramePr/>
          <p:nvPr>
            <p:extLst>
              <p:ext uri="{D42A27DB-BD31-4B8C-83A1-F6EECF244321}">
                <p14:modId xmlns:p14="http://schemas.microsoft.com/office/powerpoint/2010/main" val="691570465"/>
              </p:ext>
            </p:extLst>
          </p:nvPr>
        </p:nvGraphicFramePr>
        <p:xfrm>
          <a:off x="179512" y="1701909"/>
          <a:ext cx="8748464" cy="50131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9 Marcador de número de diapositiva"/>
          <p:cNvSpPr txBox="1">
            <a:spLocks noGrp="1"/>
          </p:cNvSpPr>
          <p:nvPr>
            <p:ph type="sldNum" sz="quarter" idx="12"/>
          </p:nvPr>
        </p:nvSpPr>
        <p:spPr>
          <a:xfrm>
            <a:off x="7956305" y="6237312"/>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31</a:t>
            </a:r>
          </a:p>
        </p:txBody>
      </p:sp>
    </p:spTree>
    <p:extLst>
      <p:ext uri="{BB962C8B-B14F-4D97-AF65-F5344CB8AC3E}">
        <p14:creationId xmlns:p14="http://schemas.microsoft.com/office/powerpoint/2010/main" val="583038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Título"/>
          <p:cNvSpPr txBox="1">
            <a:spLocks/>
          </p:cNvSpPr>
          <p:nvPr/>
        </p:nvSpPr>
        <p:spPr>
          <a:xfrm>
            <a:off x="1672438" y="1397059"/>
            <a:ext cx="622401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1800" b="1" dirty="0">
                <a:solidFill>
                  <a:schemeClr val="accent3"/>
                </a:solidFill>
              </a:rPr>
              <a:t>E.I.P ELABORACIÓN DEL PROYECTO</a:t>
            </a:r>
          </a:p>
          <a:p>
            <a:r>
              <a:rPr lang="es-MX" sz="1800" b="1" dirty="0">
                <a:solidFill>
                  <a:schemeClr val="accent3"/>
                </a:solidFill>
              </a:rPr>
              <a:t>TIEMPOS DEDICADOS AL PROYECTO SEMANALMENTE</a:t>
            </a:r>
          </a:p>
        </p:txBody>
      </p:sp>
      <p:graphicFrame>
        <p:nvGraphicFramePr>
          <p:cNvPr id="8" name="7 Tabla"/>
          <p:cNvGraphicFramePr>
            <a:graphicFrameLocks noGrp="1"/>
          </p:cNvGraphicFramePr>
          <p:nvPr>
            <p:extLst>
              <p:ext uri="{D42A27DB-BD31-4B8C-83A1-F6EECF244321}">
                <p14:modId xmlns:p14="http://schemas.microsoft.com/office/powerpoint/2010/main" val="2783910587"/>
              </p:ext>
            </p:extLst>
          </p:nvPr>
        </p:nvGraphicFramePr>
        <p:xfrm>
          <a:off x="467544" y="2421359"/>
          <a:ext cx="7992888" cy="3456887"/>
        </p:xfrm>
        <a:graphic>
          <a:graphicData uri="http://schemas.openxmlformats.org/drawingml/2006/table">
            <a:tbl>
              <a:tblPr firstRow="1" bandRow="1">
                <a:tableStyleId>{21E4AEA4-8DFA-4A89-87EB-49C32662AFE0}</a:tableStyleId>
              </a:tblPr>
              <a:tblGrid>
                <a:gridCol w="1332148">
                  <a:extLst>
                    <a:ext uri="{9D8B030D-6E8A-4147-A177-3AD203B41FA5}">
                      <a16:colId xmlns:a16="http://schemas.microsoft.com/office/drawing/2014/main" val="20000"/>
                    </a:ext>
                  </a:extLst>
                </a:gridCol>
                <a:gridCol w="1332148">
                  <a:extLst>
                    <a:ext uri="{9D8B030D-6E8A-4147-A177-3AD203B41FA5}">
                      <a16:colId xmlns:a16="http://schemas.microsoft.com/office/drawing/2014/main" val="20001"/>
                    </a:ext>
                  </a:extLst>
                </a:gridCol>
                <a:gridCol w="1332148">
                  <a:extLst>
                    <a:ext uri="{9D8B030D-6E8A-4147-A177-3AD203B41FA5}">
                      <a16:colId xmlns:a16="http://schemas.microsoft.com/office/drawing/2014/main" val="20002"/>
                    </a:ext>
                  </a:extLst>
                </a:gridCol>
                <a:gridCol w="1332148">
                  <a:extLst>
                    <a:ext uri="{9D8B030D-6E8A-4147-A177-3AD203B41FA5}">
                      <a16:colId xmlns:a16="http://schemas.microsoft.com/office/drawing/2014/main" val="20003"/>
                    </a:ext>
                  </a:extLst>
                </a:gridCol>
                <a:gridCol w="1332148">
                  <a:extLst>
                    <a:ext uri="{9D8B030D-6E8A-4147-A177-3AD203B41FA5}">
                      <a16:colId xmlns:a16="http://schemas.microsoft.com/office/drawing/2014/main" val="20004"/>
                    </a:ext>
                  </a:extLst>
                </a:gridCol>
                <a:gridCol w="1332148">
                  <a:extLst>
                    <a:ext uri="{9D8B030D-6E8A-4147-A177-3AD203B41FA5}">
                      <a16:colId xmlns:a16="http://schemas.microsoft.com/office/drawing/2014/main" val="20005"/>
                    </a:ext>
                  </a:extLst>
                </a:gridCol>
              </a:tblGrid>
              <a:tr h="1191593">
                <a:tc>
                  <a:txBody>
                    <a:bodyPr/>
                    <a:lstStyle/>
                    <a:p>
                      <a:pPr algn="ctr"/>
                      <a:r>
                        <a:rPr lang="es-MX" sz="1200" dirty="0"/>
                        <a:t>Semana</a:t>
                      </a:r>
                    </a:p>
                  </a:txBody>
                  <a:tcPr/>
                </a:tc>
                <a:tc>
                  <a:txBody>
                    <a:bodyPr/>
                    <a:lstStyle/>
                    <a:p>
                      <a:pPr algn="ctr"/>
                      <a:r>
                        <a:rPr lang="es-MX" sz="1200" dirty="0"/>
                        <a:t>Actividad</a:t>
                      </a:r>
                    </a:p>
                  </a:txBody>
                  <a:tcPr/>
                </a:tc>
                <a:tc>
                  <a:txBody>
                    <a:bodyPr/>
                    <a:lstStyle/>
                    <a:p>
                      <a:pPr algn="ctr"/>
                      <a:r>
                        <a:rPr lang="es-MX" sz="1200" dirty="0"/>
                        <a:t>Biología</a:t>
                      </a:r>
                    </a:p>
                  </a:txBody>
                  <a:tcPr/>
                </a:tc>
                <a:tc>
                  <a:txBody>
                    <a:bodyPr/>
                    <a:lstStyle/>
                    <a:p>
                      <a:pPr algn="ctr"/>
                      <a:r>
                        <a:rPr lang="es-MX" sz="1200" dirty="0"/>
                        <a:t>Derecho</a:t>
                      </a:r>
                    </a:p>
                  </a:txBody>
                  <a:tcPr/>
                </a:tc>
                <a:tc>
                  <a:txBody>
                    <a:bodyPr/>
                    <a:lstStyle/>
                    <a:p>
                      <a:pPr algn="ctr"/>
                      <a:r>
                        <a:rPr lang="es-MX" sz="1200" dirty="0"/>
                        <a:t>Psicología</a:t>
                      </a:r>
                      <a:r>
                        <a:rPr lang="es-MX" sz="1200" baseline="0" dirty="0"/>
                        <a:t> </a:t>
                      </a:r>
                      <a:endParaRPr lang="es-MX" sz="1200" dirty="0"/>
                    </a:p>
                  </a:txBody>
                  <a:tcPr/>
                </a:tc>
                <a:tc>
                  <a:txBody>
                    <a:bodyPr/>
                    <a:lstStyle/>
                    <a:p>
                      <a:pPr algn="ctr"/>
                      <a:r>
                        <a:rPr lang="es-MX" sz="1200" dirty="0"/>
                        <a:t>Trabajo interdisciplinario</a:t>
                      </a:r>
                    </a:p>
                  </a:txBody>
                  <a:tcPr/>
                </a:tc>
                <a:extLst>
                  <a:ext uri="{0D108BD9-81ED-4DB2-BD59-A6C34878D82A}">
                    <a16:rowId xmlns:a16="http://schemas.microsoft.com/office/drawing/2014/main" val="10000"/>
                  </a:ext>
                </a:extLst>
              </a:tr>
              <a:tr h="297898">
                <a:tc>
                  <a:txBody>
                    <a:bodyPr/>
                    <a:lstStyle/>
                    <a:p>
                      <a:pPr algn="ctr"/>
                      <a:r>
                        <a:rPr lang="es-MX" sz="1200" dirty="0"/>
                        <a:t>1</a:t>
                      </a:r>
                    </a:p>
                  </a:txBody>
                  <a:tcPr/>
                </a:tc>
                <a:tc>
                  <a:txBody>
                    <a:bodyPr/>
                    <a:lstStyle/>
                    <a:p>
                      <a:pPr algn="ctr"/>
                      <a:r>
                        <a:rPr lang="es-MX" sz="1200" dirty="0"/>
                        <a:t>Presentación</a:t>
                      </a:r>
                    </a:p>
                  </a:txBody>
                  <a:tcPr/>
                </a:tc>
                <a:tc>
                  <a:txBody>
                    <a:bodyPr/>
                    <a:lstStyle/>
                    <a:p>
                      <a:pPr algn="ctr"/>
                      <a:r>
                        <a:rPr lang="es-MX" sz="1200"/>
                        <a:t>1 hora</a:t>
                      </a:r>
                      <a:endParaRPr lang="es-MX" sz="1200" dirty="0"/>
                    </a:p>
                  </a:txBody>
                  <a:tcPr/>
                </a:tc>
                <a:tc>
                  <a:txBody>
                    <a:bodyPr/>
                    <a:lstStyle/>
                    <a:p>
                      <a:pPr algn="ctr"/>
                      <a:r>
                        <a:rPr lang="es-MX" sz="1200"/>
                        <a:t>1 hora</a:t>
                      </a:r>
                    </a:p>
                  </a:txBody>
                  <a:tcPr/>
                </a:tc>
                <a:tc>
                  <a:txBody>
                    <a:bodyPr/>
                    <a:lstStyle/>
                    <a:p>
                      <a:pPr algn="ctr"/>
                      <a:r>
                        <a:rPr lang="es-MX" sz="1200" dirty="0"/>
                        <a:t>1 hora</a:t>
                      </a:r>
                    </a:p>
                  </a:txBody>
                  <a:tcPr/>
                </a:tc>
                <a:tc>
                  <a:txBody>
                    <a:bodyPr/>
                    <a:lstStyle/>
                    <a:p>
                      <a:pPr algn="ctr"/>
                      <a:r>
                        <a:rPr lang="es-MX" sz="1200" kern="1200">
                          <a:effectLst/>
                        </a:rPr>
                        <a:t>1 hora</a:t>
                      </a:r>
                      <a:endParaRPr lang="es-MX" sz="1200" dirty="0"/>
                    </a:p>
                  </a:txBody>
                  <a:tcPr/>
                </a:tc>
                <a:extLst>
                  <a:ext uri="{0D108BD9-81ED-4DB2-BD59-A6C34878D82A}">
                    <a16:rowId xmlns:a16="http://schemas.microsoft.com/office/drawing/2014/main" val="10001"/>
                  </a:ext>
                </a:extLst>
              </a:tr>
              <a:tr h="297898">
                <a:tc>
                  <a:txBody>
                    <a:bodyPr/>
                    <a:lstStyle/>
                    <a:p>
                      <a:pPr algn="ctr"/>
                      <a:r>
                        <a:rPr lang="es-MX" sz="1200" dirty="0"/>
                        <a:t>2</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200" dirty="0"/>
                        <a:t>Organización actividades</a:t>
                      </a:r>
                    </a:p>
                  </a:txBody>
                  <a:tcPr/>
                </a:tc>
                <a:tc>
                  <a:txBody>
                    <a:bodyPr/>
                    <a:lstStyle/>
                    <a:p>
                      <a:pPr algn="ctr"/>
                      <a:r>
                        <a:rPr lang="es-MX" sz="1200"/>
                        <a:t>1 hora</a:t>
                      </a:r>
                    </a:p>
                  </a:txBody>
                  <a:tcPr/>
                </a:tc>
                <a:tc>
                  <a:txBody>
                    <a:bodyPr/>
                    <a:lstStyle/>
                    <a:p>
                      <a:pPr algn="ctr"/>
                      <a:r>
                        <a:rPr lang="es-MX" sz="1200"/>
                        <a:t>1 hora</a:t>
                      </a:r>
                    </a:p>
                  </a:txBody>
                  <a:tcPr/>
                </a:tc>
                <a:tc>
                  <a:txBody>
                    <a:bodyPr/>
                    <a:lstStyle/>
                    <a:p>
                      <a:pPr algn="ctr"/>
                      <a:r>
                        <a:rPr lang="es-MX" sz="1200" dirty="0"/>
                        <a:t>1 hora</a:t>
                      </a:r>
                    </a:p>
                  </a:txBody>
                  <a:tcPr/>
                </a:tc>
                <a:tc>
                  <a:txBody>
                    <a:bodyPr/>
                    <a:lstStyle/>
                    <a:p>
                      <a:pPr algn="ctr"/>
                      <a:r>
                        <a:rPr lang="es-MX" sz="1200" kern="1200">
                          <a:effectLst/>
                        </a:rPr>
                        <a:t>1 hora</a:t>
                      </a:r>
                      <a:endParaRPr lang="es-MX" sz="1200" dirty="0"/>
                    </a:p>
                  </a:txBody>
                  <a:tcPr/>
                </a:tc>
                <a:extLst>
                  <a:ext uri="{0D108BD9-81ED-4DB2-BD59-A6C34878D82A}">
                    <a16:rowId xmlns:a16="http://schemas.microsoft.com/office/drawing/2014/main" val="10002"/>
                  </a:ext>
                </a:extLst>
              </a:tr>
              <a:tr h="429102">
                <a:tc>
                  <a:txBody>
                    <a:bodyPr/>
                    <a:lstStyle/>
                    <a:p>
                      <a:pPr algn="ctr"/>
                      <a:r>
                        <a:rPr lang="es-MX" sz="1200" dirty="0"/>
                        <a:t>3</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200" dirty="0"/>
                        <a:t>Revisión conceptual</a:t>
                      </a:r>
                    </a:p>
                  </a:txBody>
                  <a:tcPr/>
                </a:tc>
                <a:tc>
                  <a:txBody>
                    <a:bodyPr/>
                    <a:lstStyle/>
                    <a:p>
                      <a:pPr algn="ctr"/>
                      <a:r>
                        <a:rPr lang="es-MX" sz="1200"/>
                        <a:t>1 hora</a:t>
                      </a:r>
                      <a:endParaRPr lang="es-MX" sz="1200" dirty="0"/>
                    </a:p>
                  </a:txBody>
                  <a:tcPr/>
                </a:tc>
                <a:tc>
                  <a:txBody>
                    <a:bodyPr/>
                    <a:lstStyle/>
                    <a:p>
                      <a:pPr algn="ctr"/>
                      <a:r>
                        <a:rPr lang="es-MX" sz="1200"/>
                        <a:t>1 hora</a:t>
                      </a:r>
                    </a:p>
                  </a:txBody>
                  <a:tcPr/>
                </a:tc>
                <a:tc>
                  <a:txBody>
                    <a:bodyPr/>
                    <a:lstStyle/>
                    <a:p>
                      <a:pPr algn="ctr"/>
                      <a:r>
                        <a:rPr lang="es-MX" sz="1200" dirty="0"/>
                        <a:t>1 hora</a:t>
                      </a:r>
                    </a:p>
                  </a:txBody>
                  <a:tcPr/>
                </a:tc>
                <a:tc>
                  <a:txBody>
                    <a:bodyPr/>
                    <a:lstStyle/>
                    <a:p>
                      <a:pPr algn="ctr"/>
                      <a:r>
                        <a:rPr lang="es-MX" sz="1200" kern="1200">
                          <a:effectLst/>
                        </a:rPr>
                        <a:t>1 hora</a:t>
                      </a:r>
                      <a:endParaRPr lang="es-MX" sz="1200" dirty="0"/>
                    </a:p>
                  </a:txBody>
                  <a:tcPr/>
                </a:tc>
                <a:extLst>
                  <a:ext uri="{0D108BD9-81ED-4DB2-BD59-A6C34878D82A}">
                    <a16:rowId xmlns:a16="http://schemas.microsoft.com/office/drawing/2014/main" val="10003"/>
                  </a:ext>
                </a:extLst>
              </a:tr>
              <a:tr h="297898">
                <a:tc>
                  <a:txBody>
                    <a:bodyPr/>
                    <a:lstStyle/>
                    <a:p>
                      <a:pPr algn="ctr"/>
                      <a:r>
                        <a:rPr lang="es-MX" sz="1200" dirty="0"/>
                        <a:t>4</a:t>
                      </a:r>
                    </a:p>
                  </a:txBody>
                  <a:tcPr/>
                </a:tc>
                <a:tc>
                  <a:txBody>
                    <a:bodyPr/>
                    <a:lstStyle/>
                    <a:p>
                      <a:pPr algn="ctr"/>
                      <a:r>
                        <a:rPr lang="es-MX" sz="1200" dirty="0"/>
                        <a:t>Avance </a:t>
                      </a:r>
                    </a:p>
                  </a:txBody>
                  <a:tcPr/>
                </a:tc>
                <a:tc>
                  <a:txBody>
                    <a:bodyPr/>
                    <a:lstStyle/>
                    <a:p>
                      <a:pPr algn="ctr"/>
                      <a:r>
                        <a:rPr lang="es-MX" sz="1200"/>
                        <a:t>1 hora</a:t>
                      </a:r>
                    </a:p>
                  </a:txBody>
                  <a:tcPr/>
                </a:tc>
                <a:tc>
                  <a:txBody>
                    <a:bodyPr/>
                    <a:lstStyle/>
                    <a:p>
                      <a:pPr algn="ctr"/>
                      <a:r>
                        <a:rPr lang="es-MX" sz="1200"/>
                        <a:t>1 hora</a:t>
                      </a:r>
                    </a:p>
                  </a:txBody>
                  <a:tcPr/>
                </a:tc>
                <a:tc>
                  <a:txBody>
                    <a:bodyPr/>
                    <a:lstStyle/>
                    <a:p>
                      <a:pPr algn="ctr"/>
                      <a:r>
                        <a:rPr lang="es-MX" sz="1200" dirty="0"/>
                        <a:t>1 hora</a:t>
                      </a:r>
                    </a:p>
                  </a:txBody>
                  <a:tcPr/>
                </a:tc>
                <a:tc>
                  <a:txBody>
                    <a:bodyPr/>
                    <a:lstStyle/>
                    <a:p>
                      <a:pPr algn="ctr"/>
                      <a:r>
                        <a:rPr lang="es-MX" sz="1200" kern="1200">
                          <a:effectLst/>
                        </a:rPr>
                        <a:t>1 hora</a:t>
                      </a:r>
                      <a:endParaRPr lang="es-MX" sz="1200" dirty="0"/>
                    </a:p>
                  </a:txBody>
                  <a:tcPr/>
                </a:tc>
                <a:extLst>
                  <a:ext uri="{0D108BD9-81ED-4DB2-BD59-A6C34878D82A}">
                    <a16:rowId xmlns:a16="http://schemas.microsoft.com/office/drawing/2014/main" val="10004"/>
                  </a:ext>
                </a:extLst>
              </a:tr>
              <a:tr h="297898">
                <a:tc>
                  <a:txBody>
                    <a:bodyPr/>
                    <a:lstStyle/>
                    <a:p>
                      <a:pPr algn="ctr"/>
                      <a:r>
                        <a:rPr lang="es-MX" sz="1200" dirty="0"/>
                        <a:t>5</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200" dirty="0"/>
                        <a:t>Exposición</a:t>
                      </a:r>
                    </a:p>
                  </a:txBody>
                  <a:tcPr/>
                </a:tc>
                <a:tc>
                  <a:txBody>
                    <a:bodyPr/>
                    <a:lstStyle/>
                    <a:p>
                      <a:pPr algn="ctr"/>
                      <a:r>
                        <a:rPr lang="es-MX" sz="1200" dirty="0"/>
                        <a:t>1 hora</a:t>
                      </a:r>
                    </a:p>
                  </a:txBody>
                  <a:tcPr/>
                </a:tc>
                <a:tc>
                  <a:txBody>
                    <a:bodyPr/>
                    <a:lstStyle/>
                    <a:p>
                      <a:pPr algn="ctr"/>
                      <a:r>
                        <a:rPr lang="es-MX" sz="1200"/>
                        <a:t>1 hora</a:t>
                      </a:r>
                    </a:p>
                  </a:txBody>
                  <a:tcPr/>
                </a:tc>
                <a:tc>
                  <a:txBody>
                    <a:bodyPr/>
                    <a:lstStyle/>
                    <a:p>
                      <a:pPr algn="ctr"/>
                      <a:r>
                        <a:rPr lang="es-MX" sz="1200" dirty="0"/>
                        <a:t>1 hora</a:t>
                      </a:r>
                    </a:p>
                  </a:txBody>
                  <a:tcPr/>
                </a:tc>
                <a:tc>
                  <a:txBody>
                    <a:bodyPr/>
                    <a:lstStyle/>
                    <a:p>
                      <a:pPr algn="ctr"/>
                      <a:r>
                        <a:rPr lang="es-MX" sz="1200" kern="1200">
                          <a:effectLst/>
                        </a:rPr>
                        <a:t>1 hora</a:t>
                      </a:r>
                      <a:endParaRPr lang="es-MX" sz="1200" dirty="0"/>
                    </a:p>
                  </a:txBody>
                  <a:tcPr/>
                </a:tc>
                <a:extLst>
                  <a:ext uri="{0D108BD9-81ED-4DB2-BD59-A6C34878D82A}">
                    <a16:rowId xmlns:a16="http://schemas.microsoft.com/office/drawing/2014/main" val="10005"/>
                  </a:ext>
                </a:extLst>
              </a:tr>
              <a:tr h="297898">
                <a:tc>
                  <a:txBody>
                    <a:bodyPr/>
                    <a:lstStyle/>
                    <a:p>
                      <a:pPr algn="ctr"/>
                      <a:endParaRPr lang="es-MX" sz="1200" dirty="0"/>
                    </a:p>
                  </a:txBody>
                  <a:tcPr/>
                </a:tc>
                <a:tc>
                  <a:txBody>
                    <a:bodyPr/>
                    <a:lstStyle/>
                    <a:p>
                      <a:pPr algn="ctr"/>
                      <a:endParaRPr lang="es-MX" sz="1200" dirty="0"/>
                    </a:p>
                  </a:txBody>
                  <a:tcPr/>
                </a:tc>
                <a:tc>
                  <a:txBody>
                    <a:bodyPr/>
                    <a:lstStyle/>
                    <a:p>
                      <a:pPr algn="ctr"/>
                      <a:endParaRPr lang="es-MX" sz="1200" dirty="0"/>
                    </a:p>
                  </a:txBody>
                  <a:tcPr/>
                </a:tc>
                <a:tc>
                  <a:txBody>
                    <a:bodyPr/>
                    <a:lstStyle/>
                    <a:p>
                      <a:pPr algn="ctr"/>
                      <a:endParaRPr lang="es-MX" sz="1200" dirty="0"/>
                    </a:p>
                  </a:txBody>
                  <a:tcPr/>
                </a:tc>
                <a:tc>
                  <a:txBody>
                    <a:bodyPr/>
                    <a:lstStyle/>
                    <a:p>
                      <a:pPr algn="ctr"/>
                      <a:endParaRPr lang="es-MX"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200" kern="1200" dirty="0">
                          <a:effectLst/>
                        </a:rPr>
                        <a:t>5 horas</a:t>
                      </a:r>
                      <a:endParaRPr lang="es-MX" sz="1200" dirty="0"/>
                    </a:p>
                    <a:p>
                      <a:pPr algn="ctr"/>
                      <a:endParaRPr lang="es-MX" sz="1200" dirty="0"/>
                    </a:p>
                  </a:txBody>
                  <a:tcPr/>
                </a:tc>
                <a:extLst>
                  <a:ext uri="{0D108BD9-81ED-4DB2-BD59-A6C34878D82A}">
                    <a16:rowId xmlns:a16="http://schemas.microsoft.com/office/drawing/2014/main" val="10006"/>
                  </a:ext>
                </a:extLst>
              </a:tr>
            </a:tbl>
          </a:graphicData>
        </a:graphic>
      </p:graphicFrame>
      <p:sp>
        <p:nvSpPr>
          <p:cNvPr id="9"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32</a:t>
            </a:r>
          </a:p>
        </p:txBody>
      </p:sp>
    </p:spTree>
    <p:extLst>
      <p:ext uri="{BB962C8B-B14F-4D97-AF65-F5344CB8AC3E}">
        <p14:creationId xmlns:p14="http://schemas.microsoft.com/office/powerpoint/2010/main" val="837665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3 Título"/>
          <p:cNvSpPr txBox="1">
            <a:spLocks/>
          </p:cNvSpPr>
          <p:nvPr/>
        </p:nvSpPr>
        <p:spPr>
          <a:xfrm>
            <a:off x="1294185" y="1296905"/>
            <a:ext cx="720080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MX" sz="1800" dirty="0"/>
          </a:p>
        </p:txBody>
      </p:sp>
      <p:sp>
        <p:nvSpPr>
          <p:cNvPr id="10" name="3 Título"/>
          <p:cNvSpPr txBox="1">
            <a:spLocks/>
          </p:cNvSpPr>
          <p:nvPr/>
        </p:nvSpPr>
        <p:spPr>
          <a:xfrm>
            <a:off x="1446585" y="1305337"/>
            <a:ext cx="720080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b="1" dirty="0" err="1">
                <a:solidFill>
                  <a:schemeClr val="accent3"/>
                </a:solidFill>
              </a:rPr>
              <a:t>E.I.P</a:t>
            </a:r>
            <a:r>
              <a:rPr lang="es-MX" sz="2400" b="1" dirty="0">
                <a:solidFill>
                  <a:schemeClr val="accent3"/>
                </a:solidFill>
              </a:rPr>
              <a:t> </a:t>
            </a:r>
            <a:r>
              <a:rPr lang="es-MX" sz="2400" b="1" dirty="0" err="1">
                <a:solidFill>
                  <a:schemeClr val="accent3"/>
                </a:solidFill>
              </a:rPr>
              <a:t>RESÚMEN</a:t>
            </a:r>
            <a:endParaRPr lang="es-MX" sz="2400" b="1" dirty="0">
              <a:solidFill>
                <a:schemeClr val="accent3"/>
              </a:solidFill>
            </a:endParaRPr>
          </a:p>
        </p:txBody>
      </p:sp>
      <p:sp>
        <p:nvSpPr>
          <p:cNvPr id="5" name="Elipse 4"/>
          <p:cNvSpPr/>
          <p:nvPr/>
        </p:nvSpPr>
        <p:spPr>
          <a:xfrm>
            <a:off x="3022339" y="3322286"/>
            <a:ext cx="2449461" cy="25549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7" name="CuadroTexto 6"/>
          <p:cNvSpPr txBox="1"/>
          <p:nvPr/>
        </p:nvSpPr>
        <p:spPr>
          <a:xfrm>
            <a:off x="2735496" y="4229489"/>
            <a:ext cx="2736304" cy="523220"/>
          </a:xfrm>
          <a:prstGeom prst="rect">
            <a:avLst/>
          </a:prstGeom>
          <a:noFill/>
        </p:spPr>
        <p:txBody>
          <a:bodyPr wrap="square" rtlCol="0">
            <a:spAutoFit/>
          </a:bodyPr>
          <a:lstStyle/>
          <a:p>
            <a:pPr algn="ctr"/>
            <a:r>
              <a:rPr lang="es-MX" sz="1400" b="1" dirty="0">
                <a:solidFill>
                  <a:schemeClr val="accent5"/>
                </a:solidFill>
              </a:rPr>
              <a:t>CREANDO</a:t>
            </a:r>
            <a:r>
              <a:rPr lang="es-MX" sz="1400" b="1" dirty="0"/>
              <a:t> </a:t>
            </a:r>
          </a:p>
          <a:p>
            <a:pPr algn="ctr"/>
            <a:r>
              <a:rPr lang="es-MX" sz="1400" b="1" dirty="0">
                <a:solidFill>
                  <a:srgbClr val="FFFF00"/>
                </a:solidFill>
              </a:rPr>
              <a:t>MUROS</a:t>
            </a:r>
            <a:r>
              <a:rPr lang="es-MX" sz="1400" b="1" dirty="0"/>
              <a:t> </a:t>
            </a:r>
            <a:r>
              <a:rPr lang="es-MX" sz="1400" b="1" dirty="0">
                <a:solidFill>
                  <a:schemeClr val="accent2"/>
                </a:solidFill>
              </a:rPr>
              <a:t>DE VIDA</a:t>
            </a:r>
          </a:p>
        </p:txBody>
      </p:sp>
      <p:sp>
        <p:nvSpPr>
          <p:cNvPr id="14" name="CuadroTexto 13"/>
          <p:cNvSpPr txBox="1"/>
          <p:nvPr/>
        </p:nvSpPr>
        <p:spPr>
          <a:xfrm>
            <a:off x="-130077" y="3328401"/>
            <a:ext cx="2053679" cy="738664"/>
          </a:xfrm>
          <a:prstGeom prst="rect">
            <a:avLst/>
          </a:prstGeom>
          <a:noFill/>
        </p:spPr>
        <p:txBody>
          <a:bodyPr wrap="square" rtlCol="0">
            <a:spAutoFit/>
          </a:bodyPr>
          <a:lstStyle/>
          <a:p>
            <a:pPr algn="ctr"/>
            <a:r>
              <a:rPr lang="es-MX" dirty="0">
                <a:solidFill>
                  <a:schemeClr val="accent3"/>
                </a:solidFill>
              </a:rPr>
              <a:t>Derecho</a:t>
            </a:r>
          </a:p>
          <a:p>
            <a:pPr algn="ctr"/>
            <a:r>
              <a:rPr lang="es-MX" sz="1200" dirty="0"/>
              <a:t>Derecho Protector</a:t>
            </a:r>
          </a:p>
          <a:p>
            <a:pPr algn="ctr"/>
            <a:r>
              <a:rPr lang="es-MX" sz="1200" dirty="0"/>
              <a:t> Tutelar y Reivindicador </a:t>
            </a:r>
          </a:p>
        </p:txBody>
      </p:sp>
      <p:sp>
        <p:nvSpPr>
          <p:cNvPr id="22" name="CuadroTexto 21"/>
          <p:cNvSpPr txBox="1"/>
          <p:nvPr/>
        </p:nvSpPr>
        <p:spPr>
          <a:xfrm>
            <a:off x="6442054" y="3501958"/>
            <a:ext cx="1405607" cy="1569660"/>
          </a:xfrm>
          <a:prstGeom prst="rect">
            <a:avLst/>
          </a:prstGeom>
          <a:noFill/>
        </p:spPr>
        <p:txBody>
          <a:bodyPr wrap="square" rtlCol="0">
            <a:spAutoFit/>
          </a:bodyPr>
          <a:lstStyle/>
          <a:p>
            <a:pPr algn="ctr"/>
            <a:r>
              <a:rPr lang="es-MX" dirty="0">
                <a:solidFill>
                  <a:schemeClr val="accent5"/>
                </a:solidFill>
              </a:rPr>
              <a:t>Psicología</a:t>
            </a:r>
          </a:p>
          <a:p>
            <a:pPr algn="ctr"/>
            <a:r>
              <a:rPr lang="es-MX" sz="1200" dirty="0"/>
              <a:t>Estrategias de afrontamiento, desarrollo de habilidades sociales</a:t>
            </a:r>
          </a:p>
          <a:p>
            <a:endParaRPr lang="es-MX" dirty="0"/>
          </a:p>
        </p:txBody>
      </p:sp>
      <p:sp>
        <p:nvSpPr>
          <p:cNvPr id="23" name="CuadroTexto 22"/>
          <p:cNvSpPr txBox="1"/>
          <p:nvPr/>
        </p:nvSpPr>
        <p:spPr>
          <a:xfrm>
            <a:off x="1790212" y="1985526"/>
            <a:ext cx="1679673" cy="1015663"/>
          </a:xfrm>
          <a:prstGeom prst="rect">
            <a:avLst/>
          </a:prstGeom>
          <a:noFill/>
        </p:spPr>
        <p:txBody>
          <a:bodyPr wrap="square" rtlCol="0">
            <a:spAutoFit/>
          </a:bodyPr>
          <a:lstStyle/>
          <a:p>
            <a:pPr algn="ctr"/>
            <a:r>
              <a:rPr lang="es-MX" dirty="0">
                <a:solidFill>
                  <a:schemeClr val="accent2"/>
                </a:solidFill>
              </a:rPr>
              <a:t>Biología</a:t>
            </a:r>
          </a:p>
          <a:p>
            <a:pPr algn="ctr"/>
            <a:r>
              <a:rPr lang="es-MX" sz="1200" dirty="0"/>
              <a:t>Biotecnología </a:t>
            </a:r>
            <a:r>
              <a:rPr lang="es-MX" sz="1200" dirty="0" err="1"/>
              <a:t>Proambiental</a:t>
            </a:r>
            <a:endParaRPr lang="es-MX" sz="1200" dirty="0"/>
          </a:p>
          <a:p>
            <a:endParaRPr lang="es-MX" dirty="0"/>
          </a:p>
        </p:txBody>
      </p:sp>
      <p:sp>
        <p:nvSpPr>
          <p:cNvPr id="27" name="Elipse 26"/>
          <p:cNvSpPr/>
          <p:nvPr/>
        </p:nvSpPr>
        <p:spPr>
          <a:xfrm>
            <a:off x="4661253" y="3248007"/>
            <a:ext cx="1864934" cy="184203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MX"/>
          </a:p>
        </p:txBody>
      </p:sp>
      <p:sp>
        <p:nvSpPr>
          <p:cNvPr id="28" name="Elipse 27"/>
          <p:cNvSpPr/>
          <p:nvPr/>
        </p:nvSpPr>
        <p:spPr>
          <a:xfrm>
            <a:off x="1619672" y="3186324"/>
            <a:ext cx="1942844" cy="184203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a:p>
        </p:txBody>
      </p:sp>
      <p:sp>
        <p:nvSpPr>
          <p:cNvPr id="29" name="Elipse 28"/>
          <p:cNvSpPr/>
          <p:nvPr/>
        </p:nvSpPr>
        <p:spPr>
          <a:xfrm>
            <a:off x="3195356" y="2102423"/>
            <a:ext cx="1864934" cy="184203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pic>
        <p:nvPicPr>
          <p:cNvPr id="18" name="Picture 2" descr="C. D. C. F. – CONSULTORES EN DERECHO Y CIENCIAS FORENS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0052" y="3417472"/>
            <a:ext cx="1974089" cy="13797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Biologia - Keila.Cort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2901" y="2379275"/>
            <a:ext cx="971494" cy="13117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sique – GoldenPsiqu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5573" y="3441687"/>
            <a:ext cx="1164457" cy="144056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alería de ideas para jardinería - muro verde artifici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89499" y="4685870"/>
            <a:ext cx="1526396" cy="838680"/>
          </a:xfrm>
          <a:prstGeom prst="rect">
            <a:avLst/>
          </a:prstGeom>
          <a:noFill/>
          <a:extLst>
            <a:ext uri="{909E8E84-426E-40DD-AFC4-6F175D3DCCD1}">
              <a14:hiddenFill xmlns:a14="http://schemas.microsoft.com/office/drawing/2010/main">
                <a:solidFill>
                  <a:srgbClr val="FFFFFF"/>
                </a:solidFill>
              </a14:hiddenFill>
            </a:ext>
          </a:extLst>
        </p:spPr>
      </p:pic>
      <p:sp>
        <p:nvSpPr>
          <p:cNvPr id="20"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33</a:t>
            </a:r>
          </a:p>
        </p:txBody>
      </p:sp>
    </p:spTree>
    <p:extLst>
      <p:ext uri="{BB962C8B-B14F-4D97-AF65-F5344CB8AC3E}">
        <p14:creationId xmlns:p14="http://schemas.microsoft.com/office/powerpoint/2010/main" val="1773000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Título"/>
          <p:cNvSpPr txBox="1">
            <a:spLocks/>
          </p:cNvSpPr>
          <p:nvPr/>
        </p:nvSpPr>
        <p:spPr>
          <a:xfrm>
            <a:off x="1672438" y="1397059"/>
            <a:ext cx="622401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1800" b="1" dirty="0">
                <a:solidFill>
                  <a:schemeClr val="accent3"/>
                </a:solidFill>
              </a:rPr>
              <a:t>E.I.P RESUMEN</a:t>
            </a:r>
          </a:p>
        </p:txBody>
      </p:sp>
      <p:sp>
        <p:nvSpPr>
          <p:cNvPr id="10" name="9 Marcador de número de diapositiva"/>
          <p:cNvSpPr>
            <a:spLocks noGrp="1"/>
          </p:cNvSpPr>
          <p:nvPr>
            <p:ph type="sldNum" sz="quarter" idx="12"/>
          </p:nvPr>
        </p:nvSpPr>
        <p:spPr/>
        <p:txBody>
          <a:bodyPr/>
          <a:lstStyle/>
          <a:p>
            <a:fld id="{9A6F1C68-ABA9-4A26-AF56-1268B70B37B9}" type="slidenum">
              <a:rPr lang="es-MX" smtClean="0"/>
              <a:pPr/>
              <a:t>34</a:t>
            </a:fld>
            <a:endParaRPr lang="es-MX"/>
          </a:p>
        </p:txBody>
      </p:sp>
      <p:graphicFrame>
        <p:nvGraphicFramePr>
          <p:cNvPr id="9" name="Tabla 2"/>
          <p:cNvGraphicFramePr>
            <a:graphicFrameLocks noGrp="1"/>
          </p:cNvGraphicFramePr>
          <p:nvPr>
            <p:extLst>
              <p:ext uri="{D42A27DB-BD31-4B8C-83A1-F6EECF244321}">
                <p14:modId xmlns:p14="http://schemas.microsoft.com/office/powerpoint/2010/main" val="300481799"/>
              </p:ext>
            </p:extLst>
          </p:nvPr>
        </p:nvGraphicFramePr>
        <p:xfrm>
          <a:off x="755576" y="2636912"/>
          <a:ext cx="7523385" cy="3811996"/>
        </p:xfrm>
        <a:graphic>
          <a:graphicData uri="http://schemas.openxmlformats.org/drawingml/2006/table">
            <a:tbl>
              <a:tblPr>
                <a:tableStyleId>{284E427A-3D55-4303-BF80-6455036E1DE7}</a:tableStyleId>
              </a:tblPr>
              <a:tblGrid>
                <a:gridCol w="230425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554833">
                  <a:extLst>
                    <a:ext uri="{9D8B030D-6E8A-4147-A177-3AD203B41FA5}">
                      <a16:colId xmlns:a16="http://schemas.microsoft.com/office/drawing/2014/main" val="20002"/>
                    </a:ext>
                  </a:extLst>
                </a:gridCol>
              </a:tblGrid>
              <a:tr h="356762">
                <a:tc>
                  <a:txBody>
                    <a:bodyPr/>
                    <a:lstStyle/>
                    <a:p>
                      <a:pPr marL="0" marR="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s-ES" sz="1300" b="1" i="0" u="none" strike="noStrike" kern="1200" cap="none" spc="0" normalizeH="0" baseline="0" noProof="0" dirty="0">
                          <a:ln>
                            <a:noFill/>
                          </a:ln>
                          <a:solidFill>
                            <a:prstClr val="black"/>
                          </a:solidFill>
                          <a:effectLst/>
                          <a:uLnTx/>
                          <a:uFillTx/>
                          <a:latin typeface="+mn-lt"/>
                          <a:ea typeface="+mn-ea"/>
                          <a:cs typeface="+mn-cs"/>
                        </a:rPr>
                        <a:t>Aspectos que se evalúan</a:t>
                      </a:r>
                    </a:p>
                  </a:txBody>
                  <a:tcPr marL="56506" marR="56506" marT="56506" marB="56506" anchor="ctr"/>
                </a:tc>
                <a:tc>
                  <a:txBody>
                    <a:bodyPr/>
                    <a:lstStyle/>
                    <a:p>
                      <a:pPr marL="0" indent="0" algn="ctr">
                        <a:buFont typeface="Arial" panose="020B0604020202020204" pitchFamily="34" charset="0"/>
                        <a:buNone/>
                      </a:pPr>
                      <a:r>
                        <a:rPr lang="es-MX" sz="1300" b="1" dirty="0">
                          <a:solidFill>
                            <a:srgbClr val="000000"/>
                          </a:solidFill>
                          <a:effectLst/>
                          <a:latin typeface="+mn-lt"/>
                          <a:ea typeface="Arial" panose="020B0604020202020204" pitchFamily="34" charset="0"/>
                        </a:rPr>
                        <a:t>Criterios que se utilizan,</a:t>
                      </a:r>
                      <a:r>
                        <a:rPr lang="es-MX" sz="1300" b="1" baseline="0" dirty="0">
                          <a:solidFill>
                            <a:srgbClr val="000000"/>
                          </a:solidFill>
                          <a:effectLst/>
                          <a:latin typeface="+mn-lt"/>
                          <a:ea typeface="Arial" panose="020B0604020202020204" pitchFamily="34" charset="0"/>
                        </a:rPr>
                        <a:t> para evaluar cada aspecto</a:t>
                      </a:r>
                      <a:endParaRPr lang="es-MX" sz="1300" b="1" dirty="0">
                        <a:solidFill>
                          <a:srgbClr val="000000"/>
                        </a:solidFill>
                        <a:effectLst/>
                        <a:latin typeface="+mn-lt"/>
                        <a:ea typeface="Arial" panose="020B0604020202020204" pitchFamily="34" charset="0"/>
                      </a:endParaRPr>
                    </a:p>
                  </a:txBody>
                  <a:tcPr marL="56506" marR="56506" marT="56506" marB="56506"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300" b="1" i="0" u="none" strike="noStrike" kern="1200" cap="none" spc="0" normalizeH="0" baseline="0" noProof="0" dirty="0">
                          <a:ln>
                            <a:noFill/>
                          </a:ln>
                          <a:solidFill>
                            <a:srgbClr val="000000"/>
                          </a:solidFill>
                          <a:effectLst/>
                          <a:uLnTx/>
                          <a:uFillTx/>
                          <a:latin typeface="+mn-lt"/>
                          <a:ea typeface="Arial" panose="020B0604020202020204" pitchFamily="34" charset="0"/>
                          <a:cs typeface="+mn-cs"/>
                        </a:rPr>
                        <a:t>Herramientas e instrumentos de evaluación que se utilizan</a:t>
                      </a:r>
                    </a:p>
                  </a:txBody>
                  <a:tcPr marL="56506" marR="56506" marT="56506" marB="56506" anchor="ctr"/>
                </a:tc>
                <a:extLst>
                  <a:ext uri="{0D108BD9-81ED-4DB2-BD59-A6C34878D82A}">
                    <a16:rowId xmlns:a16="http://schemas.microsoft.com/office/drawing/2014/main" val="10000"/>
                  </a:ext>
                </a:extLst>
              </a:tr>
              <a:tr h="1135154">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300" b="0" i="0" u="none" strike="noStrike" kern="1200" cap="none" spc="0" normalizeH="0" baseline="0" noProof="0" dirty="0">
                          <a:ln>
                            <a:noFill/>
                          </a:ln>
                          <a:solidFill>
                            <a:prstClr val="black"/>
                          </a:solidFill>
                          <a:effectLst/>
                          <a:uLnTx/>
                          <a:uFillTx/>
                          <a:latin typeface="+mn-lt"/>
                          <a:ea typeface="+mn-ea"/>
                          <a:cs typeface="+mn-cs"/>
                        </a:rPr>
                        <a:t>Participación de equipo</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300" b="0" i="0" u="none" strike="noStrike" kern="1200" cap="none" spc="0" normalizeH="0" baseline="0" noProof="0" dirty="0">
                          <a:ln>
                            <a:noFill/>
                          </a:ln>
                          <a:solidFill>
                            <a:prstClr val="black"/>
                          </a:solidFill>
                          <a:effectLst/>
                          <a:uLnTx/>
                          <a:uFillTx/>
                          <a:latin typeface="+mn-lt"/>
                          <a:ea typeface="+mn-ea"/>
                          <a:cs typeface="+mn-cs"/>
                        </a:rPr>
                        <a:t>Realización de un modelo (maqueta) de muro verde a escala</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txBody>
                  <a:tcPr marL="56506" marR="56506" marT="56506" marB="56506"/>
                </a:tc>
                <a:tc>
                  <a:txBody>
                    <a:bodyPr/>
                    <a:lstStyle/>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Colabora y apoya a sus compañeros. Ofrece soluciones a los problemas que surgen. Su participación es activa durante todo el proceso y Demuestra interés por la calidad del trabajo y el producto final.</a:t>
                      </a: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s-MX" sz="13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Representatividad. Organización. Conexión de conceptos. Creatividad y diseño y calidad de presentación.</a:t>
                      </a:r>
                    </a:p>
                  </a:txBody>
                  <a:tcPr marL="56506" marR="56506" marT="56506" marB="56506"/>
                </a:tc>
                <a:tc>
                  <a:txBody>
                    <a:bodyPr/>
                    <a:lstStyle/>
                    <a:p>
                      <a:pPr marL="285750" indent="-285750" algn="just">
                        <a:buFont typeface="Arial" panose="020B0604020202020204" pitchFamily="34" charset="0"/>
                        <a:buChar char="•"/>
                      </a:pPr>
                      <a:r>
                        <a:rPr lang="es-MX" sz="1300" dirty="0">
                          <a:solidFill>
                            <a:srgbClr val="000000"/>
                          </a:solidFill>
                          <a:effectLst/>
                          <a:latin typeface="+mn-lt"/>
                          <a:ea typeface="Arial" panose="020B0604020202020204" pitchFamily="34" charset="0"/>
                        </a:rPr>
                        <a:t>Lista de cotejo</a:t>
                      </a:r>
                      <a:r>
                        <a:rPr lang="es-MX" sz="1300" baseline="0" dirty="0">
                          <a:solidFill>
                            <a:srgbClr val="000000"/>
                          </a:solidFill>
                          <a:effectLst/>
                          <a:latin typeface="+mn-lt"/>
                          <a:ea typeface="Arial" panose="020B0604020202020204" pitchFamily="34" charset="0"/>
                        </a:rPr>
                        <a:t> del trabajo en equipo</a:t>
                      </a:r>
                    </a:p>
                    <a:p>
                      <a:pPr marL="285750" indent="-285750" algn="just">
                        <a:buFont typeface="Arial" panose="020B0604020202020204" pitchFamily="34" charset="0"/>
                        <a:buChar char="•"/>
                      </a:pPr>
                      <a:endParaRPr lang="es-MX" sz="1300" baseline="0" dirty="0">
                        <a:solidFill>
                          <a:srgbClr val="000000"/>
                        </a:solidFill>
                        <a:effectLst/>
                        <a:latin typeface="+mn-lt"/>
                        <a:ea typeface="Arial" panose="020B0604020202020204" pitchFamily="34" charset="0"/>
                      </a:endParaRPr>
                    </a:p>
                    <a:p>
                      <a:pPr marL="0" indent="0" algn="just">
                        <a:buFont typeface="Arial" panose="020B0604020202020204" pitchFamily="34" charset="0"/>
                        <a:buNone/>
                      </a:pPr>
                      <a:endParaRPr lang="es-MX" sz="1300" baseline="0" dirty="0">
                        <a:solidFill>
                          <a:srgbClr val="000000"/>
                        </a:solidFill>
                        <a:effectLst/>
                        <a:latin typeface="+mn-lt"/>
                        <a:ea typeface="Arial" panose="020B0604020202020204" pitchFamily="34" charset="0"/>
                      </a:endParaRPr>
                    </a:p>
                    <a:p>
                      <a:pPr marL="0" indent="0" algn="just">
                        <a:buFont typeface="Arial" panose="020B0604020202020204" pitchFamily="34" charset="0"/>
                        <a:buNone/>
                      </a:pPr>
                      <a:endParaRPr lang="es-MX" sz="1300" baseline="0" dirty="0">
                        <a:solidFill>
                          <a:srgbClr val="000000"/>
                        </a:solidFill>
                        <a:effectLst/>
                        <a:latin typeface="+mn-lt"/>
                        <a:ea typeface="Arial" panose="020B0604020202020204" pitchFamily="34" charset="0"/>
                      </a:endParaRPr>
                    </a:p>
                    <a:p>
                      <a:pPr marL="0" indent="0" algn="just">
                        <a:buFont typeface="Arial" panose="020B0604020202020204" pitchFamily="34" charset="0"/>
                        <a:buNone/>
                      </a:pPr>
                      <a:endParaRPr lang="es-MX" sz="1300" baseline="0" dirty="0">
                        <a:solidFill>
                          <a:srgbClr val="000000"/>
                        </a:solidFill>
                        <a:effectLst/>
                        <a:latin typeface="+mn-lt"/>
                        <a:ea typeface="Arial" panose="020B0604020202020204" pitchFamily="34" charset="0"/>
                      </a:endParaRPr>
                    </a:p>
                    <a:p>
                      <a:pPr marL="0" indent="0" algn="just">
                        <a:buFont typeface="Arial" panose="020B0604020202020204" pitchFamily="34" charset="0"/>
                        <a:buNone/>
                      </a:pPr>
                      <a:endParaRPr lang="es-MX" sz="1300" baseline="0" dirty="0">
                        <a:solidFill>
                          <a:srgbClr val="000000"/>
                        </a:solidFill>
                        <a:effectLst/>
                        <a:latin typeface="+mn-lt"/>
                        <a:ea typeface="Arial" panose="020B0604020202020204" pitchFamily="34" charset="0"/>
                      </a:endParaRPr>
                    </a:p>
                    <a:p>
                      <a:pPr marL="0" indent="0" algn="just">
                        <a:buFont typeface="Arial" panose="020B0604020202020204" pitchFamily="34" charset="0"/>
                        <a:buNone/>
                      </a:pPr>
                      <a:endParaRPr lang="es-MX" sz="1300" baseline="0" dirty="0">
                        <a:solidFill>
                          <a:srgbClr val="000000"/>
                        </a:solidFill>
                        <a:effectLst/>
                        <a:latin typeface="+mn-lt"/>
                        <a:ea typeface="Arial" panose="020B0604020202020204" pitchFamily="34" charset="0"/>
                      </a:endParaRPr>
                    </a:p>
                    <a:p>
                      <a:pPr marL="0" indent="0" algn="just">
                        <a:buFont typeface="Arial" panose="020B0604020202020204" pitchFamily="34" charset="0"/>
                        <a:buNone/>
                      </a:pPr>
                      <a:endParaRPr lang="es-MX" sz="1300" baseline="0" dirty="0">
                        <a:solidFill>
                          <a:srgbClr val="000000"/>
                        </a:solidFill>
                        <a:effectLst/>
                        <a:latin typeface="+mn-lt"/>
                        <a:ea typeface="Arial" panose="020B0604020202020204" pitchFamily="34" charset="0"/>
                      </a:endParaRPr>
                    </a:p>
                    <a:p>
                      <a:pPr marL="0" indent="0" algn="just">
                        <a:buFont typeface="Arial" panose="020B0604020202020204" pitchFamily="34" charset="0"/>
                        <a:buNone/>
                      </a:pPr>
                      <a:endParaRPr lang="es-MX" sz="1300" baseline="0" dirty="0">
                        <a:solidFill>
                          <a:srgbClr val="000000"/>
                        </a:solidFill>
                        <a:effectLst/>
                        <a:latin typeface="+mn-lt"/>
                        <a:ea typeface="Arial" panose="020B0604020202020204" pitchFamily="34" charset="0"/>
                      </a:endParaRPr>
                    </a:p>
                    <a:p>
                      <a:pPr marL="0" indent="0" algn="just">
                        <a:buFont typeface="Arial" panose="020B0604020202020204" pitchFamily="34" charset="0"/>
                        <a:buNone/>
                      </a:pPr>
                      <a:endParaRPr lang="es-MX" sz="1300" baseline="0" dirty="0">
                        <a:solidFill>
                          <a:srgbClr val="000000"/>
                        </a:solidFill>
                        <a:effectLst/>
                        <a:latin typeface="+mn-lt"/>
                        <a:ea typeface="Arial" panose="020B0604020202020204" pitchFamily="34" charset="0"/>
                      </a:endParaRPr>
                    </a:p>
                    <a:p>
                      <a:pPr marL="0" indent="0" algn="just">
                        <a:buFont typeface="Arial" panose="020B0604020202020204" pitchFamily="34" charset="0"/>
                        <a:buNone/>
                      </a:pPr>
                      <a:endParaRPr lang="es-MX" sz="1300" baseline="0" dirty="0">
                        <a:solidFill>
                          <a:srgbClr val="000000"/>
                        </a:solidFill>
                        <a:effectLst/>
                        <a:latin typeface="+mn-lt"/>
                        <a:ea typeface="Arial" panose="020B0604020202020204" pitchFamily="34" charset="0"/>
                      </a:endParaRPr>
                    </a:p>
                    <a:p>
                      <a:pPr marL="0" indent="0" algn="just">
                        <a:buFont typeface="Arial" panose="020B0604020202020204" pitchFamily="34" charset="0"/>
                        <a:buNone/>
                      </a:pPr>
                      <a:endParaRPr lang="es-MX" sz="1300" baseline="0" dirty="0">
                        <a:solidFill>
                          <a:srgbClr val="000000"/>
                        </a:solidFill>
                        <a:effectLst/>
                        <a:latin typeface="+mn-lt"/>
                        <a:ea typeface="Arial" panose="020B0604020202020204" pitchFamily="34" charset="0"/>
                      </a:endParaRPr>
                    </a:p>
                    <a:p>
                      <a:pPr marL="285750" indent="-285750" algn="just">
                        <a:buFont typeface="Arial" panose="020B0604020202020204" pitchFamily="34" charset="0"/>
                        <a:buChar char="•"/>
                      </a:pPr>
                      <a:r>
                        <a:rPr lang="es-MX" sz="1300" dirty="0">
                          <a:solidFill>
                            <a:srgbClr val="000000"/>
                          </a:solidFill>
                          <a:effectLst/>
                          <a:latin typeface="+mn-lt"/>
                          <a:ea typeface="Arial" panose="020B0604020202020204" pitchFamily="34" charset="0"/>
                        </a:rPr>
                        <a:t>Rubrica</a:t>
                      </a:r>
                    </a:p>
                  </a:txBody>
                  <a:tcPr marL="56506" marR="56506" marT="56506" marB="56506"/>
                </a:tc>
                <a:extLst>
                  <a:ext uri="{0D108BD9-81ED-4DB2-BD59-A6C34878D82A}">
                    <a16:rowId xmlns:a16="http://schemas.microsoft.com/office/drawing/2014/main" val="10001"/>
                  </a:ext>
                </a:extLst>
              </a:tr>
            </a:tbl>
          </a:graphicData>
        </a:graphic>
      </p:graphicFrame>
      <p:sp>
        <p:nvSpPr>
          <p:cNvPr id="8"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34</a:t>
            </a:r>
          </a:p>
        </p:txBody>
      </p:sp>
    </p:spTree>
    <p:extLst>
      <p:ext uri="{BB962C8B-B14F-4D97-AF65-F5344CB8AC3E}">
        <p14:creationId xmlns:p14="http://schemas.microsoft.com/office/powerpoint/2010/main" val="3042540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Título"/>
          <p:cNvSpPr txBox="1">
            <a:spLocks/>
          </p:cNvSpPr>
          <p:nvPr/>
        </p:nvSpPr>
        <p:spPr>
          <a:xfrm>
            <a:off x="1672438" y="1397059"/>
            <a:ext cx="622401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1800" b="1" dirty="0">
                <a:solidFill>
                  <a:schemeClr val="accent3"/>
                </a:solidFill>
              </a:rPr>
              <a:t>E.I.P RESUMEN</a:t>
            </a:r>
          </a:p>
        </p:txBody>
      </p:sp>
      <p:sp>
        <p:nvSpPr>
          <p:cNvPr id="10" name="9 Marcador de número de diapositiva"/>
          <p:cNvSpPr>
            <a:spLocks noGrp="1"/>
          </p:cNvSpPr>
          <p:nvPr>
            <p:ph type="sldNum" sz="quarter" idx="12"/>
          </p:nvPr>
        </p:nvSpPr>
        <p:spPr/>
        <p:txBody>
          <a:bodyPr/>
          <a:lstStyle/>
          <a:p>
            <a:fld id="{9A6F1C68-ABA9-4A26-AF56-1268B70B37B9}" type="slidenum">
              <a:rPr lang="es-MX" smtClean="0"/>
              <a:pPr/>
              <a:t>35</a:t>
            </a:fld>
            <a:endParaRPr lang="es-MX"/>
          </a:p>
        </p:txBody>
      </p:sp>
      <p:graphicFrame>
        <p:nvGraphicFramePr>
          <p:cNvPr id="9" name="Tabla 2"/>
          <p:cNvGraphicFramePr>
            <a:graphicFrameLocks noGrp="1"/>
          </p:cNvGraphicFramePr>
          <p:nvPr>
            <p:extLst>
              <p:ext uri="{D42A27DB-BD31-4B8C-83A1-F6EECF244321}">
                <p14:modId xmlns:p14="http://schemas.microsoft.com/office/powerpoint/2010/main" val="2332823575"/>
              </p:ext>
            </p:extLst>
          </p:nvPr>
        </p:nvGraphicFramePr>
        <p:xfrm>
          <a:off x="755576" y="2636912"/>
          <a:ext cx="7523385" cy="3584158"/>
        </p:xfrm>
        <a:graphic>
          <a:graphicData uri="http://schemas.openxmlformats.org/drawingml/2006/table">
            <a:tbl>
              <a:tblPr>
                <a:tableStyleId>{284E427A-3D55-4303-BF80-6455036E1DE7}</a:tableStyleId>
              </a:tblPr>
              <a:tblGrid>
                <a:gridCol w="230425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554833">
                  <a:extLst>
                    <a:ext uri="{9D8B030D-6E8A-4147-A177-3AD203B41FA5}">
                      <a16:colId xmlns:a16="http://schemas.microsoft.com/office/drawing/2014/main" val="20002"/>
                    </a:ext>
                  </a:extLst>
                </a:gridCol>
              </a:tblGrid>
              <a:tr h="313149">
                <a:tc>
                  <a:txBody>
                    <a:bodyPr/>
                    <a:lstStyle/>
                    <a:p>
                      <a:pPr marL="0" marR="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s-ES" sz="1300" b="1" i="0" u="none" strike="noStrike" kern="1200" cap="none" spc="0" normalizeH="0" baseline="0" noProof="0" dirty="0">
                          <a:ln>
                            <a:noFill/>
                          </a:ln>
                          <a:solidFill>
                            <a:prstClr val="black"/>
                          </a:solidFill>
                          <a:effectLst/>
                          <a:uLnTx/>
                          <a:uFillTx/>
                          <a:latin typeface="+mn-lt"/>
                          <a:ea typeface="+mn-ea"/>
                          <a:cs typeface="+mn-cs"/>
                        </a:rPr>
                        <a:t>Aspectos que se evalúan</a:t>
                      </a:r>
                    </a:p>
                  </a:txBody>
                  <a:tcPr marL="56506" marR="56506" marT="56506" marB="56506" anchor="ctr"/>
                </a:tc>
                <a:tc>
                  <a:txBody>
                    <a:bodyPr/>
                    <a:lstStyle/>
                    <a:p>
                      <a:pPr marL="0" indent="0" algn="ctr">
                        <a:buFont typeface="Arial" panose="020B0604020202020204" pitchFamily="34" charset="0"/>
                        <a:buNone/>
                      </a:pPr>
                      <a:r>
                        <a:rPr lang="es-MX" sz="1300" b="1" dirty="0">
                          <a:solidFill>
                            <a:srgbClr val="000000"/>
                          </a:solidFill>
                          <a:effectLst/>
                          <a:latin typeface="+mn-lt"/>
                          <a:ea typeface="Arial" panose="020B0604020202020204" pitchFamily="34" charset="0"/>
                        </a:rPr>
                        <a:t>Criterios que se utilizan,</a:t>
                      </a:r>
                      <a:r>
                        <a:rPr lang="es-MX" sz="1300" b="1" baseline="0" dirty="0">
                          <a:solidFill>
                            <a:srgbClr val="000000"/>
                          </a:solidFill>
                          <a:effectLst/>
                          <a:latin typeface="+mn-lt"/>
                          <a:ea typeface="Arial" panose="020B0604020202020204" pitchFamily="34" charset="0"/>
                        </a:rPr>
                        <a:t> para evaluar cada aspecto</a:t>
                      </a:r>
                      <a:endParaRPr lang="es-MX" sz="1300" b="1" dirty="0">
                        <a:solidFill>
                          <a:srgbClr val="000000"/>
                        </a:solidFill>
                        <a:effectLst/>
                        <a:latin typeface="+mn-lt"/>
                        <a:ea typeface="Arial" panose="020B0604020202020204" pitchFamily="34" charset="0"/>
                      </a:endParaRPr>
                    </a:p>
                  </a:txBody>
                  <a:tcPr marL="56506" marR="56506" marT="56506" marB="56506"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300" b="1" i="0" u="none" strike="noStrike" kern="1200" cap="none" spc="0" normalizeH="0" baseline="0" noProof="0" dirty="0">
                          <a:ln>
                            <a:noFill/>
                          </a:ln>
                          <a:solidFill>
                            <a:srgbClr val="000000"/>
                          </a:solidFill>
                          <a:effectLst/>
                          <a:uLnTx/>
                          <a:uFillTx/>
                          <a:latin typeface="+mn-lt"/>
                          <a:ea typeface="Arial" panose="020B0604020202020204" pitchFamily="34" charset="0"/>
                          <a:cs typeface="+mn-cs"/>
                        </a:rPr>
                        <a:t>Herramientas e instrumentos de evaluación que se utilizan</a:t>
                      </a:r>
                    </a:p>
                  </a:txBody>
                  <a:tcPr marL="56506" marR="56506" marT="56506" marB="56506" anchor="ctr"/>
                </a:tc>
                <a:extLst>
                  <a:ext uri="{0D108BD9-81ED-4DB2-BD59-A6C34878D82A}">
                    <a16:rowId xmlns:a16="http://schemas.microsoft.com/office/drawing/2014/main" val="10000"/>
                  </a:ext>
                </a:extLst>
              </a:tr>
              <a:tr h="1775083">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300" b="0" i="0" u="none" strike="noStrike" kern="1200" cap="none" spc="0" normalizeH="0" baseline="0" noProof="0" dirty="0">
                          <a:ln>
                            <a:noFill/>
                          </a:ln>
                          <a:solidFill>
                            <a:prstClr val="black"/>
                          </a:solidFill>
                          <a:effectLst/>
                          <a:uLnTx/>
                          <a:uFillTx/>
                          <a:latin typeface="+mn-lt"/>
                          <a:ea typeface="+mn-ea"/>
                          <a:cs typeface="+mn-cs"/>
                        </a:rPr>
                        <a:t>Infografía</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txBody>
                  <a:tcPr marL="56506" marR="56506" marT="56506" marB="56506"/>
                </a:tc>
                <a:tc>
                  <a:txBody>
                    <a:bodyPr/>
                    <a:lstStyle/>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Lenguaje utilizado de manera adecuada</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Identificación de un inicio, desarrollo y cierre</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Utilización de imágenes para transmitir ideas</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Combinación de texto con ideas</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Información utilizada</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Ortografía adecuada</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Signos de puntuación adecuados</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Creatividad</a:t>
                      </a:r>
                    </a:p>
                  </a:txBody>
                  <a:tcPr marL="56506" marR="56506" marT="56506" marB="56506"/>
                </a:tc>
                <a:tc>
                  <a:txBody>
                    <a:bodyPr/>
                    <a:lstStyle/>
                    <a:p>
                      <a:pPr marL="285750" indent="-285750" algn="just">
                        <a:buFont typeface="Arial" panose="020B0604020202020204" pitchFamily="34" charset="0"/>
                        <a:buChar char="•"/>
                      </a:pPr>
                      <a:r>
                        <a:rPr lang="es-MX" sz="1300" dirty="0">
                          <a:solidFill>
                            <a:srgbClr val="000000"/>
                          </a:solidFill>
                          <a:effectLst/>
                          <a:latin typeface="+mn-lt"/>
                          <a:ea typeface="Arial" panose="020B0604020202020204" pitchFamily="34" charset="0"/>
                        </a:rPr>
                        <a:t>Rúbrica</a:t>
                      </a:r>
                      <a:endParaRPr lang="es-MX" sz="1300" baseline="0" dirty="0">
                        <a:solidFill>
                          <a:srgbClr val="000000"/>
                        </a:solidFill>
                        <a:effectLst/>
                        <a:latin typeface="+mn-lt"/>
                        <a:ea typeface="Arial" panose="020B0604020202020204" pitchFamily="34" charset="0"/>
                      </a:endParaRPr>
                    </a:p>
                    <a:p>
                      <a:pPr marL="0" indent="0" algn="just">
                        <a:buFont typeface="Arial" panose="020B0604020202020204" pitchFamily="34" charset="0"/>
                        <a:buNone/>
                      </a:pPr>
                      <a:endParaRPr lang="es-MX" sz="1300" baseline="0" dirty="0">
                        <a:solidFill>
                          <a:srgbClr val="000000"/>
                        </a:solidFill>
                        <a:effectLst/>
                        <a:latin typeface="+mn-lt"/>
                        <a:ea typeface="Arial" panose="020B0604020202020204" pitchFamily="34" charset="0"/>
                      </a:endParaRPr>
                    </a:p>
                  </a:txBody>
                  <a:tcPr marL="56506" marR="56506" marT="56506" marB="56506"/>
                </a:tc>
                <a:extLst>
                  <a:ext uri="{0D108BD9-81ED-4DB2-BD59-A6C34878D82A}">
                    <a16:rowId xmlns:a16="http://schemas.microsoft.com/office/drawing/2014/main" val="10001"/>
                  </a:ext>
                </a:extLst>
              </a:tr>
            </a:tbl>
          </a:graphicData>
        </a:graphic>
      </p:graphicFrame>
      <p:sp>
        <p:nvSpPr>
          <p:cNvPr id="8"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35</a:t>
            </a:r>
          </a:p>
        </p:txBody>
      </p:sp>
    </p:spTree>
    <p:extLst>
      <p:ext uri="{BB962C8B-B14F-4D97-AF65-F5344CB8AC3E}">
        <p14:creationId xmlns:p14="http://schemas.microsoft.com/office/powerpoint/2010/main" val="3904958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Título"/>
          <p:cNvSpPr txBox="1">
            <a:spLocks/>
          </p:cNvSpPr>
          <p:nvPr/>
        </p:nvSpPr>
        <p:spPr>
          <a:xfrm>
            <a:off x="1672438" y="1397059"/>
            <a:ext cx="622401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1800" b="1" dirty="0">
                <a:solidFill>
                  <a:schemeClr val="accent3"/>
                </a:solidFill>
              </a:rPr>
              <a:t>E.I.P RESUMEN</a:t>
            </a:r>
          </a:p>
        </p:txBody>
      </p:sp>
      <p:sp>
        <p:nvSpPr>
          <p:cNvPr id="10" name="9 Marcador de número de diapositiva"/>
          <p:cNvSpPr>
            <a:spLocks noGrp="1"/>
          </p:cNvSpPr>
          <p:nvPr>
            <p:ph type="sldNum" sz="quarter" idx="12"/>
          </p:nvPr>
        </p:nvSpPr>
        <p:spPr/>
        <p:txBody>
          <a:bodyPr/>
          <a:lstStyle/>
          <a:p>
            <a:fld id="{9A6F1C68-ABA9-4A26-AF56-1268B70B37B9}" type="slidenum">
              <a:rPr lang="es-MX" smtClean="0"/>
              <a:pPr/>
              <a:t>36</a:t>
            </a:fld>
            <a:endParaRPr lang="es-MX"/>
          </a:p>
        </p:txBody>
      </p:sp>
      <p:graphicFrame>
        <p:nvGraphicFramePr>
          <p:cNvPr id="9" name="Tabla 2"/>
          <p:cNvGraphicFramePr>
            <a:graphicFrameLocks noGrp="1"/>
          </p:cNvGraphicFramePr>
          <p:nvPr>
            <p:extLst>
              <p:ext uri="{D42A27DB-BD31-4B8C-83A1-F6EECF244321}">
                <p14:modId xmlns:p14="http://schemas.microsoft.com/office/powerpoint/2010/main" val="2291501834"/>
              </p:ext>
            </p:extLst>
          </p:nvPr>
        </p:nvGraphicFramePr>
        <p:xfrm>
          <a:off x="755576" y="2636912"/>
          <a:ext cx="7523385" cy="4039834"/>
        </p:xfrm>
        <a:graphic>
          <a:graphicData uri="http://schemas.openxmlformats.org/drawingml/2006/table">
            <a:tbl>
              <a:tblPr>
                <a:tableStyleId>{284E427A-3D55-4303-BF80-6455036E1DE7}</a:tableStyleId>
              </a:tblPr>
              <a:tblGrid>
                <a:gridCol w="230425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554833">
                  <a:extLst>
                    <a:ext uri="{9D8B030D-6E8A-4147-A177-3AD203B41FA5}">
                      <a16:colId xmlns:a16="http://schemas.microsoft.com/office/drawing/2014/main" val="20002"/>
                    </a:ext>
                  </a:extLst>
                </a:gridCol>
              </a:tblGrid>
              <a:tr h="313149">
                <a:tc>
                  <a:txBody>
                    <a:bodyPr/>
                    <a:lstStyle/>
                    <a:p>
                      <a:pPr marL="0" marR="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s-ES" sz="1300" b="1" i="0" u="none" strike="noStrike" kern="1200" cap="none" spc="0" normalizeH="0" baseline="0" noProof="0" dirty="0">
                          <a:ln>
                            <a:noFill/>
                          </a:ln>
                          <a:solidFill>
                            <a:prstClr val="black"/>
                          </a:solidFill>
                          <a:effectLst/>
                          <a:uLnTx/>
                          <a:uFillTx/>
                          <a:latin typeface="+mn-lt"/>
                          <a:ea typeface="+mn-ea"/>
                          <a:cs typeface="+mn-cs"/>
                        </a:rPr>
                        <a:t>Aspectos que se evalúan</a:t>
                      </a:r>
                    </a:p>
                  </a:txBody>
                  <a:tcPr marL="56506" marR="56506" marT="56506" marB="56506" anchor="ctr"/>
                </a:tc>
                <a:tc>
                  <a:txBody>
                    <a:bodyPr/>
                    <a:lstStyle/>
                    <a:p>
                      <a:pPr marL="0" indent="0" algn="ctr">
                        <a:buFont typeface="Arial" panose="020B0604020202020204" pitchFamily="34" charset="0"/>
                        <a:buNone/>
                      </a:pPr>
                      <a:r>
                        <a:rPr lang="es-MX" sz="1300" b="1" dirty="0">
                          <a:solidFill>
                            <a:srgbClr val="000000"/>
                          </a:solidFill>
                          <a:effectLst/>
                          <a:latin typeface="+mn-lt"/>
                          <a:ea typeface="Arial" panose="020B0604020202020204" pitchFamily="34" charset="0"/>
                        </a:rPr>
                        <a:t>Criterios que se utilizan,</a:t>
                      </a:r>
                      <a:r>
                        <a:rPr lang="es-MX" sz="1300" b="1" baseline="0" dirty="0">
                          <a:solidFill>
                            <a:srgbClr val="000000"/>
                          </a:solidFill>
                          <a:effectLst/>
                          <a:latin typeface="+mn-lt"/>
                          <a:ea typeface="Arial" panose="020B0604020202020204" pitchFamily="34" charset="0"/>
                        </a:rPr>
                        <a:t> para evaluar cada aspecto</a:t>
                      </a:r>
                      <a:endParaRPr lang="es-MX" sz="1300" b="1" dirty="0">
                        <a:solidFill>
                          <a:srgbClr val="000000"/>
                        </a:solidFill>
                        <a:effectLst/>
                        <a:latin typeface="+mn-lt"/>
                        <a:ea typeface="Arial" panose="020B0604020202020204" pitchFamily="34" charset="0"/>
                      </a:endParaRPr>
                    </a:p>
                  </a:txBody>
                  <a:tcPr marL="56506" marR="56506" marT="56506" marB="56506"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300" b="1" i="0" u="none" strike="noStrike" kern="1200" cap="none" spc="0" normalizeH="0" baseline="0" noProof="0" dirty="0">
                          <a:ln>
                            <a:noFill/>
                          </a:ln>
                          <a:solidFill>
                            <a:srgbClr val="000000"/>
                          </a:solidFill>
                          <a:effectLst/>
                          <a:uLnTx/>
                          <a:uFillTx/>
                          <a:latin typeface="+mn-lt"/>
                          <a:ea typeface="Arial" panose="020B0604020202020204" pitchFamily="34" charset="0"/>
                          <a:cs typeface="+mn-cs"/>
                        </a:rPr>
                        <a:t>Herramientas e instrumentos de evaluación que se utilizan</a:t>
                      </a:r>
                    </a:p>
                  </a:txBody>
                  <a:tcPr marL="56506" marR="56506" marT="56506" marB="56506" anchor="ctr"/>
                </a:tc>
                <a:extLst>
                  <a:ext uri="{0D108BD9-81ED-4DB2-BD59-A6C34878D82A}">
                    <a16:rowId xmlns:a16="http://schemas.microsoft.com/office/drawing/2014/main" val="10000"/>
                  </a:ext>
                </a:extLst>
              </a:tr>
              <a:tr h="1775083">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300" b="0" i="0" u="none" strike="noStrike" kern="1200" cap="none" spc="0" normalizeH="0" baseline="0" noProof="0" dirty="0">
                          <a:ln>
                            <a:noFill/>
                          </a:ln>
                          <a:solidFill>
                            <a:prstClr val="black"/>
                          </a:solidFill>
                          <a:effectLst/>
                          <a:uLnTx/>
                          <a:uFillTx/>
                          <a:latin typeface="+mn-lt"/>
                          <a:ea typeface="+mn-ea"/>
                          <a:cs typeface="+mn-cs"/>
                        </a:rPr>
                        <a:t>Planeación de actividades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txBody>
                  <a:tcPr marL="56506" marR="56506" marT="56506" marB="56506"/>
                </a:tc>
                <a:tc>
                  <a:txBody>
                    <a:bodyPr/>
                    <a:lstStyle/>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Redacción adecuada del propósito de actividades</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Estructura del diseño de las actividades.</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Actividades para fase de  inicio</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Actividades para fase de desarrollo</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Actividades para fase de cierre</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Temática coherente a transmitir en las actividades</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Creatividad</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kumimoji="0" lang="es-MX"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s-MX" sz="1300" b="0" i="0" u="none" strike="noStrike" kern="1200" cap="none" spc="0" normalizeH="0" baseline="0" noProof="0" dirty="0">
                        <a:ln>
                          <a:noFill/>
                        </a:ln>
                        <a:solidFill>
                          <a:prstClr val="black"/>
                        </a:solidFill>
                        <a:effectLst/>
                        <a:uLnTx/>
                        <a:uFillTx/>
                        <a:latin typeface="+mn-lt"/>
                        <a:ea typeface="+mn-ea"/>
                        <a:cs typeface="+mn-cs"/>
                      </a:endParaRPr>
                    </a:p>
                  </a:txBody>
                  <a:tcPr marL="56506" marR="56506" marT="56506" marB="56506"/>
                </a:tc>
                <a:tc>
                  <a:txBody>
                    <a:bodyPr/>
                    <a:lstStyle/>
                    <a:p>
                      <a:pPr marL="285750" indent="-285750" algn="just">
                        <a:buFont typeface="Arial" panose="020B0604020202020204" pitchFamily="34" charset="0"/>
                        <a:buChar char="•"/>
                      </a:pPr>
                      <a:r>
                        <a:rPr lang="es-MX" sz="1300" dirty="0">
                          <a:solidFill>
                            <a:srgbClr val="000000"/>
                          </a:solidFill>
                          <a:effectLst/>
                          <a:latin typeface="+mn-lt"/>
                          <a:ea typeface="Arial" panose="020B0604020202020204" pitchFamily="34" charset="0"/>
                        </a:rPr>
                        <a:t>Rúbrica</a:t>
                      </a:r>
                      <a:endParaRPr lang="es-MX" sz="1300" baseline="0" dirty="0">
                        <a:solidFill>
                          <a:srgbClr val="000000"/>
                        </a:solidFill>
                        <a:effectLst/>
                        <a:latin typeface="+mn-lt"/>
                        <a:ea typeface="Arial" panose="020B0604020202020204" pitchFamily="34" charset="0"/>
                      </a:endParaRPr>
                    </a:p>
                    <a:p>
                      <a:pPr marL="285750" indent="-285750" algn="just">
                        <a:buFont typeface="Arial" panose="020B0604020202020204" pitchFamily="34" charset="0"/>
                        <a:buChar char="•"/>
                      </a:pPr>
                      <a:endParaRPr lang="es-MX" sz="1300" baseline="0" dirty="0">
                        <a:solidFill>
                          <a:srgbClr val="000000"/>
                        </a:solidFill>
                        <a:effectLst/>
                        <a:latin typeface="+mn-lt"/>
                        <a:ea typeface="Arial" panose="020B0604020202020204" pitchFamily="34" charset="0"/>
                      </a:endParaRPr>
                    </a:p>
                    <a:p>
                      <a:pPr marL="0" indent="0" algn="just">
                        <a:buFont typeface="Arial" panose="020B0604020202020204" pitchFamily="34" charset="0"/>
                        <a:buNone/>
                      </a:pPr>
                      <a:endParaRPr lang="es-MX" sz="1300" baseline="0" dirty="0">
                        <a:solidFill>
                          <a:srgbClr val="000000"/>
                        </a:solidFill>
                        <a:effectLst/>
                        <a:latin typeface="+mn-lt"/>
                        <a:ea typeface="Arial" panose="020B0604020202020204" pitchFamily="34" charset="0"/>
                      </a:endParaRPr>
                    </a:p>
                  </a:txBody>
                  <a:tcPr marL="56506" marR="56506" marT="56506" marB="56506"/>
                </a:tc>
                <a:extLst>
                  <a:ext uri="{0D108BD9-81ED-4DB2-BD59-A6C34878D82A}">
                    <a16:rowId xmlns:a16="http://schemas.microsoft.com/office/drawing/2014/main" val="10001"/>
                  </a:ext>
                </a:extLst>
              </a:tr>
            </a:tbl>
          </a:graphicData>
        </a:graphic>
      </p:graphicFrame>
      <p:sp>
        <p:nvSpPr>
          <p:cNvPr id="8"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36</a:t>
            </a:r>
          </a:p>
        </p:txBody>
      </p:sp>
    </p:spTree>
    <p:extLst>
      <p:ext uri="{BB962C8B-B14F-4D97-AF65-F5344CB8AC3E}">
        <p14:creationId xmlns:p14="http://schemas.microsoft.com/office/powerpoint/2010/main" val="664084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Título"/>
          <p:cNvSpPr txBox="1">
            <a:spLocks/>
          </p:cNvSpPr>
          <p:nvPr/>
        </p:nvSpPr>
        <p:spPr>
          <a:xfrm>
            <a:off x="1672438" y="1397059"/>
            <a:ext cx="622401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1800" b="1" dirty="0">
                <a:solidFill>
                  <a:schemeClr val="accent3"/>
                </a:solidFill>
              </a:rPr>
              <a:t>E.I.P RESUMEN</a:t>
            </a:r>
          </a:p>
        </p:txBody>
      </p:sp>
      <p:sp>
        <p:nvSpPr>
          <p:cNvPr id="10" name="9 Marcador de número de diapositiva"/>
          <p:cNvSpPr>
            <a:spLocks noGrp="1"/>
          </p:cNvSpPr>
          <p:nvPr>
            <p:ph type="sldNum" sz="quarter" idx="12"/>
          </p:nvPr>
        </p:nvSpPr>
        <p:spPr/>
        <p:txBody>
          <a:bodyPr/>
          <a:lstStyle/>
          <a:p>
            <a:fld id="{9A6F1C68-ABA9-4A26-AF56-1268B70B37B9}" type="slidenum">
              <a:rPr lang="es-MX" smtClean="0"/>
              <a:pPr/>
              <a:t>37</a:t>
            </a:fld>
            <a:endParaRPr lang="es-MX"/>
          </a:p>
        </p:txBody>
      </p:sp>
      <p:graphicFrame>
        <p:nvGraphicFramePr>
          <p:cNvPr id="9" name="Tabla 2"/>
          <p:cNvGraphicFramePr>
            <a:graphicFrameLocks noGrp="1"/>
          </p:cNvGraphicFramePr>
          <p:nvPr>
            <p:extLst>
              <p:ext uri="{D42A27DB-BD31-4B8C-83A1-F6EECF244321}">
                <p14:modId xmlns:p14="http://schemas.microsoft.com/office/powerpoint/2010/main" val="2712722535"/>
              </p:ext>
            </p:extLst>
          </p:nvPr>
        </p:nvGraphicFramePr>
        <p:xfrm>
          <a:off x="792334" y="2348880"/>
          <a:ext cx="7523385" cy="3584158"/>
        </p:xfrm>
        <a:graphic>
          <a:graphicData uri="http://schemas.openxmlformats.org/drawingml/2006/table">
            <a:tbl>
              <a:tblPr>
                <a:tableStyleId>{284E427A-3D55-4303-BF80-6455036E1DE7}</a:tableStyleId>
              </a:tblPr>
              <a:tblGrid>
                <a:gridCol w="230425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554833">
                  <a:extLst>
                    <a:ext uri="{9D8B030D-6E8A-4147-A177-3AD203B41FA5}">
                      <a16:colId xmlns:a16="http://schemas.microsoft.com/office/drawing/2014/main" val="20002"/>
                    </a:ext>
                  </a:extLst>
                </a:gridCol>
              </a:tblGrid>
              <a:tr h="313149">
                <a:tc>
                  <a:txBody>
                    <a:bodyPr/>
                    <a:lstStyle/>
                    <a:p>
                      <a:pPr marL="0" marR="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s-ES" sz="1300" b="1" i="0" u="none" strike="noStrike" kern="1200" cap="none" spc="0" normalizeH="0" baseline="0" noProof="0" dirty="0">
                          <a:ln>
                            <a:noFill/>
                          </a:ln>
                          <a:solidFill>
                            <a:prstClr val="black"/>
                          </a:solidFill>
                          <a:effectLst/>
                          <a:uLnTx/>
                          <a:uFillTx/>
                          <a:latin typeface="+mn-lt"/>
                          <a:ea typeface="+mn-ea"/>
                          <a:cs typeface="+mn-cs"/>
                        </a:rPr>
                        <a:t>Aspectos que se evalúan</a:t>
                      </a:r>
                    </a:p>
                  </a:txBody>
                  <a:tcPr marL="56506" marR="56506" marT="56506" marB="56506" anchor="ctr"/>
                </a:tc>
                <a:tc>
                  <a:txBody>
                    <a:bodyPr/>
                    <a:lstStyle/>
                    <a:p>
                      <a:pPr marL="0" indent="0" algn="ctr">
                        <a:buFont typeface="Arial" panose="020B0604020202020204" pitchFamily="34" charset="0"/>
                        <a:buNone/>
                      </a:pPr>
                      <a:r>
                        <a:rPr lang="es-MX" sz="1300" b="1" dirty="0">
                          <a:solidFill>
                            <a:srgbClr val="000000"/>
                          </a:solidFill>
                          <a:effectLst/>
                          <a:latin typeface="+mn-lt"/>
                          <a:ea typeface="Arial" panose="020B0604020202020204" pitchFamily="34" charset="0"/>
                        </a:rPr>
                        <a:t>Criterios que se utilizan,</a:t>
                      </a:r>
                      <a:r>
                        <a:rPr lang="es-MX" sz="1300" b="1" baseline="0" dirty="0">
                          <a:solidFill>
                            <a:srgbClr val="000000"/>
                          </a:solidFill>
                          <a:effectLst/>
                          <a:latin typeface="+mn-lt"/>
                          <a:ea typeface="Arial" panose="020B0604020202020204" pitchFamily="34" charset="0"/>
                        </a:rPr>
                        <a:t> para evaluar cada aspecto</a:t>
                      </a:r>
                      <a:endParaRPr lang="es-MX" sz="1300" b="1" dirty="0">
                        <a:solidFill>
                          <a:srgbClr val="000000"/>
                        </a:solidFill>
                        <a:effectLst/>
                        <a:latin typeface="+mn-lt"/>
                        <a:ea typeface="Arial" panose="020B0604020202020204" pitchFamily="34" charset="0"/>
                      </a:endParaRPr>
                    </a:p>
                  </a:txBody>
                  <a:tcPr marL="56506" marR="56506" marT="56506" marB="56506"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300" b="1" i="0" u="none" strike="noStrike" kern="1200" cap="none" spc="0" normalizeH="0" baseline="0" noProof="0" dirty="0">
                          <a:ln>
                            <a:noFill/>
                          </a:ln>
                          <a:solidFill>
                            <a:srgbClr val="000000"/>
                          </a:solidFill>
                          <a:effectLst/>
                          <a:uLnTx/>
                          <a:uFillTx/>
                          <a:latin typeface="+mn-lt"/>
                          <a:ea typeface="Arial" panose="020B0604020202020204" pitchFamily="34" charset="0"/>
                          <a:cs typeface="+mn-cs"/>
                        </a:rPr>
                        <a:t>Herramientas e instrumentos de evaluación que se utilizan</a:t>
                      </a:r>
                    </a:p>
                  </a:txBody>
                  <a:tcPr marL="56506" marR="56506" marT="56506" marB="56506" anchor="ctr"/>
                </a:tc>
                <a:extLst>
                  <a:ext uri="{0D108BD9-81ED-4DB2-BD59-A6C34878D82A}">
                    <a16:rowId xmlns:a16="http://schemas.microsoft.com/office/drawing/2014/main" val="10000"/>
                  </a:ext>
                </a:extLst>
              </a:tr>
              <a:tr h="1775083">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300" b="0" i="0" u="none" strike="noStrike" kern="1200" cap="none" spc="0" normalizeH="0" baseline="0" noProof="0" dirty="0">
                          <a:ln>
                            <a:noFill/>
                          </a:ln>
                          <a:solidFill>
                            <a:prstClr val="black"/>
                          </a:solidFill>
                          <a:effectLst/>
                          <a:uLnTx/>
                          <a:uFillTx/>
                          <a:latin typeface="+mn-lt"/>
                          <a:ea typeface="+mn-ea"/>
                          <a:cs typeface="+mn-cs"/>
                        </a:rPr>
                        <a:t>Exposición oral del proyecto</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300" b="0" i="0" u="none" strike="noStrike" kern="1200" cap="none" spc="0" normalizeH="0" baseline="0" noProof="0" dirty="0">
                        <a:ln>
                          <a:noFill/>
                        </a:ln>
                        <a:solidFill>
                          <a:prstClr val="black"/>
                        </a:solidFill>
                        <a:effectLst/>
                        <a:uLnTx/>
                        <a:uFillTx/>
                        <a:latin typeface="+mn-lt"/>
                        <a:ea typeface="+mn-ea"/>
                        <a:cs typeface="+mn-cs"/>
                      </a:endParaRPr>
                    </a:p>
                  </a:txBody>
                  <a:tcPr marL="56506" marR="56506" marT="56506" marB="56506"/>
                </a:tc>
                <a:tc>
                  <a:txBody>
                    <a:bodyPr/>
                    <a:lstStyle/>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Puntualidad para inicio y conclusión de la exposición </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Utilización de recursos de apoyo para la exposición (contenido, ortografía, redacción)</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Presentación del tema con secuencia estructurada</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Expresión verbal y no verbal</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Organización del tema dentro del equipo</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Dominio del tema </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s-MX" sz="1300" b="0" i="0" u="none" strike="noStrike" kern="1200" cap="none" spc="0" normalizeH="0" baseline="0" noProof="0" dirty="0">
                          <a:ln>
                            <a:noFill/>
                          </a:ln>
                          <a:solidFill>
                            <a:prstClr val="black"/>
                          </a:solidFill>
                          <a:effectLst/>
                          <a:uLnTx/>
                          <a:uFillTx/>
                          <a:latin typeface="+mn-lt"/>
                          <a:ea typeface="+mn-ea"/>
                          <a:cs typeface="+mn-cs"/>
                        </a:rPr>
                        <a:t>Presentación personal</a:t>
                      </a:r>
                    </a:p>
                  </a:txBody>
                  <a:tcPr marL="56506" marR="56506" marT="56506" marB="56506"/>
                </a:tc>
                <a:tc>
                  <a:txBody>
                    <a:bodyPr/>
                    <a:lstStyle/>
                    <a:p>
                      <a:pPr marL="285750" indent="-285750" algn="just">
                        <a:buFont typeface="Arial" panose="020B0604020202020204" pitchFamily="34" charset="0"/>
                        <a:buChar char="•"/>
                      </a:pPr>
                      <a:r>
                        <a:rPr lang="es-MX" sz="1300" dirty="0">
                          <a:solidFill>
                            <a:srgbClr val="000000"/>
                          </a:solidFill>
                          <a:effectLst/>
                          <a:latin typeface="+mn-lt"/>
                          <a:ea typeface="Arial" panose="020B0604020202020204" pitchFamily="34" charset="0"/>
                        </a:rPr>
                        <a:t>Rúbrica</a:t>
                      </a:r>
                      <a:endParaRPr lang="es-MX" sz="1300" baseline="0" dirty="0">
                        <a:solidFill>
                          <a:srgbClr val="000000"/>
                        </a:solidFill>
                        <a:effectLst/>
                        <a:latin typeface="+mn-lt"/>
                        <a:ea typeface="Arial" panose="020B0604020202020204" pitchFamily="34" charset="0"/>
                      </a:endParaRPr>
                    </a:p>
                    <a:p>
                      <a:pPr marL="285750" indent="-285750" algn="just">
                        <a:buFont typeface="Arial" panose="020B0604020202020204" pitchFamily="34" charset="0"/>
                        <a:buChar char="•"/>
                      </a:pPr>
                      <a:endParaRPr lang="es-MX" sz="1300" baseline="0" dirty="0">
                        <a:solidFill>
                          <a:srgbClr val="000000"/>
                        </a:solidFill>
                        <a:effectLst/>
                        <a:latin typeface="+mn-lt"/>
                        <a:ea typeface="Arial" panose="020B0604020202020204" pitchFamily="34" charset="0"/>
                      </a:endParaRPr>
                    </a:p>
                    <a:p>
                      <a:pPr marL="0" indent="0" algn="just">
                        <a:buFont typeface="Arial" panose="020B0604020202020204" pitchFamily="34" charset="0"/>
                        <a:buNone/>
                      </a:pPr>
                      <a:endParaRPr lang="es-MX" sz="1300" baseline="0" dirty="0">
                        <a:solidFill>
                          <a:srgbClr val="000000"/>
                        </a:solidFill>
                        <a:effectLst/>
                        <a:latin typeface="+mn-lt"/>
                        <a:ea typeface="Arial" panose="020B0604020202020204" pitchFamily="34" charset="0"/>
                      </a:endParaRPr>
                    </a:p>
                  </a:txBody>
                  <a:tcPr marL="56506" marR="56506" marT="56506" marB="56506"/>
                </a:tc>
                <a:extLst>
                  <a:ext uri="{0D108BD9-81ED-4DB2-BD59-A6C34878D82A}">
                    <a16:rowId xmlns:a16="http://schemas.microsoft.com/office/drawing/2014/main" val="10001"/>
                  </a:ext>
                </a:extLst>
              </a:tr>
            </a:tbl>
          </a:graphicData>
        </a:graphic>
      </p:graphicFrame>
      <p:sp>
        <p:nvSpPr>
          <p:cNvPr id="8" name="9 Marcador de número de diapositiva"/>
          <p:cNvSpPr txBox="1">
            <a:spLocks/>
          </p:cNvSpPr>
          <p:nvPr/>
        </p:nvSpPr>
        <p:spPr>
          <a:xfrm>
            <a:off x="7821927" y="6223925"/>
            <a:ext cx="51263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800" dirty="0">
                <a:solidFill>
                  <a:schemeClr val="bg1"/>
                </a:solidFill>
              </a:rPr>
              <a:t>37</a:t>
            </a:r>
          </a:p>
        </p:txBody>
      </p:sp>
    </p:spTree>
    <p:extLst>
      <p:ext uri="{BB962C8B-B14F-4D97-AF65-F5344CB8AC3E}">
        <p14:creationId xmlns:p14="http://schemas.microsoft.com/office/powerpoint/2010/main" val="96062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ESCUDOS\Escudo 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350" y="351334"/>
            <a:ext cx="1366548" cy="19446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836712"/>
            <a:ext cx="651192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1 Grupo"/>
          <p:cNvGrpSpPr/>
          <p:nvPr/>
        </p:nvGrpSpPr>
        <p:grpSpPr>
          <a:xfrm>
            <a:off x="2462386" y="1344947"/>
            <a:ext cx="5690592" cy="192525"/>
            <a:chOff x="0" y="0"/>
            <a:chExt cx="5219700" cy="92075"/>
          </a:xfrm>
        </p:grpSpPr>
        <p:cxnSp>
          <p:nvCxnSpPr>
            <p:cNvPr id="12" name="11 Conector recto"/>
            <p:cNvCxnSpPr/>
            <p:nvPr/>
          </p:nvCxnSpPr>
          <p:spPr>
            <a:xfrm flipV="1">
              <a:off x="9525" y="0"/>
              <a:ext cx="5210175" cy="16510"/>
            </a:xfrm>
            <a:prstGeom prst="line">
              <a:avLst/>
            </a:prstGeom>
            <a:noFill/>
            <a:ln w="73025" cap="flat" cmpd="thinThick" algn="ctr">
              <a:solidFill>
                <a:srgbClr val="0070C0"/>
              </a:solidFill>
              <a:prstDash val="solid"/>
              <a:miter lim="800000"/>
            </a:ln>
            <a:effectLst/>
          </p:spPr>
        </p:cxnSp>
        <p:cxnSp>
          <p:nvCxnSpPr>
            <p:cNvPr id="13" name="12 Conector recto"/>
            <p:cNvCxnSpPr/>
            <p:nvPr/>
          </p:nvCxnSpPr>
          <p:spPr>
            <a:xfrm flipV="1">
              <a:off x="0" y="76200"/>
              <a:ext cx="5210175" cy="15875"/>
            </a:xfrm>
            <a:prstGeom prst="line">
              <a:avLst/>
            </a:prstGeom>
            <a:noFill/>
            <a:ln w="50800" cap="flat" cmpd="dbl" algn="ctr">
              <a:solidFill>
                <a:srgbClr val="FFC000"/>
              </a:solidFill>
              <a:prstDash val="solid"/>
            </a:ln>
            <a:effectLst/>
          </p:spPr>
        </p:cxnSp>
      </p:grpSp>
      <p:sp>
        <p:nvSpPr>
          <p:cNvPr id="7" name="6 Marcador de número de diapositiva"/>
          <p:cNvSpPr>
            <a:spLocks noGrp="1"/>
          </p:cNvSpPr>
          <p:nvPr>
            <p:ph type="sldNum" sz="quarter" idx="12"/>
          </p:nvPr>
        </p:nvSpPr>
        <p:spPr/>
        <p:txBody>
          <a:bodyPr/>
          <a:lstStyle/>
          <a:p>
            <a:fld id="{9A6F1C68-ABA9-4A26-AF56-1268B70B37B9}" type="slidenum">
              <a:rPr lang="es-MX" smtClean="0"/>
              <a:pPr/>
              <a:t>4</a:t>
            </a:fld>
            <a:endParaRPr lang="es-MX"/>
          </a:p>
        </p:txBody>
      </p:sp>
      <p:sp>
        <p:nvSpPr>
          <p:cNvPr id="18" name="1 Título"/>
          <p:cNvSpPr txBox="1">
            <a:spLocks/>
          </p:cNvSpPr>
          <p:nvPr/>
        </p:nvSpPr>
        <p:spPr>
          <a:xfrm>
            <a:off x="1187624" y="4025139"/>
            <a:ext cx="6347713" cy="201622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s-MX" dirty="0">
                <a:solidFill>
                  <a:schemeClr val="accent6">
                    <a:lumMod val="50000"/>
                  </a:schemeClr>
                </a:solidFill>
              </a:rPr>
            </a:br>
            <a:br>
              <a:rPr lang="es-MX" dirty="0">
                <a:solidFill>
                  <a:schemeClr val="accent6">
                    <a:lumMod val="50000"/>
                  </a:schemeClr>
                </a:solidFill>
              </a:rPr>
            </a:br>
            <a:r>
              <a:rPr lang="es-MX" dirty="0">
                <a:solidFill>
                  <a:schemeClr val="accent6">
                    <a:lumMod val="50000"/>
                  </a:schemeClr>
                </a:solidFill>
              </a:rPr>
              <a:t>CREANDO MUROS DE VIDA</a:t>
            </a:r>
            <a:br>
              <a:rPr lang="es-MX" dirty="0">
                <a:solidFill>
                  <a:schemeClr val="accent6">
                    <a:lumMod val="50000"/>
                  </a:schemeClr>
                </a:solidFill>
              </a:rPr>
            </a:br>
            <a:r>
              <a:rPr lang="es-MX" dirty="0">
                <a:solidFill>
                  <a:schemeClr val="accent6">
                    <a:lumMod val="50000"/>
                  </a:schemeClr>
                </a:solidFill>
              </a:rPr>
              <a:t>2020 - 2021</a:t>
            </a:r>
          </a:p>
        </p:txBody>
      </p:sp>
      <p:sp>
        <p:nvSpPr>
          <p:cNvPr id="19" name="3 Título"/>
          <p:cNvSpPr txBox="1">
            <a:spLocks/>
          </p:cNvSpPr>
          <p:nvPr/>
        </p:nvSpPr>
        <p:spPr>
          <a:xfrm>
            <a:off x="985357" y="1680433"/>
            <a:ext cx="720080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b="1" dirty="0">
                <a:solidFill>
                  <a:schemeClr val="accent3"/>
                </a:solidFill>
              </a:rPr>
              <a:t>NOMBRE DEL P.V.E</a:t>
            </a:r>
          </a:p>
        </p:txBody>
      </p:sp>
    </p:spTree>
    <p:extLst>
      <p:ext uri="{BB962C8B-B14F-4D97-AF65-F5344CB8AC3E}">
        <p14:creationId xmlns:p14="http://schemas.microsoft.com/office/powerpoint/2010/main" val="1303296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3 Título"/>
          <p:cNvSpPr txBox="1">
            <a:spLocks noGrp="1"/>
          </p:cNvSpPr>
          <p:nvPr>
            <p:ph idx="1"/>
          </p:nvPr>
        </p:nvSpPr>
        <p:spPr>
          <a:xfrm>
            <a:off x="763870" y="2171233"/>
            <a:ext cx="7745505" cy="3345234"/>
          </a:xfrm>
          <a:prstGeom prst="rect">
            <a:avLst/>
          </a:prstGeom>
        </p:spPr>
        <p:txBody>
          <a:bodyPr vert="horz" lIns="91440" tIns="45720" rIns="91440" bIns="45720" rtlCol="0" anchor="b">
            <a:noAutofit/>
          </a:bodyPr>
          <a:lstStyle>
            <a:lvl1pPr algn="ctr" defTabSz="914400" rtl="0" eaLnBrk="1" latinLnBrk="0" hangingPunct="1">
              <a:spcBef>
                <a:spcPct val="0"/>
              </a:spcBef>
              <a:buNone/>
              <a:defRPr sz="5400" kern="1200">
                <a:ln w="3175">
                  <a:solidFill>
                    <a:schemeClr val="tx1">
                      <a:alpha val="65000"/>
                    </a:schemeClr>
                  </a:solidFill>
                </a:ln>
                <a:solidFill>
                  <a:schemeClr val="tx1"/>
                </a:solidFill>
                <a:effectLst>
                  <a:outerShdw blurRad="25400" dist="12700" dir="14220000" rotWithShape="0">
                    <a:prstClr val="black">
                      <a:alpha val="50000"/>
                    </a:prst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es-ES" sz="1800" dirty="0">
              <a:effectLst/>
            </a:endParaRPr>
          </a:p>
          <a:p>
            <a:pPr algn="just"/>
            <a:endParaRPr lang="es-ES" sz="1800" dirty="0">
              <a:effectLst/>
            </a:endParaRPr>
          </a:p>
          <a:p>
            <a:pPr algn="just"/>
            <a:endParaRPr lang="es-ES" sz="1800" dirty="0">
              <a:effectLst/>
            </a:endParaRPr>
          </a:p>
          <a:p>
            <a:pPr algn="just"/>
            <a:endParaRPr lang="es-ES" sz="1800" dirty="0">
              <a:effectLst/>
            </a:endParaRPr>
          </a:p>
          <a:p>
            <a:pPr algn="just"/>
            <a:endParaRPr lang="es-MX" sz="1800" dirty="0">
              <a:latin typeface="Book Antiqua" pitchFamily="18" charset="0"/>
            </a:endParaRPr>
          </a:p>
        </p:txBody>
      </p:sp>
      <p:sp>
        <p:nvSpPr>
          <p:cNvPr id="7" name="6 Marcador de número de diapositiva"/>
          <p:cNvSpPr>
            <a:spLocks noGrp="1"/>
          </p:cNvSpPr>
          <p:nvPr>
            <p:ph type="sldNum" sz="quarter" idx="12"/>
          </p:nvPr>
        </p:nvSpPr>
        <p:spPr/>
        <p:txBody>
          <a:bodyPr/>
          <a:lstStyle/>
          <a:p>
            <a:fld id="{9A6F1C68-ABA9-4A26-AF56-1268B70B37B9}" type="slidenum">
              <a:rPr lang="es-MX" smtClean="0"/>
              <a:pPr/>
              <a:t>5</a:t>
            </a:fld>
            <a:endParaRPr lang="es-MX"/>
          </a:p>
        </p:txBody>
      </p:sp>
      <p:sp>
        <p:nvSpPr>
          <p:cNvPr id="11" name="3 Título"/>
          <p:cNvSpPr txBox="1">
            <a:spLocks/>
          </p:cNvSpPr>
          <p:nvPr/>
        </p:nvSpPr>
        <p:spPr>
          <a:xfrm>
            <a:off x="1294185" y="1296905"/>
            <a:ext cx="720080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b="1" dirty="0">
                <a:solidFill>
                  <a:schemeClr val="accent3"/>
                </a:solidFill>
              </a:rPr>
              <a:t>ÍNDICE</a:t>
            </a:r>
          </a:p>
        </p:txBody>
      </p:sp>
      <p:graphicFrame>
        <p:nvGraphicFramePr>
          <p:cNvPr id="4" name="3 Tabla"/>
          <p:cNvGraphicFramePr>
            <a:graphicFrameLocks noGrp="1"/>
          </p:cNvGraphicFramePr>
          <p:nvPr>
            <p:extLst>
              <p:ext uri="{D42A27DB-BD31-4B8C-83A1-F6EECF244321}">
                <p14:modId xmlns:p14="http://schemas.microsoft.com/office/powerpoint/2010/main" val="1364859641"/>
              </p:ext>
            </p:extLst>
          </p:nvPr>
        </p:nvGraphicFramePr>
        <p:xfrm>
          <a:off x="568170" y="2224014"/>
          <a:ext cx="8136904" cy="4439920"/>
        </p:xfrm>
        <a:graphic>
          <a:graphicData uri="http://schemas.openxmlformats.org/drawingml/2006/table">
            <a:tbl>
              <a:tblPr firstRow="1" bandRow="1">
                <a:tableStyleId>{F5AB1C69-6EDB-4FF4-983F-18BD219EF322}</a:tableStyleId>
              </a:tblPr>
              <a:tblGrid>
                <a:gridCol w="655272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tblGrid>
              <a:tr h="370840">
                <a:tc>
                  <a:txBody>
                    <a:bodyPr/>
                    <a:lstStyle/>
                    <a:p>
                      <a:pPr algn="ctr"/>
                      <a:r>
                        <a:rPr lang="es-MX" dirty="0"/>
                        <a:t>Tema</a:t>
                      </a:r>
                      <a:endParaRPr lang="es-MX" dirty="0">
                        <a:solidFill>
                          <a:schemeClr val="bg1"/>
                        </a:solidFill>
                      </a:endParaRPr>
                    </a:p>
                  </a:txBody>
                  <a:tcPr/>
                </a:tc>
                <a:tc>
                  <a:txBody>
                    <a:bodyPr/>
                    <a:lstStyle/>
                    <a:p>
                      <a:pPr algn="ctr"/>
                      <a:r>
                        <a:rPr lang="es-MX" dirty="0"/>
                        <a:t>Página</a:t>
                      </a:r>
                    </a:p>
                  </a:txBody>
                  <a:tcPr/>
                </a:tc>
                <a:extLst>
                  <a:ext uri="{0D108BD9-81ED-4DB2-BD59-A6C34878D82A}">
                    <a16:rowId xmlns:a16="http://schemas.microsoft.com/office/drawing/2014/main" val="10000"/>
                  </a:ext>
                </a:extLst>
              </a:tr>
              <a:tr h="370840">
                <a:tc>
                  <a:txBody>
                    <a:bodyPr/>
                    <a:lstStyle/>
                    <a:p>
                      <a:r>
                        <a:rPr lang="es-MX" b="1" dirty="0"/>
                        <a:t>C.A.I.A.C. Conclusiones Generales. Interdisciplinariedad</a:t>
                      </a:r>
                      <a:endParaRPr lang="es-MX" b="1" dirty="0">
                        <a:solidFill>
                          <a:schemeClr val="tx1"/>
                        </a:solidFill>
                      </a:endParaRPr>
                    </a:p>
                  </a:txBody>
                  <a:tcPr/>
                </a:tc>
                <a:tc>
                  <a:txBody>
                    <a:bodyPr/>
                    <a:lstStyle/>
                    <a:p>
                      <a:pPr algn="ctr"/>
                      <a:r>
                        <a:rPr lang="es-MX" b="1" dirty="0"/>
                        <a:t>7</a:t>
                      </a:r>
                    </a:p>
                  </a:txBody>
                  <a:tcPr/>
                </a:tc>
                <a:extLst>
                  <a:ext uri="{0D108BD9-81ED-4DB2-BD59-A6C34878D82A}">
                    <a16:rowId xmlns:a16="http://schemas.microsoft.com/office/drawing/2014/main" val="10001"/>
                  </a:ext>
                </a:extLst>
              </a:tr>
              <a:tr h="370840">
                <a:tc>
                  <a:txBody>
                    <a:bodyPr/>
                    <a:lstStyle/>
                    <a:p>
                      <a:r>
                        <a:rPr lang="es-MX" b="1" dirty="0"/>
                        <a:t>Fotografías</a:t>
                      </a:r>
                    </a:p>
                  </a:txBody>
                  <a:tcPr/>
                </a:tc>
                <a:tc>
                  <a:txBody>
                    <a:bodyPr/>
                    <a:lstStyle/>
                    <a:p>
                      <a:pPr algn="ctr"/>
                      <a:r>
                        <a:rPr lang="es-MX" b="1" dirty="0"/>
                        <a:t>11</a:t>
                      </a:r>
                    </a:p>
                  </a:txBody>
                  <a:tcPr/>
                </a:tc>
                <a:extLst>
                  <a:ext uri="{0D108BD9-81ED-4DB2-BD59-A6C34878D82A}">
                    <a16:rowId xmlns:a16="http://schemas.microsoft.com/office/drawing/2014/main" val="10003"/>
                  </a:ext>
                </a:extLst>
              </a:tr>
              <a:tr h="185420">
                <a:tc>
                  <a:txBody>
                    <a:bodyPr/>
                    <a:lstStyle/>
                    <a:p>
                      <a:r>
                        <a:rPr lang="es-MX" b="1" dirty="0"/>
                        <a:t>E.I.P Resumen</a:t>
                      </a:r>
                      <a:r>
                        <a:rPr lang="es-MX" b="1" baseline="0" dirty="0"/>
                        <a:t> </a:t>
                      </a:r>
                      <a:endParaRPr lang="es-MX" b="1" dirty="0"/>
                    </a:p>
                  </a:txBody>
                  <a:tcPr/>
                </a:tc>
                <a:tc>
                  <a:txBody>
                    <a:bodyPr/>
                    <a:lstStyle/>
                    <a:p>
                      <a:pPr algn="ctr"/>
                      <a:r>
                        <a:rPr lang="es-MX" b="1" dirty="0"/>
                        <a:t>12</a:t>
                      </a:r>
                    </a:p>
                  </a:txBody>
                  <a:tcPr/>
                </a:tc>
                <a:extLst>
                  <a:ext uri="{0D108BD9-81ED-4DB2-BD59-A6C34878D82A}">
                    <a16:rowId xmlns:a16="http://schemas.microsoft.com/office/drawing/2014/main" val="10004"/>
                  </a:ext>
                </a:extLst>
              </a:tr>
              <a:tr h="185420">
                <a:tc>
                  <a:txBody>
                    <a:bodyPr/>
                    <a:lstStyle/>
                    <a:p>
                      <a:r>
                        <a:rPr lang="es-MX" b="1" dirty="0"/>
                        <a:t>Introducción</a:t>
                      </a:r>
                      <a:r>
                        <a:rPr lang="es-MX" b="1" baseline="0" dirty="0"/>
                        <a:t> o Justificación</a:t>
                      </a:r>
                      <a:endParaRPr lang="es-MX" b="1" dirty="0"/>
                    </a:p>
                  </a:txBody>
                  <a:tcPr/>
                </a:tc>
                <a:tc>
                  <a:txBody>
                    <a:bodyPr/>
                    <a:lstStyle/>
                    <a:p>
                      <a:pPr algn="ctr"/>
                      <a:r>
                        <a:rPr lang="es-MX" b="1" dirty="0"/>
                        <a:t>13</a:t>
                      </a:r>
                    </a:p>
                  </a:txBody>
                  <a:tcPr/>
                </a:tc>
                <a:extLst>
                  <a:ext uri="{0D108BD9-81ED-4DB2-BD59-A6C34878D82A}">
                    <a16:rowId xmlns:a16="http://schemas.microsoft.com/office/drawing/2014/main" val="2143145344"/>
                  </a:ext>
                </a:extLst>
              </a:tr>
              <a:tr h="370840">
                <a:tc>
                  <a:txBody>
                    <a:bodyPr/>
                    <a:lstStyle/>
                    <a:p>
                      <a:r>
                        <a:rPr lang="es-MX" b="1" dirty="0"/>
                        <a:t>Objetivo General</a:t>
                      </a:r>
                    </a:p>
                  </a:txBody>
                  <a:tcPr/>
                </a:tc>
                <a:tc>
                  <a:txBody>
                    <a:bodyPr/>
                    <a:lstStyle/>
                    <a:p>
                      <a:pPr algn="ctr"/>
                      <a:r>
                        <a:rPr lang="es-MX" b="1" dirty="0"/>
                        <a:t>14</a:t>
                      </a:r>
                    </a:p>
                  </a:txBody>
                  <a:tcPr/>
                </a:tc>
                <a:extLst>
                  <a:ext uri="{0D108BD9-81ED-4DB2-BD59-A6C34878D82A}">
                    <a16:rowId xmlns:a16="http://schemas.microsoft.com/office/drawing/2014/main" val="10005"/>
                  </a:ext>
                </a:extLst>
              </a:tr>
              <a:tr h="370840">
                <a:tc>
                  <a:txBody>
                    <a:bodyPr/>
                    <a:lstStyle/>
                    <a:p>
                      <a:r>
                        <a:rPr lang="es-MX" b="1" dirty="0"/>
                        <a:t>Objetivos Específicos</a:t>
                      </a:r>
                    </a:p>
                  </a:txBody>
                  <a:tcPr/>
                </a:tc>
                <a:tc>
                  <a:txBody>
                    <a:bodyPr/>
                    <a:lstStyle/>
                    <a:p>
                      <a:pPr algn="ctr"/>
                      <a:r>
                        <a:rPr lang="es-MX" b="1" dirty="0"/>
                        <a:t>15</a:t>
                      </a:r>
                    </a:p>
                  </a:txBody>
                  <a:tcPr/>
                </a:tc>
                <a:extLst>
                  <a:ext uri="{0D108BD9-81ED-4DB2-BD59-A6C34878D82A}">
                    <a16:rowId xmlns:a16="http://schemas.microsoft.com/office/drawing/2014/main" val="10011"/>
                  </a:ext>
                </a:extLst>
              </a:tr>
              <a:tr h="370840">
                <a:tc>
                  <a:txBody>
                    <a:bodyPr/>
                    <a:lstStyle/>
                    <a:p>
                      <a:r>
                        <a:rPr lang="es-MX" b="1" dirty="0"/>
                        <a:t>Preguntas Generadoras</a:t>
                      </a:r>
                    </a:p>
                  </a:txBody>
                  <a:tcPr/>
                </a:tc>
                <a:tc>
                  <a:txBody>
                    <a:bodyPr/>
                    <a:lstStyle/>
                    <a:p>
                      <a:pPr algn="ctr"/>
                      <a:r>
                        <a:rPr lang="es-MX" b="1" dirty="0"/>
                        <a:t>16</a:t>
                      </a:r>
                    </a:p>
                  </a:txBody>
                  <a:tcPr/>
                </a:tc>
                <a:extLst>
                  <a:ext uri="{0D108BD9-81ED-4DB2-BD59-A6C34878D82A}">
                    <a16:rowId xmlns:a16="http://schemas.microsoft.com/office/drawing/2014/main" val="10006"/>
                  </a:ext>
                </a:extLst>
              </a:tr>
              <a:tr h="370840">
                <a:tc>
                  <a:txBody>
                    <a:bodyPr/>
                    <a:lstStyle/>
                    <a:p>
                      <a:r>
                        <a:rPr lang="es-MX" b="1" dirty="0"/>
                        <a:t>Contenido</a:t>
                      </a:r>
                      <a:r>
                        <a:rPr lang="es-MX" b="1" baseline="0" dirty="0"/>
                        <a:t> Temático</a:t>
                      </a:r>
                      <a:endParaRPr lang="es-MX" b="1" dirty="0"/>
                    </a:p>
                  </a:txBody>
                  <a:tcPr/>
                </a:tc>
                <a:tc>
                  <a:txBody>
                    <a:bodyPr/>
                    <a:lstStyle/>
                    <a:p>
                      <a:pPr algn="ctr"/>
                      <a:r>
                        <a:rPr lang="es-MX" b="1" dirty="0"/>
                        <a:t>17</a:t>
                      </a:r>
                    </a:p>
                  </a:txBody>
                  <a:tcPr/>
                </a:tc>
                <a:extLst>
                  <a:ext uri="{0D108BD9-81ED-4DB2-BD59-A6C34878D82A}">
                    <a16:rowId xmlns:a16="http://schemas.microsoft.com/office/drawing/2014/main" val="10007"/>
                  </a:ext>
                </a:extLst>
              </a:tr>
              <a:tr h="370840">
                <a:tc>
                  <a:txBody>
                    <a:bodyPr/>
                    <a:lstStyle/>
                    <a:p>
                      <a:r>
                        <a:rPr lang="es-MX" b="1" dirty="0"/>
                        <a:t>Planeación General</a:t>
                      </a:r>
                    </a:p>
                  </a:txBody>
                  <a:tcPr/>
                </a:tc>
                <a:tc>
                  <a:txBody>
                    <a:bodyPr/>
                    <a:lstStyle/>
                    <a:p>
                      <a:pPr algn="ctr"/>
                      <a:r>
                        <a:rPr lang="es-MX" b="1" dirty="0"/>
                        <a:t>18</a:t>
                      </a:r>
                    </a:p>
                  </a:txBody>
                  <a:tcPr/>
                </a:tc>
                <a:extLst>
                  <a:ext uri="{0D108BD9-81ED-4DB2-BD59-A6C34878D82A}">
                    <a16:rowId xmlns:a16="http://schemas.microsoft.com/office/drawing/2014/main" val="10008"/>
                  </a:ext>
                </a:extLst>
              </a:tr>
              <a:tr h="370840">
                <a:tc>
                  <a:txBody>
                    <a:bodyPr/>
                    <a:lstStyle/>
                    <a:p>
                      <a:r>
                        <a:rPr lang="es-MX" b="1" dirty="0"/>
                        <a:t>Evaluación</a:t>
                      </a:r>
                      <a:r>
                        <a:rPr lang="es-MX" b="1" baseline="0" dirty="0"/>
                        <a:t> General (rubricas)</a:t>
                      </a:r>
                      <a:endParaRPr lang="es-MX" b="1" dirty="0"/>
                    </a:p>
                  </a:txBody>
                  <a:tcPr/>
                </a:tc>
                <a:tc>
                  <a:txBody>
                    <a:bodyPr/>
                    <a:lstStyle/>
                    <a:p>
                      <a:pPr algn="ctr"/>
                      <a:r>
                        <a:rPr lang="es-MX" b="1" dirty="0"/>
                        <a:t>19</a:t>
                      </a:r>
                    </a:p>
                  </a:txBody>
                  <a:tcPr/>
                </a:tc>
                <a:extLst>
                  <a:ext uri="{0D108BD9-81ED-4DB2-BD59-A6C34878D82A}">
                    <a16:rowId xmlns:a16="http://schemas.microsoft.com/office/drawing/2014/main" val="10009"/>
                  </a:ext>
                </a:extLst>
              </a:tr>
              <a:tr h="370840">
                <a:tc>
                  <a:txBody>
                    <a:bodyPr/>
                    <a:lstStyle/>
                    <a:p>
                      <a:r>
                        <a:rPr lang="es-MX" b="1" dirty="0"/>
                        <a:t>Elementos de Evaluación</a:t>
                      </a:r>
                    </a:p>
                  </a:txBody>
                  <a:tcPr/>
                </a:tc>
                <a:tc>
                  <a:txBody>
                    <a:bodyPr/>
                    <a:lstStyle/>
                    <a:p>
                      <a:pPr algn="ctr"/>
                      <a:r>
                        <a:rPr lang="es-MX" b="1" dirty="0"/>
                        <a:t>20</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74313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3 Título"/>
          <p:cNvSpPr txBox="1">
            <a:spLocks noGrp="1"/>
          </p:cNvSpPr>
          <p:nvPr>
            <p:ph idx="1"/>
          </p:nvPr>
        </p:nvSpPr>
        <p:spPr>
          <a:xfrm>
            <a:off x="763870" y="2171233"/>
            <a:ext cx="7745505" cy="3345234"/>
          </a:xfrm>
          <a:prstGeom prst="rect">
            <a:avLst/>
          </a:prstGeom>
        </p:spPr>
        <p:txBody>
          <a:bodyPr vert="horz" lIns="91440" tIns="45720" rIns="91440" bIns="45720" rtlCol="0" anchor="b">
            <a:noAutofit/>
          </a:bodyPr>
          <a:lstStyle>
            <a:lvl1pPr algn="ctr" defTabSz="914400" rtl="0" eaLnBrk="1" latinLnBrk="0" hangingPunct="1">
              <a:spcBef>
                <a:spcPct val="0"/>
              </a:spcBef>
              <a:buNone/>
              <a:defRPr sz="5400" kern="1200">
                <a:ln w="3175">
                  <a:solidFill>
                    <a:schemeClr val="tx1">
                      <a:alpha val="65000"/>
                    </a:schemeClr>
                  </a:solidFill>
                </a:ln>
                <a:solidFill>
                  <a:schemeClr val="tx1"/>
                </a:solidFill>
                <a:effectLst>
                  <a:outerShdw blurRad="25400" dist="12700" dir="14220000" rotWithShape="0">
                    <a:prstClr val="black">
                      <a:alpha val="50000"/>
                    </a:prst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es-ES" sz="1800" dirty="0">
              <a:effectLst/>
            </a:endParaRPr>
          </a:p>
          <a:p>
            <a:pPr algn="just"/>
            <a:endParaRPr lang="es-ES" sz="1800" dirty="0">
              <a:effectLst/>
            </a:endParaRPr>
          </a:p>
          <a:p>
            <a:pPr algn="just"/>
            <a:endParaRPr lang="es-ES" sz="1800" dirty="0">
              <a:effectLst/>
            </a:endParaRPr>
          </a:p>
          <a:p>
            <a:pPr algn="just"/>
            <a:endParaRPr lang="es-ES" sz="1800" dirty="0">
              <a:effectLst/>
            </a:endParaRPr>
          </a:p>
          <a:p>
            <a:pPr algn="just"/>
            <a:endParaRPr lang="es-MX" sz="1800" dirty="0">
              <a:latin typeface="Book Antiqua" pitchFamily="18" charset="0"/>
            </a:endParaRPr>
          </a:p>
        </p:txBody>
      </p:sp>
      <p:sp>
        <p:nvSpPr>
          <p:cNvPr id="7" name="6 Marcador de número de diapositiva"/>
          <p:cNvSpPr>
            <a:spLocks noGrp="1"/>
          </p:cNvSpPr>
          <p:nvPr>
            <p:ph type="sldNum" sz="quarter" idx="12"/>
          </p:nvPr>
        </p:nvSpPr>
        <p:spPr/>
        <p:txBody>
          <a:bodyPr/>
          <a:lstStyle/>
          <a:p>
            <a:fld id="{9A6F1C68-ABA9-4A26-AF56-1268B70B37B9}" type="slidenum">
              <a:rPr lang="es-MX" smtClean="0"/>
              <a:pPr/>
              <a:t>6</a:t>
            </a:fld>
            <a:endParaRPr lang="es-MX"/>
          </a:p>
        </p:txBody>
      </p:sp>
      <p:sp>
        <p:nvSpPr>
          <p:cNvPr id="11" name="3 Título"/>
          <p:cNvSpPr txBox="1">
            <a:spLocks/>
          </p:cNvSpPr>
          <p:nvPr/>
        </p:nvSpPr>
        <p:spPr>
          <a:xfrm>
            <a:off x="1294185" y="1296905"/>
            <a:ext cx="7200801" cy="375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b="1" dirty="0">
                <a:solidFill>
                  <a:schemeClr val="accent3"/>
                </a:solidFill>
              </a:rPr>
              <a:t>ÍNDICE</a:t>
            </a:r>
          </a:p>
        </p:txBody>
      </p:sp>
      <p:graphicFrame>
        <p:nvGraphicFramePr>
          <p:cNvPr id="4" name="3 Tabla"/>
          <p:cNvGraphicFramePr>
            <a:graphicFrameLocks noGrp="1"/>
          </p:cNvGraphicFramePr>
          <p:nvPr>
            <p:extLst>
              <p:ext uri="{D42A27DB-BD31-4B8C-83A1-F6EECF244321}">
                <p14:modId xmlns:p14="http://schemas.microsoft.com/office/powerpoint/2010/main" val="60738721"/>
              </p:ext>
            </p:extLst>
          </p:nvPr>
        </p:nvGraphicFramePr>
        <p:xfrm>
          <a:off x="208130" y="2221552"/>
          <a:ext cx="8856984" cy="4686076"/>
        </p:xfrm>
        <a:graphic>
          <a:graphicData uri="http://schemas.openxmlformats.org/drawingml/2006/table">
            <a:tbl>
              <a:tblPr firstRow="1" bandRow="1">
                <a:tableStyleId>{F5AB1C69-6EDB-4FF4-983F-18BD219EF322}</a:tableStyleId>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3467377949"/>
                    </a:ext>
                  </a:extLst>
                </a:gridCol>
                <a:gridCol w="1008112">
                  <a:extLst>
                    <a:ext uri="{9D8B030D-6E8A-4147-A177-3AD203B41FA5}">
                      <a16:colId xmlns:a16="http://schemas.microsoft.com/office/drawing/2014/main" val="20001"/>
                    </a:ext>
                  </a:extLst>
                </a:gridCol>
              </a:tblGrid>
              <a:tr h="388467">
                <a:tc gridSpan="2">
                  <a:txBody>
                    <a:bodyPr/>
                    <a:lstStyle/>
                    <a:p>
                      <a:pPr algn="ctr"/>
                      <a:r>
                        <a:rPr lang="es-MX" dirty="0"/>
                        <a:t>Tema</a:t>
                      </a:r>
                      <a:endParaRPr lang="es-MX" dirty="0">
                        <a:solidFill>
                          <a:schemeClr val="bg1"/>
                        </a:solidFill>
                      </a:endParaRPr>
                    </a:p>
                  </a:txBody>
                  <a:tcPr/>
                </a:tc>
                <a:tc hMerge="1">
                  <a:txBody>
                    <a:bodyPr/>
                    <a:lstStyle/>
                    <a:p>
                      <a:endParaRPr lang="es-MX"/>
                    </a:p>
                  </a:txBody>
                  <a:tcPr/>
                </a:tc>
                <a:tc>
                  <a:txBody>
                    <a:bodyPr/>
                    <a:lstStyle/>
                    <a:p>
                      <a:pPr algn="ctr"/>
                      <a:r>
                        <a:rPr lang="es-MX" dirty="0"/>
                        <a:t>Página</a:t>
                      </a:r>
                    </a:p>
                  </a:txBody>
                  <a:tcPr/>
                </a:tc>
                <a:extLst>
                  <a:ext uri="{0D108BD9-81ED-4DB2-BD59-A6C34878D82A}">
                    <a16:rowId xmlns:a16="http://schemas.microsoft.com/office/drawing/2014/main" val="10000"/>
                  </a:ext>
                </a:extLst>
              </a:tr>
              <a:tr h="167640">
                <a:tc>
                  <a:txBody>
                    <a:bodyPr/>
                    <a:lstStyle/>
                    <a:p>
                      <a:r>
                        <a:rPr lang="es-MX" sz="1600" b="1" dirty="0">
                          <a:solidFill>
                            <a:schemeClr val="dk1"/>
                          </a:solidFill>
                        </a:rPr>
                        <a:t>Planeación</a:t>
                      </a:r>
                      <a:r>
                        <a:rPr lang="es-MX" sz="1600" b="1" baseline="0" dirty="0">
                          <a:solidFill>
                            <a:schemeClr val="dk1"/>
                          </a:solidFill>
                        </a:rPr>
                        <a:t> día a día </a:t>
                      </a:r>
                      <a:endParaRPr lang="es-MX" sz="1600" b="1" dirty="0">
                        <a:solidFill>
                          <a:schemeClr val="tx1"/>
                        </a:solidFill>
                      </a:endParaRPr>
                    </a:p>
                  </a:txBody>
                  <a:tcPr/>
                </a:tc>
                <a:tc>
                  <a:txBody>
                    <a:bodyPr/>
                    <a:lstStyle/>
                    <a:p>
                      <a:endParaRPr lang="es-MX" sz="1600" b="1" dirty="0">
                        <a:solidFill>
                          <a:schemeClr val="tx1"/>
                        </a:solidFill>
                      </a:endParaRPr>
                    </a:p>
                  </a:txBody>
                  <a:tcPr/>
                </a:tc>
                <a:tc>
                  <a:txBody>
                    <a:bodyPr/>
                    <a:lstStyle/>
                    <a:p>
                      <a:pPr algn="ctr"/>
                      <a:r>
                        <a:rPr lang="es-MX" sz="1600" b="1" dirty="0"/>
                        <a:t>21</a:t>
                      </a:r>
                    </a:p>
                  </a:txBody>
                  <a:tcPr/>
                </a:tc>
                <a:extLst>
                  <a:ext uri="{0D108BD9-81ED-4DB2-BD59-A6C34878D82A}">
                    <a16:rowId xmlns:a16="http://schemas.microsoft.com/office/drawing/2014/main" val="10002"/>
                  </a:ext>
                </a:extLst>
              </a:tr>
              <a:tr h="167640">
                <a:tc>
                  <a:txBody>
                    <a:bodyPr/>
                    <a:lstStyle/>
                    <a:p>
                      <a:r>
                        <a:rPr lang="es-MX" sz="1600" b="1" dirty="0">
                          <a:solidFill>
                            <a:schemeClr val="tx1"/>
                          </a:solidFill>
                        </a:rPr>
                        <a:t>Planeación interdisciplinariedad</a:t>
                      </a:r>
                    </a:p>
                  </a:txBody>
                  <a:tcPr/>
                </a:tc>
                <a:tc>
                  <a:txBody>
                    <a:bodyPr/>
                    <a:lstStyle/>
                    <a:p>
                      <a:endParaRPr lang="es-MX" sz="1600" b="1" dirty="0">
                        <a:solidFill>
                          <a:schemeClr val="tx1"/>
                        </a:solidFill>
                      </a:endParaRPr>
                    </a:p>
                  </a:txBody>
                  <a:tcPr/>
                </a:tc>
                <a:tc>
                  <a:txBody>
                    <a:bodyPr/>
                    <a:lstStyle/>
                    <a:p>
                      <a:pPr algn="ctr"/>
                      <a:r>
                        <a:rPr lang="es-MX" sz="1600" b="1" dirty="0"/>
                        <a:t>22</a:t>
                      </a:r>
                    </a:p>
                  </a:txBody>
                  <a:tcPr/>
                </a:tc>
                <a:extLst>
                  <a:ext uri="{0D108BD9-81ED-4DB2-BD59-A6C34878D82A}">
                    <a16:rowId xmlns:a16="http://schemas.microsoft.com/office/drawing/2014/main" val="789999898"/>
                  </a:ext>
                </a:extLst>
              </a:tr>
              <a:tr h="312510">
                <a:tc gridSpan="2">
                  <a:txBody>
                    <a:bodyPr/>
                    <a:lstStyle/>
                    <a:p>
                      <a:r>
                        <a:rPr lang="es-MX" sz="1600" b="1" dirty="0"/>
                        <a:t>Reflexión (Equipo)</a:t>
                      </a:r>
                    </a:p>
                  </a:txBody>
                  <a:tcPr/>
                </a:tc>
                <a:tc hMerge="1">
                  <a:txBody>
                    <a:bodyPr/>
                    <a:lstStyle/>
                    <a:p>
                      <a:endParaRPr lang="es-MX"/>
                    </a:p>
                  </a:txBody>
                  <a:tcPr/>
                </a:tc>
                <a:tc>
                  <a:txBody>
                    <a:bodyPr/>
                    <a:lstStyle/>
                    <a:p>
                      <a:pPr algn="ctr"/>
                      <a:r>
                        <a:rPr lang="es-MX" sz="1600" b="1" dirty="0"/>
                        <a:t>25</a:t>
                      </a:r>
                    </a:p>
                  </a:txBody>
                  <a:tcPr/>
                </a:tc>
                <a:extLst>
                  <a:ext uri="{0D108BD9-81ED-4DB2-BD59-A6C34878D82A}">
                    <a16:rowId xmlns:a16="http://schemas.microsoft.com/office/drawing/2014/main" val="10003"/>
                  </a:ext>
                </a:extLst>
              </a:tr>
              <a:tr h="265262">
                <a:tc gridSpan="2">
                  <a:txBody>
                    <a:bodyPr/>
                    <a:lstStyle/>
                    <a:p>
                      <a:r>
                        <a:rPr lang="es-MX" sz="1600" b="1" dirty="0"/>
                        <a:t>Reflexión Biología </a:t>
                      </a:r>
                    </a:p>
                  </a:txBody>
                  <a:tcPr/>
                </a:tc>
                <a:tc hMerge="1">
                  <a:txBody>
                    <a:bodyPr/>
                    <a:lstStyle/>
                    <a:p>
                      <a:endParaRPr lang="es-MX"/>
                    </a:p>
                  </a:txBody>
                  <a:tcPr/>
                </a:tc>
                <a:tc>
                  <a:txBody>
                    <a:bodyPr/>
                    <a:lstStyle/>
                    <a:p>
                      <a:pPr algn="ctr"/>
                      <a:r>
                        <a:rPr lang="es-MX" sz="1600" b="1" dirty="0"/>
                        <a:t>26</a:t>
                      </a:r>
                    </a:p>
                  </a:txBody>
                  <a:tcPr/>
                </a:tc>
                <a:extLst>
                  <a:ext uri="{0D108BD9-81ED-4DB2-BD59-A6C34878D82A}">
                    <a16:rowId xmlns:a16="http://schemas.microsoft.com/office/drawing/2014/main" val="10004"/>
                  </a:ext>
                </a:extLst>
              </a:tr>
              <a:tr h="290022">
                <a:tc gridSpan="2">
                  <a:txBody>
                    <a:bodyPr/>
                    <a:lstStyle/>
                    <a:p>
                      <a:r>
                        <a:rPr lang="es-MX" sz="1600" b="1" dirty="0"/>
                        <a:t>Reflexión Derecho </a:t>
                      </a:r>
                    </a:p>
                  </a:txBody>
                  <a:tcPr/>
                </a:tc>
                <a:tc hMerge="1">
                  <a:txBody>
                    <a:bodyPr/>
                    <a:lstStyle/>
                    <a:p>
                      <a:endParaRPr lang="es-MX"/>
                    </a:p>
                  </a:txBody>
                  <a:tcPr/>
                </a:tc>
                <a:tc>
                  <a:txBody>
                    <a:bodyPr/>
                    <a:lstStyle/>
                    <a:p>
                      <a:pPr algn="ctr"/>
                      <a:r>
                        <a:rPr lang="es-MX" sz="1600" b="1" dirty="0"/>
                        <a:t>27</a:t>
                      </a:r>
                    </a:p>
                  </a:txBody>
                  <a:tcPr/>
                </a:tc>
                <a:extLst>
                  <a:ext uri="{0D108BD9-81ED-4DB2-BD59-A6C34878D82A}">
                    <a16:rowId xmlns:a16="http://schemas.microsoft.com/office/drawing/2014/main" val="10005"/>
                  </a:ext>
                </a:extLst>
              </a:tr>
              <a:tr h="314782">
                <a:tc gridSpan="2">
                  <a:txBody>
                    <a:bodyPr/>
                    <a:lstStyle/>
                    <a:p>
                      <a:r>
                        <a:rPr lang="es-MX" sz="1600" b="1" dirty="0"/>
                        <a:t>Reflexión Psicología </a:t>
                      </a:r>
                    </a:p>
                  </a:txBody>
                  <a:tcPr/>
                </a:tc>
                <a:tc hMerge="1">
                  <a:txBody>
                    <a:bodyPr/>
                    <a:lstStyle/>
                    <a:p>
                      <a:endParaRPr lang="es-MX"/>
                    </a:p>
                  </a:txBody>
                  <a:tcPr/>
                </a:tc>
                <a:tc>
                  <a:txBody>
                    <a:bodyPr/>
                    <a:lstStyle/>
                    <a:p>
                      <a:pPr algn="ctr"/>
                      <a:r>
                        <a:rPr lang="es-MX" sz="1600" b="1" dirty="0"/>
                        <a:t>27</a:t>
                      </a:r>
                    </a:p>
                  </a:txBody>
                  <a:tcPr/>
                </a:tc>
                <a:extLst>
                  <a:ext uri="{0D108BD9-81ED-4DB2-BD59-A6C34878D82A}">
                    <a16:rowId xmlns:a16="http://schemas.microsoft.com/office/drawing/2014/main" val="10006"/>
                  </a:ext>
                </a:extLst>
              </a:tr>
              <a:tr h="267534">
                <a:tc gridSpan="2">
                  <a:txBody>
                    <a:bodyPr/>
                    <a:lstStyle/>
                    <a:p>
                      <a:r>
                        <a:rPr lang="es-MX" sz="1600" b="1" dirty="0"/>
                        <a:t>Organizador Gráfico: Proceso de Indagación </a:t>
                      </a:r>
                    </a:p>
                  </a:txBody>
                  <a:tcPr/>
                </a:tc>
                <a:tc hMerge="1">
                  <a:txBody>
                    <a:bodyPr/>
                    <a:lstStyle/>
                    <a:p>
                      <a:endParaRPr lang="es-MX"/>
                    </a:p>
                  </a:txBody>
                  <a:tcPr/>
                </a:tc>
                <a:tc>
                  <a:txBody>
                    <a:bodyPr/>
                    <a:lstStyle/>
                    <a:p>
                      <a:pPr algn="ctr"/>
                      <a:r>
                        <a:rPr lang="es-MX" sz="1600" b="1" dirty="0"/>
                        <a:t>29</a:t>
                      </a:r>
                    </a:p>
                  </a:txBody>
                  <a:tcPr/>
                </a:tc>
                <a:extLst>
                  <a:ext uri="{0D108BD9-81ED-4DB2-BD59-A6C34878D82A}">
                    <a16:rowId xmlns:a16="http://schemas.microsoft.com/office/drawing/2014/main" val="10007"/>
                  </a:ext>
                </a:extLst>
              </a:tr>
              <a:tr h="388467">
                <a:tc gridSpan="2">
                  <a:txBody>
                    <a:bodyPr/>
                    <a:lstStyle/>
                    <a:p>
                      <a:r>
                        <a:rPr lang="es-MX" sz="1600" b="1" dirty="0"/>
                        <a:t>Organizador Gráfico: Preguntas Esenciales</a:t>
                      </a:r>
                    </a:p>
                  </a:txBody>
                  <a:tcPr/>
                </a:tc>
                <a:tc hMerge="1">
                  <a:txBody>
                    <a:bodyPr/>
                    <a:lstStyle/>
                    <a:p>
                      <a:endParaRPr lang="es-MX"/>
                    </a:p>
                  </a:txBody>
                  <a:tcPr/>
                </a:tc>
                <a:tc>
                  <a:txBody>
                    <a:bodyPr/>
                    <a:lstStyle/>
                    <a:p>
                      <a:pPr algn="ctr"/>
                      <a:r>
                        <a:rPr lang="es-MX" sz="1600" b="1" dirty="0"/>
                        <a:t>30</a:t>
                      </a:r>
                    </a:p>
                  </a:txBody>
                  <a:tcPr/>
                </a:tc>
                <a:extLst>
                  <a:ext uri="{0D108BD9-81ED-4DB2-BD59-A6C34878D82A}">
                    <a16:rowId xmlns:a16="http://schemas.microsoft.com/office/drawing/2014/main" val="10008"/>
                  </a:ext>
                </a:extLst>
              </a:tr>
              <a:tr h="263867">
                <a:tc gridSpan="2">
                  <a:txBody>
                    <a:bodyPr/>
                    <a:lstStyle/>
                    <a:p>
                      <a:r>
                        <a:rPr lang="es-MX" sz="1600" b="1" dirty="0"/>
                        <a:t>A.M.E General</a:t>
                      </a:r>
                    </a:p>
                  </a:txBody>
                  <a:tcPr/>
                </a:tc>
                <a:tc hMerge="1">
                  <a:txBody>
                    <a:bodyPr/>
                    <a:lstStyle/>
                    <a:p>
                      <a:endParaRPr lang="es-MX"/>
                    </a:p>
                  </a:txBody>
                  <a:tcPr/>
                </a:tc>
                <a:tc>
                  <a:txBody>
                    <a:bodyPr/>
                    <a:lstStyle/>
                    <a:p>
                      <a:pPr algn="ctr"/>
                      <a:r>
                        <a:rPr lang="es-MX" sz="1600" b="1" dirty="0"/>
                        <a:t>31</a:t>
                      </a:r>
                    </a:p>
                  </a:txBody>
                  <a:tcPr/>
                </a:tc>
                <a:extLst>
                  <a:ext uri="{0D108BD9-81ED-4DB2-BD59-A6C34878D82A}">
                    <a16:rowId xmlns:a16="http://schemas.microsoft.com/office/drawing/2014/main" val="10009"/>
                  </a:ext>
                </a:extLst>
              </a:tr>
              <a:tr h="406038">
                <a:tc gridSpan="2">
                  <a:txBody>
                    <a:bodyPr/>
                    <a:lstStyle/>
                    <a:p>
                      <a:r>
                        <a:rPr lang="es-MX" sz="1600" b="1" dirty="0"/>
                        <a:t>E.I.P Elaboración</a:t>
                      </a:r>
                      <a:r>
                        <a:rPr lang="es-MX" sz="1600" b="1" baseline="0" dirty="0"/>
                        <a:t> del Proyecto (tiempos dedicados al proyecto semanalmente)</a:t>
                      </a:r>
                      <a:endParaRPr lang="es-MX" sz="1600" b="1" dirty="0"/>
                    </a:p>
                  </a:txBody>
                  <a:tcPr/>
                </a:tc>
                <a:tc hMerge="1">
                  <a:txBody>
                    <a:bodyPr/>
                    <a:lstStyle/>
                    <a:p>
                      <a:endParaRPr lang="es-MX"/>
                    </a:p>
                  </a:txBody>
                  <a:tcPr/>
                </a:tc>
                <a:tc>
                  <a:txBody>
                    <a:bodyPr/>
                    <a:lstStyle/>
                    <a:p>
                      <a:pPr algn="ctr"/>
                      <a:r>
                        <a:rPr lang="es-MX" sz="1600" b="1" dirty="0"/>
                        <a:t>32</a:t>
                      </a:r>
                    </a:p>
                  </a:txBody>
                  <a:tcPr/>
                </a:tc>
                <a:extLst>
                  <a:ext uri="{0D108BD9-81ED-4DB2-BD59-A6C34878D82A}">
                    <a16:rowId xmlns:a16="http://schemas.microsoft.com/office/drawing/2014/main" val="10010"/>
                  </a:ext>
                </a:extLst>
              </a:tr>
              <a:tr h="170621">
                <a:tc gridSpan="2">
                  <a:txBody>
                    <a:bodyPr/>
                    <a:lstStyle/>
                    <a:p>
                      <a:r>
                        <a:rPr lang="es-MX" sz="1600" b="1" dirty="0"/>
                        <a:t>E.I.P Resumen</a:t>
                      </a:r>
                    </a:p>
                  </a:txBody>
                  <a:tcPr/>
                </a:tc>
                <a:tc hMerge="1">
                  <a:txBody>
                    <a:bodyPr/>
                    <a:lstStyle/>
                    <a:p>
                      <a:endParaRPr lang="es-MX"/>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600" b="1" dirty="0"/>
                        <a:t>33</a:t>
                      </a:r>
                    </a:p>
                  </a:txBody>
                  <a:tcPr/>
                </a:tc>
                <a:extLst>
                  <a:ext uri="{0D108BD9-81ED-4DB2-BD59-A6C34878D82A}">
                    <a16:rowId xmlns:a16="http://schemas.microsoft.com/office/drawing/2014/main" val="2769171240"/>
                  </a:ext>
                </a:extLst>
              </a:tr>
              <a:tr h="485584">
                <a:tc gridSpan="2">
                  <a:txBody>
                    <a:bodyPr/>
                    <a:lstStyle/>
                    <a:p>
                      <a:r>
                        <a:rPr lang="es-MX" sz="1600" b="1" dirty="0"/>
                        <a:t>E.I.P Elaboración</a:t>
                      </a:r>
                      <a:r>
                        <a:rPr lang="es-MX" sz="1600" b="1" baseline="0" dirty="0"/>
                        <a:t> del Proyecto Evaluación (Cronograma de actividades)</a:t>
                      </a:r>
                      <a:endParaRPr lang="es-MX" sz="1600" b="1" dirty="0"/>
                    </a:p>
                  </a:txBody>
                  <a:tcPr/>
                </a:tc>
                <a:tc hMerge="1">
                  <a:txBody>
                    <a:bodyPr/>
                    <a:lstStyle/>
                    <a:p>
                      <a:endParaRPr lang="es-MX"/>
                    </a:p>
                  </a:txBody>
                  <a:tcPr/>
                </a:tc>
                <a:tc>
                  <a:txBody>
                    <a:bodyPr/>
                    <a:lstStyle/>
                    <a:p>
                      <a:pPr algn="ctr"/>
                      <a:r>
                        <a:rPr lang="es-MX" sz="1600" b="1" dirty="0"/>
                        <a:t>34</a:t>
                      </a:r>
                    </a:p>
                  </a:txBody>
                  <a:tcPr/>
                </a:tc>
                <a:extLst>
                  <a:ext uri="{0D108BD9-81ED-4DB2-BD59-A6C34878D82A}">
                    <a16:rowId xmlns:a16="http://schemas.microsoft.com/office/drawing/2014/main" val="3194292300"/>
                  </a:ext>
                </a:extLst>
              </a:tr>
            </a:tbl>
          </a:graphicData>
        </a:graphic>
      </p:graphicFrame>
    </p:spTree>
    <p:extLst>
      <p:ext uri="{BB962C8B-B14F-4D97-AF65-F5344CB8AC3E}">
        <p14:creationId xmlns:p14="http://schemas.microsoft.com/office/powerpoint/2010/main" val="331913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3 Título"/>
          <p:cNvSpPr txBox="1">
            <a:spLocks/>
          </p:cNvSpPr>
          <p:nvPr/>
        </p:nvSpPr>
        <p:spPr>
          <a:xfrm>
            <a:off x="1294185" y="1296905"/>
            <a:ext cx="7200801" cy="9084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dirty="0">
                <a:ln w="0"/>
                <a:solidFill>
                  <a:schemeClr val="accent3"/>
                </a:solidFill>
              </a:rPr>
              <a:t>C.A.I.A.C. Conclusiones Generales Interdisciplinariedad</a:t>
            </a:r>
          </a:p>
          <a:p>
            <a:endParaRPr lang="es-MX" sz="2400" b="1" dirty="0"/>
          </a:p>
        </p:txBody>
      </p:sp>
      <p:graphicFrame>
        <p:nvGraphicFramePr>
          <p:cNvPr id="4" name="Tabla 3"/>
          <p:cNvGraphicFramePr>
            <a:graphicFrameLocks noGrp="1"/>
          </p:cNvGraphicFramePr>
          <p:nvPr>
            <p:extLst>
              <p:ext uri="{D42A27DB-BD31-4B8C-83A1-F6EECF244321}">
                <p14:modId xmlns:p14="http://schemas.microsoft.com/office/powerpoint/2010/main" val="1610451188"/>
              </p:ext>
            </p:extLst>
          </p:nvPr>
        </p:nvGraphicFramePr>
        <p:xfrm>
          <a:off x="325622" y="2221552"/>
          <a:ext cx="8193981" cy="4468297"/>
        </p:xfrm>
        <a:graphic>
          <a:graphicData uri="http://schemas.openxmlformats.org/drawingml/2006/table">
            <a:tbl>
              <a:tblPr>
                <a:tableStyleId>{284E427A-3D55-4303-BF80-6455036E1DE7}</a:tableStyleId>
              </a:tblPr>
              <a:tblGrid>
                <a:gridCol w="1377430">
                  <a:extLst>
                    <a:ext uri="{9D8B030D-6E8A-4147-A177-3AD203B41FA5}">
                      <a16:colId xmlns:a16="http://schemas.microsoft.com/office/drawing/2014/main" val="20000"/>
                    </a:ext>
                  </a:extLst>
                </a:gridCol>
                <a:gridCol w="6816551">
                  <a:extLst>
                    <a:ext uri="{9D8B030D-6E8A-4147-A177-3AD203B41FA5}">
                      <a16:colId xmlns:a16="http://schemas.microsoft.com/office/drawing/2014/main" val="20001"/>
                    </a:ext>
                  </a:extLst>
                </a:gridCol>
              </a:tblGrid>
              <a:tr h="475911">
                <a:tc gridSpan="2">
                  <a:txBody>
                    <a:bodyPr/>
                    <a:lstStyle/>
                    <a:p>
                      <a:pPr algn="ctr">
                        <a:lnSpc>
                          <a:spcPct val="115000"/>
                        </a:lnSpc>
                        <a:spcAft>
                          <a:spcPts val="0"/>
                        </a:spcAft>
                      </a:pPr>
                      <a:r>
                        <a:rPr lang="es-ES" sz="1500" b="1" dirty="0">
                          <a:effectLst/>
                        </a:rPr>
                        <a:t>LA INTERDISCIPLINARIEDAD</a:t>
                      </a:r>
                      <a:endParaRPr lang="es-MX" sz="1500" b="1" dirty="0">
                        <a:solidFill>
                          <a:srgbClr val="000000"/>
                        </a:solidFill>
                        <a:effectLst/>
                        <a:latin typeface="Arial" panose="020B0604020202020204" pitchFamily="34" charset="0"/>
                        <a:ea typeface="Arial" panose="020B0604020202020204" pitchFamily="34" charset="0"/>
                      </a:endParaRPr>
                    </a:p>
                  </a:txBody>
                  <a:tcPr marL="53520" marR="53520" marT="53520" marB="53520"/>
                </a:tc>
                <a:tc hMerge="1">
                  <a:txBody>
                    <a:bodyPr/>
                    <a:lstStyle/>
                    <a:p>
                      <a:endParaRPr lang="es-MX"/>
                    </a:p>
                  </a:txBody>
                  <a:tcPr/>
                </a:tc>
                <a:extLst>
                  <a:ext uri="{0D108BD9-81ED-4DB2-BD59-A6C34878D82A}">
                    <a16:rowId xmlns:a16="http://schemas.microsoft.com/office/drawing/2014/main" val="10000"/>
                  </a:ext>
                </a:extLst>
              </a:tr>
              <a:tr h="791080">
                <a:tc>
                  <a:txBody>
                    <a:bodyPr/>
                    <a:lstStyle/>
                    <a:p>
                      <a:pPr algn="ctr">
                        <a:lnSpc>
                          <a:spcPct val="115000"/>
                        </a:lnSpc>
                        <a:spcAft>
                          <a:spcPts val="0"/>
                        </a:spcAft>
                      </a:pPr>
                      <a:r>
                        <a:rPr lang="es-ES" sz="1300" dirty="0">
                          <a:effectLst/>
                        </a:rPr>
                        <a:t>1. ¿Qué es?</a:t>
                      </a:r>
                      <a:endParaRPr lang="es-MX" sz="1300" dirty="0">
                        <a:solidFill>
                          <a:srgbClr val="000000"/>
                        </a:solidFill>
                        <a:effectLst/>
                        <a:latin typeface="Arial" panose="020B0604020202020204" pitchFamily="34" charset="0"/>
                        <a:ea typeface="Arial" panose="020B0604020202020204" pitchFamily="34" charset="0"/>
                      </a:endParaRPr>
                    </a:p>
                  </a:txBody>
                  <a:tcPr marL="53520" marR="53520" marT="53520" marB="53520" anchor="ctr"/>
                </a:tc>
                <a:tc>
                  <a:txBody>
                    <a:bodyPr/>
                    <a:lstStyle/>
                    <a:p>
                      <a:pPr>
                        <a:lnSpc>
                          <a:spcPct val="115000"/>
                        </a:lnSpc>
                        <a:spcAft>
                          <a:spcPts val="0"/>
                        </a:spcAft>
                      </a:pPr>
                      <a:r>
                        <a:rPr lang="es-ES" sz="1300" dirty="0">
                          <a:effectLst/>
                        </a:rPr>
                        <a:t>Es la conexión entre varias disciplinas, para alcanzar un fin en común; esto con el objetivo de darle solución a las diversas problemáticas logrando así un aprendizaje significativo.</a:t>
                      </a:r>
                      <a:endParaRPr lang="es-MX" sz="1300" dirty="0">
                        <a:solidFill>
                          <a:srgbClr val="000000"/>
                        </a:solidFill>
                        <a:effectLst/>
                        <a:latin typeface="Arial" panose="020B0604020202020204" pitchFamily="34" charset="0"/>
                        <a:ea typeface="Arial" panose="020B0604020202020204" pitchFamily="34" charset="0"/>
                      </a:endParaRPr>
                    </a:p>
                  </a:txBody>
                  <a:tcPr marL="53520" marR="53520" marT="53520" marB="53520" anchor="ctr"/>
                </a:tc>
                <a:extLst>
                  <a:ext uri="{0D108BD9-81ED-4DB2-BD59-A6C34878D82A}">
                    <a16:rowId xmlns:a16="http://schemas.microsoft.com/office/drawing/2014/main" val="10001"/>
                  </a:ext>
                </a:extLst>
              </a:tr>
              <a:tr h="1241362">
                <a:tc>
                  <a:txBody>
                    <a:bodyPr/>
                    <a:lstStyle/>
                    <a:p>
                      <a:pPr algn="ctr">
                        <a:lnSpc>
                          <a:spcPct val="115000"/>
                        </a:lnSpc>
                        <a:spcAft>
                          <a:spcPts val="0"/>
                        </a:spcAft>
                      </a:pPr>
                      <a:r>
                        <a:rPr lang="es-ES" sz="1300" dirty="0">
                          <a:effectLst/>
                        </a:rPr>
                        <a:t>2. ¿Qué</a:t>
                      </a:r>
                      <a:r>
                        <a:rPr lang="es-MX" sz="1300" baseline="0" dirty="0">
                          <a:effectLst/>
                        </a:rPr>
                        <a:t> </a:t>
                      </a:r>
                      <a:r>
                        <a:rPr lang="es-ES" sz="1300" dirty="0">
                          <a:effectLst/>
                        </a:rPr>
                        <a:t>características </a:t>
                      </a:r>
                      <a:endParaRPr lang="es-MX" sz="1300" dirty="0">
                        <a:effectLst/>
                      </a:endParaRPr>
                    </a:p>
                    <a:p>
                      <a:pPr algn="ctr">
                        <a:lnSpc>
                          <a:spcPct val="115000"/>
                        </a:lnSpc>
                        <a:spcAft>
                          <a:spcPts val="0"/>
                        </a:spcAft>
                      </a:pPr>
                      <a:r>
                        <a:rPr lang="es-ES" sz="1300" dirty="0">
                          <a:effectLst/>
                        </a:rPr>
                        <a:t>    tiene ?</a:t>
                      </a:r>
                      <a:endParaRPr lang="es-MX" sz="1300" dirty="0">
                        <a:solidFill>
                          <a:srgbClr val="000000"/>
                        </a:solidFill>
                        <a:effectLst/>
                        <a:latin typeface="Arial" panose="020B0604020202020204" pitchFamily="34" charset="0"/>
                        <a:ea typeface="Arial" panose="020B0604020202020204" pitchFamily="34" charset="0"/>
                      </a:endParaRPr>
                    </a:p>
                  </a:txBody>
                  <a:tcPr marL="53520" marR="53520" marT="53520" marB="53520" anchor="ctr"/>
                </a:tc>
                <a:tc>
                  <a:txBody>
                    <a:bodyPr/>
                    <a:lstStyle/>
                    <a:p>
                      <a:pPr marL="342900" lvl="0" indent="-342900">
                        <a:lnSpc>
                          <a:spcPct val="115000"/>
                        </a:lnSpc>
                        <a:spcAft>
                          <a:spcPts val="0"/>
                        </a:spcAft>
                        <a:buFont typeface="Symbol" panose="05050102010706020507" pitchFamily="18" charset="2"/>
                        <a:buChar char=""/>
                      </a:pPr>
                      <a:r>
                        <a:rPr lang="es-ES" sz="1300" dirty="0">
                          <a:effectLst/>
                        </a:rPr>
                        <a:t>Integrar y establecer un vínculo de los contenidos de las diferentes disciplinas.</a:t>
                      </a:r>
                      <a:endParaRPr lang="es-MX" sz="1300" dirty="0">
                        <a:effectLst/>
                      </a:endParaRPr>
                    </a:p>
                    <a:p>
                      <a:pPr>
                        <a:lnSpc>
                          <a:spcPct val="115000"/>
                        </a:lnSpc>
                        <a:spcAft>
                          <a:spcPts val="0"/>
                        </a:spcAft>
                      </a:pPr>
                      <a:r>
                        <a:rPr lang="es-ES" sz="1300" dirty="0">
                          <a:effectLst/>
                        </a:rPr>
                        <a:t> </a:t>
                      </a:r>
                      <a:endParaRPr lang="es-MX" sz="1300" dirty="0">
                        <a:effectLst/>
                      </a:endParaRPr>
                    </a:p>
                    <a:p>
                      <a:pPr marL="342900" lvl="0" indent="-342900">
                        <a:lnSpc>
                          <a:spcPct val="115000"/>
                        </a:lnSpc>
                        <a:spcAft>
                          <a:spcPts val="0"/>
                        </a:spcAft>
                        <a:buFont typeface="Symbol" panose="05050102010706020507" pitchFamily="18" charset="2"/>
                        <a:buChar char=""/>
                      </a:pPr>
                      <a:r>
                        <a:rPr lang="es-ES" sz="1300" dirty="0">
                          <a:effectLst/>
                        </a:rPr>
                        <a:t>Un proyecto en común, que integra a los participantes en un trabajo colaborativo.</a:t>
                      </a:r>
                      <a:endParaRPr lang="es-MX" sz="1300" dirty="0">
                        <a:solidFill>
                          <a:srgbClr val="000000"/>
                        </a:solidFill>
                        <a:effectLst/>
                        <a:latin typeface="Arial" panose="020B0604020202020204" pitchFamily="34" charset="0"/>
                        <a:ea typeface="Arial" panose="020B0604020202020204" pitchFamily="34" charset="0"/>
                      </a:endParaRPr>
                    </a:p>
                  </a:txBody>
                  <a:tcPr marL="53520" marR="53520" marT="53520" marB="53520" anchor="ctr"/>
                </a:tc>
                <a:extLst>
                  <a:ext uri="{0D108BD9-81ED-4DB2-BD59-A6C34878D82A}">
                    <a16:rowId xmlns:a16="http://schemas.microsoft.com/office/drawing/2014/main" val="10002"/>
                  </a:ext>
                </a:extLst>
              </a:tr>
              <a:tr h="1959944">
                <a:tc>
                  <a:txBody>
                    <a:bodyPr/>
                    <a:lstStyle/>
                    <a:p>
                      <a:pPr algn="ctr">
                        <a:lnSpc>
                          <a:spcPct val="115000"/>
                        </a:lnSpc>
                        <a:spcAft>
                          <a:spcPts val="0"/>
                        </a:spcAft>
                      </a:pPr>
                      <a:r>
                        <a:rPr lang="es-ES" sz="1300" dirty="0">
                          <a:effectLst/>
                        </a:rPr>
                        <a:t>3. ¿Por qué es </a:t>
                      </a:r>
                      <a:endParaRPr lang="es-MX" sz="1300" dirty="0">
                        <a:effectLst/>
                      </a:endParaRPr>
                    </a:p>
                    <a:p>
                      <a:pPr algn="ctr">
                        <a:lnSpc>
                          <a:spcPct val="115000"/>
                        </a:lnSpc>
                        <a:spcAft>
                          <a:spcPts val="0"/>
                        </a:spcAft>
                      </a:pPr>
                      <a:r>
                        <a:rPr lang="es-ES" sz="1300" dirty="0">
                          <a:effectLst/>
                        </a:rPr>
                        <a:t>    importante</a:t>
                      </a:r>
                      <a:r>
                        <a:rPr lang="es-ES" sz="1300" baseline="0" dirty="0">
                          <a:effectLst/>
                        </a:rPr>
                        <a:t> </a:t>
                      </a:r>
                      <a:r>
                        <a:rPr lang="es-ES" sz="1300" dirty="0">
                          <a:effectLst/>
                        </a:rPr>
                        <a:t>en la</a:t>
                      </a:r>
                      <a:r>
                        <a:rPr lang="es-ES" sz="1300" baseline="0" dirty="0">
                          <a:effectLst/>
                        </a:rPr>
                        <a:t> </a:t>
                      </a:r>
                      <a:r>
                        <a:rPr lang="es-ES" sz="1300" dirty="0">
                          <a:effectLst/>
                        </a:rPr>
                        <a:t>educación?</a:t>
                      </a:r>
                      <a:endParaRPr lang="es-MX" sz="1300" dirty="0">
                        <a:solidFill>
                          <a:srgbClr val="000000"/>
                        </a:solidFill>
                        <a:effectLst/>
                        <a:latin typeface="Arial" panose="020B0604020202020204" pitchFamily="34" charset="0"/>
                        <a:ea typeface="Arial" panose="020B0604020202020204" pitchFamily="34" charset="0"/>
                      </a:endParaRPr>
                    </a:p>
                  </a:txBody>
                  <a:tcPr marL="53520" marR="53520" marT="53520" marB="53520" anchor="ctr"/>
                </a:tc>
                <a:tc>
                  <a:txBody>
                    <a:bodyPr/>
                    <a:lstStyle/>
                    <a:p>
                      <a:pPr marL="342900" lvl="0" indent="-342900">
                        <a:lnSpc>
                          <a:spcPct val="115000"/>
                        </a:lnSpc>
                        <a:spcAft>
                          <a:spcPts val="0"/>
                        </a:spcAft>
                        <a:buFont typeface="Symbol" panose="05050102010706020507" pitchFamily="18" charset="2"/>
                        <a:buChar char=""/>
                      </a:pPr>
                      <a:r>
                        <a:rPr lang="es-ES" sz="1300" dirty="0">
                          <a:effectLst/>
                        </a:rPr>
                        <a:t>Porque estimula la creatividad</a:t>
                      </a:r>
                      <a:endParaRPr lang="es-MX" sz="1300" dirty="0">
                        <a:effectLst/>
                      </a:endParaRPr>
                    </a:p>
                    <a:p>
                      <a:pPr>
                        <a:lnSpc>
                          <a:spcPct val="115000"/>
                        </a:lnSpc>
                        <a:spcAft>
                          <a:spcPts val="0"/>
                        </a:spcAft>
                      </a:pPr>
                      <a:r>
                        <a:rPr lang="es-ES" sz="1300" dirty="0">
                          <a:effectLst/>
                        </a:rPr>
                        <a:t> </a:t>
                      </a:r>
                      <a:endParaRPr lang="es-MX" sz="1300" dirty="0">
                        <a:effectLst/>
                      </a:endParaRPr>
                    </a:p>
                    <a:p>
                      <a:pPr marL="342900" lvl="0" indent="-342900">
                        <a:lnSpc>
                          <a:spcPct val="115000"/>
                        </a:lnSpc>
                        <a:spcAft>
                          <a:spcPts val="0"/>
                        </a:spcAft>
                        <a:buFont typeface="Symbol" panose="05050102010706020507" pitchFamily="18" charset="2"/>
                        <a:buChar char=""/>
                      </a:pPr>
                      <a:r>
                        <a:rPr lang="es-ES" sz="1300" dirty="0">
                          <a:effectLst/>
                        </a:rPr>
                        <a:t>Porque los alumnos deben de encontrar la  relación de las disciplinas y la importancia que tienen en su vida diaria.</a:t>
                      </a:r>
                      <a:endParaRPr lang="es-MX" sz="1300" dirty="0">
                        <a:effectLst/>
                      </a:endParaRPr>
                    </a:p>
                    <a:p>
                      <a:pPr marL="457200">
                        <a:lnSpc>
                          <a:spcPct val="115000"/>
                        </a:lnSpc>
                        <a:spcAft>
                          <a:spcPts val="0"/>
                        </a:spcAft>
                      </a:pPr>
                      <a:r>
                        <a:rPr lang="es-ES" sz="1300" dirty="0">
                          <a:effectLst/>
                        </a:rPr>
                        <a:t> </a:t>
                      </a:r>
                      <a:endParaRPr lang="es-MX" sz="1300" dirty="0">
                        <a:effectLst/>
                      </a:endParaRPr>
                    </a:p>
                    <a:p>
                      <a:pPr marL="342900" lvl="0" indent="-342900">
                        <a:lnSpc>
                          <a:spcPct val="115000"/>
                        </a:lnSpc>
                        <a:spcAft>
                          <a:spcPts val="0"/>
                        </a:spcAft>
                        <a:buFont typeface="Symbol" panose="05050102010706020507" pitchFamily="18" charset="2"/>
                        <a:buChar char=""/>
                      </a:pPr>
                      <a:r>
                        <a:rPr lang="es-ES" sz="1300" dirty="0">
                          <a:effectLst/>
                        </a:rPr>
                        <a:t>Permite que las disciplinas sean vistas como indispensables en todos los procesos de formación, así como implementación en diferentes etapas del crecimiento personal y profesional.</a:t>
                      </a:r>
                      <a:endParaRPr lang="es-MX" sz="1300" dirty="0">
                        <a:solidFill>
                          <a:srgbClr val="000000"/>
                        </a:solidFill>
                        <a:effectLst/>
                        <a:latin typeface="Arial" panose="020B0604020202020204" pitchFamily="34" charset="0"/>
                        <a:ea typeface="Arial" panose="020B0604020202020204" pitchFamily="34" charset="0"/>
                      </a:endParaRPr>
                    </a:p>
                  </a:txBody>
                  <a:tcPr marL="53520" marR="53520" marT="53520" marB="53520" anchor="ctr"/>
                </a:tc>
                <a:extLst>
                  <a:ext uri="{0D108BD9-81ED-4DB2-BD59-A6C34878D82A}">
                    <a16:rowId xmlns:a16="http://schemas.microsoft.com/office/drawing/2014/main" val="10003"/>
                  </a:ext>
                </a:extLst>
              </a:tr>
            </a:tbl>
          </a:graphicData>
        </a:graphic>
      </p:graphicFrame>
      <p:sp>
        <p:nvSpPr>
          <p:cNvPr id="10" name="9 Marcador de número de diapositiva"/>
          <p:cNvSpPr>
            <a:spLocks noGrp="1"/>
          </p:cNvSpPr>
          <p:nvPr>
            <p:ph type="sldNum" sz="quarter" idx="12"/>
          </p:nvPr>
        </p:nvSpPr>
        <p:spPr>
          <a:xfrm>
            <a:off x="7698195" y="6220901"/>
            <a:ext cx="863628" cy="485165"/>
          </a:xfrm>
        </p:spPr>
        <p:txBody>
          <a:bodyPr/>
          <a:lstStyle/>
          <a:p>
            <a:fld id="{9A6F1C68-ABA9-4A26-AF56-1268B70B37B9}" type="slidenum">
              <a:rPr lang="es-MX" sz="2000" smtClean="0">
                <a:solidFill>
                  <a:schemeClr val="bg1"/>
                </a:solidFill>
              </a:rPr>
              <a:pPr/>
              <a:t>7</a:t>
            </a:fld>
            <a:endParaRPr lang="es-MX" sz="2000" dirty="0">
              <a:solidFill>
                <a:schemeClr val="bg1"/>
              </a:solidFill>
            </a:endParaRPr>
          </a:p>
        </p:txBody>
      </p:sp>
    </p:spTree>
    <p:extLst>
      <p:ext uri="{BB962C8B-B14F-4D97-AF65-F5344CB8AC3E}">
        <p14:creationId xmlns:p14="http://schemas.microsoft.com/office/powerpoint/2010/main" val="3385223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3 Título"/>
          <p:cNvSpPr txBox="1">
            <a:spLocks noGrp="1"/>
          </p:cNvSpPr>
          <p:nvPr>
            <p:ph idx="1"/>
          </p:nvPr>
        </p:nvSpPr>
        <p:spPr>
          <a:xfrm>
            <a:off x="749481" y="2564904"/>
            <a:ext cx="7745505" cy="3345234"/>
          </a:xfrm>
          <a:prstGeom prst="rect">
            <a:avLst/>
          </a:prstGeom>
        </p:spPr>
        <p:txBody>
          <a:bodyPr vert="horz" lIns="91440" tIns="45720" rIns="91440" bIns="45720" rtlCol="0" anchor="b">
            <a:noAutofit/>
          </a:bodyPr>
          <a:lstStyle>
            <a:lvl1pPr algn="ctr" defTabSz="914400" rtl="0" eaLnBrk="1" latinLnBrk="0" hangingPunct="1">
              <a:spcBef>
                <a:spcPct val="0"/>
              </a:spcBef>
              <a:buNone/>
              <a:defRPr sz="5400" kern="1200">
                <a:ln w="3175">
                  <a:solidFill>
                    <a:schemeClr val="tx1">
                      <a:alpha val="65000"/>
                    </a:schemeClr>
                  </a:solidFill>
                </a:ln>
                <a:solidFill>
                  <a:schemeClr val="tx1"/>
                </a:solidFill>
                <a:effectLst>
                  <a:outerShdw blurRad="25400" dist="12700" dir="14220000" rotWithShape="0">
                    <a:prstClr val="black">
                      <a:alpha val="50000"/>
                    </a:prst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es-ES" sz="1800" dirty="0">
              <a:effectLst/>
            </a:endParaRPr>
          </a:p>
          <a:p>
            <a:pPr algn="just"/>
            <a:endParaRPr lang="es-ES" sz="1800" dirty="0">
              <a:effectLst/>
            </a:endParaRPr>
          </a:p>
          <a:p>
            <a:pPr algn="just"/>
            <a:endParaRPr lang="es-ES" sz="1800" dirty="0">
              <a:effectLst/>
            </a:endParaRPr>
          </a:p>
          <a:p>
            <a:pPr algn="just"/>
            <a:endParaRPr lang="es-ES" sz="1800" dirty="0">
              <a:effectLst/>
            </a:endParaRPr>
          </a:p>
          <a:p>
            <a:pPr algn="just"/>
            <a:endParaRPr lang="es-ES" sz="1800" dirty="0">
              <a:effectLst/>
            </a:endParaRPr>
          </a:p>
          <a:p>
            <a:pPr algn="just"/>
            <a:endParaRPr lang="es-MX" sz="1800" dirty="0">
              <a:latin typeface="Book Antiqua" pitchFamily="18" charset="0"/>
            </a:endParaRPr>
          </a:p>
        </p:txBody>
      </p:sp>
      <p:sp>
        <p:nvSpPr>
          <p:cNvPr id="7" name="6 Marcador de número de diapositiva"/>
          <p:cNvSpPr>
            <a:spLocks noGrp="1"/>
          </p:cNvSpPr>
          <p:nvPr>
            <p:ph type="sldNum" sz="quarter" idx="12"/>
          </p:nvPr>
        </p:nvSpPr>
        <p:spPr/>
        <p:txBody>
          <a:bodyPr/>
          <a:lstStyle/>
          <a:p>
            <a:fld id="{9A6F1C68-ABA9-4A26-AF56-1268B70B37B9}" type="slidenum">
              <a:rPr lang="es-MX" smtClean="0"/>
              <a:pPr/>
              <a:t>8</a:t>
            </a:fld>
            <a:endParaRPr lang="es-MX"/>
          </a:p>
        </p:txBody>
      </p:sp>
      <p:graphicFrame>
        <p:nvGraphicFramePr>
          <p:cNvPr id="2" name="Tabla 1"/>
          <p:cNvGraphicFramePr>
            <a:graphicFrameLocks noGrp="1"/>
          </p:cNvGraphicFramePr>
          <p:nvPr>
            <p:extLst>
              <p:ext uri="{D42A27DB-BD31-4B8C-83A1-F6EECF244321}">
                <p14:modId xmlns:p14="http://schemas.microsoft.com/office/powerpoint/2010/main" val="825687628"/>
              </p:ext>
            </p:extLst>
          </p:nvPr>
        </p:nvGraphicFramePr>
        <p:xfrm>
          <a:off x="561247" y="2240862"/>
          <a:ext cx="8121972" cy="4269601"/>
        </p:xfrm>
        <a:graphic>
          <a:graphicData uri="http://schemas.openxmlformats.org/drawingml/2006/table">
            <a:tbl>
              <a:tblPr>
                <a:tableStyleId>{284E427A-3D55-4303-BF80-6455036E1DE7}</a:tableStyleId>
              </a:tblPr>
              <a:tblGrid>
                <a:gridCol w="1530372">
                  <a:extLst>
                    <a:ext uri="{9D8B030D-6E8A-4147-A177-3AD203B41FA5}">
                      <a16:colId xmlns:a16="http://schemas.microsoft.com/office/drawing/2014/main" val="20000"/>
                    </a:ext>
                  </a:extLst>
                </a:gridCol>
                <a:gridCol w="6591600">
                  <a:extLst>
                    <a:ext uri="{9D8B030D-6E8A-4147-A177-3AD203B41FA5}">
                      <a16:colId xmlns:a16="http://schemas.microsoft.com/office/drawing/2014/main" val="20001"/>
                    </a:ext>
                  </a:extLst>
                </a:gridCol>
              </a:tblGrid>
              <a:tr h="1843928">
                <a:tc>
                  <a:txBody>
                    <a:bodyPr/>
                    <a:lstStyle/>
                    <a:p>
                      <a:pPr algn="ctr">
                        <a:lnSpc>
                          <a:spcPct val="115000"/>
                        </a:lnSpc>
                        <a:spcAft>
                          <a:spcPts val="0"/>
                        </a:spcAft>
                      </a:pPr>
                      <a:r>
                        <a:rPr lang="es-ES" sz="1300" dirty="0">
                          <a:effectLst/>
                        </a:rPr>
                        <a:t>4. ¿Cómo motivar </a:t>
                      </a:r>
                      <a:endParaRPr lang="es-MX" sz="1300" dirty="0">
                        <a:effectLst/>
                      </a:endParaRPr>
                    </a:p>
                    <a:p>
                      <a:pPr algn="ctr">
                        <a:lnSpc>
                          <a:spcPct val="115000"/>
                        </a:lnSpc>
                        <a:spcAft>
                          <a:spcPts val="0"/>
                        </a:spcAft>
                      </a:pPr>
                      <a:r>
                        <a:rPr lang="es-ES" sz="1300" dirty="0">
                          <a:effectLst/>
                        </a:rPr>
                        <a:t>    a los alumnos</a:t>
                      </a:r>
                      <a:endParaRPr lang="es-MX" sz="1300" dirty="0">
                        <a:effectLst/>
                      </a:endParaRPr>
                    </a:p>
                    <a:p>
                      <a:pPr algn="ctr">
                        <a:lnSpc>
                          <a:spcPct val="115000"/>
                        </a:lnSpc>
                        <a:spcAft>
                          <a:spcPts val="0"/>
                        </a:spcAft>
                      </a:pPr>
                      <a:r>
                        <a:rPr lang="es-ES" sz="1300" dirty="0">
                          <a:effectLst/>
                        </a:rPr>
                        <a:t>    para el trabajo </a:t>
                      </a:r>
                      <a:endParaRPr lang="es-MX" sz="1300" dirty="0">
                        <a:effectLst/>
                      </a:endParaRPr>
                    </a:p>
                    <a:p>
                      <a:pPr algn="ctr">
                        <a:lnSpc>
                          <a:spcPct val="115000"/>
                        </a:lnSpc>
                        <a:spcAft>
                          <a:spcPts val="0"/>
                        </a:spcAft>
                      </a:pPr>
                      <a:r>
                        <a:rPr lang="es-ES" sz="1300" dirty="0">
                          <a:effectLst/>
                        </a:rPr>
                        <a:t>interdisciplinario?</a:t>
                      </a:r>
                      <a:endParaRPr lang="es-MX" sz="1300" dirty="0">
                        <a:solidFill>
                          <a:srgbClr val="000000"/>
                        </a:solidFill>
                        <a:effectLst/>
                        <a:latin typeface="Arial" panose="020B0604020202020204" pitchFamily="34" charset="0"/>
                        <a:ea typeface="Arial" panose="020B0604020202020204" pitchFamily="34" charset="0"/>
                      </a:endParaRPr>
                    </a:p>
                  </a:txBody>
                  <a:tcPr marL="53520" marR="53520" marT="53520" marB="53520" anchor="ctr"/>
                </a:tc>
                <a:tc>
                  <a:txBody>
                    <a:bodyPr/>
                    <a:lstStyle/>
                    <a:p>
                      <a:pPr marL="342900" lvl="0" indent="-342900">
                        <a:lnSpc>
                          <a:spcPct val="115000"/>
                        </a:lnSpc>
                        <a:spcAft>
                          <a:spcPts val="0"/>
                        </a:spcAft>
                        <a:buFont typeface="Symbol" panose="05050102010706020507" pitchFamily="18" charset="2"/>
                        <a:buChar char=""/>
                      </a:pPr>
                      <a:r>
                        <a:rPr lang="es-ES" sz="1300" dirty="0">
                          <a:effectLst/>
                        </a:rPr>
                        <a:t>Partiendo por el docente y la motivación que les transmita a los alumnos.</a:t>
                      </a:r>
                      <a:endParaRPr lang="es-MX" sz="1300" dirty="0">
                        <a:effectLst/>
                      </a:endParaRPr>
                    </a:p>
                    <a:p>
                      <a:pPr>
                        <a:lnSpc>
                          <a:spcPct val="115000"/>
                        </a:lnSpc>
                        <a:spcAft>
                          <a:spcPts val="0"/>
                        </a:spcAft>
                      </a:pPr>
                      <a:r>
                        <a:rPr lang="es-ES" sz="1300" dirty="0">
                          <a:effectLst/>
                        </a:rPr>
                        <a:t> </a:t>
                      </a:r>
                      <a:endParaRPr lang="es-MX" sz="1300" dirty="0">
                        <a:effectLst/>
                      </a:endParaRPr>
                    </a:p>
                    <a:p>
                      <a:pPr marL="342900" lvl="0" indent="-342900">
                        <a:lnSpc>
                          <a:spcPct val="115000"/>
                        </a:lnSpc>
                        <a:spcAft>
                          <a:spcPts val="0"/>
                        </a:spcAft>
                        <a:buFont typeface="Symbol" panose="05050102010706020507" pitchFamily="18" charset="2"/>
                        <a:buChar char=""/>
                      </a:pPr>
                      <a:r>
                        <a:rPr lang="es-ES" sz="1300" dirty="0">
                          <a:effectLst/>
                        </a:rPr>
                        <a:t>Mediante estudios de caso, que se viven cotidianamente, en donde se ven inmersas varias disciplinas.</a:t>
                      </a:r>
                      <a:endParaRPr lang="es-MX" sz="1300" dirty="0">
                        <a:effectLst/>
                      </a:endParaRPr>
                    </a:p>
                    <a:p>
                      <a:pPr>
                        <a:lnSpc>
                          <a:spcPct val="115000"/>
                        </a:lnSpc>
                        <a:spcAft>
                          <a:spcPts val="0"/>
                        </a:spcAft>
                      </a:pPr>
                      <a:r>
                        <a:rPr lang="es-ES" sz="1300" dirty="0">
                          <a:effectLst/>
                        </a:rPr>
                        <a:t> </a:t>
                      </a:r>
                      <a:endParaRPr lang="es-MX" sz="1300" dirty="0">
                        <a:effectLst/>
                      </a:endParaRPr>
                    </a:p>
                    <a:p>
                      <a:pPr marL="342900" lvl="0" indent="-342900">
                        <a:lnSpc>
                          <a:spcPct val="115000"/>
                        </a:lnSpc>
                        <a:spcAft>
                          <a:spcPts val="0"/>
                        </a:spcAft>
                        <a:buFont typeface="Symbol" panose="05050102010706020507" pitchFamily="18" charset="2"/>
                        <a:buChar char=""/>
                      </a:pPr>
                      <a:r>
                        <a:rPr lang="es-ES" sz="1300" dirty="0">
                          <a:effectLst/>
                        </a:rPr>
                        <a:t>Expresando la importancia de éstas así como el vínculo que se genera para la resolución de diferentes problemáticas. </a:t>
                      </a:r>
                      <a:endParaRPr lang="es-MX" sz="1300" dirty="0">
                        <a:solidFill>
                          <a:srgbClr val="000000"/>
                        </a:solidFill>
                        <a:effectLst/>
                        <a:latin typeface="Arial" panose="020B0604020202020204" pitchFamily="34" charset="0"/>
                        <a:ea typeface="Arial" panose="020B0604020202020204" pitchFamily="34" charset="0"/>
                      </a:endParaRPr>
                    </a:p>
                  </a:txBody>
                  <a:tcPr marL="53520" marR="53520" marT="53520" marB="53520"/>
                </a:tc>
                <a:extLst>
                  <a:ext uri="{0D108BD9-81ED-4DB2-BD59-A6C34878D82A}">
                    <a16:rowId xmlns:a16="http://schemas.microsoft.com/office/drawing/2014/main" val="10000"/>
                  </a:ext>
                </a:extLst>
              </a:tr>
              <a:tr h="2425673">
                <a:tc>
                  <a:txBody>
                    <a:bodyPr/>
                    <a:lstStyle/>
                    <a:p>
                      <a:pPr algn="ctr">
                        <a:lnSpc>
                          <a:spcPct val="115000"/>
                        </a:lnSpc>
                        <a:spcAft>
                          <a:spcPts val="0"/>
                        </a:spcAft>
                      </a:pPr>
                      <a:r>
                        <a:rPr lang="es-ES" sz="1300" dirty="0">
                          <a:effectLst/>
                        </a:rPr>
                        <a:t>5. ¿Cuáles son los</a:t>
                      </a:r>
                      <a:r>
                        <a:rPr lang="es-MX" sz="1300" baseline="0" dirty="0">
                          <a:effectLst/>
                        </a:rPr>
                        <a:t> </a:t>
                      </a:r>
                      <a:r>
                        <a:rPr lang="es-ES" sz="1300" dirty="0">
                          <a:effectLst/>
                        </a:rPr>
                        <a:t>prerrequisitos</a:t>
                      </a:r>
                      <a:r>
                        <a:rPr lang="es-ES" sz="1300" baseline="0" dirty="0">
                          <a:effectLst/>
                        </a:rPr>
                        <a:t> </a:t>
                      </a:r>
                      <a:r>
                        <a:rPr lang="es-ES" sz="1300" dirty="0">
                          <a:effectLst/>
                        </a:rPr>
                        <a:t>materiales,</a:t>
                      </a:r>
                      <a:r>
                        <a:rPr lang="es-MX" sz="1300" baseline="0" dirty="0">
                          <a:effectLst/>
                        </a:rPr>
                        <a:t> </a:t>
                      </a:r>
                      <a:r>
                        <a:rPr lang="es-ES" sz="1300" dirty="0">
                          <a:effectLst/>
                        </a:rPr>
                        <a:t>organizacionales</a:t>
                      </a:r>
                      <a:r>
                        <a:rPr lang="es-ES" sz="1300" baseline="0" dirty="0">
                          <a:effectLst/>
                        </a:rPr>
                        <a:t> </a:t>
                      </a:r>
                      <a:r>
                        <a:rPr lang="es-ES" sz="1300" dirty="0">
                          <a:effectLst/>
                        </a:rPr>
                        <a:t>y personales</a:t>
                      </a:r>
                      <a:r>
                        <a:rPr lang="es-ES" sz="1300" baseline="0" dirty="0">
                          <a:effectLst/>
                        </a:rPr>
                        <a:t> </a:t>
                      </a:r>
                      <a:r>
                        <a:rPr lang="es-ES" sz="1300" dirty="0">
                          <a:effectLst/>
                        </a:rPr>
                        <a:t>para la</a:t>
                      </a:r>
                      <a:r>
                        <a:rPr lang="es-MX" sz="1300" baseline="0" dirty="0">
                          <a:effectLst/>
                        </a:rPr>
                        <a:t> </a:t>
                      </a:r>
                      <a:r>
                        <a:rPr lang="es-ES" sz="1300" dirty="0">
                          <a:effectLst/>
                        </a:rPr>
                        <a:t>planeación del trabajo   interdisciplinario?</a:t>
                      </a:r>
                      <a:endParaRPr lang="es-MX" sz="1300" dirty="0">
                        <a:solidFill>
                          <a:srgbClr val="000000"/>
                        </a:solidFill>
                        <a:effectLst/>
                        <a:latin typeface="Arial" panose="020B0604020202020204" pitchFamily="34" charset="0"/>
                        <a:ea typeface="Arial" panose="020B0604020202020204" pitchFamily="34" charset="0"/>
                      </a:endParaRPr>
                    </a:p>
                  </a:txBody>
                  <a:tcPr marL="53520" marR="53520" marT="53520" marB="53520" anchor="ctr"/>
                </a:tc>
                <a:tc>
                  <a:txBody>
                    <a:bodyPr/>
                    <a:lstStyle/>
                    <a:p>
                      <a:pPr marL="342900" lvl="0" indent="-342900">
                        <a:lnSpc>
                          <a:spcPct val="115000"/>
                        </a:lnSpc>
                        <a:spcAft>
                          <a:spcPts val="0"/>
                        </a:spcAft>
                        <a:buFont typeface="Symbol" panose="05050102010706020507" pitchFamily="18" charset="2"/>
                        <a:buChar char=""/>
                      </a:pPr>
                      <a:r>
                        <a:rPr lang="es-ES" sz="1300" dirty="0">
                          <a:effectLst/>
                        </a:rPr>
                        <a:t>Tener un proyecto bien definido, con objetivos y justificación, tiempos y actividades, que le permita al alumno tener claridad de lo que trabajarán durante el ciclo escolar.</a:t>
                      </a:r>
                      <a:endParaRPr lang="es-MX" sz="1300" dirty="0">
                        <a:effectLst/>
                      </a:endParaRPr>
                    </a:p>
                    <a:p>
                      <a:pPr>
                        <a:lnSpc>
                          <a:spcPct val="115000"/>
                        </a:lnSpc>
                        <a:spcAft>
                          <a:spcPts val="0"/>
                        </a:spcAft>
                      </a:pPr>
                      <a:r>
                        <a:rPr lang="es-ES" sz="1300" dirty="0">
                          <a:effectLst/>
                        </a:rPr>
                        <a:t> </a:t>
                      </a:r>
                      <a:endParaRPr lang="es-MX" sz="1300" dirty="0">
                        <a:effectLst/>
                      </a:endParaRPr>
                    </a:p>
                    <a:p>
                      <a:pPr marL="342900" lvl="0" indent="-342900">
                        <a:lnSpc>
                          <a:spcPct val="115000"/>
                        </a:lnSpc>
                        <a:spcAft>
                          <a:spcPts val="0"/>
                        </a:spcAft>
                        <a:buFont typeface="Symbol" panose="05050102010706020507" pitchFamily="18" charset="2"/>
                        <a:buChar char=""/>
                      </a:pPr>
                      <a:r>
                        <a:rPr lang="es-ES" sz="1300" dirty="0">
                          <a:effectLst/>
                        </a:rPr>
                        <a:t>Contar con reglas específicas.</a:t>
                      </a:r>
                      <a:endParaRPr lang="es-MX" sz="1300" dirty="0">
                        <a:effectLst/>
                      </a:endParaRPr>
                    </a:p>
                    <a:p>
                      <a:pPr>
                        <a:lnSpc>
                          <a:spcPct val="115000"/>
                        </a:lnSpc>
                        <a:spcAft>
                          <a:spcPts val="0"/>
                        </a:spcAft>
                      </a:pPr>
                      <a:r>
                        <a:rPr lang="es-ES" sz="1300" dirty="0">
                          <a:effectLst/>
                        </a:rPr>
                        <a:t> </a:t>
                      </a:r>
                      <a:endParaRPr lang="es-MX" sz="1300" dirty="0">
                        <a:effectLst/>
                      </a:endParaRPr>
                    </a:p>
                    <a:p>
                      <a:pPr marL="342900" lvl="0" indent="-342900">
                        <a:lnSpc>
                          <a:spcPct val="115000"/>
                        </a:lnSpc>
                        <a:spcAft>
                          <a:spcPts val="0"/>
                        </a:spcAft>
                        <a:buFont typeface="Symbol" panose="05050102010706020507" pitchFamily="18" charset="2"/>
                        <a:buChar char=""/>
                      </a:pPr>
                      <a:r>
                        <a:rPr lang="es-ES" sz="1300" dirty="0">
                          <a:effectLst/>
                        </a:rPr>
                        <a:t>Contemplar el proyecto en escala de evaluación.</a:t>
                      </a:r>
                      <a:endParaRPr lang="es-MX" sz="1300" dirty="0">
                        <a:solidFill>
                          <a:srgbClr val="000000"/>
                        </a:solidFill>
                        <a:effectLst/>
                        <a:latin typeface="Arial" panose="020B0604020202020204" pitchFamily="34" charset="0"/>
                        <a:ea typeface="Arial" panose="020B0604020202020204" pitchFamily="34" charset="0"/>
                      </a:endParaRPr>
                    </a:p>
                  </a:txBody>
                  <a:tcPr marL="53520" marR="53520" marT="53520" marB="53520" anchor="ctr"/>
                </a:tc>
                <a:extLst>
                  <a:ext uri="{0D108BD9-81ED-4DB2-BD59-A6C34878D82A}">
                    <a16:rowId xmlns:a16="http://schemas.microsoft.com/office/drawing/2014/main" val="10001"/>
                  </a:ext>
                </a:extLst>
              </a:tr>
            </a:tbl>
          </a:graphicData>
        </a:graphic>
      </p:graphicFrame>
      <p:sp>
        <p:nvSpPr>
          <p:cNvPr id="3" name="Rectángulo 2"/>
          <p:cNvSpPr/>
          <p:nvPr/>
        </p:nvSpPr>
        <p:spPr>
          <a:xfrm>
            <a:off x="8130009" y="6256627"/>
            <a:ext cx="306494" cy="369332"/>
          </a:xfrm>
          <a:prstGeom prst="rect">
            <a:avLst/>
          </a:prstGeom>
        </p:spPr>
        <p:txBody>
          <a:bodyPr wrap="none">
            <a:spAutoFit/>
          </a:bodyPr>
          <a:lstStyle/>
          <a:p>
            <a:r>
              <a:rPr lang="es-MX" dirty="0">
                <a:solidFill>
                  <a:schemeClr val="bg1"/>
                </a:solidFill>
              </a:rPr>
              <a:t>8</a:t>
            </a:r>
          </a:p>
        </p:txBody>
      </p:sp>
    </p:spTree>
    <p:extLst>
      <p:ext uri="{BB962C8B-B14F-4D97-AF65-F5344CB8AC3E}">
        <p14:creationId xmlns:p14="http://schemas.microsoft.com/office/powerpoint/2010/main" val="1173809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365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6672"/>
            <a:ext cx="65103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25101"/>
            <a:ext cx="5700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a 6"/>
          <p:cNvGraphicFramePr>
            <a:graphicFrameLocks noGrp="1"/>
          </p:cNvGraphicFramePr>
          <p:nvPr>
            <p:extLst>
              <p:ext uri="{D42A27DB-BD31-4B8C-83A1-F6EECF244321}">
                <p14:modId xmlns:p14="http://schemas.microsoft.com/office/powerpoint/2010/main" val="678980993"/>
              </p:ext>
            </p:extLst>
          </p:nvPr>
        </p:nvGraphicFramePr>
        <p:xfrm>
          <a:off x="628066" y="2205336"/>
          <a:ext cx="8049964" cy="3959968"/>
        </p:xfrm>
        <a:graphic>
          <a:graphicData uri="http://schemas.openxmlformats.org/drawingml/2006/table">
            <a:tbl>
              <a:tblPr>
                <a:tableStyleId>{284E427A-3D55-4303-BF80-6455036E1DE7}</a:tableStyleId>
              </a:tblPr>
              <a:tblGrid>
                <a:gridCol w="1423654">
                  <a:extLst>
                    <a:ext uri="{9D8B030D-6E8A-4147-A177-3AD203B41FA5}">
                      <a16:colId xmlns:a16="http://schemas.microsoft.com/office/drawing/2014/main" val="20000"/>
                    </a:ext>
                  </a:extLst>
                </a:gridCol>
                <a:gridCol w="6626310">
                  <a:extLst>
                    <a:ext uri="{9D8B030D-6E8A-4147-A177-3AD203B41FA5}">
                      <a16:colId xmlns:a16="http://schemas.microsoft.com/office/drawing/2014/main" val="20001"/>
                    </a:ext>
                  </a:extLst>
                </a:gridCol>
              </a:tblGrid>
              <a:tr h="373822">
                <a:tc gridSpan="2">
                  <a:txBody>
                    <a:bodyPr/>
                    <a:lstStyle/>
                    <a:p>
                      <a:pPr algn="ctr">
                        <a:lnSpc>
                          <a:spcPct val="115000"/>
                        </a:lnSpc>
                        <a:spcAft>
                          <a:spcPts val="0"/>
                        </a:spcAft>
                      </a:pPr>
                      <a:r>
                        <a:rPr lang="es-ES" sz="1500" b="1" dirty="0">
                          <a:effectLst/>
                        </a:rPr>
                        <a:t>EL APRENDIZAJE COOPERATIVO</a:t>
                      </a:r>
                      <a:endParaRPr lang="es-MX" sz="1500" b="1" dirty="0">
                        <a:solidFill>
                          <a:srgbClr val="000000"/>
                        </a:solidFill>
                        <a:effectLst/>
                        <a:latin typeface="Arial" panose="020B0604020202020204" pitchFamily="34" charset="0"/>
                        <a:ea typeface="Arial" panose="020B0604020202020204" pitchFamily="34" charset="0"/>
                      </a:endParaRPr>
                    </a:p>
                  </a:txBody>
                  <a:tcPr marL="53520" marR="53520" marT="53520" marB="53520" anchor="ctr"/>
                </a:tc>
                <a:tc hMerge="1">
                  <a:txBody>
                    <a:bodyPr/>
                    <a:lstStyle/>
                    <a:p>
                      <a:endParaRPr lang="es-MX"/>
                    </a:p>
                  </a:txBody>
                  <a:tcPr/>
                </a:tc>
                <a:extLst>
                  <a:ext uri="{0D108BD9-81ED-4DB2-BD59-A6C34878D82A}">
                    <a16:rowId xmlns:a16="http://schemas.microsoft.com/office/drawing/2014/main" val="10000"/>
                  </a:ext>
                </a:extLst>
              </a:tr>
              <a:tr h="866231">
                <a:tc>
                  <a:txBody>
                    <a:bodyPr/>
                    <a:lstStyle/>
                    <a:p>
                      <a:pPr algn="ctr">
                        <a:lnSpc>
                          <a:spcPct val="115000"/>
                        </a:lnSpc>
                        <a:spcAft>
                          <a:spcPts val="0"/>
                        </a:spcAft>
                      </a:pPr>
                      <a:r>
                        <a:rPr lang="es-ES" sz="1300">
                          <a:effectLst/>
                        </a:rPr>
                        <a:t>1. ¿Qué es?</a:t>
                      </a:r>
                      <a:endParaRPr lang="es-MX" sz="1300">
                        <a:solidFill>
                          <a:srgbClr val="000000"/>
                        </a:solidFill>
                        <a:effectLst/>
                        <a:latin typeface="Arial" panose="020B0604020202020204" pitchFamily="34" charset="0"/>
                        <a:ea typeface="Arial" panose="020B0604020202020204" pitchFamily="34" charset="0"/>
                      </a:endParaRPr>
                    </a:p>
                  </a:txBody>
                  <a:tcPr marL="53520" marR="53520" marT="53520" marB="53520" anchor="ctr"/>
                </a:tc>
                <a:tc>
                  <a:txBody>
                    <a:bodyPr/>
                    <a:lstStyle/>
                    <a:p>
                      <a:pPr>
                        <a:lnSpc>
                          <a:spcPct val="115000"/>
                        </a:lnSpc>
                        <a:spcAft>
                          <a:spcPts val="0"/>
                        </a:spcAft>
                      </a:pPr>
                      <a:r>
                        <a:rPr lang="es-ES" sz="1300" dirty="0">
                          <a:effectLst/>
                        </a:rPr>
                        <a:t>Es el medio para trabajar en equipo, partiendo de diversas ideologías y conocimientos, integrándolos en uno; logrando de esta manera maximizar el aprendizaje para la adquisición de conocimiento.</a:t>
                      </a:r>
                      <a:endParaRPr lang="es-MX" sz="1300" dirty="0">
                        <a:solidFill>
                          <a:srgbClr val="000000"/>
                        </a:solidFill>
                        <a:effectLst/>
                        <a:latin typeface="Arial" panose="020B0604020202020204" pitchFamily="34" charset="0"/>
                        <a:ea typeface="Arial" panose="020B0604020202020204" pitchFamily="34" charset="0"/>
                      </a:endParaRPr>
                    </a:p>
                  </a:txBody>
                  <a:tcPr marL="53520" marR="53520" marT="53520" marB="53520" anchor="ctr"/>
                </a:tc>
                <a:extLst>
                  <a:ext uri="{0D108BD9-81ED-4DB2-BD59-A6C34878D82A}">
                    <a16:rowId xmlns:a16="http://schemas.microsoft.com/office/drawing/2014/main" val="10001"/>
                  </a:ext>
                </a:extLst>
              </a:tr>
              <a:tr h="1113095">
                <a:tc>
                  <a:txBody>
                    <a:bodyPr/>
                    <a:lstStyle/>
                    <a:p>
                      <a:pPr algn="ctr">
                        <a:lnSpc>
                          <a:spcPct val="115000"/>
                        </a:lnSpc>
                        <a:spcAft>
                          <a:spcPts val="0"/>
                        </a:spcAft>
                      </a:pPr>
                      <a:r>
                        <a:rPr lang="es-ES" sz="1300" dirty="0">
                          <a:effectLst/>
                        </a:rPr>
                        <a:t>2. ¿Cuáles son</a:t>
                      </a:r>
                      <a:endParaRPr lang="es-MX" sz="1300" dirty="0">
                        <a:effectLst/>
                      </a:endParaRPr>
                    </a:p>
                    <a:p>
                      <a:pPr algn="ctr">
                        <a:lnSpc>
                          <a:spcPct val="115000"/>
                        </a:lnSpc>
                        <a:spcAft>
                          <a:spcPts val="0"/>
                        </a:spcAft>
                      </a:pPr>
                      <a:r>
                        <a:rPr lang="es-ES" sz="1300" dirty="0">
                          <a:effectLst/>
                        </a:rPr>
                        <a:t>    sus</a:t>
                      </a:r>
                      <a:r>
                        <a:rPr lang="es-ES" sz="1300" baseline="0" dirty="0">
                          <a:effectLst/>
                        </a:rPr>
                        <a:t> </a:t>
                      </a:r>
                      <a:r>
                        <a:rPr lang="es-ES" sz="1300" dirty="0">
                          <a:effectLst/>
                        </a:rPr>
                        <a:t>características?</a:t>
                      </a:r>
                      <a:endParaRPr lang="es-MX" sz="1300" dirty="0">
                        <a:solidFill>
                          <a:srgbClr val="000000"/>
                        </a:solidFill>
                        <a:effectLst/>
                        <a:latin typeface="Arial" panose="020B0604020202020204" pitchFamily="34" charset="0"/>
                        <a:ea typeface="Arial" panose="020B0604020202020204" pitchFamily="34" charset="0"/>
                      </a:endParaRPr>
                    </a:p>
                  </a:txBody>
                  <a:tcPr marL="53520" marR="53520" marT="53520" marB="53520" anchor="ctr"/>
                </a:tc>
                <a:tc>
                  <a:txBody>
                    <a:bodyPr/>
                    <a:lstStyle/>
                    <a:p>
                      <a:pPr>
                        <a:lnSpc>
                          <a:spcPct val="115000"/>
                        </a:lnSpc>
                        <a:spcAft>
                          <a:spcPts val="0"/>
                        </a:spcAft>
                      </a:pPr>
                      <a:r>
                        <a:rPr lang="es-ES" sz="1300" dirty="0">
                          <a:effectLst/>
                        </a:rPr>
                        <a:t>1.</a:t>
                      </a:r>
                      <a:r>
                        <a:rPr lang="es-ES" sz="1300" baseline="0" dirty="0">
                          <a:effectLst/>
                        </a:rPr>
                        <a:t> </a:t>
                      </a:r>
                      <a:r>
                        <a:rPr lang="es-ES" sz="1300" dirty="0">
                          <a:effectLst/>
                        </a:rPr>
                        <a:t>Distribución equitativa del trabajo.</a:t>
                      </a:r>
                      <a:endParaRPr lang="es-MX" sz="1300" dirty="0">
                        <a:effectLst/>
                      </a:endParaRPr>
                    </a:p>
                    <a:p>
                      <a:pPr>
                        <a:lnSpc>
                          <a:spcPct val="115000"/>
                        </a:lnSpc>
                        <a:spcAft>
                          <a:spcPts val="0"/>
                        </a:spcAft>
                      </a:pPr>
                      <a:r>
                        <a:rPr lang="es-ES" sz="1300" dirty="0">
                          <a:effectLst/>
                        </a:rPr>
                        <a:t>2.</a:t>
                      </a:r>
                      <a:r>
                        <a:rPr lang="es-ES" sz="1300" baseline="0" dirty="0">
                          <a:effectLst/>
                        </a:rPr>
                        <a:t> </a:t>
                      </a:r>
                      <a:r>
                        <a:rPr lang="es-ES" sz="1300" dirty="0">
                          <a:effectLst/>
                        </a:rPr>
                        <a:t>Participación responsable de los integrantes.</a:t>
                      </a:r>
                      <a:endParaRPr lang="es-MX" sz="1300" dirty="0">
                        <a:effectLst/>
                      </a:endParaRPr>
                    </a:p>
                    <a:p>
                      <a:pPr>
                        <a:lnSpc>
                          <a:spcPct val="115000"/>
                        </a:lnSpc>
                        <a:spcAft>
                          <a:spcPts val="0"/>
                        </a:spcAft>
                      </a:pPr>
                      <a:r>
                        <a:rPr lang="es-ES" sz="1300" dirty="0">
                          <a:effectLst/>
                        </a:rPr>
                        <a:t>3.</a:t>
                      </a:r>
                      <a:r>
                        <a:rPr lang="es-ES" sz="1300" baseline="0" dirty="0">
                          <a:effectLst/>
                        </a:rPr>
                        <a:t> </a:t>
                      </a:r>
                      <a:r>
                        <a:rPr lang="es-ES" sz="1300" dirty="0">
                          <a:effectLst/>
                        </a:rPr>
                        <a:t>Claridad del trabajo a realizar</a:t>
                      </a:r>
                      <a:endParaRPr lang="es-MX" sz="1300" dirty="0">
                        <a:effectLst/>
                      </a:endParaRPr>
                    </a:p>
                    <a:p>
                      <a:pPr>
                        <a:lnSpc>
                          <a:spcPct val="115000"/>
                        </a:lnSpc>
                        <a:spcAft>
                          <a:spcPts val="0"/>
                        </a:spcAft>
                        <a:tabLst>
                          <a:tab pos="464185" algn="l"/>
                        </a:tabLst>
                      </a:pPr>
                      <a:r>
                        <a:rPr lang="es-ES" sz="1300" dirty="0">
                          <a:effectLst/>
                        </a:rPr>
                        <a:t> </a:t>
                      </a:r>
                      <a:endParaRPr lang="es-MX" sz="1300" dirty="0">
                        <a:solidFill>
                          <a:srgbClr val="000000"/>
                        </a:solidFill>
                        <a:effectLst/>
                        <a:latin typeface="Arial" panose="020B0604020202020204" pitchFamily="34" charset="0"/>
                        <a:ea typeface="Arial" panose="020B0604020202020204" pitchFamily="34" charset="0"/>
                      </a:endParaRPr>
                    </a:p>
                  </a:txBody>
                  <a:tcPr marL="53520" marR="53520" marT="53520" marB="53520" anchor="ctr"/>
                </a:tc>
                <a:extLst>
                  <a:ext uri="{0D108BD9-81ED-4DB2-BD59-A6C34878D82A}">
                    <a16:rowId xmlns:a16="http://schemas.microsoft.com/office/drawing/2014/main" val="10002"/>
                  </a:ext>
                </a:extLst>
              </a:tr>
              <a:tr h="1606820">
                <a:tc>
                  <a:txBody>
                    <a:bodyPr/>
                    <a:lstStyle/>
                    <a:p>
                      <a:pPr algn="ctr">
                        <a:lnSpc>
                          <a:spcPct val="115000"/>
                        </a:lnSpc>
                        <a:spcAft>
                          <a:spcPts val="0"/>
                        </a:spcAft>
                      </a:pPr>
                      <a:r>
                        <a:rPr lang="es-ES" sz="1300" dirty="0">
                          <a:effectLst/>
                        </a:rPr>
                        <a:t>3. ¿ Cuáles son sus</a:t>
                      </a:r>
                      <a:r>
                        <a:rPr lang="es-MX" sz="1300" baseline="0" dirty="0">
                          <a:effectLst/>
                        </a:rPr>
                        <a:t> </a:t>
                      </a:r>
                      <a:r>
                        <a:rPr lang="es-ES" sz="1300" dirty="0">
                          <a:effectLst/>
                        </a:rPr>
                        <a:t>objetivos? </a:t>
                      </a:r>
                      <a:endParaRPr lang="es-MX" sz="1300" dirty="0">
                        <a:effectLst/>
                      </a:endParaRPr>
                    </a:p>
                    <a:p>
                      <a:pPr algn="ctr">
                        <a:lnSpc>
                          <a:spcPct val="115000"/>
                        </a:lnSpc>
                        <a:spcAft>
                          <a:spcPts val="0"/>
                        </a:spcAft>
                      </a:pPr>
                      <a:r>
                        <a:rPr lang="es-ES" sz="1300" dirty="0">
                          <a:effectLst/>
                        </a:rPr>
                        <a:t> </a:t>
                      </a:r>
                      <a:endParaRPr lang="es-MX" sz="1300" dirty="0">
                        <a:solidFill>
                          <a:srgbClr val="000000"/>
                        </a:solidFill>
                        <a:effectLst/>
                        <a:latin typeface="Arial" panose="020B0604020202020204" pitchFamily="34" charset="0"/>
                        <a:ea typeface="Arial" panose="020B0604020202020204" pitchFamily="34" charset="0"/>
                      </a:endParaRPr>
                    </a:p>
                  </a:txBody>
                  <a:tcPr marL="53520" marR="53520" marT="53520" marB="53520" anchor="ctr"/>
                </a:tc>
                <a:tc>
                  <a:txBody>
                    <a:bodyPr/>
                    <a:lstStyle/>
                    <a:p>
                      <a:pPr>
                        <a:lnSpc>
                          <a:spcPct val="115000"/>
                        </a:lnSpc>
                        <a:spcAft>
                          <a:spcPts val="0"/>
                        </a:spcAft>
                      </a:pPr>
                      <a:r>
                        <a:rPr lang="es-ES" sz="1300" dirty="0">
                          <a:effectLst/>
                        </a:rPr>
                        <a:t>1.</a:t>
                      </a:r>
                      <a:r>
                        <a:rPr lang="es-ES" sz="1300" baseline="0" dirty="0">
                          <a:effectLst/>
                        </a:rPr>
                        <a:t> </a:t>
                      </a:r>
                      <a:r>
                        <a:rPr lang="es-ES" sz="1300" dirty="0">
                          <a:effectLst/>
                        </a:rPr>
                        <a:t>Lograr integrar a los participantes en un ambiente de valores, aprendizajes y actitudes en equipo.</a:t>
                      </a:r>
                      <a:endParaRPr lang="es-MX" sz="1300" dirty="0">
                        <a:effectLst/>
                      </a:endParaRPr>
                    </a:p>
                    <a:p>
                      <a:pPr>
                        <a:lnSpc>
                          <a:spcPct val="115000"/>
                        </a:lnSpc>
                        <a:spcAft>
                          <a:spcPts val="0"/>
                        </a:spcAft>
                      </a:pPr>
                      <a:r>
                        <a:rPr lang="es-ES" sz="1300" dirty="0">
                          <a:effectLst/>
                        </a:rPr>
                        <a:t>2.</a:t>
                      </a:r>
                      <a:r>
                        <a:rPr lang="es-ES" sz="1300" baseline="0" dirty="0">
                          <a:effectLst/>
                        </a:rPr>
                        <a:t> </a:t>
                      </a:r>
                      <a:r>
                        <a:rPr lang="es-ES" sz="1300" dirty="0">
                          <a:effectLst/>
                        </a:rPr>
                        <a:t>Reconocer que es un solo proyecto en donde participan todos, sin adjudicárselo una sola persona.</a:t>
                      </a:r>
                      <a:endParaRPr lang="es-MX" sz="1300" dirty="0">
                        <a:effectLst/>
                      </a:endParaRPr>
                    </a:p>
                    <a:p>
                      <a:pPr>
                        <a:lnSpc>
                          <a:spcPct val="115000"/>
                        </a:lnSpc>
                        <a:spcAft>
                          <a:spcPts val="0"/>
                        </a:spcAft>
                      </a:pPr>
                      <a:r>
                        <a:rPr lang="es-ES" sz="1300" dirty="0">
                          <a:effectLst/>
                        </a:rPr>
                        <a:t>3.</a:t>
                      </a:r>
                      <a:r>
                        <a:rPr lang="es-ES" sz="1300" baseline="0" dirty="0">
                          <a:effectLst/>
                        </a:rPr>
                        <a:t> </a:t>
                      </a:r>
                      <a:r>
                        <a:rPr lang="es-ES" sz="1300" dirty="0">
                          <a:effectLst/>
                        </a:rPr>
                        <a:t>Lograr que se cumpla con el objetivo planteado en un principio, mediante la interdisciplinariedad.</a:t>
                      </a:r>
                      <a:endParaRPr lang="es-MX" sz="1300" dirty="0">
                        <a:solidFill>
                          <a:srgbClr val="000000"/>
                        </a:solidFill>
                        <a:effectLst/>
                        <a:latin typeface="Arial" panose="020B0604020202020204" pitchFamily="34" charset="0"/>
                        <a:ea typeface="Arial" panose="020B0604020202020204" pitchFamily="34" charset="0"/>
                      </a:endParaRPr>
                    </a:p>
                  </a:txBody>
                  <a:tcPr marL="53520" marR="53520" marT="53520" marB="53520" anchor="ctr"/>
                </a:tc>
                <a:extLst>
                  <a:ext uri="{0D108BD9-81ED-4DB2-BD59-A6C34878D82A}">
                    <a16:rowId xmlns:a16="http://schemas.microsoft.com/office/drawing/2014/main" val="10003"/>
                  </a:ext>
                </a:extLst>
              </a:tr>
            </a:tbl>
          </a:graphicData>
        </a:graphic>
      </p:graphicFrame>
      <p:sp>
        <p:nvSpPr>
          <p:cNvPr id="10" name="9 Marcador de número de diapositiva"/>
          <p:cNvSpPr>
            <a:spLocks noGrp="1"/>
          </p:cNvSpPr>
          <p:nvPr>
            <p:ph type="sldNum" sz="quarter" idx="12"/>
          </p:nvPr>
        </p:nvSpPr>
        <p:spPr>
          <a:xfrm>
            <a:off x="7524328" y="6309320"/>
            <a:ext cx="512638" cy="365125"/>
          </a:xfrm>
        </p:spPr>
        <p:txBody>
          <a:bodyPr/>
          <a:lstStyle/>
          <a:p>
            <a:fld id="{9A6F1C68-ABA9-4A26-AF56-1268B70B37B9}" type="slidenum">
              <a:rPr lang="es-MX" sz="1800" smtClean="0">
                <a:solidFill>
                  <a:schemeClr val="bg1"/>
                </a:solidFill>
              </a:rPr>
              <a:pPr/>
              <a:t>9</a:t>
            </a:fld>
            <a:endParaRPr lang="es-MX" sz="1800" dirty="0">
              <a:solidFill>
                <a:schemeClr val="bg1"/>
              </a:solidFill>
            </a:endParaRPr>
          </a:p>
        </p:txBody>
      </p:sp>
    </p:spTree>
    <p:extLst>
      <p:ext uri="{BB962C8B-B14F-4D97-AF65-F5344CB8AC3E}">
        <p14:creationId xmlns:p14="http://schemas.microsoft.com/office/powerpoint/2010/main" val="304212616"/>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4423</TotalTime>
  <Words>2575</Words>
  <Application>Microsoft Office PowerPoint</Application>
  <PresentationFormat>Presentación en pantalla (4:3)</PresentationFormat>
  <Paragraphs>511</Paragraphs>
  <Slides>37</Slides>
  <Notes>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37</vt:i4>
      </vt:variant>
    </vt:vector>
  </HeadingPairs>
  <TitlesOfParts>
    <vt:vector size="47" baseType="lpstr">
      <vt:lpstr>Arial</vt:lpstr>
      <vt:lpstr>Book Antiqua</vt:lpstr>
      <vt:lpstr>Calibri</vt:lpstr>
      <vt:lpstr>Franklin Gothic Book</vt:lpstr>
      <vt:lpstr>Symbol</vt:lpstr>
      <vt:lpstr>Trebuchet MS</vt:lpstr>
      <vt:lpstr>Wingdings 3</vt:lpstr>
      <vt:lpstr>Faceta</vt:lpstr>
      <vt:lpstr>Paquete</vt:lpstr>
      <vt:lpstr>Objeto empaquetador del shell</vt:lpstr>
      <vt:lpstr>EQUIPO: 03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OBJETIVOS ESPECÍFICOS</vt:lpstr>
      <vt:lpstr>Presentación de PowerPoint</vt:lpstr>
      <vt:lpstr>Presentación de PowerPoint</vt:lpstr>
      <vt:lpstr>     </vt:lpstr>
      <vt:lpstr>EVALUACIÓN  GENERAL </vt:lpstr>
      <vt:lpstr>Presentación de PowerPoint</vt:lpstr>
      <vt:lpstr>PLANEACIÓN DÍA A DÍA </vt:lpstr>
      <vt:lpstr>PLANEACIÓN INTERDISCIPLINARIEDAD </vt:lpstr>
      <vt:lpstr> </vt:lpstr>
      <vt:lpstr> </vt:lpstr>
      <vt:lpstr>Reflexión (EQUIPO)</vt:lpstr>
      <vt:lpstr>Reflexión Biología</vt:lpstr>
      <vt:lpstr>Reflexión Derecho</vt:lpstr>
      <vt:lpstr>Reflexión Psicología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Rolando Estévez</dc:creator>
  <cp:lastModifiedBy>Doris de Jesus</cp:lastModifiedBy>
  <cp:revision>294</cp:revision>
  <dcterms:created xsi:type="dcterms:W3CDTF">2019-06-06T23:53:48Z</dcterms:created>
  <dcterms:modified xsi:type="dcterms:W3CDTF">2021-04-11T03:34:52Z</dcterms:modified>
</cp:coreProperties>
</file>