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 id="2147483685"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9144000" cy="5143500" type="screen16x9"/>
  <p:notesSz cx="6858000" cy="9144000"/>
  <p:embeddedFontLst>
    <p:embeddedFont>
      <p:font typeface="Century Gothic" panose="020B0502020202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03DC1-BAC3-479A-9E29-2611E374E5AB}">
  <a:tblStyle styleId="{2C703DC1-BAC3-479A-9E29-2611E374E5AB}"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E7"/>
          </a:solidFill>
        </a:fill>
      </a:tcStyle>
    </a:wholeTbl>
    <a:band1H>
      <a:tcTxStyle/>
      <a:tcStyle>
        <a:tcBdr/>
        <a:fill>
          <a:solidFill>
            <a:srgbClr val="CFDECC"/>
          </a:solidFill>
        </a:fill>
      </a:tcStyle>
    </a:band1H>
    <a:band2H>
      <a:tcTxStyle/>
      <a:tcStyle>
        <a:tcBdr/>
      </a:tcStyle>
    </a:band2H>
    <a:band1V>
      <a:tcTxStyle/>
      <a:tcStyle>
        <a:tcBdr/>
        <a:fill>
          <a:solidFill>
            <a:srgbClr val="CFDECC"/>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C49FD2AC-7560-4164-B8F8-AD025B29E70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ebf74da08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9ebf74da08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29ebf74da08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588911659b_2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588911659b_2_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2588911659b_2_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bb3ec11f0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2bb3ec11f0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2bb3ec11f0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a9f48feb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a9f48feb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ba9f48feb2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ba9f48feb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ba9f48feb2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ba9f48feb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ba9f48feb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ba9f48feb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ec39df0da_0_2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29ec39df0da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bafd7b581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bafd7b581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ba9f48feb2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2ba9f48feb2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2ba9f48feb2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ba9f48feb2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ba9f48feb2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2ba9f48feb2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88911659b_2_1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2588911659b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badd12908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2badd12908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2badd12908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ba9f48feb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ba9f48feb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2ba9f48feb2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ba9f48feb2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ba9f48feb2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2ba9f48feb2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bafd7b581f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bafd7b581f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2bafd7b581f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ba9f48feb2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ba9f48feb2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2ba9f48feb2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bafd7b581f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bafd7b581f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2bafd7b581f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bafd7b581f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bafd7b581f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2bafd7b581f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bafd7b581f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bafd7b581f_1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g2bafd7b581f_1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ba9f48feb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ba9f48feb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bafd7b581f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bafd7b581f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588911659b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588911659b_2_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2588911659b_2_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588911659b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588911659b_2_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2588911659b_2_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588911659b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588911659b_2_1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2588911659b_2_1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588911659b_2_2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2588911659b_2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588911659b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588911659b_2_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2588911659b_2_1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88911659b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588911659b_2_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2588911659b_2_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588911659b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588911659b_2_1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2588911659b_2_1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58"/>
        <p:cNvGrpSpPr/>
        <p:nvPr/>
      </p:nvGrpSpPr>
      <p:grpSpPr>
        <a:xfrm>
          <a:off x="0" y="0"/>
          <a:ext cx="0" cy="0"/>
          <a:chOff x="0" y="0"/>
          <a:chExt cx="0" cy="0"/>
        </a:xfrm>
      </p:grpSpPr>
      <p:sp>
        <p:nvSpPr>
          <p:cNvPr id="59" name="Google Shape;59;p14"/>
          <p:cNvSpPr/>
          <p:nvPr/>
        </p:nvSpPr>
        <p:spPr>
          <a:xfrm>
            <a:off x="1" y="0"/>
            <a:ext cx="9144000" cy="5143500"/>
          </a:xfrm>
          <a:prstGeom prst="rect">
            <a:avLst/>
          </a:prstGeom>
          <a:blipFill rotWithShape="1">
            <a:blip r:embed="rId2">
              <a:alphaModFix amt="45000"/>
            </a:blip>
            <a:tile tx="-31750" ty="-120650" sx="100000" sy="100000" flip="xy" algn="tl"/>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0" name="Google Shape;60;p14"/>
          <p:cNvSpPr/>
          <p:nvPr/>
        </p:nvSpPr>
        <p:spPr>
          <a:xfrm>
            <a:off x="980903" y="950797"/>
            <a:ext cx="7182197" cy="3230963"/>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 name="Google Shape;61;p14"/>
          <p:cNvSpPr/>
          <p:nvPr/>
        </p:nvSpPr>
        <p:spPr>
          <a:xfrm>
            <a:off x="1085851" y="1058711"/>
            <a:ext cx="6972300" cy="3026077"/>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2" name="Google Shape;62;p14"/>
          <p:cNvSpPr/>
          <p:nvPr/>
        </p:nvSpPr>
        <p:spPr>
          <a:xfrm>
            <a:off x="3851910" y="950797"/>
            <a:ext cx="1440180" cy="54864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63" name="Google Shape;63;p14"/>
          <p:cNvGrpSpPr/>
          <p:nvPr/>
        </p:nvGrpSpPr>
        <p:grpSpPr>
          <a:xfrm>
            <a:off x="3937635" y="950797"/>
            <a:ext cx="1268730" cy="483971"/>
            <a:chOff x="5318306" y="1386268"/>
            <a:chExt cx="1567331" cy="645295"/>
          </a:xfrm>
        </p:grpSpPr>
        <p:cxnSp>
          <p:nvCxnSpPr>
            <p:cNvPr id="64" name="Google Shape;64;p14"/>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65" name="Google Shape;65;p14"/>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66" name="Google Shape;66;p14"/>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67" name="Google Shape;67;p14"/>
          <p:cNvSpPr txBox="1">
            <a:spLocks noGrp="1"/>
          </p:cNvSpPr>
          <p:nvPr>
            <p:ph type="ctrTitle"/>
          </p:nvPr>
        </p:nvSpPr>
        <p:spPr>
          <a:xfrm>
            <a:off x="1171281" y="1568447"/>
            <a:ext cx="6801440" cy="1943100"/>
          </a:xfrm>
          <a:prstGeom prst="rect">
            <a:avLst/>
          </a:prstGeom>
          <a:noFill/>
          <a:ln>
            <a:noFill/>
          </a:ln>
        </p:spPr>
        <p:txBody>
          <a:bodyPr spcFirstLastPara="1" wrap="square" lIns="68575" tIns="34275" rIns="68575" bIns="34275" anchor="ctr" anchorCtr="0">
            <a:noAutofit/>
          </a:bodyPr>
          <a:lstStyle>
            <a:lvl1pPr lvl="0" algn="ctr">
              <a:lnSpc>
                <a:spcPct val="83000"/>
              </a:lnSpc>
              <a:spcBef>
                <a:spcPts val="0"/>
              </a:spcBef>
              <a:spcAft>
                <a:spcPts val="0"/>
              </a:spcAft>
              <a:buClr>
                <a:schemeClr val="lt1"/>
              </a:buClr>
              <a:buSzPts val="5400"/>
              <a:buFont typeface="Century Gothic"/>
              <a:buNone/>
              <a:defRPr sz="5400" b="0" cap="none">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4"/>
          <p:cNvSpPr txBox="1">
            <a:spLocks noGrp="1"/>
          </p:cNvSpPr>
          <p:nvPr>
            <p:ph type="subTitle" idx="1"/>
          </p:nvPr>
        </p:nvSpPr>
        <p:spPr>
          <a:xfrm>
            <a:off x="1171575" y="3511546"/>
            <a:ext cx="6803136" cy="342901"/>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0"/>
              </a:spcBef>
              <a:spcAft>
                <a:spcPts val="0"/>
              </a:spcAft>
              <a:buSzPts val="1200"/>
              <a:buNone/>
              <a:defRPr sz="1200">
                <a:solidFill>
                  <a:schemeClr val="lt2"/>
                </a:solidFill>
              </a:defRPr>
            </a:lvl1pPr>
            <a:lvl2pPr lvl="1" algn="ctr">
              <a:lnSpc>
                <a:spcPct val="100000"/>
              </a:lnSpc>
              <a:spcBef>
                <a:spcPts val="400"/>
              </a:spcBef>
              <a:spcAft>
                <a:spcPts val="0"/>
              </a:spcAft>
              <a:buSzPts val="1200"/>
              <a:buNone/>
              <a:defRPr sz="1200"/>
            </a:lvl2pPr>
            <a:lvl3pPr lvl="2" algn="ctr">
              <a:lnSpc>
                <a:spcPct val="100000"/>
              </a:lnSpc>
              <a:spcBef>
                <a:spcPts val="400"/>
              </a:spcBef>
              <a:spcAft>
                <a:spcPts val="0"/>
              </a:spcAft>
              <a:buSzPts val="1200"/>
              <a:buNone/>
              <a:defRPr sz="1200"/>
            </a:lvl3pPr>
            <a:lvl4pPr lvl="3" algn="ctr">
              <a:lnSpc>
                <a:spcPct val="100000"/>
              </a:lnSpc>
              <a:spcBef>
                <a:spcPts val="400"/>
              </a:spcBef>
              <a:spcAft>
                <a:spcPts val="0"/>
              </a:spcAft>
              <a:buSzPts val="1200"/>
              <a:buNone/>
              <a:defRPr sz="1200"/>
            </a:lvl4pPr>
            <a:lvl5pPr lvl="4" algn="ctr">
              <a:lnSpc>
                <a:spcPct val="100000"/>
              </a:lnSpc>
              <a:spcBef>
                <a:spcPts val="400"/>
              </a:spcBef>
              <a:spcAft>
                <a:spcPts val="0"/>
              </a:spcAft>
              <a:buSzPts val="1200"/>
              <a:buNone/>
              <a:defRPr sz="1200"/>
            </a:lvl5pPr>
            <a:lvl6pPr lvl="5" algn="ctr">
              <a:lnSpc>
                <a:spcPct val="100000"/>
              </a:lnSpc>
              <a:spcBef>
                <a:spcPts val="400"/>
              </a:spcBef>
              <a:spcAft>
                <a:spcPts val="0"/>
              </a:spcAft>
              <a:buSzPts val="1200"/>
              <a:buNone/>
              <a:defRPr sz="1200"/>
            </a:lvl6pPr>
            <a:lvl7pPr lvl="6" algn="ctr">
              <a:lnSpc>
                <a:spcPct val="100000"/>
              </a:lnSpc>
              <a:spcBef>
                <a:spcPts val="400"/>
              </a:spcBef>
              <a:spcAft>
                <a:spcPts val="0"/>
              </a:spcAft>
              <a:buSzPts val="1200"/>
              <a:buNone/>
              <a:defRPr sz="1200"/>
            </a:lvl7pPr>
            <a:lvl8pPr lvl="7" algn="ctr">
              <a:lnSpc>
                <a:spcPct val="100000"/>
              </a:lnSpc>
              <a:spcBef>
                <a:spcPts val="400"/>
              </a:spcBef>
              <a:spcAft>
                <a:spcPts val="0"/>
              </a:spcAft>
              <a:buSzPts val="1200"/>
              <a:buNone/>
              <a:defRPr sz="1200"/>
            </a:lvl8pPr>
            <a:lvl9pPr lvl="8" algn="ctr">
              <a:lnSpc>
                <a:spcPct val="100000"/>
              </a:lnSpc>
              <a:spcBef>
                <a:spcPts val="400"/>
              </a:spcBef>
              <a:spcAft>
                <a:spcPts val="0"/>
              </a:spcAft>
              <a:buSzPts val="1200"/>
              <a:buNone/>
              <a:defRPr sz="1200"/>
            </a:lvl9pPr>
          </a:lstStyle>
          <a:p>
            <a:endParaRPr/>
          </a:p>
        </p:txBody>
      </p:sp>
      <p:sp>
        <p:nvSpPr>
          <p:cNvPr id="69" name="Google Shape;69;p14"/>
          <p:cNvSpPr txBox="1">
            <a:spLocks noGrp="1"/>
          </p:cNvSpPr>
          <p:nvPr>
            <p:ph type="dt" idx="10"/>
          </p:nvPr>
        </p:nvSpPr>
        <p:spPr>
          <a:xfrm>
            <a:off x="3989070" y="1005941"/>
            <a:ext cx="1165860" cy="395410"/>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4"/>
          <p:cNvSpPr txBox="1">
            <a:spLocks noGrp="1"/>
          </p:cNvSpPr>
          <p:nvPr>
            <p:ph type="ftr" idx="11"/>
          </p:nvPr>
        </p:nvSpPr>
        <p:spPr>
          <a:xfrm>
            <a:off x="1090422" y="3909060"/>
            <a:ext cx="4429125" cy="1714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4"/>
          <p:cNvSpPr txBox="1">
            <a:spLocks noGrp="1"/>
          </p:cNvSpPr>
          <p:nvPr>
            <p:ph type="sldNum" idx="12"/>
          </p:nvPr>
        </p:nvSpPr>
        <p:spPr>
          <a:xfrm>
            <a:off x="6455189" y="3909060"/>
            <a:ext cx="1583911" cy="171450"/>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b="0" i="0" u="none" strike="noStrike" cap="none">
                <a:solidFill>
                  <a:schemeClr val="lt2"/>
                </a:solidFill>
                <a:latin typeface="Century Gothic"/>
                <a:ea typeface="Century Gothic"/>
                <a:cs typeface="Century Gothic"/>
                <a:sym typeface="Century Gothic"/>
              </a:defRPr>
            </a:lvl1pPr>
            <a:lvl2pPr marL="0" marR="0" lvl="1" indent="0" algn="r">
              <a:spcBef>
                <a:spcPts val="0"/>
              </a:spcBef>
              <a:buNone/>
              <a:defRPr sz="800" b="0" i="0" u="none" strike="noStrike" cap="none">
                <a:solidFill>
                  <a:schemeClr val="lt2"/>
                </a:solidFill>
                <a:latin typeface="Century Gothic"/>
                <a:ea typeface="Century Gothic"/>
                <a:cs typeface="Century Gothic"/>
                <a:sym typeface="Century Gothic"/>
              </a:defRPr>
            </a:lvl2pPr>
            <a:lvl3pPr marL="0" marR="0" lvl="2" indent="0" algn="r">
              <a:spcBef>
                <a:spcPts val="0"/>
              </a:spcBef>
              <a:buNone/>
              <a:defRPr sz="800" b="0" i="0" u="none" strike="noStrike" cap="none">
                <a:solidFill>
                  <a:schemeClr val="lt2"/>
                </a:solidFill>
                <a:latin typeface="Century Gothic"/>
                <a:ea typeface="Century Gothic"/>
                <a:cs typeface="Century Gothic"/>
                <a:sym typeface="Century Gothic"/>
              </a:defRPr>
            </a:lvl3pPr>
            <a:lvl4pPr marL="0" marR="0" lvl="3" indent="0" algn="r">
              <a:spcBef>
                <a:spcPts val="0"/>
              </a:spcBef>
              <a:buNone/>
              <a:defRPr sz="800" b="0" i="0" u="none" strike="noStrike" cap="none">
                <a:solidFill>
                  <a:schemeClr val="lt2"/>
                </a:solidFill>
                <a:latin typeface="Century Gothic"/>
                <a:ea typeface="Century Gothic"/>
                <a:cs typeface="Century Gothic"/>
                <a:sym typeface="Century Gothic"/>
              </a:defRPr>
            </a:lvl4pPr>
            <a:lvl5pPr marL="0" marR="0" lvl="4" indent="0" algn="r">
              <a:spcBef>
                <a:spcPts val="0"/>
              </a:spcBef>
              <a:buNone/>
              <a:defRPr sz="800" b="0" i="0" u="none" strike="noStrike" cap="none">
                <a:solidFill>
                  <a:schemeClr val="lt2"/>
                </a:solidFill>
                <a:latin typeface="Century Gothic"/>
                <a:ea typeface="Century Gothic"/>
                <a:cs typeface="Century Gothic"/>
                <a:sym typeface="Century Gothic"/>
              </a:defRPr>
            </a:lvl5pPr>
            <a:lvl6pPr marL="0" marR="0" lvl="5" indent="0" algn="r">
              <a:spcBef>
                <a:spcPts val="0"/>
              </a:spcBef>
              <a:buNone/>
              <a:defRPr sz="800" b="0" i="0" u="none" strike="noStrike" cap="none">
                <a:solidFill>
                  <a:schemeClr val="lt2"/>
                </a:solidFill>
                <a:latin typeface="Century Gothic"/>
                <a:ea typeface="Century Gothic"/>
                <a:cs typeface="Century Gothic"/>
                <a:sym typeface="Century Gothic"/>
              </a:defRPr>
            </a:lvl6pPr>
            <a:lvl7pPr marL="0" marR="0" lvl="6" indent="0" algn="r">
              <a:spcBef>
                <a:spcPts val="0"/>
              </a:spcBef>
              <a:buNone/>
              <a:defRPr sz="800" b="0" i="0" u="none" strike="noStrike" cap="none">
                <a:solidFill>
                  <a:schemeClr val="lt2"/>
                </a:solidFill>
                <a:latin typeface="Century Gothic"/>
                <a:ea typeface="Century Gothic"/>
                <a:cs typeface="Century Gothic"/>
                <a:sym typeface="Century Gothic"/>
              </a:defRPr>
            </a:lvl7pPr>
            <a:lvl8pPr marL="0" marR="0" lvl="7" indent="0" algn="r">
              <a:spcBef>
                <a:spcPts val="0"/>
              </a:spcBef>
              <a:buNone/>
              <a:defRPr sz="800" b="0" i="0" u="none" strike="noStrike" cap="none">
                <a:solidFill>
                  <a:schemeClr val="lt2"/>
                </a:solidFill>
                <a:latin typeface="Century Gothic"/>
                <a:ea typeface="Century Gothic"/>
                <a:cs typeface="Century Gothic"/>
                <a:sym typeface="Century Gothic"/>
              </a:defRPr>
            </a:lvl8pPr>
            <a:lvl9pPr marL="0" marR="0" lvl="8" indent="0" algn="r">
              <a:spcBef>
                <a:spcPts val="0"/>
              </a:spcBef>
              <a:buNone/>
              <a:defRPr sz="8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contenido" type="obj">
  <p:cSld name="OBJEC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5"/>
          <p:cNvSpPr txBox="1">
            <a:spLocks noGrp="1"/>
          </p:cNvSpPr>
          <p:nvPr>
            <p:ph type="body" idx="1"/>
          </p:nvPr>
        </p:nvSpPr>
        <p:spPr>
          <a:xfrm>
            <a:off x="800100" y="1577340"/>
            <a:ext cx="7543800" cy="294894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17500" algn="l">
              <a:lnSpc>
                <a:spcPct val="100000"/>
              </a:lnSpc>
              <a:spcBef>
                <a:spcPts val="400"/>
              </a:spcBef>
              <a:spcAft>
                <a:spcPts val="0"/>
              </a:spcAft>
              <a:buSzPts val="1400"/>
              <a:buChar char="•"/>
              <a:defRPr/>
            </a:lvl2pPr>
            <a:lvl3pPr marL="1371600" lvl="2" indent="-317500" algn="l">
              <a:lnSpc>
                <a:spcPct val="100000"/>
              </a:lnSpc>
              <a:spcBef>
                <a:spcPts val="400"/>
              </a:spcBef>
              <a:spcAft>
                <a:spcPts val="0"/>
              </a:spcAft>
              <a:buSzPts val="1400"/>
              <a:buChar char="•"/>
              <a:defRPr/>
            </a:lvl3pPr>
            <a:lvl4pPr marL="1828800" lvl="3" indent="-317500" algn="l">
              <a:lnSpc>
                <a:spcPct val="100000"/>
              </a:lnSpc>
              <a:spcBef>
                <a:spcPts val="400"/>
              </a:spcBef>
              <a:spcAft>
                <a:spcPts val="0"/>
              </a:spcAft>
              <a:buSzPts val="1400"/>
              <a:buChar char="•"/>
              <a:defRPr/>
            </a:lvl4pPr>
            <a:lvl5pPr marL="2286000" lvl="4" indent="-317500" algn="l">
              <a:lnSpc>
                <a:spcPct val="100000"/>
              </a:lnSpc>
              <a:spcBef>
                <a:spcPts val="400"/>
              </a:spcBef>
              <a:spcAft>
                <a:spcPts val="0"/>
              </a:spcAft>
              <a:buSzPts val="1400"/>
              <a:buChar char="•"/>
              <a:defRPr/>
            </a:lvl5pPr>
            <a:lvl6pPr marL="2743200" lvl="5" indent="-317500" algn="l">
              <a:lnSpc>
                <a:spcPct val="100000"/>
              </a:lnSpc>
              <a:spcBef>
                <a:spcPts val="400"/>
              </a:spcBef>
              <a:spcAft>
                <a:spcPts val="0"/>
              </a:spcAft>
              <a:buSzPts val="1400"/>
              <a:buChar char="•"/>
              <a:defRPr/>
            </a:lvl6pPr>
            <a:lvl7pPr marL="3200400" lvl="6" indent="-317500" algn="l">
              <a:lnSpc>
                <a:spcPct val="100000"/>
              </a:lnSpc>
              <a:spcBef>
                <a:spcPts val="400"/>
              </a:spcBef>
              <a:spcAft>
                <a:spcPts val="0"/>
              </a:spcAft>
              <a:buSzPts val="1400"/>
              <a:buChar char="•"/>
              <a:defRPr/>
            </a:lvl7pPr>
            <a:lvl8pPr marL="3657600" lvl="7" indent="-317500" algn="l">
              <a:lnSpc>
                <a:spcPct val="100000"/>
              </a:lnSpc>
              <a:spcBef>
                <a:spcPts val="400"/>
              </a:spcBef>
              <a:spcAft>
                <a:spcPts val="0"/>
              </a:spcAft>
              <a:buSzPts val="1400"/>
              <a:buChar char="•"/>
              <a:defRPr/>
            </a:lvl8pPr>
            <a:lvl9pPr marL="4114800" lvl="8" indent="-317500" algn="l">
              <a:lnSpc>
                <a:spcPct val="100000"/>
              </a:lnSpc>
              <a:spcBef>
                <a:spcPts val="400"/>
              </a:spcBef>
              <a:spcAft>
                <a:spcPts val="0"/>
              </a:spcAft>
              <a:buSzPts val="1400"/>
              <a:buChar char="•"/>
              <a:defRPr/>
            </a:lvl9pPr>
          </a:lstStyle>
          <a:p>
            <a:endParaRPr/>
          </a:p>
        </p:txBody>
      </p:sp>
      <p:sp>
        <p:nvSpPr>
          <p:cNvPr id="75" name="Google Shape;75;p15"/>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5"/>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5"/>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6"/>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6"/>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82"/>
        <p:cNvGrpSpPr/>
        <p:nvPr/>
      </p:nvGrpSpPr>
      <p:grpSpPr>
        <a:xfrm>
          <a:off x="0" y="0"/>
          <a:ext cx="0" cy="0"/>
          <a:chOff x="0" y="0"/>
          <a:chExt cx="0" cy="0"/>
        </a:xfrm>
      </p:grpSpPr>
      <p:sp>
        <p:nvSpPr>
          <p:cNvPr id="83" name="Google Shape;83;p17"/>
          <p:cNvSpPr/>
          <p:nvPr/>
        </p:nvSpPr>
        <p:spPr>
          <a:xfrm>
            <a:off x="0" y="0"/>
            <a:ext cx="9144000" cy="5143500"/>
          </a:xfrm>
          <a:prstGeom prst="rect">
            <a:avLst/>
          </a:prstGeom>
          <a:blipFill rotWithShape="1">
            <a:blip r:embed="rId2">
              <a:alphaModFix amt="40000"/>
            </a:blip>
            <a:tile tx="-31750" ty="-120650" sx="100000" sy="100000" flip="xy" algn="tl"/>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4" name="Google Shape;84;p17"/>
          <p:cNvSpPr/>
          <p:nvPr/>
        </p:nvSpPr>
        <p:spPr>
          <a:xfrm>
            <a:off x="980903" y="950797"/>
            <a:ext cx="7182197" cy="3230963"/>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5" name="Google Shape;85;p17"/>
          <p:cNvSpPr/>
          <p:nvPr/>
        </p:nvSpPr>
        <p:spPr>
          <a:xfrm>
            <a:off x="1085851" y="1058711"/>
            <a:ext cx="6972300" cy="3026077"/>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6" name="Google Shape;86;p17"/>
          <p:cNvSpPr/>
          <p:nvPr/>
        </p:nvSpPr>
        <p:spPr>
          <a:xfrm>
            <a:off x="3851910" y="950797"/>
            <a:ext cx="1440180" cy="54864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87" name="Google Shape;87;p17"/>
          <p:cNvGrpSpPr/>
          <p:nvPr/>
        </p:nvGrpSpPr>
        <p:grpSpPr>
          <a:xfrm>
            <a:off x="3937635" y="950797"/>
            <a:ext cx="1268730" cy="483971"/>
            <a:chOff x="5318306" y="1386268"/>
            <a:chExt cx="1567331" cy="645295"/>
          </a:xfrm>
        </p:grpSpPr>
        <p:cxnSp>
          <p:nvCxnSpPr>
            <p:cNvPr id="88" name="Google Shape;88;p17"/>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89" name="Google Shape;89;p17"/>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90" name="Google Shape;90;p17"/>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91" name="Google Shape;91;p17"/>
          <p:cNvSpPr txBox="1">
            <a:spLocks noGrp="1"/>
          </p:cNvSpPr>
          <p:nvPr>
            <p:ph type="title"/>
          </p:nvPr>
        </p:nvSpPr>
        <p:spPr>
          <a:xfrm>
            <a:off x="1172717" y="1570732"/>
            <a:ext cx="6803136" cy="1940814"/>
          </a:xfrm>
          <a:prstGeom prst="rect">
            <a:avLst/>
          </a:prstGeom>
          <a:noFill/>
          <a:ln>
            <a:noFill/>
          </a:ln>
        </p:spPr>
        <p:txBody>
          <a:bodyPr spcFirstLastPara="1" wrap="square" lIns="68575" tIns="34275" rIns="68575" bIns="34275" anchor="ctr" anchorCtr="0">
            <a:noAutofit/>
          </a:bodyPr>
          <a:lstStyle>
            <a:lvl1pPr lvl="0" algn="ctr">
              <a:lnSpc>
                <a:spcPct val="83000"/>
              </a:lnSpc>
              <a:spcBef>
                <a:spcPts val="0"/>
              </a:spcBef>
              <a:spcAft>
                <a:spcPts val="0"/>
              </a:spcAft>
              <a:buClr>
                <a:schemeClr val="lt1"/>
              </a:buClr>
              <a:buSzPts val="5400"/>
              <a:buFont typeface="Century Gothic"/>
              <a:buNone/>
              <a:defRPr sz="5400" b="0" cap="none">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7"/>
          <p:cNvSpPr txBox="1">
            <a:spLocks noGrp="1"/>
          </p:cNvSpPr>
          <p:nvPr>
            <p:ph type="body" idx="1"/>
          </p:nvPr>
        </p:nvSpPr>
        <p:spPr>
          <a:xfrm>
            <a:off x="1172718" y="3511547"/>
            <a:ext cx="6803136" cy="342900"/>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700"/>
              </a:spcBef>
              <a:spcAft>
                <a:spcPts val="0"/>
              </a:spcAft>
              <a:buSzPts val="1200"/>
              <a:buNone/>
              <a:defRPr sz="1200">
                <a:solidFill>
                  <a:schemeClr val="lt2"/>
                </a:solidFill>
              </a:defRPr>
            </a:lvl1pPr>
            <a:lvl2pPr marL="914400" lvl="1" indent="-228600" algn="l">
              <a:lnSpc>
                <a:spcPct val="100000"/>
              </a:lnSpc>
              <a:spcBef>
                <a:spcPts val="400"/>
              </a:spcBef>
              <a:spcAft>
                <a:spcPts val="0"/>
              </a:spcAft>
              <a:buSzPts val="1200"/>
              <a:buNone/>
              <a:defRPr sz="1200">
                <a:solidFill>
                  <a:schemeClr val="lt1"/>
                </a:solidFill>
              </a:defRPr>
            </a:lvl2pPr>
            <a:lvl3pPr marL="1371600" lvl="2" indent="-228600" algn="l">
              <a:lnSpc>
                <a:spcPct val="100000"/>
              </a:lnSpc>
              <a:spcBef>
                <a:spcPts val="400"/>
              </a:spcBef>
              <a:spcAft>
                <a:spcPts val="0"/>
              </a:spcAft>
              <a:buSzPts val="1200"/>
              <a:buNone/>
              <a:defRPr sz="1200">
                <a:solidFill>
                  <a:schemeClr val="lt1"/>
                </a:solidFill>
              </a:defRPr>
            </a:lvl3pPr>
            <a:lvl4pPr marL="1828800" lvl="3" indent="-228600" algn="l">
              <a:lnSpc>
                <a:spcPct val="100000"/>
              </a:lnSpc>
              <a:spcBef>
                <a:spcPts val="400"/>
              </a:spcBef>
              <a:spcAft>
                <a:spcPts val="0"/>
              </a:spcAft>
              <a:buSzPts val="1100"/>
              <a:buNone/>
              <a:defRPr sz="1100">
                <a:solidFill>
                  <a:schemeClr val="lt1"/>
                </a:solidFill>
              </a:defRPr>
            </a:lvl4pPr>
            <a:lvl5pPr marL="2286000" lvl="4" indent="-228600" algn="l">
              <a:lnSpc>
                <a:spcPct val="100000"/>
              </a:lnSpc>
              <a:spcBef>
                <a:spcPts val="400"/>
              </a:spcBef>
              <a:spcAft>
                <a:spcPts val="0"/>
              </a:spcAft>
              <a:buSzPts val="1100"/>
              <a:buNone/>
              <a:defRPr sz="1100">
                <a:solidFill>
                  <a:schemeClr val="lt1"/>
                </a:solidFill>
              </a:defRPr>
            </a:lvl5pPr>
            <a:lvl6pPr marL="2743200" lvl="5" indent="-228600" algn="l">
              <a:lnSpc>
                <a:spcPct val="100000"/>
              </a:lnSpc>
              <a:spcBef>
                <a:spcPts val="400"/>
              </a:spcBef>
              <a:spcAft>
                <a:spcPts val="0"/>
              </a:spcAft>
              <a:buSzPts val="1100"/>
              <a:buNone/>
              <a:defRPr sz="1100">
                <a:solidFill>
                  <a:schemeClr val="lt1"/>
                </a:solidFill>
              </a:defRPr>
            </a:lvl6pPr>
            <a:lvl7pPr marL="3200400" lvl="6" indent="-228600" algn="l">
              <a:lnSpc>
                <a:spcPct val="100000"/>
              </a:lnSpc>
              <a:spcBef>
                <a:spcPts val="400"/>
              </a:spcBef>
              <a:spcAft>
                <a:spcPts val="0"/>
              </a:spcAft>
              <a:buSzPts val="1100"/>
              <a:buNone/>
              <a:defRPr sz="1100">
                <a:solidFill>
                  <a:schemeClr val="lt1"/>
                </a:solidFill>
              </a:defRPr>
            </a:lvl7pPr>
            <a:lvl8pPr marL="3657600" lvl="7" indent="-228600" algn="l">
              <a:lnSpc>
                <a:spcPct val="100000"/>
              </a:lnSpc>
              <a:spcBef>
                <a:spcPts val="400"/>
              </a:spcBef>
              <a:spcAft>
                <a:spcPts val="0"/>
              </a:spcAft>
              <a:buSzPts val="1100"/>
              <a:buNone/>
              <a:defRPr sz="1100">
                <a:solidFill>
                  <a:schemeClr val="lt1"/>
                </a:solidFill>
              </a:defRPr>
            </a:lvl8pPr>
            <a:lvl9pPr marL="4114800" lvl="8" indent="-228600" algn="l">
              <a:lnSpc>
                <a:spcPct val="100000"/>
              </a:lnSpc>
              <a:spcBef>
                <a:spcPts val="400"/>
              </a:spcBef>
              <a:spcAft>
                <a:spcPts val="0"/>
              </a:spcAft>
              <a:buSzPts val="1100"/>
              <a:buNone/>
              <a:defRPr sz="1100">
                <a:solidFill>
                  <a:schemeClr val="lt1"/>
                </a:solidFill>
              </a:defRPr>
            </a:lvl9pPr>
          </a:lstStyle>
          <a:p>
            <a:endParaRPr/>
          </a:p>
        </p:txBody>
      </p:sp>
      <p:sp>
        <p:nvSpPr>
          <p:cNvPr id="93" name="Google Shape;93;p17"/>
          <p:cNvSpPr txBox="1">
            <a:spLocks noGrp="1"/>
          </p:cNvSpPr>
          <p:nvPr>
            <p:ph type="dt" idx="10"/>
          </p:nvPr>
        </p:nvSpPr>
        <p:spPr>
          <a:xfrm>
            <a:off x="3991356" y="1008377"/>
            <a:ext cx="1165860" cy="39776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7"/>
          <p:cNvSpPr txBox="1">
            <a:spLocks noGrp="1"/>
          </p:cNvSpPr>
          <p:nvPr>
            <p:ph type="ftr" idx="11"/>
          </p:nvPr>
        </p:nvSpPr>
        <p:spPr>
          <a:xfrm>
            <a:off x="1090422" y="3909060"/>
            <a:ext cx="4430268" cy="1714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7"/>
          <p:cNvSpPr txBox="1">
            <a:spLocks noGrp="1"/>
          </p:cNvSpPr>
          <p:nvPr>
            <p:ph type="sldNum" idx="12"/>
          </p:nvPr>
        </p:nvSpPr>
        <p:spPr>
          <a:xfrm>
            <a:off x="6453378" y="3909060"/>
            <a:ext cx="1584198" cy="171450"/>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 name="Google Shape;98;p18"/>
          <p:cNvSpPr txBox="1">
            <a:spLocks noGrp="1"/>
          </p:cNvSpPr>
          <p:nvPr>
            <p:ph type="body" idx="1"/>
          </p:nvPr>
        </p:nvSpPr>
        <p:spPr>
          <a:xfrm>
            <a:off x="800100" y="1577340"/>
            <a:ext cx="3566160" cy="28117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298450" algn="l">
              <a:lnSpc>
                <a:spcPct val="100000"/>
              </a:lnSpc>
              <a:spcBef>
                <a:spcPts val="400"/>
              </a:spcBef>
              <a:spcAft>
                <a:spcPts val="0"/>
              </a:spcAft>
              <a:buSzPts val="1100"/>
              <a:buChar char="•"/>
              <a:defRPr sz="1100"/>
            </a:lvl3pPr>
            <a:lvl4pPr marL="1828800" lvl="3" indent="-298450" algn="l">
              <a:lnSpc>
                <a:spcPct val="100000"/>
              </a:lnSpc>
              <a:spcBef>
                <a:spcPts val="400"/>
              </a:spcBef>
              <a:spcAft>
                <a:spcPts val="0"/>
              </a:spcAft>
              <a:buSzPts val="1100"/>
              <a:buChar char="•"/>
              <a:defRPr sz="1100"/>
            </a:lvl4pPr>
            <a:lvl5pPr marL="2286000" lvl="4" indent="-298450" algn="l">
              <a:lnSpc>
                <a:spcPct val="100000"/>
              </a:lnSpc>
              <a:spcBef>
                <a:spcPts val="400"/>
              </a:spcBef>
              <a:spcAft>
                <a:spcPts val="0"/>
              </a:spcAft>
              <a:buSzPts val="1100"/>
              <a:buChar char="•"/>
              <a:defRPr sz="1100"/>
            </a:lvl5pPr>
            <a:lvl6pPr marL="2743200" lvl="5" indent="-298450" algn="l">
              <a:lnSpc>
                <a:spcPct val="100000"/>
              </a:lnSpc>
              <a:spcBef>
                <a:spcPts val="400"/>
              </a:spcBef>
              <a:spcAft>
                <a:spcPts val="0"/>
              </a:spcAft>
              <a:buSzPts val="1100"/>
              <a:buChar char="•"/>
              <a:defRPr sz="1100"/>
            </a:lvl6pPr>
            <a:lvl7pPr marL="3200400" lvl="6" indent="-298450" algn="l">
              <a:lnSpc>
                <a:spcPct val="100000"/>
              </a:lnSpc>
              <a:spcBef>
                <a:spcPts val="400"/>
              </a:spcBef>
              <a:spcAft>
                <a:spcPts val="0"/>
              </a:spcAft>
              <a:buSzPts val="1100"/>
              <a:buChar char="•"/>
              <a:defRPr sz="1100"/>
            </a:lvl7pPr>
            <a:lvl8pPr marL="3657600" lvl="7" indent="-298450" algn="l">
              <a:lnSpc>
                <a:spcPct val="100000"/>
              </a:lnSpc>
              <a:spcBef>
                <a:spcPts val="400"/>
              </a:spcBef>
              <a:spcAft>
                <a:spcPts val="0"/>
              </a:spcAft>
              <a:buSzPts val="1100"/>
              <a:buChar char="•"/>
              <a:defRPr sz="1100"/>
            </a:lvl8pPr>
            <a:lvl9pPr marL="4114800" lvl="8" indent="-298450" algn="l">
              <a:lnSpc>
                <a:spcPct val="100000"/>
              </a:lnSpc>
              <a:spcBef>
                <a:spcPts val="400"/>
              </a:spcBef>
              <a:spcAft>
                <a:spcPts val="0"/>
              </a:spcAft>
              <a:buSzPts val="1100"/>
              <a:buChar char="•"/>
              <a:defRPr sz="1100"/>
            </a:lvl9pPr>
          </a:lstStyle>
          <a:p>
            <a:endParaRPr/>
          </a:p>
        </p:txBody>
      </p:sp>
      <p:sp>
        <p:nvSpPr>
          <p:cNvPr id="99" name="Google Shape;99;p18"/>
          <p:cNvSpPr txBox="1">
            <a:spLocks noGrp="1"/>
          </p:cNvSpPr>
          <p:nvPr>
            <p:ph type="body" idx="2"/>
          </p:nvPr>
        </p:nvSpPr>
        <p:spPr>
          <a:xfrm>
            <a:off x="4777740" y="1577340"/>
            <a:ext cx="3566160" cy="28117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298450" algn="l">
              <a:lnSpc>
                <a:spcPct val="100000"/>
              </a:lnSpc>
              <a:spcBef>
                <a:spcPts val="400"/>
              </a:spcBef>
              <a:spcAft>
                <a:spcPts val="0"/>
              </a:spcAft>
              <a:buSzPts val="1100"/>
              <a:buChar char="•"/>
              <a:defRPr sz="1100"/>
            </a:lvl3pPr>
            <a:lvl4pPr marL="1828800" lvl="3" indent="-298450" algn="l">
              <a:lnSpc>
                <a:spcPct val="100000"/>
              </a:lnSpc>
              <a:spcBef>
                <a:spcPts val="400"/>
              </a:spcBef>
              <a:spcAft>
                <a:spcPts val="0"/>
              </a:spcAft>
              <a:buSzPts val="1100"/>
              <a:buChar char="•"/>
              <a:defRPr sz="1100"/>
            </a:lvl4pPr>
            <a:lvl5pPr marL="2286000" lvl="4" indent="-298450" algn="l">
              <a:lnSpc>
                <a:spcPct val="100000"/>
              </a:lnSpc>
              <a:spcBef>
                <a:spcPts val="400"/>
              </a:spcBef>
              <a:spcAft>
                <a:spcPts val="0"/>
              </a:spcAft>
              <a:buSzPts val="1100"/>
              <a:buChar char="•"/>
              <a:defRPr sz="1100"/>
            </a:lvl5pPr>
            <a:lvl6pPr marL="2743200" lvl="5" indent="-298450" algn="l">
              <a:lnSpc>
                <a:spcPct val="100000"/>
              </a:lnSpc>
              <a:spcBef>
                <a:spcPts val="400"/>
              </a:spcBef>
              <a:spcAft>
                <a:spcPts val="0"/>
              </a:spcAft>
              <a:buSzPts val="1100"/>
              <a:buChar char="•"/>
              <a:defRPr sz="1100"/>
            </a:lvl6pPr>
            <a:lvl7pPr marL="3200400" lvl="6" indent="-298450" algn="l">
              <a:lnSpc>
                <a:spcPct val="100000"/>
              </a:lnSpc>
              <a:spcBef>
                <a:spcPts val="400"/>
              </a:spcBef>
              <a:spcAft>
                <a:spcPts val="0"/>
              </a:spcAft>
              <a:buSzPts val="1100"/>
              <a:buChar char="•"/>
              <a:defRPr sz="1100"/>
            </a:lvl7pPr>
            <a:lvl8pPr marL="3657600" lvl="7" indent="-298450" algn="l">
              <a:lnSpc>
                <a:spcPct val="100000"/>
              </a:lnSpc>
              <a:spcBef>
                <a:spcPts val="400"/>
              </a:spcBef>
              <a:spcAft>
                <a:spcPts val="0"/>
              </a:spcAft>
              <a:buSzPts val="1100"/>
              <a:buChar char="•"/>
              <a:defRPr sz="1100"/>
            </a:lvl8pPr>
            <a:lvl9pPr marL="4114800" lvl="8" indent="-298450" algn="l">
              <a:lnSpc>
                <a:spcPct val="100000"/>
              </a:lnSpc>
              <a:spcBef>
                <a:spcPts val="400"/>
              </a:spcBef>
              <a:spcAft>
                <a:spcPts val="0"/>
              </a:spcAft>
              <a:buSzPts val="1100"/>
              <a:buChar char="•"/>
              <a:defRPr sz="1100"/>
            </a:lvl9pPr>
          </a:lstStyle>
          <a:p>
            <a:endParaRPr/>
          </a:p>
        </p:txBody>
      </p:sp>
      <p:sp>
        <p:nvSpPr>
          <p:cNvPr id="100" name="Google Shape;100;p18"/>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8"/>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8"/>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19"/>
          <p:cNvSpPr txBox="1">
            <a:spLocks noGrp="1"/>
          </p:cNvSpPr>
          <p:nvPr>
            <p:ph type="body" idx="1"/>
          </p:nvPr>
        </p:nvSpPr>
        <p:spPr>
          <a:xfrm>
            <a:off x="802386" y="1555751"/>
            <a:ext cx="3566160" cy="480060"/>
          </a:xfrm>
          <a:prstGeom prst="rect">
            <a:avLst/>
          </a:prstGeom>
          <a:noFill/>
          <a:ln>
            <a:noFill/>
          </a:ln>
        </p:spPr>
        <p:txBody>
          <a:bodyPr spcFirstLastPara="1" wrap="square" lIns="68575" tIns="34275" rIns="68575" bIns="34275" anchor="ctr" anchorCtr="0">
            <a:normAutofit/>
          </a:bodyPr>
          <a:lstStyle>
            <a:lvl1pPr marL="457200" lvl="0" indent="-228600" algn="ctr">
              <a:lnSpc>
                <a:spcPct val="100000"/>
              </a:lnSpc>
              <a:spcBef>
                <a:spcPts val="0"/>
              </a:spcBef>
              <a:spcAft>
                <a:spcPts val="0"/>
              </a:spcAft>
              <a:buSzPts val="1400"/>
              <a:buNone/>
              <a:defRPr sz="1400" b="0">
                <a:solidFill>
                  <a:schemeClr val="lt2"/>
                </a:solidFill>
                <a:latin typeface="Century Gothic"/>
                <a:ea typeface="Century Gothic"/>
                <a:cs typeface="Century Gothic"/>
                <a:sym typeface="Century Gothic"/>
              </a:defRPr>
            </a:lvl1pPr>
            <a:lvl2pPr marL="914400" lvl="1" indent="-228600" algn="l">
              <a:lnSpc>
                <a:spcPct val="100000"/>
              </a:lnSpc>
              <a:spcBef>
                <a:spcPts val="400"/>
              </a:spcBef>
              <a:spcAft>
                <a:spcPts val="0"/>
              </a:spcAft>
              <a:buSzPts val="1400"/>
              <a:buNone/>
              <a:defRPr sz="1400" b="1"/>
            </a:lvl2pPr>
            <a:lvl3pPr marL="1371600" lvl="2" indent="-228600" algn="l">
              <a:lnSpc>
                <a:spcPct val="100000"/>
              </a:lnSpc>
              <a:spcBef>
                <a:spcPts val="400"/>
              </a:spcBef>
              <a:spcAft>
                <a:spcPts val="0"/>
              </a:spcAft>
              <a:buSzPts val="1400"/>
              <a:buNone/>
              <a:defRPr sz="1400" b="1"/>
            </a:lvl3pPr>
            <a:lvl4pPr marL="1828800" lvl="3" indent="-228600" algn="l">
              <a:lnSpc>
                <a:spcPct val="100000"/>
              </a:lnSpc>
              <a:spcBef>
                <a:spcPts val="400"/>
              </a:spcBef>
              <a:spcAft>
                <a:spcPts val="0"/>
              </a:spcAft>
              <a:buSzPts val="1200"/>
              <a:buNone/>
              <a:defRPr sz="1200" b="1"/>
            </a:lvl4pPr>
            <a:lvl5pPr marL="2286000" lvl="4" indent="-228600" algn="l">
              <a:lnSpc>
                <a:spcPct val="100000"/>
              </a:lnSpc>
              <a:spcBef>
                <a:spcPts val="400"/>
              </a:spcBef>
              <a:spcAft>
                <a:spcPts val="0"/>
              </a:spcAft>
              <a:buSzPts val="1200"/>
              <a:buNone/>
              <a:defRPr sz="1200" b="1"/>
            </a:lvl5pPr>
            <a:lvl6pPr marL="2743200" lvl="5" indent="-228600" algn="l">
              <a:lnSpc>
                <a:spcPct val="100000"/>
              </a:lnSpc>
              <a:spcBef>
                <a:spcPts val="400"/>
              </a:spcBef>
              <a:spcAft>
                <a:spcPts val="0"/>
              </a:spcAft>
              <a:buSzPts val="1200"/>
              <a:buNone/>
              <a:defRPr sz="1200" b="1"/>
            </a:lvl6pPr>
            <a:lvl7pPr marL="3200400" lvl="6" indent="-228600" algn="l">
              <a:lnSpc>
                <a:spcPct val="100000"/>
              </a:lnSpc>
              <a:spcBef>
                <a:spcPts val="400"/>
              </a:spcBef>
              <a:spcAft>
                <a:spcPts val="0"/>
              </a:spcAft>
              <a:buSzPts val="1200"/>
              <a:buNone/>
              <a:defRPr sz="1200" b="1"/>
            </a:lvl7pPr>
            <a:lvl8pPr marL="3657600" lvl="7" indent="-228600" algn="l">
              <a:lnSpc>
                <a:spcPct val="100000"/>
              </a:lnSpc>
              <a:spcBef>
                <a:spcPts val="400"/>
              </a:spcBef>
              <a:spcAft>
                <a:spcPts val="0"/>
              </a:spcAft>
              <a:buSzPts val="1200"/>
              <a:buNone/>
              <a:defRPr sz="1200" b="1"/>
            </a:lvl8pPr>
            <a:lvl9pPr marL="4114800" lvl="8" indent="-228600" algn="l">
              <a:lnSpc>
                <a:spcPct val="100000"/>
              </a:lnSpc>
              <a:spcBef>
                <a:spcPts val="400"/>
              </a:spcBef>
              <a:spcAft>
                <a:spcPts val="0"/>
              </a:spcAft>
              <a:buSzPts val="1200"/>
              <a:buNone/>
              <a:defRPr sz="1200" b="1"/>
            </a:lvl9pPr>
          </a:lstStyle>
          <a:p>
            <a:endParaRPr/>
          </a:p>
        </p:txBody>
      </p:sp>
      <p:sp>
        <p:nvSpPr>
          <p:cNvPr id="106" name="Google Shape;106;p19"/>
          <p:cNvSpPr txBox="1">
            <a:spLocks noGrp="1"/>
          </p:cNvSpPr>
          <p:nvPr>
            <p:ph type="body" idx="2"/>
          </p:nvPr>
        </p:nvSpPr>
        <p:spPr>
          <a:xfrm>
            <a:off x="802386" y="2066924"/>
            <a:ext cx="3566160" cy="24003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298450" algn="l">
              <a:lnSpc>
                <a:spcPct val="100000"/>
              </a:lnSpc>
              <a:spcBef>
                <a:spcPts val="400"/>
              </a:spcBef>
              <a:spcAft>
                <a:spcPts val="0"/>
              </a:spcAft>
              <a:buSzPts val="1100"/>
              <a:buChar char="•"/>
              <a:defRPr sz="1100"/>
            </a:lvl3pPr>
            <a:lvl4pPr marL="1828800" lvl="3" indent="-298450" algn="l">
              <a:lnSpc>
                <a:spcPct val="100000"/>
              </a:lnSpc>
              <a:spcBef>
                <a:spcPts val="400"/>
              </a:spcBef>
              <a:spcAft>
                <a:spcPts val="0"/>
              </a:spcAft>
              <a:buSzPts val="1100"/>
              <a:buChar char="•"/>
              <a:defRPr sz="1100"/>
            </a:lvl4pPr>
            <a:lvl5pPr marL="2286000" lvl="4" indent="-298450" algn="l">
              <a:lnSpc>
                <a:spcPct val="100000"/>
              </a:lnSpc>
              <a:spcBef>
                <a:spcPts val="400"/>
              </a:spcBef>
              <a:spcAft>
                <a:spcPts val="0"/>
              </a:spcAft>
              <a:buSzPts val="1100"/>
              <a:buChar char="•"/>
              <a:defRPr sz="1100"/>
            </a:lvl5pPr>
            <a:lvl6pPr marL="2743200" lvl="5" indent="-298450" algn="l">
              <a:lnSpc>
                <a:spcPct val="100000"/>
              </a:lnSpc>
              <a:spcBef>
                <a:spcPts val="400"/>
              </a:spcBef>
              <a:spcAft>
                <a:spcPts val="0"/>
              </a:spcAft>
              <a:buSzPts val="1100"/>
              <a:buChar char="•"/>
              <a:defRPr sz="1100"/>
            </a:lvl6pPr>
            <a:lvl7pPr marL="3200400" lvl="6" indent="-298450" algn="l">
              <a:lnSpc>
                <a:spcPct val="100000"/>
              </a:lnSpc>
              <a:spcBef>
                <a:spcPts val="400"/>
              </a:spcBef>
              <a:spcAft>
                <a:spcPts val="0"/>
              </a:spcAft>
              <a:buSzPts val="1100"/>
              <a:buChar char="•"/>
              <a:defRPr sz="1100"/>
            </a:lvl7pPr>
            <a:lvl8pPr marL="3657600" lvl="7" indent="-298450" algn="l">
              <a:lnSpc>
                <a:spcPct val="100000"/>
              </a:lnSpc>
              <a:spcBef>
                <a:spcPts val="400"/>
              </a:spcBef>
              <a:spcAft>
                <a:spcPts val="0"/>
              </a:spcAft>
              <a:buSzPts val="1100"/>
              <a:buChar char="•"/>
              <a:defRPr sz="1100"/>
            </a:lvl8pPr>
            <a:lvl9pPr marL="4114800" lvl="8" indent="-298450" algn="l">
              <a:lnSpc>
                <a:spcPct val="100000"/>
              </a:lnSpc>
              <a:spcBef>
                <a:spcPts val="400"/>
              </a:spcBef>
              <a:spcAft>
                <a:spcPts val="0"/>
              </a:spcAft>
              <a:buSzPts val="1100"/>
              <a:buChar char="•"/>
              <a:defRPr sz="1100"/>
            </a:lvl9pPr>
          </a:lstStyle>
          <a:p>
            <a:endParaRPr/>
          </a:p>
        </p:txBody>
      </p:sp>
      <p:sp>
        <p:nvSpPr>
          <p:cNvPr id="107" name="Google Shape;107;p19"/>
          <p:cNvSpPr txBox="1">
            <a:spLocks noGrp="1"/>
          </p:cNvSpPr>
          <p:nvPr>
            <p:ph type="body" idx="3"/>
          </p:nvPr>
        </p:nvSpPr>
        <p:spPr>
          <a:xfrm>
            <a:off x="4780026" y="1555751"/>
            <a:ext cx="3566160" cy="480060"/>
          </a:xfrm>
          <a:prstGeom prst="rect">
            <a:avLst/>
          </a:prstGeom>
          <a:noFill/>
          <a:ln>
            <a:noFill/>
          </a:ln>
        </p:spPr>
        <p:txBody>
          <a:bodyPr spcFirstLastPara="1" wrap="square" lIns="68575" tIns="34275" rIns="68575" bIns="34275" anchor="ctr" anchorCtr="0">
            <a:normAutofit/>
          </a:bodyPr>
          <a:lstStyle>
            <a:lvl1pPr marL="457200" lvl="0" indent="-228600" algn="ctr">
              <a:lnSpc>
                <a:spcPct val="100000"/>
              </a:lnSpc>
              <a:spcBef>
                <a:spcPts val="0"/>
              </a:spcBef>
              <a:spcAft>
                <a:spcPts val="0"/>
              </a:spcAft>
              <a:buSzPts val="1400"/>
              <a:buNone/>
              <a:defRPr sz="1400" b="0">
                <a:solidFill>
                  <a:schemeClr val="lt2"/>
                </a:solidFill>
              </a:defRPr>
            </a:lvl1pPr>
            <a:lvl2pPr marL="914400" lvl="1" indent="-228600" algn="l">
              <a:lnSpc>
                <a:spcPct val="100000"/>
              </a:lnSpc>
              <a:spcBef>
                <a:spcPts val="400"/>
              </a:spcBef>
              <a:spcAft>
                <a:spcPts val="0"/>
              </a:spcAft>
              <a:buSzPts val="1400"/>
              <a:buNone/>
              <a:defRPr sz="1400" b="1"/>
            </a:lvl2pPr>
            <a:lvl3pPr marL="1371600" lvl="2" indent="-228600" algn="l">
              <a:lnSpc>
                <a:spcPct val="100000"/>
              </a:lnSpc>
              <a:spcBef>
                <a:spcPts val="400"/>
              </a:spcBef>
              <a:spcAft>
                <a:spcPts val="0"/>
              </a:spcAft>
              <a:buSzPts val="1400"/>
              <a:buNone/>
              <a:defRPr sz="1400" b="1"/>
            </a:lvl3pPr>
            <a:lvl4pPr marL="1828800" lvl="3" indent="-228600" algn="l">
              <a:lnSpc>
                <a:spcPct val="100000"/>
              </a:lnSpc>
              <a:spcBef>
                <a:spcPts val="400"/>
              </a:spcBef>
              <a:spcAft>
                <a:spcPts val="0"/>
              </a:spcAft>
              <a:buSzPts val="1200"/>
              <a:buNone/>
              <a:defRPr sz="1200" b="1"/>
            </a:lvl4pPr>
            <a:lvl5pPr marL="2286000" lvl="4" indent="-228600" algn="l">
              <a:lnSpc>
                <a:spcPct val="100000"/>
              </a:lnSpc>
              <a:spcBef>
                <a:spcPts val="400"/>
              </a:spcBef>
              <a:spcAft>
                <a:spcPts val="0"/>
              </a:spcAft>
              <a:buSzPts val="1200"/>
              <a:buNone/>
              <a:defRPr sz="1200" b="1"/>
            </a:lvl5pPr>
            <a:lvl6pPr marL="2743200" lvl="5" indent="-228600" algn="l">
              <a:lnSpc>
                <a:spcPct val="100000"/>
              </a:lnSpc>
              <a:spcBef>
                <a:spcPts val="400"/>
              </a:spcBef>
              <a:spcAft>
                <a:spcPts val="0"/>
              </a:spcAft>
              <a:buSzPts val="1200"/>
              <a:buNone/>
              <a:defRPr sz="1200" b="1"/>
            </a:lvl6pPr>
            <a:lvl7pPr marL="3200400" lvl="6" indent="-228600" algn="l">
              <a:lnSpc>
                <a:spcPct val="100000"/>
              </a:lnSpc>
              <a:spcBef>
                <a:spcPts val="400"/>
              </a:spcBef>
              <a:spcAft>
                <a:spcPts val="0"/>
              </a:spcAft>
              <a:buSzPts val="1200"/>
              <a:buNone/>
              <a:defRPr sz="1200" b="1"/>
            </a:lvl7pPr>
            <a:lvl8pPr marL="3657600" lvl="7" indent="-228600" algn="l">
              <a:lnSpc>
                <a:spcPct val="100000"/>
              </a:lnSpc>
              <a:spcBef>
                <a:spcPts val="400"/>
              </a:spcBef>
              <a:spcAft>
                <a:spcPts val="0"/>
              </a:spcAft>
              <a:buSzPts val="1200"/>
              <a:buNone/>
              <a:defRPr sz="1200" b="1"/>
            </a:lvl8pPr>
            <a:lvl9pPr marL="4114800" lvl="8" indent="-228600" algn="l">
              <a:lnSpc>
                <a:spcPct val="100000"/>
              </a:lnSpc>
              <a:spcBef>
                <a:spcPts val="400"/>
              </a:spcBef>
              <a:spcAft>
                <a:spcPts val="0"/>
              </a:spcAft>
              <a:buSzPts val="1200"/>
              <a:buNone/>
              <a:defRPr sz="1200" b="1"/>
            </a:lvl9pPr>
          </a:lstStyle>
          <a:p>
            <a:endParaRPr/>
          </a:p>
        </p:txBody>
      </p:sp>
      <p:sp>
        <p:nvSpPr>
          <p:cNvPr id="108" name="Google Shape;108;p19"/>
          <p:cNvSpPr txBox="1">
            <a:spLocks noGrp="1"/>
          </p:cNvSpPr>
          <p:nvPr>
            <p:ph type="body" idx="4"/>
          </p:nvPr>
        </p:nvSpPr>
        <p:spPr>
          <a:xfrm>
            <a:off x="4780026" y="2067436"/>
            <a:ext cx="3566160" cy="24003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298450" algn="l">
              <a:lnSpc>
                <a:spcPct val="100000"/>
              </a:lnSpc>
              <a:spcBef>
                <a:spcPts val="400"/>
              </a:spcBef>
              <a:spcAft>
                <a:spcPts val="0"/>
              </a:spcAft>
              <a:buSzPts val="1100"/>
              <a:buChar char="•"/>
              <a:defRPr sz="1100"/>
            </a:lvl3pPr>
            <a:lvl4pPr marL="1828800" lvl="3" indent="-298450" algn="l">
              <a:lnSpc>
                <a:spcPct val="100000"/>
              </a:lnSpc>
              <a:spcBef>
                <a:spcPts val="400"/>
              </a:spcBef>
              <a:spcAft>
                <a:spcPts val="0"/>
              </a:spcAft>
              <a:buSzPts val="1100"/>
              <a:buChar char="•"/>
              <a:defRPr sz="1100"/>
            </a:lvl4pPr>
            <a:lvl5pPr marL="2286000" lvl="4" indent="-298450" algn="l">
              <a:lnSpc>
                <a:spcPct val="100000"/>
              </a:lnSpc>
              <a:spcBef>
                <a:spcPts val="400"/>
              </a:spcBef>
              <a:spcAft>
                <a:spcPts val="0"/>
              </a:spcAft>
              <a:buSzPts val="1100"/>
              <a:buChar char="•"/>
              <a:defRPr sz="1100"/>
            </a:lvl5pPr>
            <a:lvl6pPr marL="2743200" lvl="5" indent="-298450" algn="l">
              <a:lnSpc>
                <a:spcPct val="100000"/>
              </a:lnSpc>
              <a:spcBef>
                <a:spcPts val="400"/>
              </a:spcBef>
              <a:spcAft>
                <a:spcPts val="0"/>
              </a:spcAft>
              <a:buSzPts val="1100"/>
              <a:buChar char="•"/>
              <a:defRPr sz="1100"/>
            </a:lvl6pPr>
            <a:lvl7pPr marL="3200400" lvl="6" indent="-298450" algn="l">
              <a:lnSpc>
                <a:spcPct val="100000"/>
              </a:lnSpc>
              <a:spcBef>
                <a:spcPts val="400"/>
              </a:spcBef>
              <a:spcAft>
                <a:spcPts val="0"/>
              </a:spcAft>
              <a:buSzPts val="1100"/>
              <a:buChar char="•"/>
              <a:defRPr sz="1100"/>
            </a:lvl7pPr>
            <a:lvl8pPr marL="3657600" lvl="7" indent="-298450" algn="l">
              <a:lnSpc>
                <a:spcPct val="100000"/>
              </a:lnSpc>
              <a:spcBef>
                <a:spcPts val="400"/>
              </a:spcBef>
              <a:spcAft>
                <a:spcPts val="0"/>
              </a:spcAft>
              <a:buSzPts val="1100"/>
              <a:buChar char="•"/>
              <a:defRPr sz="1100"/>
            </a:lvl8pPr>
            <a:lvl9pPr marL="4114800" lvl="8" indent="-298450" algn="l">
              <a:lnSpc>
                <a:spcPct val="100000"/>
              </a:lnSpc>
              <a:spcBef>
                <a:spcPts val="400"/>
              </a:spcBef>
              <a:spcAft>
                <a:spcPts val="0"/>
              </a:spcAft>
              <a:buSzPts val="1100"/>
              <a:buChar char="•"/>
              <a:defRPr sz="1100"/>
            </a:lvl9pPr>
          </a:lstStyle>
          <a:p>
            <a:endParaRPr/>
          </a:p>
        </p:txBody>
      </p:sp>
      <p:sp>
        <p:nvSpPr>
          <p:cNvPr id="109" name="Google Shape;109;p19"/>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19"/>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19"/>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0"/>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0"/>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0"/>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leyenda" type="objTx">
  <p:cSld name="OBJECT_WITH_CAPTION_TEXT">
    <p:spTree>
      <p:nvGrpSpPr>
        <p:cNvPr id="1" name="Shape 117"/>
        <p:cNvGrpSpPr/>
        <p:nvPr/>
      </p:nvGrpSpPr>
      <p:grpSpPr>
        <a:xfrm>
          <a:off x="0" y="0"/>
          <a:ext cx="0" cy="0"/>
          <a:chOff x="0" y="0"/>
          <a:chExt cx="0" cy="0"/>
        </a:xfrm>
      </p:grpSpPr>
      <p:sp>
        <p:nvSpPr>
          <p:cNvPr id="118" name="Google Shape;118;p21"/>
          <p:cNvSpPr/>
          <p:nvPr/>
        </p:nvSpPr>
        <p:spPr>
          <a:xfrm>
            <a:off x="176020" y="178308"/>
            <a:ext cx="6474811" cy="4786884"/>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9" name="Google Shape;119;p21"/>
          <p:cNvSpPr/>
          <p:nvPr/>
        </p:nvSpPr>
        <p:spPr>
          <a:xfrm>
            <a:off x="278892" y="281178"/>
            <a:ext cx="6264783" cy="4581144"/>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0" name="Google Shape;120;p21"/>
          <p:cNvSpPr/>
          <p:nvPr/>
        </p:nvSpPr>
        <p:spPr>
          <a:xfrm>
            <a:off x="6765290" y="178308"/>
            <a:ext cx="2194560" cy="4786884"/>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title"/>
          </p:nvPr>
        </p:nvSpPr>
        <p:spPr>
          <a:xfrm>
            <a:off x="6972300" y="455544"/>
            <a:ext cx="1823085" cy="123444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100"/>
              <a:buFont typeface="Century Gothic"/>
              <a:buNone/>
              <a:defRPr sz="2100" b="0" cap="none">
                <a:solidFill>
                  <a:schemeClr val="dk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 name="Google Shape;122;p21"/>
          <p:cNvSpPr txBox="1">
            <a:spLocks noGrp="1"/>
          </p:cNvSpPr>
          <p:nvPr>
            <p:ph type="body" idx="1"/>
          </p:nvPr>
        </p:nvSpPr>
        <p:spPr>
          <a:xfrm>
            <a:off x="592931" y="528638"/>
            <a:ext cx="5672138" cy="3857625"/>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298450" algn="l">
              <a:lnSpc>
                <a:spcPct val="100000"/>
              </a:lnSpc>
              <a:spcBef>
                <a:spcPts val="400"/>
              </a:spcBef>
              <a:spcAft>
                <a:spcPts val="0"/>
              </a:spcAft>
              <a:buSzPts val="1100"/>
              <a:buChar char="•"/>
              <a:defRPr sz="1100"/>
            </a:lvl3pPr>
            <a:lvl4pPr marL="1828800" lvl="3" indent="-298450" algn="l">
              <a:lnSpc>
                <a:spcPct val="100000"/>
              </a:lnSpc>
              <a:spcBef>
                <a:spcPts val="400"/>
              </a:spcBef>
              <a:spcAft>
                <a:spcPts val="0"/>
              </a:spcAft>
              <a:buSzPts val="1100"/>
              <a:buChar char="•"/>
              <a:defRPr sz="1100"/>
            </a:lvl4pPr>
            <a:lvl5pPr marL="2286000" lvl="4" indent="-298450" algn="l">
              <a:lnSpc>
                <a:spcPct val="100000"/>
              </a:lnSpc>
              <a:spcBef>
                <a:spcPts val="400"/>
              </a:spcBef>
              <a:spcAft>
                <a:spcPts val="0"/>
              </a:spcAft>
              <a:buSzPts val="1100"/>
              <a:buChar char="•"/>
              <a:defRPr sz="1100"/>
            </a:lvl5pPr>
            <a:lvl6pPr marL="2743200" lvl="5" indent="-298450" algn="l">
              <a:lnSpc>
                <a:spcPct val="100000"/>
              </a:lnSpc>
              <a:spcBef>
                <a:spcPts val="400"/>
              </a:spcBef>
              <a:spcAft>
                <a:spcPts val="0"/>
              </a:spcAft>
              <a:buSzPts val="1100"/>
              <a:buChar char="•"/>
              <a:defRPr sz="1100"/>
            </a:lvl6pPr>
            <a:lvl7pPr marL="3200400" lvl="6" indent="-298450" algn="l">
              <a:lnSpc>
                <a:spcPct val="100000"/>
              </a:lnSpc>
              <a:spcBef>
                <a:spcPts val="400"/>
              </a:spcBef>
              <a:spcAft>
                <a:spcPts val="0"/>
              </a:spcAft>
              <a:buSzPts val="1100"/>
              <a:buChar char="•"/>
              <a:defRPr sz="1100"/>
            </a:lvl7pPr>
            <a:lvl8pPr marL="3657600" lvl="7" indent="-298450" algn="l">
              <a:lnSpc>
                <a:spcPct val="100000"/>
              </a:lnSpc>
              <a:spcBef>
                <a:spcPts val="400"/>
              </a:spcBef>
              <a:spcAft>
                <a:spcPts val="0"/>
              </a:spcAft>
              <a:buSzPts val="1100"/>
              <a:buChar char="•"/>
              <a:defRPr sz="1100"/>
            </a:lvl8pPr>
            <a:lvl9pPr marL="4114800" lvl="8" indent="-298450" algn="l">
              <a:lnSpc>
                <a:spcPct val="100000"/>
              </a:lnSpc>
              <a:spcBef>
                <a:spcPts val="400"/>
              </a:spcBef>
              <a:spcAft>
                <a:spcPts val="0"/>
              </a:spcAft>
              <a:buSzPts val="1100"/>
              <a:buChar char="•"/>
              <a:defRPr sz="1100"/>
            </a:lvl9pPr>
          </a:lstStyle>
          <a:p>
            <a:endParaRPr/>
          </a:p>
        </p:txBody>
      </p:sp>
      <p:sp>
        <p:nvSpPr>
          <p:cNvPr id="123" name="Google Shape;123;p21"/>
          <p:cNvSpPr txBox="1">
            <a:spLocks noGrp="1"/>
          </p:cNvSpPr>
          <p:nvPr>
            <p:ph type="body" idx="2"/>
          </p:nvPr>
        </p:nvSpPr>
        <p:spPr>
          <a:xfrm>
            <a:off x="6972300" y="1714500"/>
            <a:ext cx="1823085" cy="2628900"/>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600"/>
              </a:spcBef>
              <a:spcAft>
                <a:spcPts val="0"/>
              </a:spcAft>
              <a:buSzPts val="1100"/>
              <a:buNone/>
              <a:defRPr sz="1100">
                <a:solidFill>
                  <a:schemeClr val="dk1"/>
                </a:solidFill>
              </a:defRPr>
            </a:lvl1pPr>
            <a:lvl2pPr marL="914400" lvl="1" indent="-228600" algn="l">
              <a:lnSpc>
                <a:spcPct val="100000"/>
              </a:lnSpc>
              <a:spcBef>
                <a:spcPts val="400"/>
              </a:spcBef>
              <a:spcAft>
                <a:spcPts val="0"/>
              </a:spcAft>
              <a:buSzPts val="900"/>
              <a:buNone/>
              <a:defRPr sz="900"/>
            </a:lvl2pPr>
            <a:lvl3pPr marL="1371600" lvl="2" indent="-228600" algn="l">
              <a:lnSpc>
                <a:spcPct val="100000"/>
              </a:lnSpc>
              <a:spcBef>
                <a:spcPts val="400"/>
              </a:spcBef>
              <a:spcAft>
                <a:spcPts val="0"/>
              </a:spcAft>
              <a:buSzPts val="800"/>
              <a:buNone/>
              <a:defRPr sz="800"/>
            </a:lvl3pPr>
            <a:lvl4pPr marL="1828800" lvl="3" indent="-228600" algn="l">
              <a:lnSpc>
                <a:spcPct val="100000"/>
              </a:lnSpc>
              <a:spcBef>
                <a:spcPts val="400"/>
              </a:spcBef>
              <a:spcAft>
                <a:spcPts val="0"/>
              </a:spcAft>
              <a:buSzPts val="700"/>
              <a:buNone/>
              <a:defRPr sz="700"/>
            </a:lvl4pPr>
            <a:lvl5pPr marL="2286000" lvl="4" indent="-228600" algn="l">
              <a:lnSpc>
                <a:spcPct val="100000"/>
              </a:lnSpc>
              <a:spcBef>
                <a:spcPts val="400"/>
              </a:spcBef>
              <a:spcAft>
                <a:spcPts val="0"/>
              </a:spcAft>
              <a:buSzPts val="700"/>
              <a:buNone/>
              <a:defRPr sz="700"/>
            </a:lvl5pPr>
            <a:lvl6pPr marL="2743200" lvl="5" indent="-228600" algn="l">
              <a:lnSpc>
                <a:spcPct val="100000"/>
              </a:lnSpc>
              <a:spcBef>
                <a:spcPts val="400"/>
              </a:spcBef>
              <a:spcAft>
                <a:spcPts val="0"/>
              </a:spcAft>
              <a:buSzPts val="700"/>
              <a:buNone/>
              <a:defRPr sz="700"/>
            </a:lvl6pPr>
            <a:lvl7pPr marL="3200400" lvl="6" indent="-228600" algn="l">
              <a:lnSpc>
                <a:spcPct val="100000"/>
              </a:lnSpc>
              <a:spcBef>
                <a:spcPts val="400"/>
              </a:spcBef>
              <a:spcAft>
                <a:spcPts val="0"/>
              </a:spcAft>
              <a:buSzPts val="700"/>
              <a:buNone/>
              <a:defRPr sz="700"/>
            </a:lvl7pPr>
            <a:lvl8pPr marL="3657600" lvl="7" indent="-228600" algn="l">
              <a:lnSpc>
                <a:spcPct val="100000"/>
              </a:lnSpc>
              <a:spcBef>
                <a:spcPts val="400"/>
              </a:spcBef>
              <a:spcAft>
                <a:spcPts val="0"/>
              </a:spcAft>
              <a:buSzPts val="700"/>
              <a:buNone/>
              <a:defRPr sz="700"/>
            </a:lvl8pPr>
            <a:lvl9pPr marL="4114800" lvl="8" indent="-228600" algn="l">
              <a:lnSpc>
                <a:spcPct val="100000"/>
              </a:lnSpc>
              <a:spcBef>
                <a:spcPts val="400"/>
              </a:spcBef>
              <a:spcAft>
                <a:spcPts val="0"/>
              </a:spcAft>
              <a:buSzPts val="700"/>
              <a:buNone/>
              <a:defRPr sz="700"/>
            </a:lvl9pPr>
          </a:lstStyle>
          <a:p>
            <a:endParaRPr/>
          </a:p>
        </p:txBody>
      </p:sp>
      <p:sp>
        <p:nvSpPr>
          <p:cNvPr id="124" name="Google Shape;124;p21"/>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21"/>
          <p:cNvSpPr txBox="1">
            <a:spLocks noGrp="1"/>
          </p:cNvSpPr>
          <p:nvPr>
            <p:ph type="ftr" idx="11"/>
          </p:nvPr>
        </p:nvSpPr>
        <p:spPr>
          <a:xfrm>
            <a:off x="2579368" y="4660901"/>
            <a:ext cx="3888486" cy="192024"/>
          </a:xfrm>
          <a:prstGeom prst="rect">
            <a:avLst/>
          </a:prstGeom>
          <a:noFill/>
          <a:ln>
            <a:noFill/>
          </a:ln>
        </p:spPr>
        <p:txBody>
          <a:bodyPr spcFirstLastPara="1" wrap="square" lIns="68575" tIns="34275" rIns="68575" bIns="34275" anchor="b" anchorCtr="0">
            <a:noAutofit/>
          </a:bodyPr>
          <a:lstStyle>
            <a:lvl1pPr lvl="0" algn="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1"/>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dk2"/>
                </a:solidFill>
                <a:latin typeface="Century Gothic"/>
                <a:ea typeface="Century Gothic"/>
                <a:cs typeface="Century Gothic"/>
                <a:sym typeface="Century Gothic"/>
              </a:defRPr>
            </a:lvl1pPr>
            <a:lvl2pPr marL="0" marR="0" lvl="1" indent="0" algn="r">
              <a:spcBef>
                <a:spcPts val="0"/>
              </a:spcBef>
              <a:buNone/>
              <a:defRPr sz="800">
                <a:solidFill>
                  <a:schemeClr val="dk2"/>
                </a:solidFill>
                <a:latin typeface="Century Gothic"/>
                <a:ea typeface="Century Gothic"/>
                <a:cs typeface="Century Gothic"/>
                <a:sym typeface="Century Gothic"/>
              </a:defRPr>
            </a:lvl2pPr>
            <a:lvl3pPr marL="0" marR="0" lvl="2" indent="0" algn="r">
              <a:spcBef>
                <a:spcPts val="0"/>
              </a:spcBef>
              <a:buNone/>
              <a:defRPr sz="800">
                <a:solidFill>
                  <a:schemeClr val="dk2"/>
                </a:solidFill>
                <a:latin typeface="Century Gothic"/>
                <a:ea typeface="Century Gothic"/>
                <a:cs typeface="Century Gothic"/>
                <a:sym typeface="Century Gothic"/>
              </a:defRPr>
            </a:lvl3pPr>
            <a:lvl4pPr marL="0" marR="0" lvl="3" indent="0" algn="r">
              <a:spcBef>
                <a:spcPts val="0"/>
              </a:spcBef>
              <a:buNone/>
              <a:defRPr sz="800">
                <a:solidFill>
                  <a:schemeClr val="dk2"/>
                </a:solidFill>
                <a:latin typeface="Century Gothic"/>
                <a:ea typeface="Century Gothic"/>
                <a:cs typeface="Century Gothic"/>
                <a:sym typeface="Century Gothic"/>
              </a:defRPr>
            </a:lvl4pPr>
            <a:lvl5pPr marL="0" marR="0" lvl="4" indent="0" algn="r">
              <a:spcBef>
                <a:spcPts val="0"/>
              </a:spcBef>
              <a:buNone/>
              <a:defRPr sz="800">
                <a:solidFill>
                  <a:schemeClr val="dk2"/>
                </a:solidFill>
                <a:latin typeface="Century Gothic"/>
                <a:ea typeface="Century Gothic"/>
                <a:cs typeface="Century Gothic"/>
                <a:sym typeface="Century Gothic"/>
              </a:defRPr>
            </a:lvl5pPr>
            <a:lvl6pPr marL="0" marR="0" lvl="5" indent="0" algn="r">
              <a:spcBef>
                <a:spcPts val="0"/>
              </a:spcBef>
              <a:buNone/>
              <a:defRPr sz="800">
                <a:solidFill>
                  <a:schemeClr val="dk2"/>
                </a:solidFill>
                <a:latin typeface="Century Gothic"/>
                <a:ea typeface="Century Gothic"/>
                <a:cs typeface="Century Gothic"/>
                <a:sym typeface="Century Gothic"/>
              </a:defRPr>
            </a:lvl6pPr>
            <a:lvl7pPr marL="0" marR="0" lvl="6" indent="0" algn="r">
              <a:spcBef>
                <a:spcPts val="0"/>
              </a:spcBef>
              <a:buNone/>
              <a:defRPr sz="800">
                <a:solidFill>
                  <a:schemeClr val="dk2"/>
                </a:solidFill>
                <a:latin typeface="Century Gothic"/>
                <a:ea typeface="Century Gothic"/>
                <a:cs typeface="Century Gothic"/>
                <a:sym typeface="Century Gothic"/>
              </a:defRPr>
            </a:lvl7pPr>
            <a:lvl8pPr marL="0" marR="0" lvl="7" indent="0" algn="r">
              <a:spcBef>
                <a:spcPts val="0"/>
              </a:spcBef>
              <a:buNone/>
              <a:defRPr sz="800">
                <a:solidFill>
                  <a:schemeClr val="dk2"/>
                </a:solidFill>
                <a:latin typeface="Century Gothic"/>
                <a:ea typeface="Century Gothic"/>
                <a:cs typeface="Century Gothic"/>
                <a:sym typeface="Century Gothic"/>
              </a:defRPr>
            </a:lvl8pPr>
            <a:lvl9pPr marL="0" marR="0" lvl="8" indent="0" algn="r">
              <a:spcBef>
                <a:spcPts val="0"/>
              </a:spcBef>
              <a:buNone/>
              <a:defRPr sz="800">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
        <p:nvSpPr>
          <p:cNvPr id="127" name="Google Shape;127;p21"/>
          <p:cNvSpPr/>
          <p:nvPr/>
        </p:nvSpPr>
        <p:spPr>
          <a:xfrm>
            <a:off x="6868160" y="281178"/>
            <a:ext cx="1988820" cy="4581144"/>
          </a:xfrm>
          <a:prstGeom prst="rect">
            <a:avLst/>
          </a:prstGeom>
          <a:noFill/>
          <a:ln w="9525" cap="sq" cmpd="sng">
            <a:solidFill>
              <a:srgbClr val="FEFEFE"/>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leyenda" type="picTx">
  <p:cSld name="PICTURE_WITH_CAPTION_TEXT">
    <p:spTree>
      <p:nvGrpSpPr>
        <p:cNvPr id="1" name="Shape 128"/>
        <p:cNvGrpSpPr/>
        <p:nvPr/>
      </p:nvGrpSpPr>
      <p:grpSpPr>
        <a:xfrm>
          <a:off x="0" y="0"/>
          <a:ext cx="0" cy="0"/>
          <a:chOff x="0" y="0"/>
          <a:chExt cx="0" cy="0"/>
        </a:xfrm>
      </p:grpSpPr>
      <p:sp>
        <p:nvSpPr>
          <p:cNvPr id="129" name="Google Shape;129;p22"/>
          <p:cNvSpPr/>
          <p:nvPr/>
        </p:nvSpPr>
        <p:spPr>
          <a:xfrm>
            <a:off x="6765290" y="178308"/>
            <a:ext cx="2194560" cy="4786884"/>
          </a:xfrm>
          <a:prstGeom prst="rect">
            <a:avLst/>
          </a:prstGeom>
          <a:solidFill>
            <a:schemeClr val="lt1"/>
          </a:solidFill>
          <a:ln w="9525" cap="sq" cmpd="sng">
            <a:solidFill>
              <a:srgbClr val="BFBFB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0" name="Google Shape;130;p22"/>
          <p:cNvSpPr/>
          <p:nvPr/>
        </p:nvSpPr>
        <p:spPr>
          <a:xfrm>
            <a:off x="6868160" y="281178"/>
            <a:ext cx="1988820" cy="4581144"/>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1" name="Google Shape;131;p22"/>
          <p:cNvSpPr txBox="1">
            <a:spLocks noGrp="1"/>
          </p:cNvSpPr>
          <p:nvPr>
            <p:ph type="title"/>
          </p:nvPr>
        </p:nvSpPr>
        <p:spPr>
          <a:xfrm>
            <a:off x="6972300" y="452628"/>
            <a:ext cx="1824228" cy="123444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100"/>
              <a:buFont typeface="Century Gothic"/>
              <a:buNone/>
              <a:defRPr sz="2100" b="0">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2"/>
          <p:cNvSpPr>
            <a:spLocks noGrp="1"/>
          </p:cNvSpPr>
          <p:nvPr>
            <p:ph type="pic" idx="2"/>
          </p:nvPr>
        </p:nvSpPr>
        <p:spPr>
          <a:xfrm>
            <a:off x="171449" y="178308"/>
            <a:ext cx="6450807" cy="4786884"/>
          </a:xfrm>
          <a:prstGeom prst="rect">
            <a:avLst/>
          </a:prstGeom>
          <a:solidFill>
            <a:srgbClr val="808080"/>
          </a:solidFill>
          <a:ln>
            <a:noFill/>
          </a:ln>
        </p:spPr>
      </p:sp>
      <p:sp>
        <p:nvSpPr>
          <p:cNvPr id="133" name="Google Shape;133;p22"/>
          <p:cNvSpPr txBox="1">
            <a:spLocks noGrp="1"/>
          </p:cNvSpPr>
          <p:nvPr>
            <p:ph type="body" idx="1"/>
          </p:nvPr>
        </p:nvSpPr>
        <p:spPr>
          <a:xfrm>
            <a:off x="6972300" y="1714500"/>
            <a:ext cx="1824228" cy="2626614"/>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600"/>
              </a:spcBef>
              <a:spcAft>
                <a:spcPts val="0"/>
              </a:spcAft>
              <a:buSzPts val="1100"/>
              <a:buNone/>
              <a:defRPr sz="1100">
                <a:solidFill>
                  <a:schemeClr val="lt1"/>
                </a:solidFill>
              </a:defRPr>
            </a:lvl1pPr>
            <a:lvl2pPr marL="914400" lvl="1" indent="-228600" algn="l">
              <a:lnSpc>
                <a:spcPct val="100000"/>
              </a:lnSpc>
              <a:spcBef>
                <a:spcPts val="400"/>
              </a:spcBef>
              <a:spcAft>
                <a:spcPts val="0"/>
              </a:spcAft>
              <a:buSzPts val="900"/>
              <a:buNone/>
              <a:defRPr sz="900"/>
            </a:lvl2pPr>
            <a:lvl3pPr marL="1371600" lvl="2" indent="-228600" algn="l">
              <a:lnSpc>
                <a:spcPct val="100000"/>
              </a:lnSpc>
              <a:spcBef>
                <a:spcPts val="400"/>
              </a:spcBef>
              <a:spcAft>
                <a:spcPts val="0"/>
              </a:spcAft>
              <a:buSzPts val="800"/>
              <a:buNone/>
              <a:defRPr sz="800"/>
            </a:lvl3pPr>
            <a:lvl4pPr marL="1828800" lvl="3" indent="-228600" algn="l">
              <a:lnSpc>
                <a:spcPct val="100000"/>
              </a:lnSpc>
              <a:spcBef>
                <a:spcPts val="400"/>
              </a:spcBef>
              <a:spcAft>
                <a:spcPts val="0"/>
              </a:spcAft>
              <a:buSzPts val="700"/>
              <a:buNone/>
              <a:defRPr sz="700"/>
            </a:lvl4pPr>
            <a:lvl5pPr marL="2286000" lvl="4" indent="-228600" algn="l">
              <a:lnSpc>
                <a:spcPct val="100000"/>
              </a:lnSpc>
              <a:spcBef>
                <a:spcPts val="400"/>
              </a:spcBef>
              <a:spcAft>
                <a:spcPts val="0"/>
              </a:spcAft>
              <a:buSzPts val="700"/>
              <a:buNone/>
              <a:defRPr sz="700"/>
            </a:lvl5pPr>
            <a:lvl6pPr marL="2743200" lvl="5" indent="-228600" algn="l">
              <a:lnSpc>
                <a:spcPct val="100000"/>
              </a:lnSpc>
              <a:spcBef>
                <a:spcPts val="400"/>
              </a:spcBef>
              <a:spcAft>
                <a:spcPts val="0"/>
              </a:spcAft>
              <a:buSzPts val="700"/>
              <a:buNone/>
              <a:defRPr sz="700"/>
            </a:lvl6pPr>
            <a:lvl7pPr marL="3200400" lvl="6" indent="-228600" algn="l">
              <a:lnSpc>
                <a:spcPct val="100000"/>
              </a:lnSpc>
              <a:spcBef>
                <a:spcPts val="400"/>
              </a:spcBef>
              <a:spcAft>
                <a:spcPts val="0"/>
              </a:spcAft>
              <a:buSzPts val="700"/>
              <a:buNone/>
              <a:defRPr sz="700"/>
            </a:lvl7pPr>
            <a:lvl8pPr marL="3657600" lvl="7" indent="-228600" algn="l">
              <a:lnSpc>
                <a:spcPct val="100000"/>
              </a:lnSpc>
              <a:spcBef>
                <a:spcPts val="400"/>
              </a:spcBef>
              <a:spcAft>
                <a:spcPts val="0"/>
              </a:spcAft>
              <a:buSzPts val="700"/>
              <a:buNone/>
              <a:defRPr sz="700"/>
            </a:lvl8pPr>
            <a:lvl9pPr marL="4114800" lvl="8" indent="-228600" algn="l">
              <a:lnSpc>
                <a:spcPct val="100000"/>
              </a:lnSpc>
              <a:spcBef>
                <a:spcPts val="400"/>
              </a:spcBef>
              <a:spcAft>
                <a:spcPts val="0"/>
              </a:spcAft>
              <a:buSzPts val="700"/>
              <a:buNone/>
              <a:defRPr sz="700"/>
            </a:lvl9pPr>
          </a:lstStyle>
          <a:p>
            <a:endParaRPr/>
          </a:p>
        </p:txBody>
      </p:sp>
      <p:sp>
        <p:nvSpPr>
          <p:cNvPr id="134" name="Google Shape;134;p22"/>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2"/>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r">
              <a:spcBef>
                <a:spcPts val="0"/>
              </a:spcBef>
              <a:spcAft>
                <a:spcPts val="0"/>
              </a:spcAft>
              <a:buSzPts val="1100"/>
              <a:buNone/>
              <a:defRPr sz="800">
                <a:solidFill>
                  <a:srgbClr val="FFFFFF"/>
                </a:solidFill>
                <a:latin typeface="Century Gothic"/>
                <a:ea typeface="Century Gothic"/>
                <a:cs typeface="Century Gothic"/>
                <a:sym typeface="Century Gothic"/>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2"/>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3"/>
          <p:cNvSpPr txBox="1">
            <a:spLocks noGrp="1"/>
          </p:cNvSpPr>
          <p:nvPr>
            <p:ph type="body" idx="1"/>
          </p:nvPr>
        </p:nvSpPr>
        <p:spPr>
          <a:xfrm rot="5400000">
            <a:off x="3097530" y="-720090"/>
            <a:ext cx="2948940" cy="7543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a:lvl1pPr>
            <a:lvl2pPr marL="914400" lvl="1" indent="-317500" algn="l">
              <a:lnSpc>
                <a:spcPct val="100000"/>
              </a:lnSpc>
              <a:spcBef>
                <a:spcPts val="400"/>
              </a:spcBef>
              <a:spcAft>
                <a:spcPts val="0"/>
              </a:spcAft>
              <a:buSzPts val="1400"/>
              <a:buChar char="•"/>
              <a:defRPr/>
            </a:lvl2pPr>
            <a:lvl3pPr marL="1371600" lvl="2" indent="-317500" algn="l">
              <a:lnSpc>
                <a:spcPct val="100000"/>
              </a:lnSpc>
              <a:spcBef>
                <a:spcPts val="400"/>
              </a:spcBef>
              <a:spcAft>
                <a:spcPts val="0"/>
              </a:spcAft>
              <a:buSzPts val="1400"/>
              <a:buChar char="•"/>
              <a:defRPr/>
            </a:lvl3pPr>
            <a:lvl4pPr marL="1828800" lvl="3" indent="-317500" algn="l">
              <a:lnSpc>
                <a:spcPct val="100000"/>
              </a:lnSpc>
              <a:spcBef>
                <a:spcPts val="400"/>
              </a:spcBef>
              <a:spcAft>
                <a:spcPts val="0"/>
              </a:spcAft>
              <a:buSzPts val="1400"/>
              <a:buChar char="•"/>
              <a:defRPr/>
            </a:lvl4pPr>
            <a:lvl5pPr marL="2286000" lvl="4" indent="-317500" algn="l">
              <a:lnSpc>
                <a:spcPct val="100000"/>
              </a:lnSpc>
              <a:spcBef>
                <a:spcPts val="400"/>
              </a:spcBef>
              <a:spcAft>
                <a:spcPts val="0"/>
              </a:spcAft>
              <a:buSzPts val="1400"/>
              <a:buChar char="•"/>
              <a:defRPr/>
            </a:lvl5pPr>
            <a:lvl6pPr marL="2743200" lvl="5" indent="-317500" algn="l">
              <a:lnSpc>
                <a:spcPct val="100000"/>
              </a:lnSpc>
              <a:spcBef>
                <a:spcPts val="400"/>
              </a:spcBef>
              <a:spcAft>
                <a:spcPts val="0"/>
              </a:spcAft>
              <a:buSzPts val="1400"/>
              <a:buChar char="•"/>
              <a:defRPr/>
            </a:lvl6pPr>
            <a:lvl7pPr marL="3200400" lvl="6" indent="-317500" algn="l">
              <a:lnSpc>
                <a:spcPct val="100000"/>
              </a:lnSpc>
              <a:spcBef>
                <a:spcPts val="400"/>
              </a:spcBef>
              <a:spcAft>
                <a:spcPts val="0"/>
              </a:spcAft>
              <a:buSzPts val="1400"/>
              <a:buChar char="•"/>
              <a:defRPr/>
            </a:lvl7pPr>
            <a:lvl8pPr marL="3657600" lvl="7" indent="-317500" algn="l">
              <a:lnSpc>
                <a:spcPct val="100000"/>
              </a:lnSpc>
              <a:spcBef>
                <a:spcPts val="400"/>
              </a:spcBef>
              <a:spcAft>
                <a:spcPts val="0"/>
              </a:spcAft>
              <a:buSzPts val="1400"/>
              <a:buChar char="•"/>
              <a:defRPr/>
            </a:lvl8pPr>
            <a:lvl9pPr marL="4114800" lvl="8" indent="-317500" algn="l">
              <a:lnSpc>
                <a:spcPct val="100000"/>
              </a:lnSpc>
              <a:spcBef>
                <a:spcPts val="400"/>
              </a:spcBef>
              <a:spcAft>
                <a:spcPts val="0"/>
              </a:spcAft>
              <a:buSzPts val="1400"/>
              <a:buChar char="•"/>
              <a:defRPr/>
            </a:lvl9pPr>
          </a:lstStyle>
          <a:p>
            <a:endParaRPr/>
          </a:p>
        </p:txBody>
      </p:sp>
      <p:sp>
        <p:nvSpPr>
          <p:cNvPr id="140" name="Google Shape;140;p23"/>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3"/>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3"/>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rot="5400000">
            <a:off x="5657850" y="1657350"/>
            <a:ext cx="3943350" cy="17716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5" name="Google Shape;145;p24"/>
          <p:cNvSpPr txBox="1">
            <a:spLocks noGrp="1"/>
          </p:cNvSpPr>
          <p:nvPr>
            <p:ph type="body" idx="1"/>
          </p:nvPr>
        </p:nvSpPr>
        <p:spPr>
          <a:xfrm rot="5400000">
            <a:off x="1685925" y="-485775"/>
            <a:ext cx="3943350" cy="60579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a:lvl1pPr>
            <a:lvl2pPr marL="914400" lvl="1" indent="-317500" algn="l">
              <a:lnSpc>
                <a:spcPct val="100000"/>
              </a:lnSpc>
              <a:spcBef>
                <a:spcPts val="400"/>
              </a:spcBef>
              <a:spcAft>
                <a:spcPts val="0"/>
              </a:spcAft>
              <a:buSzPts val="1400"/>
              <a:buChar char="•"/>
              <a:defRPr/>
            </a:lvl2pPr>
            <a:lvl3pPr marL="1371600" lvl="2" indent="-317500" algn="l">
              <a:lnSpc>
                <a:spcPct val="100000"/>
              </a:lnSpc>
              <a:spcBef>
                <a:spcPts val="400"/>
              </a:spcBef>
              <a:spcAft>
                <a:spcPts val="0"/>
              </a:spcAft>
              <a:buSzPts val="1400"/>
              <a:buChar char="•"/>
              <a:defRPr/>
            </a:lvl3pPr>
            <a:lvl4pPr marL="1828800" lvl="3" indent="-317500" algn="l">
              <a:lnSpc>
                <a:spcPct val="100000"/>
              </a:lnSpc>
              <a:spcBef>
                <a:spcPts val="400"/>
              </a:spcBef>
              <a:spcAft>
                <a:spcPts val="0"/>
              </a:spcAft>
              <a:buSzPts val="1400"/>
              <a:buChar char="•"/>
              <a:defRPr/>
            </a:lvl4pPr>
            <a:lvl5pPr marL="2286000" lvl="4" indent="-317500" algn="l">
              <a:lnSpc>
                <a:spcPct val="100000"/>
              </a:lnSpc>
              <a:spcBef>
                <a:spcPts val="400"/>
              </a:spcBef>
              <a:spcAft>
                <a:spcPts val="0"/>
              </a:spcAft>
              <a:buSzPts val="1400"/>
              <a:buChar char="•"/>
              <a:defRPr/>
            </a:lvl5pPr>
            <a:lvl6pPr marL="2743200" lvl="5" indent="-317500" algn="l">
              <a:lnSpc>
                <a:spcPct val="100000"/>
              </a:lnSpc>
              <a:spcBef>
                <a:spcPts val="400"/>
              </a:spcBef>
              <a:spcAft>
                <a:spcPts val="0"/>
              </a:spcAft>
              <a:buSzPts val="1400"/>
              <a:buChar char="•"/>
              <a:defRPr/>
            </a:lvl6pPr>
            <a:lvl7pPr marL="3200400" lvl="6" indent="-317500" algn="l">
              <a:lnSpc>
                <a:spcPct val="100000"/>
              </a:lnSpc>
              <a:spcBef>
                <a:spcPts val="400"/>
              </a:spcBef>
              <a:spcAft>
                <a:spcPts val="0"/>
              </a:spcAft>
              <a:buSzPts val="1400"/>
              <a:buChar char="•"/>
              <a:defRPr/>
            </a:lvl7pPr>
            <a:lvl8pPr marL="3657600" lvl="7" indent="-317500" algn="l">
              <a:lnSpc>
                <a:spcPct val="100000"/>
              </a:lnSpc>
              <a:spcBef>
                <a:spcPts val="400"/>
              </a:spcBef>
              <a:spcAft>
                <a:spcPts val="0"/>
              </a:spcAft>
              <a:buSzPts val="1400"/>
              <a:buChar char="•"/>
              <a:defRPr/>
            </a:lvl8pPr>
            <a:lvl9pPr marL="4114800" lvl="8" indent="-317500" algn="l">
              <a:lnSpc>
                <a:spcPct val="100000"/>
              </a:lnSpc>
              <a:spcBef>
                <a:spcPts val="400"/>
              </a:spcBef>
              <a:spcAft>
                <a:spcPts val="0"/>
              </a:spcAft>
              <a:buSzPts val="1400"/>
              <a:buChar char="•"/>
              <a:defRPr/>
            </a:lvl9pPr>
          </a:lstStyle>
          <a:p>
            <a:endParaRPr/>
          </a:p>
        </p:txBody>
      </p:sp>
      <p:sp>
        <p:nvSpPr>
          <p:cNvPr id="146" name="Google Shape;146;p24"/>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24"/>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4"/>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lt2"/>
                </a:solidFill>
                <a:latin typeface="Century Gothic"/>
                <a:ea typeface="Century Gothic"/>
                <a:cs typeface="Century Gothic"/>
                <a:sym typeface="Century Gothic"/>
              </a:defRPr>
            </a:lvl1pPr>
            <a:lvl2pPr marL="0" marR="0" lvl="1" indent="0" algn="r">
              <a:spcBef>
                <a:spcPts val="0"/>
              </a:spcBef>
              <a:buNone/>
              <a:defRPr sz="800">
                <a:solidFill>
                  <a:schemeClr val="lt2"/>
                </a:solidFill>
                <a:latin typeface="Century Gothic"/>
                <a:ea typeface="Century Gothic"/>
                <a:cs typeface="Century Gothic"/>
                <a:sym typeface="Century Gothic"/>
              </a:defRPr>
            </a:lvl2pPr>
            <a:lvl3pPr marL="0" marR="0" lvl="2" indent="0" algn="r">
              <a:spcBef>
                <a:spcPts val="0"/>
              </a:spcBef>
              <a:buNone/>
              <a:defRPr sz="800">
                <a:solidFill>
                  <a:schemeClr val="lt2"/>
                </a:solidFill>
                <a:latin typeface="Century Gothic"/>
                <a:ea typeface="Century Gothic"/>
                <a:cs typeface="Century Gothic"/>
                <a:sym typeface="Century Gothic"/>
              </a:defRPr>
            </a:lvl3pPr>
            <a:lvl4pPr marL="0" marR="0" lvl="3" indent="0" algn="r">
              <a:spcBef>
                <a:spcPts val="0"/>
              </a:spcBef>
              <a:buNone/>
              <a:defRPr sz="800">
                <a:solidFill>
                  <a:schemeClr val="lt2"/>
                </a:solidFill>
                <a:latin typeface="Century Gothic"/>
                <a:ea typeface="Century Gothic"/>
                <a:cs typeface="Century Gothic"/>
                <a:sym typeface="Century Gothic"/>
              </a:defRPr>
            </a:lvl4pPr>
            <a:lvl5pPr marL="0" marR="0" lvl="4" indent="0" algn="r">
              <a:spcBef>
                <a:spcPts val="0"/>
              </a:spcBef>
              <a:buNone/>
              <a:defRPr sz="800">
                <a:solidFill>
                  <a:schemeClr val="lt2"/>
                </a:solidFill>
                <a:latin typeface="Century Gothic"/>
                <a:ea typeface="Century Gothic"/>
                <a:cs typeface="Century Gothic"/>
                <a:sym typeface="Century Gothic"/>
              </a:defRPr>
            </a:lvl5pPr>
            <a:lvl6pPr marL="0" marR="0" lvl="5" indent="0" algn="r">
              <a:spcBef>
                <a:spcPts val="0"/>
              </a:spcBef>
              <a:buNone/>
              <a:defRPr sz="800">
                <a:solidFill>
                  <a:schemeClr val="lt2"/>
                </a:solidFill>
                <a:latin typeface="Century Gothic"/>
                <a:ea typeface="Century Gothic"/>
                <a:cs typeface="Century Gothic"/>
                <a:sym typeface="Century Gothic"/>
              </a:defRPr>
            </a:lvl6pPr>
            <a:lvl7pPr marL="0" marR="0" lvl="6" indent="0" algn="r">
              <a:spcBef>
                <a:spcPts val="0"/>
              </a:spcBef>
              <a:buNone/>
              <a:defRPr sz="800">
                <a:solidFill>
                  <a:schemeClr val="lt2"/>
                </a:solidFill>
                <a:latin typeface="Century Gothic"/>
                <a:ea typeface="Century Gothic"/>
                <a:cs typeface="Century Gothic"/>
                <a:sym typeface="Century Gothic"/>
              </a:defRPr>
            </a:lvl7pPr>
            <a:lvl8pPr marL="0" marR="0" lvl="7" indent="0" algn="r">
              <a:spcBef>
                <a:spcPts val="0"/>
              </a:spcBef>
              <a:buNone/>
              <a:defRPr sz="800">
                <a:solidFill>
                  <a:schemeClr val="lt2"/>
                </a:solidFill>
                <a:latin typeface="Century Gothic"/>
                <a:ea typeface="Century Gothic"/>
                <a:cs typeface="Century Gothic"/>
                <a:sym typeface="Century Gothic"/>
              </a:defRPr>
            </a:lvl8pPr>
            <a:lvl9pPr marL="0" marR="0" lvl="8" indent="0" algn="r">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contenido" type="obj">
  <p:cSld name="OBJECT">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6"/>
          <p:cNvSpPr txBox="1">
            <a:spLocks noGrp="1"/>
          </p:cNvSpPr>
          <p:nvPr>
            <p:ph type="body" idx="1"/>
          </p:nvPr>
        </p:nvSpPr>
        <p:spPr>
          <a:xfrm>
            <a:off x="800100" y="1577340"/>
            <a:ext cx="7543800" cy="294894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700"/>
              </a:spcBef>
              <a:spcAft>
                <a:spcPts val="0"/>
              </a:spcAft>
              <a:buSzPts val="1400"/>
              <a:buChar char="•"/>
              <a:defRPr sz="1400"/>
            </a:lvl1pPr>
            <a:lvl2pPr marL="914400" lvl="1" indent="-317500" algn="l">
              <a:lnSpc>
                <a:spcPct val="100000"/>
              </a:lnSpc>
              <a:spcBef>
                <a:spcPts val="400"/>
              </a:spcBef>
              <a:spcAft>
                <a:spcPts val="0"/>
              </a:spcAft>
              <a:buSzPts val="1400"/>
              <a:buChar char="•"/>
              <a:defRPr/>
            </a:lvl2pPr>
            <a:lvl3pPr marL="1371600" lvl="2" indent="-317500" algn="l">
              <a:lnSpc>
                <a:spcPct val="100000"/>
              </a:lnSpc>
              <a:spcBef>
                <a:spcPts val="400"/>
              </a:spcBef>
              <a:spcAft>
                <a:spcPts val="0"/>
              </a:spcAft>
              <a:buSzPts val="1400"/>
              <a:buChar char="•"/>
              <a:defRPr/>
            </a:lvl3pPr>
            <a:lvl4pPr marL="1828800" lvl="3" indent="-317500" algn="l">
              <a:lnSpc>
                <a:spcPct val="100000"/>
              </a:lnSpc>
              <a:spcBef>
                <a:spcPts val="400"/>
              </a:spcBef>
              <a:spcAft>
                <a:spcPts val="0"/>
              </a:spcAft>
              <a:buSzPts val="1400"/>
              <a:buChar char="•"/>
              <a:defRPr/>
            </a:lvl4pPr>
            <a:lvl5pPr marL="2286000" lvl="4" indent="-317500" algn="l">
              <a:lnSpc>
                <a:spcPct val="100000"/>
              </a:lnSpc>
              <a:spcBef>
                <a:spcPts val="400"/>
              </a:spcBef>
              <a:spcAft>
                <a:spcPts val="0"/>
              </a:spcAft>
              <a:buSzPts val="1400"/>
              <a:buChar char="•"/>
              <a:defRPr/>
            </a:lvl5pPr>
            <a:lvl6pPr marL="2743200" lvl="5" indent="-317500" algn="l">
              <a:lnSpc>
                <a:spcPct val="100000"/>
              </a:lnSpc>
              <a:spcBef>
                <a:spcPts val="400"/>
              </a:spcBef>
              <a:spcAft>
                <a:spcPts val="0"/>
              </a:spcAft>
              <a:buSzPts val="1400"/>
              <a:buChar char="•"/>
              <a:defRPr/>
            </a:lvl6pPr>
            <a:lvl7pPr marL="3200400" lvl="6" indent="-317500" algn="l">
              <a:lnSpc>
                <a:spcPct val="100000"/>
              </a:lnSpc>
              <a:spcBef>
                <a:spcPts val="400"/>
              </a:spcBef>
              <a:spcAft>
                <a:spcPts val="0"/>
              </a:spcAft>
              <a:buSzPts val="1400"/>
              <a:buChar char="•"/>
              <a:defRPr/>
            </a:lvl7pPr>
            <a:lvl8pPr marL="3657600" lvl="7" indent="-317500" algn="l">
              <a:lnSpc>
                <a:spcPct val="100000"/>
              </a:lnSpc>
              <a:spcBef>
                <a:spcPts val="400"/>
              </a:spcBef>
              <a:spcAft>
                <a:spcPts val="0"/>
              </a:spcAft>
              <a:buSzPts val="1400"/>
              <a:buChar char="•"/>
              <a:defRPr/>
            </a:lvl8pPr>
            <a:lvl9pPr marL="4114800" lvl="8" indent="-317500" algn="l">
              <a:lnSpc>
                <a:spcPct val="100000"/>
              </a:lnSpc>
              <a:spcBef>
                <a:spcPts val="400"/>
              </a:spcBef>
              <a:spcAft>
                <a:spcPts val="0"/>
              </a:spcAft>
              <a:buSzPts val="1400"/>
              <a:buChar char="•"/>
              <a:defRPr/>
            </a:lvl9pPr>
          </a:lstStyle>
          <a:p>
            <a:endParaRPr/>
          </a:p>
        </p:txBody>
      </p:sp>
      <p:sp>
        <p:nvSpPr>
          <p:cNvPr id="160" name="Google Shape;160;p26"/>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6"/>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6"/>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a:spcBef>
                <a:spcPts val="0"/>
              </a:spcBef>
              <a:buNone/>
              <a:defRPr sz="800">
                <a:solidFill>
                  <a:schemeClr val="dk2"/>
                </a:solidFill>
                <a:latin typeface="Century Gothic"/>
                <a:ea typeface="Century Gothic"/>
                <a:cs typeface="Century Gothic"/>
                <a:sym typeface="Century Gothic"/>
              </a:defRPr>
            </a:lvl1pPr>
            <a:lvl2pPr marL="0" marR="0" lvl="1" indent="0" algn="r">
              <a:spcBef>
                <a:spcPts val="0"/>
              </a:spcBef>
              <a:buNone/>
              <a:defRPr sz="800">
                <a:solidFill>
                  <a:schemeClr val="dk2"/>
                </a:solidFill>
                <a:latin typeface="Century Gothic"/>
                <a:ea typeface="Century Gothic"/>
                <a:cs typeface="Century Gothic"/>
                <a:sym typeface="Century Gothic"/>
              </a:defRPr>
            </a:lvl2pPr>
            <a:lvl3pPr marL="0" marR="0" lvl="2" indent="0" algn="r">
              <a:spcBef>
                <a:spcPts val="0"/>
              </a:spcBef>
              <a:buNone/>
              <a:defRPr sz="800">
                <a:solidFill>
                  <a:schemeClr val="dk2"/>
                </a:solidFill>
                <a:latin typeface="Century Gothic"/>
                <a:ea typeface="Century Gothic"/>
                <a:cs typeface="Century Gothic"/>
                <a:sym typeface="Century Gothic"/>
              </a:defRPr>
            </a:lvl3pPr>
            <a:lvl4pPr marL="0" marR="0" lvl="3" indent="0" algn="r">
              <a:spcBef>
                <a:spcPts val="0"/>
              </a:spcBef>
              <a:buNone/>
              <a:defRPr sz="800">
                <a:solidFill>
                  <a:schemeClr val="dk2"/>
                </a:solidFill>
                <a:latin typeface="Century Gothic"/>
                <a:ea typeface="Century Gothic"/>
                <a:cs typeface="Century Gothic"/>
                <a:sym typeface="Century Gothic"/>
              </a:defRPr>
            </a:lvl4pPr>
            <a:lvl5pPr marL="0" marR="0" lvl="4" indent="0" algn="r">
              <a:spcBef>
                <a:spcPts val="0"/>
              </a:spcBef>
              <a:buNone/>
              <a:defRPr sz="800">
                <a:solidFill>
                  <a:schemeClr val="dk2"/>
                </a:solidFill>
                <a:latin typeface="Century Gothic"/>
                <a:ea typeface="Century Gothic"/>
                <a:cs typeface="Century Gothic"/>
                <a:sym typeface="Century Gothic"/>
              </a:defRPr>
            </a:lvl5pPr>
            <a:lvl6pPr marL="0" marR="0" lvl="5" indent="0" algn="r">
              <a:spcBef>
                <a:spcPts val="0"/>
              </a:spcBef>
              <a:buNone/>
              <a:defRPr sz="800">
                <a:solidFill>
                  <a:schemeClr val="dk2"/>
                </a:solidFill>
                <a:latin typeface="Century Gothic"/>
                <a:ea typeface="Century Gothic"/>
                <a:cs typeface="Century Gothic"/>
                <a:sym typeface="Century Gothic"/>
              </a:defRPr>
            </a:lvl6pPr>
            <a:lvl7pPr marL="0" marR="0" lvl="6" indent="0" algn="r">
              <a:spcBef>
                <a:spcPts val="0"/>
              </a:spcBef>
              <a:buNone/>
              <a:defRPr sz="800">
                <a:solidFill>
                  <a:schemeClr val="dk2"/>
                </a:solidFill>
                <a:latin typeface="Century Gothic"/>
                <a:ea typeface="Century Gothic"/>
                <a:cs typeface="Century Gothic"/>
                <a:sym typeface="Century Gothic"/>
              </a:defRPr>
            </a:lvl7pPr>
            <a:lvl8pPr marL="0" marR="0" lvl="7" indent="0" algn="r">
              <a:spcBef>
                <a:spcPts val="0"/>
              </a:spcBef>
              <a:buNone/>
              <a:defRPr sz="800">
                <a:solidFill>
                  <a:schemeClr val="dk2"/>
                </a:solidFill>
                <a:latin typeface="Century Gothic"/>
                <a:ea typeface="Century Gothic"/>
                <a:cs typeface="Century Gothic"/>
                <a:sym typeface="Century Gothic"/>
              </a:defRPr>
            </a:lvl8pPr>
            <a:lvl9pPr marL="0" marR="0" lvl="8" indent="0" algn="r">
              <a:spcBef>
                <a:spcPts val="0"/>
              </a:spcBef>
              <a:buNone/>
              <a:defRPr sz="800">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71"/>
        <p:cNvGrpSpPr/>
        <p:nvPr/>
      </p:nvGrpSpPr>
      <p:grpSpPr>
        <a:xfrm>
          <a:off x="0" y="0"/>
          <a:ext cx="0" cy="0"/>
          <a:chOff x="0" y="0"/>
          <a:chExt cx="0" cy="0"/>
        </a:xfrm>
      </p:grpSpPr>
      <p:sp>
        <p:nvSpPr>
          <p:cNvPr id="172" name="Google Shape;172;p28"/>
          <p:cNvSpPr/>
          <p:nvPr/>
        </p:nvSpPr>
        <p:spPr>
          <a:xfrm>
            <a:off x="1" y="0"/>
            <a:ext cx="9144000" cy="5143500"/>
          </a:xfrm>
          <a:prstGeom prst="rect">
            <a:avLst/>
          </a:prstGeom>
          <a:blipFill rotWithShape="1">
            <a:blip r:embed="rId2">
              <a:alphaModFix amt="45000"/>
            </a:blip>
            <a:tile tx="-31750" ty="-120650" sx="99997" sy="99997" flip="xy" algn="tl"/>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 name="Google Shape;173;p28"/>
          <p:cNvSpPr/>
          <p:nvPr/>
        </p:nvSpPr>
        <p:spPr>
          <a:xfrm>
            <a:off x="980903" y="950797"/>
            <a:ext cx="7182300" cy="323100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 name="Google Shape;174;p28"/>
          <p:cNvSpPr/>
          <p:nvPr/>
        </p:nvSpPr>
        <p:spPr>
          <a:xfrm>
            <a:off x="1085851" y="1058711"/>
            <a:ext cx="6972300" cy="30261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 name="Google Shape;175;p28"/>
          <p:cNvSpPr/>
          <p:nvPr/>
        </p:nvSpPr>
        <p:spPr>
          <a:xfrm>
            <a:off x="3851910" y="950798"/>
            <a:ext cx="1440300" cy="54840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176" name="Google Shape;176;p28"/>
          <p:cNvGrpSpPr/>
          <p:nvPr/>
        </p:nvGrpSpPr>
        <p:grpSpPr>
          <a:xfrm>
            <a:off x="3937718" y="950797"/>
            <a:ext cx="1268754" cy="483971"/>
            <a:chOff x="5318306" y="1386268"/>
            <a:chExt cx="1567331" cy="645295"/>
          </a:xfrm>
        </p:grpSpPr>
        <p:cxnSp>
          <p:nvCxnSpPr>
            <p:cNvPr id="177" name="Google Shape;177;p28"/>
            <p:cNvCxnSpPr/>
            <p:nvPr/>
          </p:nvCxnSpPr>
          <p:spPr>
            <a:xfrm>
              <a:off x="5318306" y="1386268"/>
              <a:ext cx="0" cy="64020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178" name="Google Shape;178;p28"/>
            <p:cNvCxnSpPr/>
            <p:nvPr/>
          </p:nvCxnSpPr>
          <p:spPr>
            <a:xfrm>
              <a:off x="6885637" y="1386268"/>
              <a:ext cx="0" cy="64020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179" name="Google Shape;179;p28"/>
            <p:cNvCxnSpPr/>
            <p:nvPr/>
          </p:nvCxnSpPr>
          <p:spPr>
            <a:xfrm>
              <a:off x="5318306" y="2031563"/>
              <a:ext cx="1567200"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180" name="Google Shape;180;p28"/>
          <p:cNvSpPr txBox="1">
            <a:spLocks noGrp="1"/>
          </p:cNvSpPr>
          <p:nvPr>
            <p:ph type="ctrTitle"/>
          </p:nvPr>
        </p:nvSpPr>
        <p:spPr>
          <a:xfrm>
            <a:off x="1171281" y="1568447"/>
            <a:ext cx="6801600" cy="1943100"/>
          </a:xfrm>
          <a:prstGeom prst="rect">
            <a:avLst/>
          </a:prstGeom>
          <a:noFill/>
          <a:ln>
            <a:noFill/>
          </a:ln>
        </p:spPr>
        <p:txBody>
          <a:bodyPr spcFirstLastPara="1" wrap="square" lIns="68575" tIns="34275" rIns="68575" bIns="34275" anchor="ctr" anchorCtr="0">
            <a:noAutofit/>
          </a:bodyPr>
          <a:lstStyle>
            <a:lvl1pPr lvl="0" algn="ctr" rtl="0">
              <a:lnSpc>
                <a:spcPct val="83000"/>
              </a:lnSpc>
              <a:spcBef>
                <a:spcPts val="0"/>
              </a:spcBef>
              <a:spcAft>
                <a:spcPts val="0"/>
              </a:spcAft>
              <a:buClr>
                <a:schemeClr val="lt1"/>
              </a:buClr>
              <a:buSzPts val="5400"/>
              <a:buFont typeface="Century Gothic"/>
              <a:buNone/>
              <a:defRPr sz="5400" b="0"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1" name="Google Shape;181;p28"/>
          <p:cNvSpPr txBox="1">
            <a:spLocks noGrp="1"/>
          </p:cNvSpPr>
          <p:nvPr>
            <p:ph type="subTitle" idx="1"/>
          </p:nvPr>
        </p:nvSpPr>
        <p:spPr>
          <a:xfrm>
            <a:off x="1171575" y="3511546"/>
            <a:ext cx="6803100" cy="342900"/>
          </a:xfrm>
          <a:prstGeom prst="rect">
            <a:avLst/>
          </a:prstGeom>
          <a:noFill/>
          <a:ln>
            <a:noFill/>
          </a:ln>
        </p:spPr>
        <p:txBody>
          <a:bodyPr spcFirstLastPara="1" wrap="square" lIns="68575" tIns="34275" rIns="68575" bIns="34275" anchor="t" anchorCtr="0">
            <a:normAutofit/>
          </a:bodyPr>
          <a:lstStyle>
            <a:lvl1pPr lvl="0" algn="ctr" rtl="0">
              <a:lnSpc>
                <a:spcPct val="100000"/>
              </a:lnSpc>
              <a:spcBef>
                <a:spcPts val="0"/>
              </a:spcBef>
              <a:spcAft>
                <a:spcPts val="0"/>
              </a:spcAft>
              <a:buSzPts val="1200"/>
              <a:buNone/>
              <a:defRPr sz="1200">
                <a:solidFill>
                  <a:schemeClr val="lt2"/>
                </a:solidFill>
              </a:defRPr>
            </a:lvl1pPr>
            <a:lvl2pPr lvl="1" algn="ctr" rtl="0">
              <a:lnSpc>
                <a:spcPct val="100000"/>
              </a:lnSpc>
              <a:spcBef>
                <a:spcPts val="400"/>
              </a:spcBef>
              <a:spcAft>
                <a:spcPts val="0"/>
              </a:spcAft>
              <a:buSzPts val="1200"/>
              <a:buNone/>
              <a:defRPr sz="1200"/>
            </a:lvl2pPr>
            <a:lvl3pPr lvl="2" algn="ctr" rtl="0">
              <a:lnSpc>
                <a:spcPct val="100000"/>
              </a:lnSpc>
              <a:spcBef>
                <a:spcPts val="400"/>
              </a:spcBef>
              <a:spcAft>
                <a:spcPts val="0"/>
              </a:spcAft>
              <a:buSzPts val="1200"/>
              <a:buNone/>
              <a:defRPr sz="1200"/>
            </a:lvl3pPr>
            <a:lvl4pPr lvl="3" algn="ctr" rtl="0">
              <a:lnSpc>
                <a:spcPct val="100000"/>
              </a:lnSpc>
              <a:spcBef>
                <a:spcPts val="400"/>
              </a:spcBef>
              <a:spcAft>
                <a:spcPts val="0"/>
              </a:spcAft>
              <a:buSzPts val="1200"/>
              <a:buNone/>
              <a:defRPr sz="1200"/>
            </a:lvl4pPr>
            <a:lvl5pPr lvl="4" algn="ctr" rtl="0">
              <a:lnSpc>
                <a:spcPct val="100000"/>
              </a:lnSpc>
              <a:spcBef>
                <a:spcPts val="400"/>
              </a:spcBef>
              <a:spcAft>
                <a:spcPts val="0"/>
              </a:spcAft>
              <a:buSzPts val="1200"/>
              <a:buNone/>
              <a:defRPr sz="1200"/>
            </a:lvl5pPr>
            <a:lvl6pPr lvl="5" algn="ctr" rtl="0">
              <a:lnSpc>
                <a:spcPct val="100000"/>
              </a:lnSpc>
              <a:spcBef>
                <a:spcPts val="400"/>
              </a:spcBef>
              <a:spcAft>
                <a:spcPts val="0"/>
              </a:spcAft>
              <a:buSzPts val="1200"/>
              <a:buNone/>
              <a:defRPr sz="1200"/>
            </a:lvl6pPr>
            <a:lvl7pPr lvl="6" algn="ctr" rtl="0">
              <a:lnSpc>
                <a:spcPct val="100000"/>
              </a:lnSpc>
              <a:spcBef>
                <a:spcPts val="400"/>
              </a:spcBef>
              <a:spcAft>
                <a:spcPts val="0"/>
              </a:spcAft>
              <a:buSzPts val="1200"/>
              <a:buNone/>
              <a:defRPr sz="1200"/>
            </a:lvl7pPr>
            <a:lvl8pPr lvl="7" algn="ctr" rtl="0">
              <a:lnSpc>
                <a:spcPct val="100000"/>
              </a:lnSpc>
              <a:spcBef>
                <a:spcPts val="400"/>
              </a:spcBef>
              <a:spcAft>
                <a:spcPts val="0"/>
              </a:spcAft>
              <a:buSzPts val="1200"/>
              <a:buNone/>
              <a:defRPr sz="1200"/>
            </a:lvl8pPr>
            <a:lvl9pPr lvl="8" algn="ctr" rtl="0">
              <a:lnSpc>
                <a:spcPct val="100000"/>
              </a:lnSpc>
              <a:spcBef>
                <a:spcPts val="400"/>
              </a:spcBef>
              <a:spcAft>
                <a:spcPts val="0"/>
              </a:spcAft>
              <a:buSzPts val="1200"/>
              <a:buNone/>
              <a:defRPr sz="1200"/>
            </a:lvl9pPr>
          </a:lstStyle>
          <a:p>
            <a:endParaRPr/>
          </a:p>
        </p:txBody>
      </p:sp>
      <p:sp>
        <p:nvSpPr>
          <p:cNvPr id="182" name="Google Shape;182;p28"/>
          <p:cNvSpPr txBox="1">
            <a:spLocks noGrp="1"/>
          </p:cNvSpPr>
          <p:nvPr>
            <p:ph type="dt" idx="10"/>
          </p:nvPr>
        </p:nvSpPr>
        <p:spPr>
          <a:xfrm>
            <a:off x="3989070" y="1005941"/>
            <a:ext cx="1166100" cy="3954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sz="1000">
                <a:solidFill>
                  <a:srgbClr val="FFFFFF"/>
                </a:solidFill>
                <a:latin typeface="Century Gothic"/>
                <a:ea typeface="Century Gothic"/>
                <a:cs typeface="Century Gothic"/>
                <a:sym typeface="Century Gothic"/>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28"/>
          <p:cNvSpPr txBox="1">
            <a:spLocks noGrp="1"/>
          </p:cNvSpPr>
          <p:nvPr>
            <p:ph type="ftr" idx="11"/>
          </p:nvPr>
        </p:nvSpPr>
        <p:spPr>
          <a:xfrm>
            <a:off x="1090422" y="3909060"/>
            <a:ext cx="4429200" cy="171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28"/>
          <p:cNvSpPr txBox="1">
            <a:spLocks noGrp="1"/>
          </p:cNvSpPr>
          <p:nvPr>
            <p:ph type="sldNum" idx="12"/>
          </p:nvPr>
        </p:nvSpPr>
        <p:spPr>
          <a:xfrm>
            <a:off x="6455189" y="3909060"/>
            <a:ext cx="1584000" cy="1716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b="0" i="0" u="none" strike="noStrike" cap="none">
                <a:solidFill>
                  <a:schemeClr val="lt2"/>
                </a:solidFill>
                <a:latin typeface="Century Gothic"/>
                <a:ea typeface="Century Gothic"/>
                <a:cs typeface="Century Gothic"/>
                <a:sym typeface="Century Gothic"/>
              </a:defRPr>
            </a:lvl1pPr>
            <a:lvl2pPr marL="0" marR="0" lvl="1" indent="0" algn="r" rtl="0">
              <a:spcBef>
                <a:spcPts val="0"/>
              </a:spcBef>
              <a:buNone/>
              <a:defRPr sz="800" b="0" i="0" u="none" strike="noStrike" cap="none">
                <a:solidFill>
                  <a:schemeClr val="lt2"/>
                </a:solidFill>
                <a:latin typeface="Century Gothic"/>
                <a:ea typeface="Century Gothic"/>
                <a:cs typeface="Century Gothic"/>
                <a:sym typeface="Century Gothic"/>
              </a:defRPr>
            </a:lvl2pPr>
            <a:lvl3pPr marL="0" marR="0" lvl="2" indent="0" algn="r" rtl="0">
              <a:spcBef>
                <a:spcPts val="0"/>
              </a:spcBef>
              <a:buNone/>
              <a:defRPr sz="800" b="0" i="0" u="none" strike="noStrike" cap="none">
                <a:solidFill>
                  <a:schemeClr val="lt2"/>
                </a:solidFill>
                <a:latin typeface="Century Gothic"/>
                <a:ea typeface="Century Gothic"/>
                <a:cs typeface="Century Gothic"/>
                <a:sym typeface="Century Gothic"/>
              </a:defRPr>
            </a:lvl3pPr>
            <a:lvl4pPr marL="0" marR="0" lvl="3" indent="0" algn="r" rtl="0">
              <a:spcBef>
                <a:spcPts val="0"/>
              </a:spcBef>
              <a:buNone/>
              <a:defRPr sz="800" b="0" i="0" u="none" strike="noStrike" cap="none">
                <a:solidFill>
                  <a:schemeClr val="lt2"/>
                </a:solidFill>
                <a:latin typeface="Century Gothic"/>
                <a:ea typeface="Century Gothic"/>
                <a:cs typeface="Century Gothic"/>
                <a:sym typeface="Century Gothic"/>
              </a:defRPr>
            </a:lvl4pPr>
            <a:lvl5pPr marL="0" marR="0" lvl="4" indent="0" algn="r" rtl="0">
              <a:spcBef>
                <a:spcPts val="0"/>
              </a:spcBef>
              <a:buNone/>
              <a:defRPr sz="800" b="0" i="0" u="none" strike="noStrike" cap="none">
                <a:solidFill>
                  <a:schemeClr val="lt2"/>
                </a:solidFill>
                <a:latin typeface="Century Gothic"/>
                <a:ea typeface="Century Gothic"/>
                <a:cs typeface="Century Gothic"/>
                <a:sym typeface="Century Gothic"/>
              </a:defRPr>
            </a:lvl5pPr>
            <a:lvl6pPr marL="0" marR="0" lvl="5" indent="0" algn="r" rtl="0">
              <a:spcBef>
                <a:spcPts val="0"/>
              </a:spcBef>
              <a:buNone/>
              <a:defRPr sz="800" b="0" i="0" u="none" strike="noStrike" cap="none">
                <a:solidFill>
                  <a:schemeClr val="lt2"/>
                </a:solidFill>
                <a:latin typeface="Century Gothic"/>
                <a:ea typeface="Century Gothic"/>
                <a:cs typeface="Century Gothic"/>
                <a:sym typeface="Century Gothic"/>
              </a:defRPr>
            </a:lvl6pPr>
            <a:lvl7pPr marL="0" marR="0" lvl="6" indent="0" algn="r" rtl="0">
              <a:spcBef>
                <a:spcPts val="0"/>
              </a:spcBef>
              <a:buNone/>
              <a:defRPr sz="800" b="0" i="0" u="none" strike="noStrike" cap="none">
                <a:solidFill>
                  <a:schemeClr val="lt2"/>
                </a:solidFill>
                <a:latin typeface="Century Gothic"/>
                <a:ea typeface="Century Gothic"/>
                <a:cs typeface="Century Gothic"/>
                <a:sym typeface="Century Gothic"/>
              </a:defRPr>
            </a:lvl7pPr>
            <a:lvl8pPr marL="0" marR="0" lvl="7" indent="0" algn="r" rtl="0">
              <a:spcBef>
                <a:spcPts val="0"/>
              </a:spcBef>
              <a:buNone/>
              <a:defRPr sz="800" b="0" i="0" u="none" strike="noStrike" cap="none">
                <a:solidFill>
                  <a:schemeClr val="lt2"/>
                </a:solidFill>
                <a:latin typeface="Century Gothic"/>
                <a:ea typeface="Century Gothic"/>
                <a:cs typeface="Century Gothic"/>
                <a:sym typeface="Century Gothic"/>
              </a:defRPr>
            </a:lvl8pPr>
            <a:lvl9pPr marL="0" marR="0" lvl="8" indent="0" algn="r" rtl="0">
              <a:spcBef>
                <a:spcPts val="0"/>
              </a:spcBef>
              <a:buNone/>
              <a:defRPr sz="8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contenido" type="obj">
  <p:cSld name="OBJECT">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 name="Google Shape;187;p29"/>
          <p:cNvSpPr txBox="1">
            <a:spLocks noGrp="1"/>
          </p:cNvSpPr>
          <p:nvPr>
            <p:ph type="body" idx="1"/>
          </p:nvPr>
        </p:nvSpPr>
        <p:spPr>
          <a:xfrm>
            <a:off x="800100" y="1577340"/>
            <a:ext cx="7543800" cy="29490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sz="1400"/>
            </a:lvl1pPr>
            <a:lvl2pPr marL="914400" lvl="1" indent="-317500" algn="l" rtl="0">
              <a:lnSpc>
                <a:spcPct val="100000"/>
              </a:lnSpc>
              <a:spcBef>
                <a:spcPts val="400"/>
              </a:spcBef>
              <a:spcAft>
                <a:spcPts val="0"/>
              </a:spcAft>
              <a:buSzPts val="1400"/>
              <a:buChar char="•"/>
              <a:defRPr/>
            </a:lvl2pPr>
            <a:lvl3pPr marL="1371600" lvl="2" indent="-317500" algn="l" rtl="0">
              <a:lnSpc>
                <a:spcPct val="100000"/>
              </a:lnSpc>
              <a:spcBef>
                <a:spcPts val="400"/>
              </a:spcBef>
              <a:spcAft>
                <a:spcPts val="0"/>
              </a:spcAft>
              <a:buSzPts val="14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17500" algn="l" rtl="0">
              <a:lnSpc>
                <a:spcPct val="100000"/>
              </a:lnSpc>
              <a:spcBef>
                <a:spcPts val="400"/>
              </a:spcBef>
              <a:spcAft>
                <a:spcPts val="0"/>
              </a:spcAft>
              <a:buSzPts val="1400"/>
              <a:buChar char="•"/>
              <a:defRPr/>
            </a:lvl6pPr>
            <a:lvl7pPr marL="3200400" lvl="6" indent="-317500" algn="l" rtl="0">
              <a:lnSpc>
                <a:spcPct val="100000"/>
              </a:lnSpc>
              <a:spcBef>
                <a:spcPts val="400"/>
              </a:spcBef>
              <a:spcAft>
                <a:spcPts val="0"/>
              </a:spcAft>
              <a:buSzPts val="1400"/>
              <a:buChar char="•"/>
              <a:defRPr/>
            </a:lvl7pPr>
            <a:lvl8pPr marL="3657600" lvl="7" indent="-317500" algn="l" rtl="0">
              <a:lnSpc>
                <a:spcPct val="100000"/>
              </a:lnSpc>
              <a:spcBef>
                <a:spcPts val="400"/>
              </a:spcBef>
              <a:spcAft>
                <a:spcPts val="0"/>
              </a:spcAft>
              <a:buSzPts val="1400"/>
              <a:buChar char="•"/>
              <a:defRPr/>
            </a:lvl8pPr>
            <a:lvl9pPr marL="4114800" lvl="8" indent="-317500" algn="l" rtl="0">
              <a:lnSpc>
                <a:spcPct val="100000"/>
              </a:lnSpc>
              <a:spcBef>
                <a:spcPts val="400"/>
              </a:spcBef>
              <a:spcAft>
                <a:spcPts val="0"/>
              </a:spcAft>
              <a:buSzPts val="1400"/>
              <a:buChar char="•"/>
              <a:defRPr/>
            </a:lvl9pPr>
          </a:lstStyle>
          <a:p>
            <a:endParaRPr/>
          </a:p>
        </p:txBody>
      </p:sp>
      <p:sp>
        <p:nvSpPr>
          <p:cNvPr id="188" name="Google Shape;188;p29"/>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 name="Google Shape;189;p29"/>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 name="Google Shape;190;p29"/>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91"/>
        <p:cNvGrpSpPr/>
        <p:nvPr/>
      </p:nvGrpSpPr>
      <p:grpSpPr>
        <a:xfrm>
          <a:off x="0" y="0"/>
          <a:ext cx="0" cy="0"/>
          <a:chOff x="0" y="0"/>
          <a:chExt cx="0" cy="0"/>
        </a:xfrm>
      </p:grpSpPr>
      <p:sp>
        <p:nvSpPr>
          <p:cNvPr id="192" name="Google Shape;192;p30"/>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3" name="Google Shape;193;p30"/>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 name="Google Shape;194;p30"/>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95"/>
        <p:cNvGrpSpPr/>
        <p:nvPr/>
      </p:nvGrpSpPr>
      <p:grpSpPr>
        <a:xfrm>
          <a:off x="0" y="0"/>
          <a:ext cx="0" cy="0"/>
          <a:chOff x="0" y="0"/>
          <a:chExt cx="0" cy="0"/>
        </a:xfrm>
      </p:grpSpPr>
      <p:sp>
        <p:nvSpPr>
          <p:cNvPr id="196" name="Google Shape;196;p31"/>
          <p:cNvSpPr/>
          <p:nvPr/>
        </p:nvSpPr>
        <p:spPr>
          <a:xfrm>
            <a:off x="0" y="0"/>
            <a:ext cx="9144000" cy="5143500"/>
          </a:xfrm>
          <a:prstGeom prst="rect">
            <a:avLst/>
          </a:prstGeom>
          <a:blipFill rotWithShape="1">
            <a:blip r:embed="rId2">
              <a:alphaModFix amt="40000"/>
            </a:blip>
            <a:tile tx="-31750" ty="-120650" sx="99997" sy="99997" flip="xy" algn="tl"/>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 name="Google Shape;197;p31"/>
          <p:cNvSpPr/>
          <p:nvPr/>
        </p:nvSpPr>
        <p:spPr>
          <a:xfrm>
            <a:off x="980903" y="950797"/>
            <a:ext cx="7182300" cy="323100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 name="Google Shape;198;p31"/>
          <p:cNvSpPr/>
          <p:nvPr/>
        </p:nvSpPr>
        <p:spPr>
          <a:xfrm>
            <a:off x="1085851" y="1058711"/>
            <a:ext cx="6972300" cy="30261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 name="Google Shape;199;p31"/>
          <p:cNvSpPr/>
          <p:nvPr/>
        </p:nvSpPr>
        <p:spPr>
          <a:xfrm>
            <a:off x="3851910" y="950798"/>
            <a:ext cx="1440300" cy="54840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200" name="Google Shape;200;p31"/>
          <p:cNvGrpSpPr/>
          <p:nvPr/>
        </p:nvGrpSpPr>
        <p:grpSpPr>
          <a:xfrm>
            <a:off x="3937718" y="950797"/>
            <a:ext cx="1268754" cy="483971"/>
            <a:chOff x="5318306" y="1386268"/>
            <a:chExt cx="1567331" cy="645295"/>
          </a:xfrm>
        </p:grpSpPr>
        <p:cxnSp>
          <p:nvCxnSpPr>
            <p:cNvPr id="201" name="Google Shape;201;p31"/>
            <p:cNvCxnSpPr/>
            <p:nvPr/>
          </p:nvCxnSpPr>
          <p:spPr>
            <a:xfrm>
              <a:off x="5318306" y="1386268"/>
              <a:ext cx="0" cy="64020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202" name="Google Shape;202;p31"/>
            <p:cNvCxnSpPr/>
            <p:nvPr/>
          </p:nvCxnSpPr>
          <p:spPr>
            <a:xfrm>
              <a:off x="6885637" y="1386268"/>
              <a:ext cx="0" cy="64020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203" name="Google Shape;203;p31"/>
            <p:cNvCxnSpPr/>
            <p:nvPr/>
          </p:nvCxnSpPr>
          <p:spPr>
            <a:xfrm>
              <a:off x="5318306" y="2031563"/>
              <a:ext cx="1567200"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204" name="Google Shape;204;p31"/>
          <p:cNvSpPr txBox="1">
            <a:spLocks noGrp="1"/>
          </p:cNvSpPr>
          <p:nvPr>
            <p:ph type="title"/>
          </p:nvPr>
        </p:nvSpPr>
        <p:spPr>
          <a:xfrm>
            <a:off x="1172717" y="1570732"/>
            <a:ext cx="6803100" cy="1941000"/>
          </a:xfrm>
          <a:prstGeom prst="rect">
            <a:avLst/>
          </a:prstGeom>
          <a:noFill/>
          <a:ln>
            <a:noFill/>
          </a:ln>
        </p:spPr>
        <p:txBody>
          <a:bodyPr spcFirstLastPara="1" wrap="square" lIns="68575" tIns="34275" rIns="68575" bIns="34275" anchor="ctr" anchorCtr="0">
            <a:noAutofit/>
          </a:bodyPr>
          <a:lstStyle>
            <a:lvl1pPr lvl="0" algn="ctr" rtl="0">
              <a:lnSpc>
                <a:spcPct val="83000"/>
              </a:lnSpc>
              <a:spcBef>
                <a:spcPts val="0"/>
              </a:spcBef>
              <a:spcAft>
                <a:spcPts val="0"/>
              </a:spcAft>
              <a:buClr>
                <a:schemeClr val="lt1"/>
              </a:buClr>
              <a:buSzPts val="5400"/>
              <a:buFont typeface="Century Gothic"/>
              <a:buNone/>
              <a:defRPr sz="5400" b="0"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5" name="Google Shape;205;p31"/>
          <p:cNvSpPr txBox="1">
            <a:spLocks noGrp="1"/>
          </p:cNvSpPr>
          <p:nvPr>
            <p:ph type="body" idx="1"/>
          </p:nvPr>
        </p:nvSpPr>
        <p:spPr>
          <a:xfrm>
            <a:off x="1172718" y="3511546"/>
            <a:ext cx="6803100" cy="3429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700"/>
              </a:spcBef>
              <a:spcAft>
                <a:spcPts val="0"/>
              </a:spcAft>
              <a:buSzPts val="1200"/>
              <a:buNone/>
              <a:defRPr sz="1200">
                <a:solidFill>
                  <a:schemeClr val="lt2"/>
                </a:solidFill>
              </a:defRPr>
            </a:lvl1pPr>
            <a:lvl2pPr marL="914400" lvl="1" indent="-228600" algn="l" rtl="0">
              <a:lnSpc>
                <a:spcPct val="100000"/>
              </a:lnSpc>
              <a:spcBef>
                <a:spcPts val="400"/>
              </a:spcBef>
              <a:spcAft>
                <a:spcPts val="0"/>
              </a:spcAft>
              <a:buSzPts val="1200"/>
              <a:buNone/>
              <a:defRPr sz="1200">
                <a:solidFill>
                  <a:schemeClr val="lt1"/>
                </a:solidFill>
              </a:defRPr>
            </a:lvl2pPr>
            <a:lvl3pPr marL="1371600" lvl="2" indent="-228600" algn="l" rtl="0">
              <a:lnSpc>
                <a:spcPct val="100000"/>
              </a:lnSpc>
              <a:spcBef>
                <a:spcPts val="400"/>
              </a:spcBef>
              <a:spcAft>
                <a:spcPts val="0"/>
              </a:spcAft>
              <a:buSzPts val="1200"/>
              <a:buNone/>
              <a:defRPr sz="1200">
                <a:solidFill>
                  <a:schemeClr val="lt1"/>
                </a:solidFill>
              </a:defRPr>
            </a:lvl3pPr>
            <a:lvl4pPr marL="1828800" lvl="3" indent="-228600" algn="l" rtl="0">
              <a:lnSpc>
                <a:spcPct val="100000"/>
              </a:lnSpc>
              <a:spcBef>
                <a:spcPts val="400"/>
              </a:spcBef>
              <a:spcAft>
                <a:spcPts val="0"/>
              </a:spcAft>
              <a:buSzPts val="1100"/>
              <a:buNone/>
              <a:defRPr sz="1100">
                <a:solidFill>
                  <a:schemeClr val="lt1"/>
                </a:solidFill>
              </a:defRPr>
            </a:lvl4pPr>
            <a:lvl5pPr marL="2286000" lvl="4" indent="-228600" algn="l" rtl="0">
              <a:lnSpc>
                <a:spcPct val="100000"/>
              </a:lnSpc>
              <a:spcBef>
                <a:spcPts val="400"/>
              </a:spcBef>
              <a:spcAft>
                <a:spcPts val="0"/>
              </a:spcAft>
              <a:buSzPts val="1100"/>
              <a:buNone/>
              <a:defRPr sz="1100">
                <a:solidFill>
                  <a:schemeClr val="lt1"/>
                </a:solidFill>
              </a:defRPr>
            </a:lvl5pPr>
            <a:lvl6pPr marL="2743200" lvl="5" indent="-228600" algn="l" rtl="0">
              <a:lnSpc>
                <a:spcPct val="100000"/>
              </a:lnSpc>
              <a:spcBef>
                <a:spcPts val="400"/>
              </a:spcBef>
              <a:spcAft>
                <a:spcPts val="0"/>
              </a:spcAft>
              <a:buSzPts val="1100"/>
              <a:buNone/>
              <a:defRPr sz="1100">
                <a:solidFill>
                  <a:schemeClr val="lt1"/>
                </a:solidFill>
              </a:defRPr>
            </a:lvl6pPr>
            <a:lvl7pPr marL="3200400" lvl="6" indent="-228600" algn="l" rtl="0">
              <a:lnSpc>
                <a:spcPct val="100000"/>
              </a:lnSpc>
              <a:spcBef>
                <a:spcPts val="400"/>
              </a:spcBef>
              <a:spcAft>
                <a:spcPts val="0"/>
              </a:spcAft>
              <a:buSzPts val="1100"/>
              <a:buNone/>
              <a:defRPr sz="1100">
                <a:solidFill>
                  <a:schemeClr val="lt1"/>
                </a:solidFill>
              </a:defRPr>
            </a:lvl7pPr>
            <a:lvl8pPr marL="3657600" lvl="7" indent="-228600" algn="l" rtl="0">
              <a:lnSpc>
                <a:spcPct val="100000"/>
              </a:lnSpc>
              <a:spcBef>
                <a:spcPts val="400"/>
              </a:spcBef>
              <a:spcAft>
                <a:spcPts val="0"/>
              </a:spcAft>
              <a:buSzPts val="1100"/>
              <a:buNone/>
              <a:defRPr sz="1100">
                <a:solidFill>
                  <a:schemeClr val="lt1"/>
                </a:solidFill>
              </a:defRPr>
            </a:lvl8pPr>
            <a:lvl9pPr marL="4114800" lvl="8" indent="-228600" algn="l" rtl="0">
              <a:lnSpc>
                <a:spcPct val="100000"/>
              </a:lnSpc>
              <a:spcBef>
                <a:spcPts val="400"/>
              </a:spcBef>
              <a:spcAft>
                <a:spcPts val="0"/>
              </a:spcAft>
              <a:buSzPts val="1100"/>
              <a:buNone/>
              <a:defRPr sz="1100">
                <a:solidFill>
                  <a:schemeClr val="lt1"/>
                </a:solidFill>
              </a:defRPr>
            </a:lvl9pPr>
          </a:lstStyle>
          <a:p>
            <a:endParaRPr/>
          </a:p>
        </p:txBody>
      </p:sp>
      <p:sp>
        <p:nvSpPr>
          <p:cNvPr id="206" name="Google Shape;206;p31"/>
          <p:cNvSpPr txBox="1">
            <a:spLocks noGrp="1"/>
          </p:cNvSpPr>
          <p:nvPr>
            <p:ph type="dt" idx="10"/>
          </p:nvPr>
        </p:nvSpPr>
        <p:spPr>
          <a:xfrm>
            <a:off x="3991356" y="1008377"/>
            <a:ext cx="1166100" cy="3978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sz="1000">
                <a:solidFill>
                  <a:srgbClr val="FFFFFF"/>
                </a:solidFill>
                <a:latin typeface="Century Gothic"/>
                <a:ea typeface="Century Gothic"/>
                <a:cs typeface="Century Gothic"/>
                <a:sym typeface="Century Gothic"/>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 name="Google Shape;207;p31"/>
          <p:cNvSpPr txBox="1">
            <a:spLocks noGrp="1"/>
          </p:cNvSpPr>
          <p:nvPr>
            <p:ph type="ftr" idx="11"/>
          </p:nvPr>
        </p:nvSpPr>
        <p:spPr>
          <a:xfrm>
            <a:off x="1090422" y="3909060"/>
            <a:ext cx="4430400" cy="171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8" name="Google Shape;208;p31"/>
          <p:cNvSpPr txBox="1">
            <a:spLocks noGrp="1"/>
          </p:cNvSpPr>
          <p:nvPr>
            <p:ph type="sldNum" idx="12"/>
          </p:nvPr>
        </p:nvSpPr>
        <p:spPr>
          <a:xfrm>
            <a:off x="6453378" y="3909060"/>
            <a:ext cx="1584300" cy="1716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1" name="Google Shape;211;p32"/>
          <p:cNvSpPr txBox="1">
            <a:spLocks noGrp="1"/>
          </p:cNvSpPr>
          <p:nvPr>
            <p:ph type="body" idx="1"/>
          </p:nvPr>
        </p:nvSpPr>
        <p:spPr>
          <a:xfrm>
            <a:off x="800100" y="1577340"/>
            <a:ext cx="3566400" cy="28119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212" name="Google Shape;212;p32"/>
          <p:cNvSpPr txBox="1">
            <a:spLocks noGrp="1"/>
          </p:cNvSpPr>
          <p:nvPr>
            <p:ph type="body" idx="2"/>
          </p:nvPr>
        </p:nvSpPr>
        <p:spPr>
          <a:xfrm>
            <a:off x="4777740" y="1577340"/>
            <a:ext cx="3566400" cy="28119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213" name="Google Shape;213;p32"/>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4" name="Google Shape;214;p32"/>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5" name="Google Shape;215;p32"/>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8" name="Google Shape;218;p33"/>
          <p:cNvSpPr txBox="1">
            <a:spLocks noGrp="1"/>
          </p:cNvSpPr>
          <p:nvPr>
            <p:ph type="body" idx="1"/>
          </p:nvPr>
        </p:nvSpPr>
        <p:spPr>
          <a:xfrm>
            <a:off x="802386" y="1555750"/>
            <a:ext cx="3566400" cy="4803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100000"/>
              </a:lnSpc>
              <a:spcBef>
                <a:spcPts val="0"/>
              </a:spcBef>
              <a:spcAft>
                <a:spcPts val="0"/>
              </a:spcAft>
              <a:buSzPts val="1400"/>
              <a:buNone/>
              <a:defRPr sz="1400" b="0">
                <a:solidFill>
                  <a:schemeClr val="lt2"/>
                </a:solidFill>
                <a:latin typeface="Century Gothic"/>
                <a:ea typeface="Century Gothic"/>
                <a:cs typeface="Century Gothic"/>
                <a:sym typeface="Century Gothic"/>
              </a:defRPr>
            </a:lvl1pPr>
            <a:lvl2pPr marL="914400" lvl="1" indent="-228600" algn="l" rtl="0">
              <a:lnSpc>
                <a:spcPct val="100000"/>
              </a:lnSpc>
              <a:spcBef>
                <a:spcPts val="400"/>
              </a:spcBef>
              <a:spcAft>
                <a:spcPts val="0"/>
              </a:spcAft>
              <a:buSzPts val="1400"/>
              <a:buNone/>
              <a:defRPr sz="1400" b="1"/>
            </a:lvl2pPr>
            <a:lvl3pPr marL="1371600" lvl="2" indent="-228600" algn="l" rtl="0">
              <a:lnSpc>
                <a:spcPct val="100000"/>
              </a:lnSpc>
              <a:spcBef>
                <a:spcPts val="400"/>
              </a:spcBef>
              <a:spcAft>
                <a:spcPts val="0"/>
              </a:spcAft>
              <a:buSzPts val="1400"/>
              <a:buNone/>
              <a:defRPr sz="1400" b="1"/>
            </a:lvl3pPr>
            <a:lvl4pPr marL="1828800" lvl="3" indent="-228600" algn="l" rtl="0">
              <a:lnSpc>
                <a:spcPct val="100000"/>
              </a:lnSpc>
              <a:spcBef>
                <a:spcPts val="400"/>
              </a:spcBef>
              <a:spcAft>
                <a:spcPts val="0"/>
              </a:spcAft>
              <a:buSzPts val="1200"/>
              <a:buNone/>
              <a:defRPr sz="1200" b="1"/>
            </a:lvl4pPr>
            <a:lvl5pPr marL="2286000" lvl="4" indent="-228600" algn="l" rtl="0">
              <a:lnSpc>
                <a:spcPct val="100000"/>
              </a:lnSpc>
              <a:spcBef>
                <a:spcPts val="400"/>
              </a:spcBef>
              <a:spcAft>
                <a:spcPts val="0"/>
              </a:spcAft>
              <a:buSzPts val="1200"/>
              <a:buNone/>
              <a:defRPr sz="1200" b="1"/>
            </a:lvl5pPr>
            <a:lvl6pPr marL="2743200" lvl="5" indent="-228600" algn="l" rtl="0">
              <a:lnSpc>
                <a:spcPct val="100000"/>
              </a:lnSpc>
              <a:spcBef>
                <a:spcPts val="400"/>
              </a:spcBef>
              <a:spcAft>
                <a:spcPts val="0"/>
              </a:spcAft>
              <a:buSzPts val="1200"/>
              <a:buNone/>
              <a:defRPr sz="1200" b="1"/>
            </a:lvl6pPr>
            <a:lvl7pPr marL="3200400" lvl="6" indent="-228600" algn="l" rtl="0">
              <a:lnSpc>
                <a:spcPct val="100000"/>
              </a:lnSpc>
              <a:spcBef>
                <a:spcPts val="400"/>
              </a:spcBef>
              <a:spcAft>
                <a:spcPts val="0"/>
              </a:spcAft>
              <a:buSzPts val="1200"/>
              <a:buNone/>
              <a:defRPr sz="1200" b="1"/>
            </a:lvl7pPr>
            <a:lvl8pPr marL="3657600" lvl="7" indent="-228600" algn="l" rtl="0">
              <a:lnSpc>
                <a:spcPct val="100000"/>
              </a:lnSpc>
              <a:spcBef>
                <a:spcPts val="400"/>
              </a:spcBef>
              <a:spcAft>
                <a:spcPts val="0"/>
              </a:spcAft>
              <a:buSzPts val="1200"/>
              <a:buNone/>
              <a:defRPr sz="1200" b="1"/>
            </a:lvl8pPr>
            <a:lvl9pPr marL="4114800" lvl="8" indent="-228600" algn="l" rtl="0">
              <a:lnSpc>
                <a:spcPct val="100000"/>
              </a:lnSpc>
              <a:spcBef>
                <a:spcPts val="400"/>
              </a:spcBef>
              <a:spcAft>
                <a:spcPts val="0"/>
              </a:spcAft>
              <a:buSzPts val="1200"/>
              <a:buNone/>
              <a:defRPr sz="1200" b="1"/>
            </a:lvl9pPr>
          </a:lstStyle>
          <a:p>
            <a:endParaRPr/>
          </a:p>
        </p:txBody>
      </p:sp>
      <p:sp>
        <p:nvSpPr>
          <p:cNvPr id="219" name="Google Shape;219;p33"/>
          <p:cNvSpPr txBox="1">
            <a:spLocks noGrp="1"/>
          </p:cNvSpPr>
          <p:nvPr>
            <p:ph type="body" idx="2"/>
          </p:nvPr>
        </p:nvSpPr>
        <p:spPr>
          <a:xfrm>
            <a:off x="802386" y="2066924"/>
            <a:ext cx="3566400" cy="2400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220" name="Google Shape;220;p33"/>
          <p:cNvSpPr txBox="1">
            <a:spLocks noGrp="1"/>
          </p:cNvSpPr>
          <p:nvPr>
            <p:ph type="body" idx="3"/>
          </p:nvPr>
        </p:nvSpPr>
        <p:spPr>
          <a:xfrm>
            <a:off x="4780026" y="1555750"/>
            <a:ext cx="3566400" cy="4803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100000"/>
              </a:lnSpc>
              <a:spcBef>
                <a:spcPts val="0"/>
              </a:spcBef>
              <a:spcAft>
                <a:spcPts val="0"/>
              </a:spcAft>
              <a:buSzPts val="1400"/>
              <a:buNone/>
              <a:defRPr sz="1400" b="0">
                <a:solidFill>
                  <a:schemeClr val="lt2"/>
                </a:solidFill>
              </a:defRPr>
            </a:lvl1pPr>
            <a:lvl2pPr marL="914400" lvl="1" indent="-228600" algn="l" rtl="0">
              <a:lnSpc>
                <a:spcPct val="100000"/>
              </a:lnSpc>
              <a:spcBef>
                <a:spcPts val="400"/>
              </a:spcBef>
              <a:spcAft>
                <a:spcPts val="0"/>
              </a:spcAft>
              <a:buSzPts val="1400"/>
              <a:buNone/>
              <a:defRPr sz="1400" b="1"/>
            </a:lvl2pPr>
            <a:lvl3pPr marL="1371600" lvl="2" indent="-228600" algn="l" rtl="0">
              <a:lnSpc>
                <a:spcPct val="100000"/>
              </a:lnSpc>
              <a:spcBef>
                <a:spcPts val="400"/>
              </a:spcBef>
              <a:spcAft>
                <a:spcPts val="0"/>
              </a:spcAft>
              <a:buSzPts val="1400"/>
              <a:buNone/>
              <a:defRPr sz="1400" b="1"/>
            </a:lvl3pPr>
            <a:lvl4pPr marL="1828800" lvl="3" indent="-228600" algn="l" rtl="0">
              <a:lnSpc>
                <a:spcPct val="100000"/>
              </a:lnSpc>
              <a:spcBef>
                <a:spcPts val="400"/>
              </a:spcBef>
              <a:spcAft>
                <a:spcPts val="0"/>
              </a:spcAft>
              <a:buSzPts val="1200"/>
              <a:buNone/>
              <a:defRPr sz="1200" b="1"/>
            </a:lvl4pPr>
            <a:lvl5pPr marL="2286000" lvl="4" indent="-228600" algn="l" rtl="0">
              <a:lnSpc>
                <a:spcPct val="100000"/>
              </a:lnSpc>
              <a:spcBef>
                <a:spcPts val="400"/>
              </a:spcBef>
              <a:spcAft>
                <a:spcPts val="0"/>
              </a:spcAft>
              <a:buSzPts val="1200"/>
              <a:buNone/>
              <a:defRPr sz="1200" b="1"/>
            </a:lvl5pPr>
            <a:lvl6pPr marL="2743200" lvl="5" indent="-228600" algn="l" rtl="0">
              <a:lnSpc>
                <a:spcPct val="100000"/>
              </a:lnSpc>
              <a:spcBef>
                <a:spcPts val="400"/>
              </a:spcBef>
              <a:spcAft>
                <a:spcPts val="0"/>
              </a:spcAft>
              <a:buSzPts val="1200"/>
              <a:buNone/>
              <a:defRPr sz="1200" b="1"/>
            </a:lvl6pPr>
            <a:lvl7pPr marL="3200400" lvl="6" indent="-228600" algn="l" rtl="0">
              <a:lnSpc>
                <a:spcPct val="100000"/>
              </a:lnSpc>
              <a:spcBef>
                <a:spcPts val="400"/>
              </a:spcBef>
              <a:spcAft>
                <a:spcPts val="0"/>
              </a:spcAft>
              <a:buSzPts val="1200"/>
              <a:buNone/>
              <a:defRPr sz="1200" b="1"/>
            </a:lvl7pPr>
            <a:lvl8pPr marL="3657600" lvl="7" indent="-228600" algn="l" rtl="0">
              <a:lnSpc>
                <a:spcPct val="100000"/>
              </a:lnSpc>
              <a:spcBef>
                <a:spcPts val="400"/>
              </a:spcBef>
              <a:spcAft>
                <a:spcPts val="0"/>
              </a:spcAft>
              <a:buSzPts val="1200"/>
              <a:buNone/>
              <a:defRPr sz="1200" b="1"/>
            </a:lvl8pPr>
            <a:lvl9pPr marL="4114800" lvl="8" indent="-228600" algn="l" rtl="0">
              <a:lnSpc>
                <a:spcPct val="100000"/>
              </a:lnSpc>
              <a:spcBef>
                <a:spcPts val="400"/>
              </a:spcBef>
              <a:spcAft>
                <a:spcPts val="0"/>
              </a:spcAft>
              <a:buSzPts val="1200"/>
              <a:buNone/>
              <a:defRPr sz="1200" b="1"/>
            </a:lvl9pPr>
          </a:lstStyle>
          <a:p>
            <a:endParaRPr/>
          </a:p>
        </p:txBody>
      </p:sp>
      <p:sp>
        <p:nvSpPr>
          <p:cNvPr id="221" name="Google Shape;221;p33"/>
          <p:cNvSpPr txBox="1">
            <a:spLocks noGrp="1"/>
          </p:cNvSpPr>
          <p:nvPr>
            <p:ph type="body" idx="4"/>
          </p:nvPr>
        </p:nvSpPr>
        <p:spPr>
          <a:xfrm>
            <a:off x="4780026" y="2067436"/>
            <a:ext cx="3566400" cy="2400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222" name="Google Shape;222;p33"/>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3" name="Google Shape;223;p33"/>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4" name="Google Shape;224;p33"/>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25"/>
        <p:cNvGrpSpPr/>
        <p:nvPr/>
      </p:nvGrpSpPr>
      <p:grpSpPr>
        <a:xfrm>
          <a:off x="0" y="0"/>
          <a:ext cx="0" cy="0"/>
          <a:chOff x="0" y="0"/>
          <a:chExt cx="0" cy="0"/>
        </a:xfrm>
      </p:grpSpPr>
      <p:sp>
        <p:nvSpPr>
          <p:cNvPr id="226" name="Google Shape;226;p34"/>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7" name="Google Shape;227;p34"/>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8" name="Google Shape;228;p34"/>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 name="Google Shape;229;p34"/>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ido con leyenda" type="objTx">
  <p:cSld name="OBJECT_WITH_CAPTION_TEXT">
    <p:spTree>
      <p:nvGrpSpPr>
        <p:cNvPr id="1" name="Shape 230"/>
        <p:cNvGrpSpPr/>
        <p:nvPr/>
      </p:nvGrpSpPr>
      <p:grpSpPr>
        <a:xfrm>
          <a:off x="0" y="0"/>
          <a:ext cx="0" cy="0"/>
          <a:chOff x="0" y="0"/>
          <a:chExt cx="0" cy="0"/>
        </a:xfrm>
      </p:grpSpPr>
      <p:sp>
        <p:nvSpPr>
          <p:cNvPr id="231" name="Google Shape;231;p35"/>
          <p:cNvSpPr/>
          <p:nvPr/>
        </p:nvSpPr>
        <p:spPr>
          <a:xfrm>
            <a:off x="176020" y="178308"/>
            <a:ext cx="6474900" cy="4786800"/>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 name="Google Shape;232;p35"/>
          <p:cNvSpPr/>
          <p:nvPr/>
        </p:nvSpPr>
        <p:spPr>
          <a:xfrm>
            <a:off x="278892" y="281178"/>
            <a:ext cx="6264600" cy="45813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 name="Google Shape;233;p35"/>
          <p:cNvSpPr/>
          <p:nvPr/>
        </p:nvSpPr>
        <p:spPr>
          <a:xfrm>
            <a:off x="6765290" y="178308"/>
            <a:ext cx="2194800" cy="47868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 name="Google Shape;234;p35"/>
          <p:cNvSpPr txBox="1">
            <a:spLocks noGrp="1"/>
          </p:cNvSpPr>
          <p:nvPr>
            <p:ph type="title"/>
          </p:nvPr>
        </p:nvSpPr>
        <p:spPr>
          <a:xfrm>
            <a:off x="6972300" y="455544"/>
            <a:ext cx="1823100" cy="1234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100"/>
              <a:buFont typeface="Century Gothic"/>
              <a:buNone/>
              <a:defRPr sz="2100" b="0" cap="none">
                <a:solidFill>
                  <a:schemeClr val="dk1"/>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5" name="Google Shape;235;p35"/>
          <p:cNvSpPr txBox="1">
            <a:spLocks noGrp="1"/>
          </p:cNvSpPr>
          <p:nvPr>
            <p:ph type="body" idx="1"/>
          </p:nvPr>
        </p:nvSpPr>
        <p:spPr>
          <a:xfrm>
            <a:off x="592931" y="528638"/>
            <a:ext cx="5672400" cy="38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236" name="Google Shape;236;p35"/>
          <p:cNvSpPr txBox="1">
            <a:spLocks noGrp="1"/>
          </p:cNvSpPr>
          <p:nvPr>
            <p:ph type="body" idx="2"/>
          </p:nvPr>
        </p:nvSpPr>
        <p:spPr>
          <a:xfrm>
            <a:off x="6972300" y="1714500"/>
            <a:ext cx="1823100" cy="2628900"/>
          </a:xfrm>
          <a:prstGeom prst="rect">
            <a:avLst/>
          </a:prstGeom>
          <a:noFill/>
          <a:ln>
            <a:noFill/>
          </a:ln>
        </p:spPr>
        <p:txBody>
          <a:bodyPr spcFirstLastPara="1" wrap="square" lIns="68575" tIns="34275" rIns="68575" bIns="34275" anchor="t" anchorCtr="0">
            <a:normAutofit/>
          </a:bodyPr>
          <a:lstStyle>
            <a:lvl1pPr marL="457200" lvl="0" indent="-228600" algn="l" rtl="0">
              <a:lnSpc>
                <a:spcPct val="110000"/>
              </a:lnSpc>
              <a:spcBef>
                <a:spcPts val="600"/>
              </a:spcBef>
              <a:spcAft>
                <a:spcPts val="0"/>
              </a:spcAft>
              <a:buSzPts val="1100"/>
              <a:buNone/>
              <a:defRPr sz="1100">
                <a:solidFill>
                  <a:schemeClr val="dk1"/>
                </a:solidFill>
              </a:defRPr>
            </a:lvl1pPr>
            <a:lvl2pPr marL="914400" lvl="1" indent="-228600" algn="l" rtl="0">
              <a:lnSpc>
                <a:spcPct val="100000"/>
              </a:lnSpc>
              <a:spcBef>
                <a:spcPts val="400"/>
              </a:spcBef>
              <a:spcAft>
                <a:spcPts val="0"/>
              </a:spcAft>
              <a:buSzPts val="900"/>
              <a:buNone/>
              <a:defRPr sz="900"/>
            </a:lvl2pPr>
            <a:lvl3pPr marL="1371600" lvl="2" indent="-228600" algn="l" rtl="0">
              <a:lnSpc>
                <a:spcPct val="100000"/>
              </a:lnSpc>
              <a:spcBef>
                <a:spcPts val="400"/>
              </a:spcBef>
              <a:spcAft>
                <a:spcPts val="0"/>
              </a:spcAft>
              <a:buSzPts val="800"/>
              <a:buNone/>
              <a:defRPr sz="800"/>
            </a:lvl3pPr>
            <a:lvl4pPr marL="1828800" lvl="3" indent="-228600" algn="l" rtl="0">
              <a:lnSpc>
                <a:spcPct val="100000"/>
              </a:lnSpc>
              <a:spcBef>
                <a:spcPts val="400"/>
              </a:spcBef>
              <a:spcAft>
                <a:spcPts val="0"/>
              </a:spcAft>
              <a:buSzPts val="700"/>
              <a:buNone/>
              <a:defRPr sz="700"/>
            </a:lvl4pPr>
            <a:lvl5pPr marL="2286000" lvl="4" indent="-228600" algn="l" rtl="0">
              <a:lnSpc>
                <a:spcPct val="100000"/>
              </a:lnSpc>
              <a:spcBef>
                <a:spcPts val="400"/>
              </a:spcBef>
              <a:spcAft>
                <a:spcPts val="0"/>
              </a:spcAft>
              <a:buSzPts val="700"/>
              <a:buNone/>
              <a:defRPr sz="700"/>
            </a:lvl5pPr>
            <a:lvl6pPr marL="2743200" lvl="5" indent="-228600" algn="l" rtl="0">
              <a:lnSpc>
                <a:spcPct val="100000"/>
              </a:lnSpc>
              <a:spcBef>
                <a:spcPts val="400"/>
              </a:spcBef>
              <a:spcAft>
                <a:spcPts val="0"/>
              </a:spcAft>
              <a:buSzPts val="700"/>
              <a:buNone/>
              <a:defRPr sz="700"/>
            </a:lvl6pPr>
            <a:lvl7pPr marL="3200400" lvl="6" indent="-228600" algn="l" rtl="0">
              <a:lnSpc>
                <a:spcPct val="100000"/>
              </a:lnSpc>
              <a:spcBef>
                <a:spcPts val="400"/>
              </a:spcBef>
              <a:spcAft>
                <a:spcPts val="0"/>
              </a:spcAft>
              <a:buSzPts val="700"/>
              <a:buNone/>
              <a:defRPr sz="700"/>
            </a:lvl7pPr>
            <a:lvl8pPr marL="3657600" lvl="7" indent="-228600" algn="l" rtl="0">
              <a:lnSpc>
                <a:spcPct val="100000"/>
              </a:lnSpc>
              <a:spcBef>
                <a:spcPts val="400"/>
              </a:spcBef>
              <a:spcAft>
                <a:spcPts val="0"/>
              </a:spcAft>
              <a:buSzPts val="700"/>
              <a:buNone/>
              <a:defRPr sz="700"/>
            </a:lvl8pPr>
            <a:lvl9pPr marL="4114800" lvl="8" indent="-228600" algn="l" rtl="0">
              <a:lnSpc>
                <a:spcPct val="100000"/>
              </a:lnSpc>
              <a:spcBef>
                <a:spcPts val="400"/>
              </a:spcBef>
              <a:spcAft>
                <a:spcPts val="0"/>
              </a:spcAft>
              <a:buSzPts val="700"/>
              <a:buNone/>
              <a:defRPr sz="700"/>
            </a:lvl9pPr>
          </a:lstStyle>
          <a:p>
            <a:endParaRPr/>
          </a:p>
        </p:txBody>
      </p:sp>
      <p:sp>
        <p:nvSpPr>
          <p:cNvPr id="237" name="Google Shape;237;p35"/>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35"/>
          <p:cNvSpPr txBox="1">
            <a:spLocks noGrp="1"/>
          </p:cNvSpPr>
          <p:nvPr>
            <p:ph type="ftr" idx="11"/>
          </p:nvPr>
        </p:nvSpPr>
        <p:spPr>
          <a:xfrm>
            <a:off x="2579368" y="4660901"/>
            <a:ext cx="3888600" cy="192000"/>
          </a:xfrm>
          <a:prstGeom prst="rect">
            <a:avLst/>
          </a:prstGeom>
          <a:noFill/>
          <a:ln>
            <a:noFill/>
          </a:ln>
        </p:spPr>
        <p:txBody>
          <a:bodyPr spcFirstLastPara="1" wrap="square" lIns="68575" tIns="34275" rIns="68575" bIns="34275" anchor="b" anchorCtr="0">
            <a:noAutofit/>
          </a:bodyPr>
          <a:lstStyle>
            <a:lvl1pPr lvl="0" algn="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9" name="Google Shape;239;p35"/>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2"/>
                </a:solidFill>
                <a:latin typeface="Century Gothic"/>
                <a:ea typeface="Century Gothic"/>
                <a:cs typeface="Century Gothic"/>
                <a:sym typeface="Century Gothic"/>
              </a:defRPr>
            </a:lvl1pPr>
            <a:lvl2pPr marL="0" marR="0" lvl="1" indent="0" algn="r" rtl="0">
              <a:spcBef>
                <a:spcPts val="0"/>
              </a:spcBef>
              <a:buNone/>
              <a:defRPr sz="800">
                <a:solidFill>
                  <a:schemeClr val="dk2"/>
                </a:solidFill>
                <a:latin typeface="Century Gothic"/>
                <a:ea typeface="Century Gothic"/>
                <a:cs typeface="Century Gothic"/>
                <a:sym typeface="Century Gothic"/>
              </a:defRPr>
            </a:lvl2pPr>
            <a:lvl3pPr marL="0" marR="0" lvl="2" indent="0" algn="r" rtl="0">
              <a:spcBef>
                <a:spcPts val="0"/>
              </a:spcBef>
              <a:buNone/>
              <a:defRPr sz="800">
                <a:solidFill>
                  <a:schemeClr val="dk2"/>
                </a:solidFill>
                <a:latin typeface="Century Gothic"/>
                <a:ea typeface="Century Gothic"/>
                <a:cs typeface="Century Gothic"/>
                <a:sym typeface="Century Gothic"/>
              </a:defRPr>
            </a:lvl3pPr>
            <a:lvl4pPr marL="0" marR="0" lvl="3" indent="0" algn="r" rtl="0">
              <a:spcBef>
                <a:spcPts val="0"/>
              </a:spcBef>
              <a:buNone/>
              <a:defRPr sz="800">
                <a:solidFill>
                  <a:schemeClr val="dk2"/>
                </a:solidFill>
                <a:latin typeface="Century Gothic"/>
                <a:ea typeface="Century Gothic"/>
                <a:cs typeface="Century Gothic"/>
                <a:sym typeface="Century Gothic"/>
              </a:defRPr>
            </a:lvl4pPr>
            <a:lvl5pPr marL="0" marR="0" lvl="4" indent="0" algn="r" rtl="0">
              <a:spcBef>
                <a:spcPts val="0"/>
              </a:spcBef>
              <a:buNone/>
              <a:defRPr sz="800">
                <a:solidFill>
                  <a:schemeClr val="dk2"/>
                </a:solidFill>
                <a:latin typeface="Century Gothic"/>
                <a:ea typeface="Century Gothic"/>
                <a:cs typeface="Century Gothic"/>
                <a:sym typeface="Century Gothic"/>
              </a:defRPr>
            </a:lvl5pPr>
            <a:lvl6pPr marL="0" marR="0" lvl="5" indent="0" algn="r" rtl="0">
              <a:spcBef>
                <a:spcPts val="0"/>
              </a:spcBef>
              <a:buNone/>
              <a:defRPr sz="800">
                <a:solidFill>
                  <a:schemeClr val="dk2"/>
                </a:solidFill>
                <a:latin typeface="Century Gothic"/>
                <a:ea typeface="Century Gothic"/>
                <a:cs typeface="Century Gothic"/>
                <a:sym typeface="Century Gothic"/>
              </a:defRPr>
            </a:lvl6pPr>
            <a:lvl7pPr marL="0" marR="0" lvl="6" indent="0" algn="r" rtl="0">
              <a:spcBef>
                <a:spcPts val="0"/>
              </a:spcBef>
              <a:buNone/>
              <a:defRPr sz="800">
                <a:solidFill>
                  <a:schemeClr val="dk2"/>
                </a:solidFill>
                <a:latin typeface="Century Gothic"/>
                <a:ea typeface="Century Gothic"/>
                <a:cs typeface="Century Gothic"/>
                <a:sym typeface="Century Gothic"/>
              </a:defRPr>
            </a:lvl7pPr>
            <a:lvl8pPr marL="0" marR="0" lvl="7" indent="0" algn="r" rtl="0">
              <a:spcBef>
                <a:spcPts val="0"/>
              </a:spcBef>
              <a:buNone/>
              <a:defRPr sz="800">
                <a:solidFill>
                  <a:schemeClr val="dk2"/>
                </a:solidFill>
                <a:latin typeface="Century Gothic"/>
                <a:ea typeface="Century Gothic"/>
                <a:cs typeface="Century Gothic"/>
                <a:sym typeface="Century Gothic"/>
              </a:defRPr>
            </a:lvl8pPr>
            <a:lvl9pPr marL="0" marR="0" lvl="8" indent="0" algn="r" rtl="0">
              <a:spcBef>
                <a:spcPts val="0"/>
              </a:spcBef>
              <a:buNone/>
              <a:defRPr sz="800">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
        <p:nvSpPr>
          <p:cNvPr id="240" name="Google Shape;240;p35"/>
          <p:cNvSpPr/>
          <p:nvPr/>
        </p:nvSpPr>
        <p:spPr>
          <a:xfrm>
            <a:off x="6868160" y="281178"/>
            <a:ext cx="1988700" cy="4581300"/>
          </a:xfrm>
          <a:prstGeom prst="rect">
            <a:avLst/>
          </a:prstGeom>
          <a:noFill/>
          <a:ln w="9525" cap="sq" cmpd="sng">
            <a:solidFill>
              <a:srgbClr val="FEFEFE"/>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n con leyenda" type="picTx">
  <p:cSld name="PICTURE_WITH_CAPTION_TEXT">
    <p:spTree>
      <p:nvGrpSpPr>
        <p:cNvPr id="1" name="Shape 241"/>
        <p:cNvGrpSpPr/>
        <p:nvPr/>
      </p:nvGrpSpPr>
      <p:grpSpPr>
        <a:xfrm>
          <a:off x="0" y="0"/>
          <a:ext cx="0" cy="0"/>
          <a:chOff x="0" y="0"/>
          <a:chExt cx="0" cy="0"/>
        </a:xfrm>
      </p:grpSpPr>
      <p:sp>
        <p:nvSpPr>
          <p:cNvPr id="242" name="Google Shape;242;p36"/>
          <p:cNvSpPr/>
          <p:nvPr/>
        </p:nvSpPr>
        <p:spPr>
          <a:xfrm>
            <a:off x="6765290" y="178308"/>
            <a:ext cx="2194800" cy="4786800"/>
          </a:xfrm>
          <a:prstGeom prst="rect">
            <a:avLst/>
          </a:prstGeom>
          <a:solidFill>
            <a:schemeClr val="lt1"/>
          </a:solidFill>
          <a:ln w="9525" cap="sq" cmpd="sng">
            <a:solidFill>
              <a:srgbClr val="BFBFB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 name="Google Shape;243;p36"/>
          <p:cNvSpPr/>
          <p:nvPr/>
        </p:nvSpPr>
        <p:spPr>
          <a:xfrm>
            <a:off x="6868160" y="281178"/>
            <a:ext cx="1988700" cy="45813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 name="Google Shape;244;p36"/>
          <p:cNvSpPr txBox="1">
            <a:spLocks noGrp="1"/>
          </p:cNvSpPr>
          <p:nvPr>
            <p:ph type="title"/>
          </p:nvPr>
        </p:nvSpPr>
        <p:spPr>
          <a:xfrm>
            <a:off x="6972300" y="452628"/>
            <a:ext cx="1824300" cy="1234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2100"/>
              <a:buFont typeface="Century Gothic"/>
              <a:buNone/>
              <a:defRPr sz="2100" b="0">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5" name="Google Shape;245;p36"/>
          <p:cNvSpPr>
            <a:spLocks noGrp="1"/>
          </p:cNvSpPr>
          <p:nvPr>
            <p:ph type="pic" idx="2"/>
          </p:nvPr>
        </p:nvSpPr>
        <p:spPr>
          <a:xfrm>
            <a:off x="171449" y="178308"/>
            <a:ext cx="6450600" cy="4786800"/>
          </a:xfrm>
          <a:prstGeom prst="rect">
            <a:avLst/>
          </a:prstGeom>
          <a:solidFill>
            <a:srgbClr val="808080"/>
          </a:solidFill>
          <a:ln>
            <a:noFill/>
          </a:ln>
        </p:spPr>
      </p:sp>
      <p:sp>
        <p:nvSpPr>
          <p:cNvPr id="246" name="Google Shape;246;p36"/>
          <p:cNvSpPr txBox="1">
            <a:spLocks noGrp="1"/>
          </p:cNvSpPr>
          <p:nvPr>
            <p:ph type="body" idx="1"/>
          </p:nvPr>
        </p:nvSpPr>
        <p:spPr>
          <a:xfrm>
            <a:off x="6972300" y="1714500"/>
            <a:ext cx="1824300" cy="2626800"/>
          </a:xfrm>
          <a:prstGeom prst="rect">
            <a:avLst/>
          </a:prstGeom>
          <a:noFill/>
          <a:ln>
            <a:noFill/>
          </a:ln>
        </p:spPr>
        <p:txBody>
          <a:bodyPr spcFirstLastPara="1" wrap="square" lIns="68575" tIns="34275" rIns="68575" bIns="34275" anchor="t" anchorCtr="0">
            <a:normAutofit/>
          </a:bodyPr>
          <a:lstStyle>
            <a:lvl1pPr marL="457200" lvl="0" indent="-228600" algn="l" rtl="0">
              <a:lnSpc>
                <a:spcPct val="110000"/>
              </a:lnSpc>
              <a:spcBef>
                <a:spcPts val="600"/>
              </a:spcBef>
              <a:spcAft>
                <a:spcPts val="0"/>
              </a:spcAft>
              <a:buSzPts val="1100"/>
              <a:buNone/>
              <a:defRPr sz="1100">
                <a:solidFill>
                  <a:schemeClr val="lt1"/>
                </a:solidFill>
              </a:defRPr>
            </a:lvl1pPr>
            <a:lvl2pPr marL="914400" lvl="1" indent="-228600" algn="l" rtl="0">
              <a:lnSpc>
                <a:spcPct val="100000"/>
              </a:lnSpc>
              <a:spcBef>
                <a:spcPts val="400"/>
              </a:spcBef>
              <a:spcAft>
                <a:spcPts val="0"/>
              </a:spcAft>
              <a:buSzPts val="900"/>
              <a:buNone/>
              <a:defRPr sz="900"/>
            </a:lvl2pPr>
            <a:lvl3pPr marL="1371600" lvl="2" indent="-228600" algn="l" rtl="0">
              <a:lnSpc>
                <a:spcPct val="100000"/>
              </a:lnSpc>
              <a:spcBef>
                <a:spcPts val="400"/>
              </a:spcBef>
              <a:spcAft>
                <a:spcPts val="0"/>
              </a:spcAft>
              <a:buSzPts val="800"/>
              <a:buNone/>
              <a:defRPr sz="800"/>
            </a:lvl3pPr>
            <a:lvl4pPr marL="1828800" lvl="3" indent="-228600" algn="l" rtl="0">
              <a:lnSpc>
                <a:spcPct val="100000"/>
              </a:lnSpc>
              <a:spcBef>
                <a:spcPts val="400"/>
              </a:spcBef>
              <a:spcAft>
                <a:spcPts val="0"/>
              </a:spcAft>
              <a:buSzPts val="700"/>
              <a:buNone/>
              <a:defRPr sz="700"/>
            </a:lvl4pPr>
            <a:lvl5pPr marL="2286000" lvl="4" indent="-228600" algn="l" rtl="0">
              <a:lnSpc>
                <a:spcPct val="100000"/>
              </a:lnSpc>
              <a:spcBef>
                <a:spcPts val="400"/>
              </a:spcBef>
              <a:spcAft>
                <a:spcPts val="0"/>
              </a:spcAft>
              <a:buSzPts val="700"/>
              <a:buNone/>
              <a:defRPr sz="700"/>
            </a:lvl5pPr>
            <a:lvl6pPr marL="2743200" lvl="5" indent="-228600" algn="l" rtl="0">
              <a:lnSpc>
                <a:spcPct val="100000"/>
              </a:lnSpc>
              <a:spcBef>
                <a:spcPts val="400"/>
              </a:spcBef>
              <a:spcAft>
                <a:spcPts val="0"/>
              </a:spcAft>
              <a:buSzPts val="700"/>
              <a:buNone/>
              <a:defRPr sz="700"/>
            </a:lvl6pPr>
            <a:lvl7pPr marL="3200400" lvl="6" indent="-228600" algn="l" rtl="0">
              <a:lnSpc>
                <a:spcPct val="100000"/>
              </a:lnSpc>
              <a:spcBef>
                <a:spcPts val="400"/>
              </a:spcBef>
              <a:spcAft>
                <a:spcPts val="0"/>
              </a:spcAft>
              <a:buSzPts val="700"/>
              <a:buNone/>
              <a:defRPr sz="700"/>
            </a:lvl7pPr>
            <a:lvl8pPr marL="3657600" lvl="7" indent="-228600" algn="l" rtl="0">
              <a:lnSpc>
                <a:spcPct val="100000"/>
              </a:lnSpc>
              <a:spcBef>
                <a:spcPts val="400"/>
              </a:spcBef>
              <a:spcAft>
                <a:spcPts val="0"/>
              </a:spcAft>
              <a:buSzPts val="700"/>
              <a:buNone/>
              <a:defRPr sz="700"/>
            </a:lvl8pPr>
            <a:lvl9pPr marL="4114800" lvl="8" indent="-228600" algn="l" rtl="0">
              <a:lnSpc>
                <a:spcPct val="100000"/>
              </a:lnSpc>
              <a:spcBef>
                <a:spcPts val="400"/>
              </a:spcBef>
              <a:spcAft>
                <a:spcPts val="0"/>
              </a:spcAft>
              <a:buSzPts val="700"/>
              <a:buNone/>
              <a:defRPr sz="700"/>
            </a:lvl9pPr>
          </a:lstStyle>
          <a:p>
            <a:endParaRPr/>
          </a:p>
        </p:txBody>
      </p:sp>
      <p:sp>
        <p:nvSpPr>
          <p:cNvPr id="247" name="Google Shape;247;p36"/>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8" name="Google Shape;248;p36"/>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r" rtl="0">
              <a:spcBef>
                <a:spcPts val="0"/>
              </a:spcBef>
              <a:spcAft>
                <a:spcPts val="0"/>
              </a:spcAft>
              <a:buSzPts val="1100"/>
              <a:buNone/>
              <a:defRPr sz="800">
                <a:solidFill>
                  <a:srgbClr val="FFFFFF"/>
                </a:solidFill>
                <a:latin typeface="Century Gothic"/>
                <a:ea typeface="Century Gothic"/>
                <a:cs typeface="Century Gothic"/>
                <a:sym typeface="Century Gothic"/>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9" name="Google Shape;249;p36"/>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2" name="Google Shape;252;p37"/>
          <p:cNvSpPr txBox="1">
            <a:spLocks noGrp="1"/>
          </p:cNvSpPr>
          <p:nvPr>
            <p:ph type="body" idx="1"/>
          </p:nvPr>
        </p:nvSpPr>
        <p:spPr>
          <a:xfrm rot="5400000">
            <a:off x="3097500" y="-720060"/>
            <a:ext cx="2949000" cy="75438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a:lvl1pPr>
            <a:lvl2pPr marL="914400" lvl="1" indent="-317500" algn="l" rtl="0">
              <a:lnSpc>
                <a:spcPct val="100000"/>
              </a:lnSpc>
              <a:spcBef>
                <a:spcPts val="400"/>
              </a:spcBef>
              <a:spcAft>
                <a:spcPts val="0"/>
              </a:spcAft>
              <a:buSzPts val="1400"/>
              <a:buChar char="•"/>
              <a:defRPr/>
            </a:lvl2pPr>
            <a:lvl3pPr marL="1371600" lvl="2" indent="-317500" algn="l" rtl="0">
              <a:lnSpc>
                <a:spcPct val="100000"/>
              </a:lnSpc>
              <a:spcBef>
                <a:spcPts val="400"/>
              </a:spcBef>
              <a:spcAft>
                <a:spcPts val="0"/>
              </a:spcAft>
              <a:buSzPts val="14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17500" algn="l" rtl="0">
              <a:lnSpc>
                <a:spcPct val="100000"/>
              </a:lnSpc>
              <a:spcBef>
                <a:spcPts val="400"/>
              </a:spcBef>
              <a:spcAft>
                <a:spcPts val="0"/>
              </a:spcAft>
              <a:buSzPts val="1400"/>
              <a:buChar char="•"/>
              <a:defRPr/>
            </a:lvl6pPr>
            <a:lvl7pPr marL="3200400" lvl="6" indent="-317500" algn="l" rtl="0">
              <a:lnSpc>
                <a:spcPct val="100000"/>
              </a:lnSpc>
              <a:spcBef>
                <a:spcPts val="400"/>
              </a:spcBef>
              <a:spcAft>
                <a:spcPts val="0"/>
              </a:spcAft>
              <a:buSzPts val="1400"/>
              <a:buChar char="•"/>
              <a:defRPr/>
            </a:lvl7pPr>
            <a:lvl8pPr marL="3657600" lvl="7" indent="-317500" algn="l" rtl="0">
              <a:lnSpc>
                <a:spcPct val="100000"/>
              </a:lnSpc>
              <a:spcBef>
                <a:spcPts val="400"/>
              </a:spcBef>
              <a:spcAft>
                <a:spcPts val="0"/>
              </a:spcAft>
              <a:buSzPts val="1400"/>
              <a:buChar char="•"/>
              <a:defRPr/>
            </a:lvl8pPr>
            <a:lvl9pPr marL="4114800" lvl="8" indent="-317500" algn="l" rtl="0">
              <a:lnSpc>
                <a:spcPct val="100000"/>
              </a:lnSpc>
              <a:spcBef>
                <a:spcPts val="400"/>
              </a:spcBef>
              <a:spcAft>
                <a:spcPts val="0"/>
              </a:spcAft>
              <a:buSzPts val="1400"/>
              <a:buChar char="•"/>
              <a:defRPr/>
            </a:lvl9pPr>
          </a:lstStyle>
          <a:p>
            <a:endParaRPr/>
          </a:p>
        </p:txBody>
      </p:sp>
      <p:sp>
        <p:nvSpPr>
          <p:cNvPr id="253" name="Google Shape;253;p37"/>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4" name="Google Shape;254;p37"/>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37"/>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56"/>
        <p:cNvGrpSpPr/>
        <p:nvPr/>
      </p:nvGrpSpPr>
      <p:grpSpPr>
        <a:xfrm>
          <a:off x="0" y="0"/>
          <a:ext cx="0" cy="0"/>
          <a:chOff x="0" y="0"/>
          <a:chExt cx="0" cy="0"/>
        </a:xfrm>
      </p:grpSpPr>
      <p:sp>
        <p:nvSpPr>
          <p:cNvPr id="257" name="Google Shape;257;p38"/>
          <p:cNvSpPr txBox="1">
            <a:spLocks noGrp="1"/>
          </p:cNvSpPr>
          <p:nvPr>
            <p:ph type="title"/>
          </p:nvPr>
        </p:nvSpPr>
        <p:spPr>
          <a:xfrm rot="5400000">
            <a:off x="5658000" y="1657350"/>
            <a:ext cx="3943200" cy="17715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8" name="Google Shape;258;p38"/>
          <p:cNvSpPr txBox="1">
            <a:spLocks noGrp="1"/>
          </p:cNvSpPr>
          <p:nvPr>
            <p:ph type="body" idx="1"/>
          </p:nvPr>
        </p:nvSpPr>
        <p:spPr>
          <a:xfrm rot="5400000">
            <a:off x="1686000" y="-485850"/>
            <a:ext cx="3943200" cy="60579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700"/>
              </a:spcBef>
              <a:spcAft>
                <a:spcPts val="0"/>
              </a:spcAft>
              <a:buSzPts val="1400"/>
              <a:buChar char="•"/>
              <a:defRPr/>
            </a:lvl1pPr>
            <a:lvl2pPr marL="914400" lvl="1" indent="-317500" algn="l" rtl="0">
              <a:lnSpc>
                <a:spcPct val="100000"/>
              </a:lnSpc>
              <a:spcBef>
                <a:spcPts val="400"/>
              </a:spcBef>
              <a:spcAft>
                <a:spcPts val="0"/>
              </a:spcAft>
              <a:buSzPts val="1400"/>
              <a:buChar char="•"/>
              <a:defRPr/>
            </a:lvl2pPr>
            <a:lvl3pPr marL="1371600" lvl="2" indent="-317500" algn="l" rtl="0">
              <a:lnSpc>
                <a:spcPct val="100000"/>
              </a:lnSpc>
              <a:spcBef>
                <a:spcPts val="400"/>
              </a:spcBef>
              <a:spcAft>
                <a:spcPts val="0"/>
              </a:spcAft>
              <a:buSzPts val="14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17500" algn="l" rtl="0">
              <a:lnSpc>
                <a:spcPct val="100000"/>
              </a:lnSpc>
              <a:spcBef>
                <a:spcPts val="400"/>
              </a:spcBef>
              <a:spcAft>
                <a:spcPts val="0"/>
              </a:spcAft>
              <a:buSzPts val="1400"/>
              <a:buChar char="•"/>
              <a:defRPr/>
            </a:lvl6pPr>
            <a:lvl7pPr marL="3200400" lvl="6" indent="-317500" algn="l" rtl="0">
              <a:lnSpc>
                <a:spcPct val="100000"/>
              </a:lnSpc>
              <a:spcBef>
                <a:spcPts val="400"/>
              </a:spcBef>
              <a:spcAft>
                <a:spcPts val="0"/>
              </a:spcAft>
              <a:buSzPts val="1400"/>
              <a:buChar char="•"/>
              <a:defRPr/>
            </a:lvl7pPr>
            <a:lvl8pPr marL="3657600" lvl="7" indent="-317500" algn="l" rtl="0">
              <a:lnSpc>
                <a:spcPct val="100000"/>
              </a:lnSpc>
              <a:spcBef>
                <a:spcPts val="400"/>
              </a:spcBef>
              <a:spcAft>
                <a:spcPts val="0"/>
              </a:spcAft>
              <a:buSzPts val="1400"/>
              <a:buChar char="•"/>
              <a:defRPr/>
            </a:lvl8pPr>
            <a:lvl9pPr marL="4114800" lvl="8" indent="-317500" algn="l" rtl="0">
              <a:lnSpc>
                <a:spcPct val="100000"/>
              </a:lnSpc>
              <a:spcBef>
                <a:spcPts val="400"/>
              </a:spcBef>
              <a:spcAft>
                <a:spcPts val="0"/>
              </a:spcAft>
              <a:buSzPts val="1400"/>
              <a:buChar char="•"/>
              <a:defRPr/>
            </a:lvl9pPr>
          </a:lstStyle>
          <a:p>
            <a:endParaRPr/>
          </a:p>
        </p:txBody>
      </p:sp>
      <p:sp>
        <p:nvSpPr>
          <p:cNvPr id="259" name="Google Shape;259;p38"/>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p38"/>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SzPts val="1100"/>
              <a:buNone/>
              <a:defRPr>
                <a:solidFill>
                  <a:schemeClr val="l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1" name="Google Shape;261;p38"/>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lt2"/>
                </a:solidFill>
                <a:latin typeface="Century Gothic"/>
                <a:ea typeface="Century Gothic"/>
                <a:cs typeface="Century Gothic"/>
                <a:sym typeface="Century Gothic"/>
              </a:defRPr>
            </a:lvl1pPr>
            <a:lvl2pPr marL="0" marR="0" lvl="1" indent="0" algn="r" rtl="0">
              <a:spcBef>
                <a:spcPts val="0"/>
              </a:spcBef>
              <a:buNone/>
              <a:defRPr sz="800">
                <a:solidFill>
                  <a:schemeClr val="lt2"/>
                </a:solidFill>
                <a:latin typeface="Century Gothic"/>
                <a:ea typeface="Century Gothic"/>
                <a:cs typeface="Century Gothic"/>
                <a:sym typeface="Century Gothic"/>
              </a:defRPr>
            </a:lvl2pPr>
            <a:lvl3pPr marL="0" marR="0" lvl="2" indent="0" algn="r" rtl="0">
              <a:spcBef>
                <a:spcPts val="0"/>
              </a:spcBef>
              <a:buNone/>
              <a:defRPr sz="800">
                <a:solidFill>
                  <a:schemeClr val="lt2"/>
                </a:solidFill>
                <a:latin typeface="Century Gothic"/>
                <a:ea typeface="Century Gothic"/>
                <a:cs typeface="Century Gothic"/>
                <a:sym typeface="Century Gothic"/>
              </a:defRPr>
            </a:lvl3pPr>
            <a:lvl4pPr marL="0" marR="0" lvl="3" indent="0" algn="r" rtl="0">
              <a:spcBef>
                <a:spcPts val="0"/>
              </a:spcBef>
              <a:buNone/>
              <a:defRPr sz="800">
                <a:solidFill>
                  <a:schemeClr val="lt2"/>
                </a:solidFill>
                <a:latin typeface="Century Gothic"/>
                <a:ea typeface="Century Gothic"/>
                <a:cs typeface="Century Gothic"/>
                <a:sym typeface="Century Gothic"/>
              </a:defRPr>
            </a:lvl4pPr>
            <a:lvl5pPr marL="0" marR="0" lvl="4" indent="0" algn="r" rtl="0">
              <a:spcBef>
                <a:spcPts val="0"/>
              </a:spcBef>
              <a:buNone/>
              <a:defRPr sz="800">
                <a:solidFill>
                  <a:schemeClr val="lt2"/>
                </a:solidFill>
                <a:latin typeface="Century Gothic"/>
                <a:ea typeface="Century Gothic"/>
                <a:cs typeface="Century Gothic"/>
                <a:sym typeface="Century Gothic"/>
              </a:defRPr>
            </a:lvl5pPr>
            <a:lvl6pPr marL="0" marR="0" lvl="5" indent="0" algn="r" rtl="0">
              <a:spcBef>
                <a:spcPts val="0"/>
              </a:spcBef>
              <a:buNone/>
              <a:defRPr sz="800">
                <a:solidFill>
                  <a:schemeClr val="lt2"/>
                </a:solidFill>
                <a:latin typeface="Century Gothic"/>
                <a:ea typeface="Century Gothic"/>
                <a:cs typeface="Century Gothic"/>
                <a:sym typeface="Century Gothic"/>
              </a:defRPr>
            </a:lvl6pPr>
            <a:lvl7pPr marL="0" marR="0" lvl="6" indent="0" algn="r" rtl="0">
              <a:spcBef>
                <a:spcPts val="0"/>
              </a:spcBef>
              <a:buNone/>
              <a:defRPr sz="800">
                <a:solidFill>
                  <a:schemeClr val="lt2"/>
                </a:solidFill>
                <a:latin typeface="Century Gothic"/>
                <a:ea typeface="Century Gothic"/>
                <a:cs typeface="Century Gothic"/>
                <a:sym typeface="Century Gothic"/>
              </a:defRPr>
            </a:lvl7pPr>
            <a:lvl8pPr marL="0" marR="0" lvl="7" indent="0" algn="r" rtl="0">
              <a:spcBef>
                <a:spcPts val="0"/>
              </a:spcBef>
              <a:buNone/>
              <a:defRPr sz="800">
                <a:solidFill>
                  <a:schemeClr val="lt2"/>
                </a:solidFill>
                <a:latin typeface="Century Gothic"/>
                <a:ea typeface="Century Gothic"/>
                <a:cs typeface="Century Gothic"/>
                <a:sym typeface="Century Gothic"/>
              </a:defRPr>
            </a:lvl8pPr>
            <a:lvl9pPr marL="0" marR="0" lvl="8" indent="0" algn="r" rtl="0">
              <a:spcBef>
                <a:spcPts val="0"/>
              </a:spcBef>
              <a:buNone/>
              <a:defRPr sz="800">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76022" y="178308"/>
            <a:ext cx="8791956" cy="4786884"/>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 name="Google Shape;52;p13"/>
          <p:cNvSpPr/>
          <p:nvPr/>
        </p:nvSpPr>
        <p:spPr>
          <a:xfrm>
            <a:off x="278892" y="281178"/>
            <a:ext cx="8586216" cy="4581144"/>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4" name="Google Shape;54;p13"/>
          <p:cNvSpPr txBox="1">
            <a:spLocks noGrp="1"/>
          </p:cNvSpPr>
          <p:nvPr>
            <p:ph type="body" idx="1"/>
          </p:nvPr>
        </p:nvSpPr>
        <p:spPr>
          <a:xfrm>
            <a:off x="800100" y="1577340"/>
            <a:ext cx="7543800" cy="294894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700"/>
              </a:spcBef>
              <a:spcAft>
                <a:spcPts val="0"/>
              </a:spcAft>
              <a:buClr>
                <a:srgbClr val="EEEAE2"/>
              </a:buClr>
              <a:buSzPts val="1400"/>
              <a:buFont typeface="Arial"/>
              <a:buChar char="•"/>
              <a:defRPr sz="1400" b="0" i="0" u="none" strike="noStrike" cap="none">
                <a:solidFill>
                  <a:schemeClr val="lt1"/>
                </a:solidFill>
                <a:latin typeface="Century Gothic"/>
                <a:ea typeface="Century Gothic"/>
                <a:cs typeface="Century Gothic"/>
                <a:sym typeface="Century Gothic"/>
              </a:defRPr>
            </a:lvl1pPr>
            <a:lvl2pPr marL="914400" marR="0" lvl="1" indent="-304800" algn="l" rtl="0">
              <a:lnSpc>
                <a:spcPct val="100000"/>
              </a:lnSpc>
              <a:spcBef>
                <a:spcPts val="400"/>
              </a:spcBef>
              <a:spcAft>
                <a:spcPts val="0"/>
              </a:spcAft>
              <a:buClr>
                <a:srgbClr val="EEEAE2"/>
              </a:buClr>
              <a:buSzPts val="1200"/>
              <a:buFont typeface="Arial"/>
              <a:buChar char="•"/>
              <a:defRPr sz="1200" b="0" i="0" u="none" strike="noStrike" cap="none">
                <a:solidFill>
                  <a:schemeClr val="lt1"/>
                </a:solidFill>
                <a:latin typeface="Century Gothic"/>
                <a:ea typeface="Century Gothic"/>
                <a:cs typeface="Century Gothic"/>
                <a:sym typeface="Century Gothic"/>
              </a:defRPr>
            </a:lvl2pPr>
            <a:lvl3pPr marL="1371600" marR="0" lvl="2" indent="-298450" algn="l" rtl="0">
              <a:lnSpc>
                <a:spcPct val="100000"/>
              </a:lnSpc>
              <a:spcBef>
                <a:spcPts val="400"/>
              </a:spcBef>
              <a:spcAft>
                <a:spcPts val="0"/>
              </a:spcAft>
              <a:buClr>
                <a:srgbClr val="EEEAE2"/>
              </a:buClr>
              <a:buSzPts val="1100"/>
              <a:buFont typeface="Arial"/>
              <a:buChar char="•"/>
              <a:defRPr sz="1100" b="0" i="0" u="none" strike="noStrike" cap="none">
                <a:solidFill>
                  <a:schemeClr val="lt1"/>
                </a:solidFill>
                <a:latin typeface="Century Gothic"/>
                <a:ea typeface="Century Gothic"/>
                <a:cs typeface="Century Gothic"/>
                <a:sym typeface="Century Gothic"/>
              </a:defRPr>
            </a:lvl3pPr>
            <a:lvl4pPr marL="1828800" marR="0" lvl="3" indent="-298450" algn="l" rtl="0">
              <a:lnSpc>
                <a:spcPct val="100000"/>
              </a:lnSpc>
              <a:spcBef>
                <a:spcPts val="400"/>
              </a:spcBef>
              <a:spcAft>
                <a:spcPts val="0"/>
              </a:spcAft>
              <a:buClr>
                <a:srgbClr val="EEEAE2"/>
              </a:buClr>
              <a:buSzPts val="1100"/>
              <a:buFont typeface="Arial"/>
              <a:buChar char="•"/>
              <a:defRPr sz="1100" b="0" i="0" u="none" strike="noStrike" cap="none">
                <a:solidFill>
                  <a:schemeClr val="lt1"/>
                </a:solidFill>
                <a:latin typeface="Century Gothic"/>
                <a:ea typeface="Century Gothic"/>
                <a:cs typeface="Century Gothic"/>
                <a:sym typeface="Century Gothic"/>
              </a:defRPr>
            </a:lvl4pPr>
            <a:lvl5pPr marL="2286000" marR="0" lvl="4" indent="-298450" algn="l" rtl="0">
              <a:lnSpc>
                <a:spcPct val="100000"/>
              </a:lnSpc>
              <a:spcBef>
                <a:spcPts val="400"/>
              </a:spcBef>
              <a:spcAft>
                <a:spcPts val="0"/>
              </a:spcAft>
              <a:buClr>
                <a:srgbClr val="EEEAE2"/>
              </a:buClr>
              <a:buSzPts val="1100"/>
              <a:buFont typeface="Arial"/>
              <a:buChar char="•"/>
              <a:defRPr sz="1100" b="0" i="0" u="none" strike="noStrike" cap="none">
                <a:solidFill>
                  <a:schemeClr val="lt1"/>
                </a:solidFill>
                <a:latin typeface="Century Gothic"/>
                <a:ea typeface="Century Gothic"/>
                <a:cs typeface="Century Gothic"/>
                <a:sym typeface="Century Gothic"/>
              </a:defRPr>
            </a:lvl5pPr>
            <a:lvl6pPr marL="2743200" marR="0" lvl="5"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6pPr>
            <a:lvl7pPr marL="3200400" marR="0" lvl="6"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7pPr>
            <a:lvl8pPr marL="3657600" marR="0" lvl="7"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8pPr>
            <a:lvl9pPr marL="4114800" marR="0" lvl="8"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13"/>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56" name="Google Shape;56;p13"/>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SzPts val="1100"/>
              <a:buNone/>
              <a:defRPr sz="8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57" name="Google Shape;57;p13"/>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b="0" i="0" u="none" strike="noStrike" cap="none">
                <a:solidFill>
                  <a:schemeClr val="dk2"/>
                </a:solidFill>
                <a:latin typeface="Century Gothic"/>
                <a:ea typeface="Century Gothic"/>
                <a:cs typeface="Century Gothic"/>
                <a:sym typeface="Century Gothic"/>
              </a:defRPr>
            </a:lvl1pPr>
            <a:lvl2pPr marL="0" marR="0" lvl="1" indent="0" algn="r" rtl="0">
              <a:spcBef>
                <a:spcPts val="0"/>
              </a:spcBef>
              <a:buNone/>
              <a:defRPr sz="800" b="0" i="0" u="none" strike="noStrike" cap="none">
                <a:solidFill>
                  <a:schemeClr val="dk2"/>
                </a:solidFill>
                <a:latin typeface="Century Gothic"/>
                <a:ea typeface="Century Gothic"/>
                <a:cs typeface="Century Gothic"/>
                <a:sym typeface="Century Gothic"/>
              </a:defRPr>
            </a:lvl2pPr>
            <a:lvl3pPr marL="0" marR="0" lvl="2" indent="0" algn="r" rtl="0">
              <a:spcBef>
                <a:spcPts val="0"/>
              </a:spcBef>
              <a:buNone/>
              <a:defRPr sz="800" b="0" i="0" u="none" strike="noStrike" cap="none">
                <a:solidFill>
                  <a:schemeClr val="dk2"/>
                </a:solidFill>
                <a:latin typeface="Century Gothic"/>
                <a:ea typeface="Century Gothic"/>
                <a:cs typeface="Century Gothic"/>
                <a:sym typeface="Century Gothic"/>
              </a:defRPr>
            </a:lvl3pPr>
            <a:lvl4pPr marL="0" marR="0" lvl="3" indent="0" algn="r" rtl="0">
              <a:spcBef>
                <a:spcPts val="0"/>
              </a:spcBef>
              <a:buNone/>
              <a:defRPr sz="800" b="0" i="0" u="none" strike="noStrike" cap="none">
                <a:solidFill>
                  <a:schemeClr val="dk2"/>
                </a:solidFill>
                <a:latin typeface="Century Gothic"/>
                <a:ea typeface="Century Gothic"/>
                <a:cs typeface="Century Gothic"/>
                <a:sym typeface="Century Gothic"/>
              </a:defRPr>
            </a:lvl4pPr>
            <a:lvl5pPr marL="0" marR="0" lvl="4" indent="0" algn="r" rtl="0">
              <a:spcBef>
                <a:spcPts val="0"/>
              </a:spcBef>
              <a:buNone/>
              <a:defRPr sz="800" b="0" i="0" u="none" strike="noStrike" cap="none">
                <a:solidFill>
                  <a:schemeClr val="dk2"/>
                </a:solidFill>
                <a:latin typeface="Century Gothic"/>
                <a:ea typeface="Century Gothic"/>
                <a:cs typeface="Century Gothic"/>
                <a:sym typeface="Century Gothic"/>
              </a:defRPr>
            </a:lvl5pPr>
            <a:lvl6pPr marL="0" marR="0" lvl="5" indent="0" algn="r" rtl="0">
              <a:spcBef>
                <a:spcPts val="0"/>
              </a:spcBef>
              <a:buNone/>
              <a:defRPr sz="800" b="0" i="0" u="none" strike="noStrike" cap="none">
                <a:solidFill>
                  <a:schemeClr val="dk2"/>
                </a:solidFill>
                <a:latin typeface="Century Gothic"/>
                <a:ea typeface="Century Gothic"/>
                <a:cs typeface="Century Gothic"/>
                <a:sym typeface="Century Gothic"/>
              </a:defRPr>
            </a:lvl6pPr>
            <a:lvl7pPr marL="0" marR="0" lvl="6" indent="0" algn="r" rtl="0">
              <a:spcBef>
                <a:spcPts val="0"/>
              </a:spcBef>
              <a:buNone/>
              <a:defRPr sz="800" b="0" i="0" u="none" strike="noStrike" cap="none">
                <a:solidFill>
                  <a:schemeClr val="dk2"/>
                </a:solidFill>
                <a:latin typeface="Century Gothic"/>
                <a:ea typeface="Century Gothic"/>
                <a:cs typeface="Century Gothic"/>
                <a:sym typeface="Century Gothic"/>
              </a:defRPr>
            </a:lvl7pPr>
            <a:lvl8pPr marL="0" marR="0" lvl="7" indent="0" algn="r" rtl="0">
              <a:spcBef>
                <a:spcPts val="0"/>
              </a:spcBef>
              <a:buNone/>
              <a:defRPr sz="800" b="0" i="0" u="none" strike="noStrike" cap="none">
                <a:solidFill>
                  <a:schemeClr val="dk2"/>
                </a:solidFill>
                <a:latin typeface="Century Gothic"/>
                <a:ea typeface="Century Gothic"/>
                <a:cs typeface="Century Gothic"/>
                <a:sym typeface="Century Gothic"/>
              </a:defRPr>
            </a:lvl8pPr>
            <a:lvl9pPr marL="0" marR="0" lvl="8" indent="0" algn="r" rtl="0">
              <a:spcBef>
                <a:spcPts val="0"/>
              </a:spcBef>
              <a:buNone/>
              <a:defRPr sz="8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5"/>
          <p:cNvSpPr/>
          <p:nvPr/>
        </p:nvSpPr>
        <p:spPr>
          <a:xfrm>
            <a:off x="176022" y="178308"/>
            <a:ext cx="8791956" cy="4786884"/>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51" name="Google Shape;151;p25"/>
          <p:cNvSpPr/>
          <p:nvPr/>
        </p:nvSpPr>
        <p:spPr>
          <a:xfrm>
            <a:off x="278892" y="281178"/>
            <a:ext cx="8586216" cy="4581144"/>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52" name="Google Shape;152;p25"/>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600"/>
              <a:buFont typeface="Century Gothic"/>
              <a:buNone/>
              <a:defRPr sz="36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3" name="Google Shape;153;p25"/>
          <p:cNvSpPr txBox="1">
            <a:spLocks noGrp="1"/>
          </p:cNvSpPr>
          <p:nvPr>
            <p:ph type="body" idx="1"/>
          </p:nvPr>
        </p:nvSpPr>
        <p:spPr>
          <a:xfrm>
            <a:off x="800100" y="1577340"/>
            <a:ext cx="7543800" cy="294894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700"/>
              </a:spcBef>
              <a:spcAft>
                <a:spcPts val="0"/>
              </a:spcAft>
              <a:buClr>
                <a:srgbClr val="86A794"/>
              </a:buClr>
              <a:buSzPts val="1400"/>
              <a:buFont typeface="Arial"/>
              <a:buChar char="•"/>
              <a:defRPr sz="14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100000"/>
              </a:lnSpc>
              <a:spcBef>
                <a:spcPts val="400"/>
              </a:spcBef>
              <a:spcAft>
                <a:spcPts val="0"/>
              </a:spcAft>
              <a:buClr>
                <a:srgbClr val="86A794"/>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8450" algn="l" rtl="0">
              <a:lnSpc>
                <a:spcPct val="100000"/>
              </a:lnSpc>
              <a:spcBef>
                <a:spcPts val="400"/>
              </a:spcBef>
              <a:spcAft>
                <a:spcPts val="0"/>
              </a:spcAft>
              <a:buClr>
                <a:srgbClr val="86A794"/>
              </a:buClr>
              <a:buSzPts val="1100"/>
              <a:buFont typeface="Arial"/>
              <a:buChar char="•"/>
              <a:defRPr sz="1100" b="0" i="0" u="none" strike="noStrike" cap="none">
                <a:solidFill>
                  <a:schemeClr val="dk1"/>
                </a:solidFill>
                <a:latin typeface="Century Gothic"/>
                <a:ea typeface="Century Gothic"/>
                <a:cs typeface="Century Gothic"/>
                <a:sym typeface="Century Gothic"/>
              </a:defRPr>
            </a:lvl3pPr>
            <a:lvl4pPr marL="1828800" marR="0" lvl="3" indent="-298450" algn="l" rtl="0">
              <a:lnSpc>
                <a:spcPct val="100000"/>
              </a:lnSpc>
              <a:spcBef>
                <a:spcPts val="400"/>
              </a:spcBef>
              <a:spcAft>
                <a:spcPts val="0"/>
              </a:spcAft>
              <a:buClr>
                <a:srgbClr val="86A794"/>
              </a:buClr>
              <a:buSzPts val="1100"/>
              <a:buFont typeface="Arial"/>
              <a:buChar char="•"/>
              <a:defRPr sz="1100" b="0" i="0" u="none" strike="noStrike" cap="none">
                <a:solidFill>
                  <a:schemeClr val="dk1"/>
                </a:solidFill>
                <a:latin typeface="Century Gothic"/>
                <a:ea typeface="Century Gothic"/>
                <a:cs typeface="Century Gothic"/>
                <a:sym typeface="Century Gothic"/>
              </a:defRPr>
            </a:lvl4pPr>
            <a:lvl5pPr marL="2286000" marR="0" lvl="4" indent="-298450" algn="l" rtl="0">
              <a:lnSpc>
                <a:spcPct val="100000"/>
              </a:lnSpc>
              <a:spcBef>
                <a:spcPts val="400"/>
              </a:spcBef>
              <a:spcAft>
                <a:spcPts val="0"/>
              </a:spcAft>
              <a:buClr>
                <a:srgbClr val="86A794"/>
              </a:buClr>
              <a:buSzPts val="1100"/>
              <a:buFont typeface="Arial"/>
              <a:buChar char="•"/>
              <a:defRPr sz="1100" b="0" i="0" u="none" strike="noStrike" cap="none">
                <a:solidFill>
                  <a:schemeClr val="dk1"/>
                </a:solidFill>
                <a:latin typeface="Century Gothic"/>
                <a:ea typeface="Century Gothic"/>
                <a:cs typeface="Century Gothic"/>
                <a:sym typeface="Century Gothic"/>
              </a:defRPr>
            </a:lvl5pPr>
            <a:lvl6pPr marL="2743200" marR="0" lvl="5" indent="-298450" algn="l" rtl="0">
              <a:lnSpc>
                <a:spcPct val="100000"/>
              </a:lnSpc>
              <a:spcBef>
                <a:spcPts val="400"/>
              </a:spcBef>
              <a:spcAft>
                <a:spcPts val="0"/>
              </a:spcAft>
              <a:buClr>
                <a:srgbClr val="86A794"/>
              </a:buClr>
              <a:buSzPts val="1100"/>
              <a:buFont typeface="Arial"/>
              <a:buChar char="•"/>
              <a:defRPr sz="1100" b="0" i="0" u="none" strike="noStrike" cap="none">
                <a:solidFill>
                  <a:schemeClr val="lt1"/>
                </a:solidFill>
                <a:latin typeface="Century Gothic"/>
                <a:ea typeface="Century Gothic"/>
                <a:cs typeface="Century Gothic"/>
                <a:sym typeface="Century Gothic"/>
              </a:defRPr>
            </a:lvl6pPr>
            <a:lvl7pPr marL="3200400" marR="0" lvl="6" indent="-298450" algn="l" rtl="0">
              <a:lnSpc>
                <a:spcPct val="100000"/>
              </a:lnSpc>
              <a:spcBef>
                <a:spcPts val="400"/>
              </a:spcBef>
              <a:spcAft>
                <a:spcPts val="0"/>
              </a:spcAft>
              <a:buClr>
                <a:srgbClr val="86A794"/>
              </a:buClr>
              <a:buSzPts val="1100"/>
              <a:buFont typeface="Arial"/>
              <a:buChar char="•"/>
              <a:defRPr sz="1100" b="0" i="0" u="none" strike="noStrike" cap="none">
                <a:solidFill>
                  <a:schemeClr val="lt1"/>
                </a:solidFill>
                <a:latin typeface="Century Gothic"/>
                <a:ea typeface="Century Gothic"/>
                <a:cs typeface="Century Gothic"/>
                <a:sym typeface="Century Gothic"/>
              </a:defRPr>
            </a:lvl7pPr>
            <a:lvl8pPr marL="3657600" marR="0" lvl="7" indent="-298450" algn="l" rtl="0">
              <a:lnSpc>
                <a:spcPct val="100000"/>
              </a:lnSpc>
              <a:spcBef>
                <a:spcPts val="400"/>
              </a:spcBef>
              <a:spcAft>
                <a:spcPts val="0"/>
              </a:spcAft>
              <a:buClr>
                <a:srgbClr val="86A794"/>
              </a:buClr>
              <a:buSzPts val="1100"/>
              <a:buFont typeface="Arial"/>
              <a:buChar char="•"/>
              <a:defRPr sz="1100" b="0" i="0" u="none" strike="noStrike" cap="none">
                <a:solidFill>
                  <a:schemeClr val="lt1"/>
                </a:solidFill>
                <a:latin typeface="Century Gothic"/>
                <a:ea typeface="Century Gothic"/>
                <a:cs typeface="Century Gothic"/>
                <a:sym typeface="Century Gothic"/>
              </a:defRPr>
            </a:lvl8pPr>
            <a:lvl9pPr marL="4114800" marR="0" lvl="8" indent="-298450" algn="l" rtl="0">
              <a:lnSpc>
                <a:spcPct val="100000"/>
              </a:lnSpc>
              <a:spcBef>
                <a:spcPts val="400"/>
              </a:spcBef>
              <a:spcAft>
                <a:spcPts val="0"/>
              </a:spcAft>
              <a:buClr>
                <a:srgbClr val="86A794"/>
              </a:buClr>
              <a:buSzPts val="1100"/>
              <a:buFont typeface="Arial"/>
              <a:buChar char="•"/>
              <a:defRPr sz="1100" b="0" i="0" u="none" strike="noStrike" cap="none">
                <a:solidFill>
                  <a:schemeClr val="lt1"/>
                </a:solidFill>
                <a:latin typeface="Century Gothic"/>
                <a:ea typeface="Century Gothic"/>
                <a:cs typeface="Century Gothic"/>
                <a:sym typeface="Century Gothic"/>
              </a:defRPr>
            </a:lvl9pPr>
          </a:lstStyle>
          <a:p>
            <a:endParaRPr/>
          </a:p>
        </p:txBody>
      </p:sp>
      <p:sp>
        <p:nvSpPr>
          <p:cNvPr id="154" name="Google Shape;154;p25"/>
          <p:cNvSpPr txBox="1">
            <a:spLocks noGrp="1"/>
          </p:cNvSpPr>
          <p:nvPr>
            <p:ph type="dt" idx="10"/>
          </p:nvPr>
        </p:nvSpPr>
        <p:spPr>
          <a:xfrm>
            <a:off x="292098" y="4660901"/>
            <a:ext cx="2057400" cy="192024"/>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lt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25"/>
          <p:cNvSpPr txBox="1">
            <a:spLocks noGrp="1"/>
          </p:cNvSpPr>
          <p:nvPr>
            <p:ph type="ftr" idx="11"/>
          </p:nvPr>
        </p:nvSpPr>
        <p:spPr>
          <a:xfrm>
            <a:off x="2617470" y="4660901"/>
            <a:ext cx="3909060" cy="192024"/>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SzPts val="1100"/>
              <a:buNone/>
              <a:defRPr sz="800">
                <a:solidFill>
                  <a:schemeClr val="lt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25"/>
          <p:cNvSpPr txBox="1">
            <a:spLocks noGrp="1"/>
          </p:cNvSpPr>
          <p:nvPr>
            <p:ph type="sldNum" idx="12"/>
          </p:nvPr>
        </p:nvSpPr>
        <p:spPr>
          <a:xfrm>
            <a:off x="7761401" y="4660901"/>
            <a:ext cx="1097280" cy="192024"/>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b="0" u="none">
                <a:solidFill>
                  <a:schemeClr val="lt2"/>
                </a:solidFill>
                <a:latin typeface="Century Gothic"/>
                <a:ea typeface="Century Gothic"/>
                <a:cs typeface="Century Gothic"/>
                <a:sym typeface="Century Gothic"/>
              </a:defRPr>
            </a:lvl1pPr>
            <a:lvl2pPr marL="0" marR="0" lvl="1" indent="0" algn="r" rtl="0">
              <a:spcBef>
                <a:spcPts val="0"/>
              </a:spcBef>
              <a:buNone/>
              <a:defRPr sz="800" b="0" u="none">
                <a:solidFill>
                  <a:schemeClr val="lt2"/>
                </a:solidFill>
                <a:latin typeface="Century Gothic"/>
                <a:ea typeface="Century Gothic"/>
                <a:cs typeface="Century Gothic"/>
                <a:sym typeface="Century Gothic"/>
              </a:defRPr>
            </a:lvl2pPr>
            <a:lvl3pPr marL="0" marR="0" lvl="2" indent="0" algn="r" rtl="0">
              <a:spcBef>
                <a:spcPts val="0"/>
              </a:spcBef>
              <a:buNone/>
              <a:defRPr sz="800" b="0" u="none">
                <a:solidFill>
                  <a:schemeClr val="lt2"/>
                </a:solidFill>
                <a:latin typeface="Century Gothic"/>
                <a:ea typeface="Century Gothic"/>
                <a:cs typeface="Century Gothic"/>
                <a:sym typeface="Century Gothic"/>
              </a:defRPr>
            </a:lvl3pPr>
            <a:lvl4pPr marL="0" marR="0" lvl="3" indent="0" algn="r" rtl="0">
              <a:spcBef>
                <a:spcPts val="0"/>
              </a:spcBef>
              <a:buNone/>
              <a:defRPr sz="800" b="0" u="none">
                <a:solidFill>
                  <a:schemeClr val="lt2"/>
                </a:solidFill>
                <a:latin typeface="Century Gothic"/>
                <a:ea typeface="Century Gothic"/>
                <a:cs typeface="Century Gothic"/>
                <a:sym typeface="Century Gothic"/>
              </a:defRPr>
            </a:lvl4pPr>
            <a:lvl5pPr marL="0" marR="0" lvl="4" indent="0" algn="r" rtl="0">
              <a:spcBef>
                <a:spcPts val="0"/>
              </a:spcBef>
              <a:buNone/>
              <a:defRPr sz="800" b="0" u="none">
                <a:solidFill>
                  <a:schemeClr val="lt2"/>
                </a:solidFill>
                <a:latin typeface="Century Gothic"/>
                <a:ea typeface="Century Gothic"/>
                <a:cs typeface="Century Gothic"/>
                <a:sym typeface="Century Gothic"/>
              </a:defRPr>
            </a:lvl5pPr>
            <a:lvl6pPr marL="0" marR="0" lvl="5" indent="0" algn="r" rtl="0">
              <a:spcBef>
                <a:spcPts val="0"/>
              </a:spcBef>
              <a:buNone/>
              <a:defRPr sz="800" b="0" u="none">
                <a:solidFill>
                  <a:schemeClr val="lt2"/>
                </a:solidFill>
                <a:latin typeface="Century Gothic"/>
                <a:ea typeface="Century Gothic"/>
                <a:cs typeface="Century Gothic"/>
                <a:sym typeface="Century Gothic"/>
              </a:defRPr>
            </a:lvl6pPr>
            <a:lvl7pPr marL="0" marR="0" lvl="6" indent="0" algn="r" rtl="0">
              <a:spcBef>
                <a:spcPts val="0"/>
              </a:spcBef>
              <a:buNone/>
              <a:defRPr sz="800" b="0" u="none">
                <a:solidFill>
                  <a:schemeClr val="lt2"/>
                </a:solidFill>
                <a:latin typeface="Century Gothic"/>
                <a:ea typeface="Century Gothic"/>
                <a:cs typeface="Century Gothic"/>
                <a:sym typeface="Century Gothic"/>
              </a:defRPr>
            </a:lvl7pPr>
            <a:lvl8pPr marL="0" marR="0" lvl="7" indent="0" algn="r" rtl="0">
              <a:spcBef>
                <a:spcPts val="0"/>
              </a:spcBef>
              <a:buNone/>
              <a:defRPr sz="800" b="0" u="none">
                <a:solidFill>
                  <a:schemeClr val="lt2"/>
                </a:solidFill>
                <a:latin typeface="Century Gothic"/>
                <a:ea typeface="Century Gothic"/>
                <a:cs typeface="Century Gothic"/>
                <a:sym typeface="Century Gothic"/>
              </a:defRPr>
            </a:lvl8pPr>
            <a:lvl9pPr marL="0" marR="0" lvl="8" indent="0" algn="r" rtl="0">
              <a:spcBef>
                <a:spcPts val="0"/>
              </a:spcBef>
              <a:buNone/>
              <a:defRPr sz="800" b="0" u="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7"/>
          <p:cNvSpPr/>
          <p:nvPr/>
        </p:nvSpPr>
        <p:spPr>
          <a:xfrm>
            <a:off x="176022" y="178308"/>
            <a:ext cx="8791800" cy="4786800"/>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5" name="Google Shape;165;p27"/>
          <p:cNvSpPr/>
          <p:nvPr/>
        </p:nvSpPr>
        <p:spPr>
          <a:xfrm>
            <a:off x="278892" y="281178"/>
            <a:ext cx="8586300" cy="45813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 name="Google Shape;166;p27"/>
          <p:cNvSpPr txBox="1">
            <a:spLocks noGrp="1"/>
          </p:cNvSpPr>
          <p:nvPr>
            <p:ph type="title"/>
          </p:nvPr>
        </p:nvSpPr>
        <p:spPr>
          <a:xfrm>
            <a:off x="800100" y="481946"/>
            <a:ext cx="7543800" cy="1028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7" name="Google Shape;167;p27"/>
          <p:cNvSpPr txBox="1">
            <a:spLocks noGrp="1"/>
          </p:cNvSpPr>
          <p:nvPr>
            <p:ph type="body" idx="1"/>
          </p:nvPr>
        </p:nvSpPr>
        <p:spPr>
          <a:xfrm>
            <a:off x="800100" y="1577340"/>
            <a:ext cx="7543800" cy="29490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700"/>
              </a:spcBef>
              <a:spcAft>
                <a:spcPts val="0"/>
              </a:spcAft>
              <a:buClr>
                <a:srgbClr val="EEEAE2"/>
              </a:buClr>
              <a:buSzPts val="1400"/>
              <a:buFont typeface="Arial"/>
              <a:buChar char="•"/>
              <a:defRPr sz="1400" b="0" i="0" u="none" strike="noStrike" cap="none">
                <a:solidFill>
                  <a:schemeClr val="lt1"/>
                </a:solidFill>
                <a:latin typeface="Century Gothic"/>
                <a:ea typeface="Century Gothic"/>
                <a:cs typeface="Century Gothic"/>
                <a:sym typeface="Century Gothic"/>
              </a:defRPr>
            </a:lvl1pPr>
            <a:lvl2pPr marL="914400" marR="0" lvl="1" indent="-304800" algn="l" rtl="0">
              <a:lnSpc>
                <a:spcPct val="100000"/>
              </a:lnSpc>
              <a:spcBef>
                <a:spcPts val="400"/>
              </a:spcBef>
              <a:spcAft>
                <a:spcPts val="0"/>
              </a:spcAft>
              <a:buClr>
                <a:srgbClr val="EEEAE2"/>
              </a:buClr>
              <a:buSzPts val="1200"/>
              <a:buFont typeface="Arial"/>
              <a:buChar char="•"/>
              <a:defRPr sz="1200" b="0" i="0" u="none" strike="noStrike" cap="none">
                <a:solidFill>
                  <a:schemeClr val="lt1"/>
                </a:solidFill>
                <a:latin typeface="Century Gothic"/>
                <a:ea typeface="Century Gothic"/>
                <a:cs typeface="Century Gothic"/>
                <a:sym typeface="Century Gothic"/>
              </a:defRPr>
            </a:lvl2pPr>
            <a:lvl3pPr marL="1371600" marR="0" lvl="2" indent="-298450" algn="l" rtl="0">
              <a:lnSpc>
                <a:spcPct val="100000"/>
              </a:lnSpc>
              <a:spcBef>
                <a:spcPts val="400"/>
              </a:spcBef>
              <a:spcAft>
                <a:spcPts val="0"/>
              </a:spcAft>
              <a:buClr>
                <a:srgbClr val="EEEAE2"/>
              </a:buClr>
              <a:buSzPts val="1100"/>
              <a:buFont typeface="Arial"/>
              <a:buChar char="•"/>
              <a:defRPr sz="1100" b="0" i="0" u="none" strike="noStrike" cap="none">
                <a:solidFill>
                  <a:schemeClr val="lt1"/>
                </a:solidFill>
                <a:latin typeface="Century Gothic"/>
                <a:ea typeface="Century Gothic"/>
                <a:cs typeface="Century Gothic"/>
                <a:sym typeface="Century Gothic"/>
              </a:defRPr>
            </a:lvl3pPr>
            <a:lvl4pPr marL="1828800" marR="0" lvl="3" indent="-298450" algn="l" rtl="0">
              <a:lnSpc>
                <a:spcPct val="100000"/>
              </a:lnSpc>
              <a:spcBef>
                <a:spcPts val="400"/>
              </a:spcBef>
              <a:spcAft>
                <a:spcPts val="0"/>
              </a:spcAft>
              <a:buClr>
                <a:srgbClr val="EEEAE2"/>
              </a:buClr>
              <a:buSzPts val="1100"/>
              <a:buFont typeface="Arial"/>
              <a:buChar char="•"/>
              <a:defRPr sz="1100" b="0" i="0" u="none" strike="noStrike" cap="none">
                <a:solidFill>
                  <a:schemeClr val="lt1"/>
                </a:solidFill>
                <a:latin typeface="Century Gothic"/>
                <a:ea typeface="Century Gothic"/>
                <a:cs typeface="Century Gothic"/>
                <a:sym typeface="Century Gothic"/>
              </a:defRPr>
            </a:lvl4pPr>
            <a:lvl5pPr marL="2286000" marR="0" lvl="4" indent="-298450" algn="l" rtl="0">
              <a:lnSpc>
                <a:spcPct val="100000"/>
              </a:lnSpc>
              <a:spcBef>
                <a:spcPts val="400"/>
              </a:spcBef>
              <a:spcAft>
                <a:spcPts val="0"/>
              </a:spcAft>
              <a:buClr>
                <a:srgbClr val="EEEAE2"/>
              </a:buClr>
              <a:buSzPts val="1100"/>
              <a:buFont typeface="Arial"/>
              <a:buChar char="•"/>
              <a:defRPr sz="1100" b="0" i="0" u="none" strike="noStrike" cap="none">
                <a:solidFill>
                  <a:schemeClr val="lt1"/>
                </a:solidFill>
                <a:latin typeface="Century Gothic"/>
                <a:ea typeface="Century Gothic"/>
                <a:cs typeface="Century Gothic"/>
                <a:sym typeface="Century Gothic"/>
              </a:defRPr>
            </a:lvl5pPr>
            <a:lvl6pPr marL="2743200" marR="0" lvl="5"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6pPr>
            <a:lvl7pPr marL="3200400" marR="0" lvl="6"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7pPr>
            <a:lvl8pPr marL="3657600" marR="0" lvl="7"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8pPr>
            <a:lvl9pPr marL="4114800" marR="0" lvl="8" indent="-298450" algn="l" rtl="0">
              <a:lnSpc>
                <a:spcPct val="100000"/>
              </a:lnSpc>
              <a:spcBef>
                <a:spcPts val="400"/>
              </a:spcBef>
              <a:spcAft>
                <a:spcPts val="0"/>
              </a:spcAft>
              <a:buClr>
                <a:srgbClr val="EEEAE2"/>
              </a:buClr>
              <a:buSzPts val="1100"/>
              <a:buFont typeface="Arial"/>
              <a:buChar char="•"/>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68" name="Google Shape;168;p27"/>
          <p:cNvSpPr txBox="1">
            <a:spLocks noGrp="1"/>
          </p:cNvSpPr>
          <p:nvPr>
            <p:ph type="dt" idx="10"/>
          </p:nvPr>
        </p:nvSpPr>
        <p:spPr>
          <a:xfrm>
            <a:off x="292098" y="4660901"/>
            <a:ext cx="2057400" cy="1920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69" name="Google Shape;169;p27"/>
          <p:cNvSpPr txBox="1">
            <a:spLocks noGrp="1"/>
          </p:cNvSpPr>
          <p:nvPr>
            <p:ph type="ftr" idx="11"/>
          </p:nvPr>
        </p:nvSpPr>
        <p:spPr>
          <a:xfrm>
            <a:off x="2617470" y="4660901"/>
            <a:ext cx="3909300" cy="192000"/>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SzPts val="1100"/>
              <a:buNone/>
              <a:defRPr sz="8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70" name="Google Shape;170;p27"/>
          <p:cNvSpPr txBox="1">
            <a:spLocks noGrp="1"/>
          </p:cNvSpPr>
          <p:nvPr>
            <p:ph type="sldNum" idx="12"/>
          </p:nvPr>
        </p:nvSpPr>
        <p:spPr>
          <a:xfrm>
            <a:off x="7761401" y="4660901"/>
            <a:ext cx="1097400" cy="192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b="0" i="0" u="none" strike="noStrike" cap="none">
                <a:solidFill>
                  <a:schemeClr val="dk2"/>
                </a:solidFill>
                <a:latin typeface="Century Gothic"/>
                <a:ea typeface="Century Gothic"/>
                <a:cs typeface="Century Gothic"/>
                <a:sym typeface="Century Gothic"/>
              </a:defRPr>
            </a:lvl1pPr>
            <a:lvl2pPr marL="0" marR="0" lvl="1" indent="0" algn="r" rtl="0">
              <a:spcBef>
                <a:spcPts val="0"/>
              </a:spcBef>
              <a:buNone/>
              <a:defRPr sz="800" b="0" i="0" u="none" strike="noStrike" cap="none">
                <a:solidFill>
                  <a:schemeClr val="dk2"/>
                </a:solidFill>
                <a:latin typeface="Century Gothic"/>
                <a:ea typeface="Century Gothic"/>
                <a:cs typeface="Century Gothic"/>
                <a:sym typeface="Century Gothic"/>
              </a:defRPr>
            </a:lvl2pPr>
            <a:lvl3pPr marL="0" marR="0" lvl="2" indent="0" algn="r" rtl="0">
              <a:spcBef>
                <a:spcPts val="0"/>
              </a:spcBef>
              <a:buNone/>
              <a:defRPr sz="800" b="0" i="0" u="none" strike="noStrike" cap="none">
                <a:solidFill>
                  <a:schemeClr val="dk2"/>
                </a:solidFill>
                <a:latin typeface="Century Gothic"/>
                <a:ea typeface="Century Gothic"/>
                <a:cs typeface="Century Gothic"/>
                <a:sym typeface="Century Gothic"/>
              </a:defRPr>
            </a:lvl3pPr>
            <a:lvl4pPr marL="0" marR="0" lvl="3" indent="0" algn="r" rtl="0">
              <a:spcBef>
                <a:spcPts val="0"/>
              </a:spcBef>
              <a:buNone/>
              <a:defRPr sz="800" b="0" i="0" u="none" strike="noStrike" cap="none">
                <a:solidFill>
                  <a:schemeClr val="dk2"/>
                </a:solidFill>
                <a:latin typeface="Century Gothic"/>
                <a:ea typeface="Century Gothic"/>
                <a:cs typeface="Century Gothic"/>
                <a:sym typeface="Century Gothic"/>
              </a:defRPr>
            </a:lvl4pPr>
            <a:lvl5pPr marL="0" marR="0" lvl="4" indent="0" algn="r" rtl="0">
              <a:spcBef>
                <a:spcPts val="0"/>
              </a:spcBef>
              <a:buNone/>
              <a:defRPr sz="800" b="0" i="0" u="none" strike="noStrike" cap="none">
                <a:solidFill>
                  <a:schemeClr val="dk2"/>
                </a:solidFill>
                <a:latin typeface="Century Gothic"/>
                <a:ea typeface="Century Gothic"/>
                <a:cs typeface="Century Gothic"/>
                <a:sym typeface="Century Gothic"/>
              </a:defRPr>
            </a:lvl5pPr>
            <a:lvl6pPr marL="0" marR="0" lvl="5" indent="0" algn="r" rtl="0">
              <a:spcBef>
                <a:spcPts val="0"/>
              </a:spcBef>
              <a:buNone/>
              <a:defRPr sz="800" b="0" i="0" u="none" strike="noStrike" cap="none">
                <a:solidFill>
                  <a:schemeClr val="dk2"/>
                </a:solidFill>
                <a:latin typeface="Century Gothic"/>
                <a:ea typeface="Century Gothic"/>
                <a:cs typeface="Century Gothic"/>
                <a:sym typeface="Century Gothic"/>
              </a:defRPr>
            </a:lvl6pPr>
            <a:lvl7pPr marL="0" marR="0" lvl="6" indent="0" algn="r" rtl="0">
              <a:spcBef>
                <a:spcPts val="0"/>
              </a:spcBef>
              <a:buNone/>
              <a:defRPr sz="800" b="0" i="0" u="none" strike="noStrike" cap="none">
                <a:solidFill>
                  <a:schemeClr val="dk2"/>
                </a:solidFill>
                <a:latin typeface="Century Gothic"/>
                <a:ea typeface="Century Gothic"/>
                <a:cs typeface="Century Gothic"/>
                <a:sym typeface="Century Gothic"/>
              </a:defRPr>
            </a:lvl7pPr>
            <a:lvl8pPr marL="0" marR="0" lvl="7" indent="0" algn="r" rtl="0">
              <a:spcBef>
                <a:spcPts val="0"/>
              </a:spcBef>
              <a:buNone/>
              <a:defRPr sz="800" b="0" i="0" u="none" strike="noStrike" cap="none">
                <a:solidFill>
                  <a:schemeClr val="dk2"/>
                </a:solidFill>
                <a:latin typeface="Century Gothic"/>
                <a:ea typeface="Century Gothic"/>
                <a:cs typeface="Century Gothic"/>
                <a:sym typeface="Century Gothic"/>
              </a:defRPr>
            </a:lvl8pPr>
            <a:lvl9pPr marL="0" marR="0" lvl="8" indent="0" algn="r" rtl="0">
              <a:spcBef>
                <a:spcPts val="0"/>
              </a:spcBef>
              <a:buNone/>
              <a:defRPr sz="8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youtu.be/8l7wTODIAaQ?si=aIZxHVlfNrrODoU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1.jp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p:nvPr/>
        </p:nvSpPr>
        <p:spPr>
          <a:xfrm>
            <a:off x="0" y="0"/>
            <a:ext cx="9144000" cy="5143500"/>
          </a:xfrm>
          <a:prstGeom prst="rect">
            <a:avLst/>
          </a:prstGeom>
          <a:solidFill>
            <a:srgbClr val="215D6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s-419" sz="1400" b="0" i="0" u="none" strike="noStrike" cap="none">
                <a:solidFill>
                  <a:srgbClr val="FFFFFF"/>
                </a:solidFill>
                <a:latin typeface="Century Gothic"/>
                <a:ea typeface="Century Gothic"/>
                <a:cs typeface="Century Gothic"/>
                <a:sym typeface="Century Gothic"/>
              </a:rPr>
              <a:t>Proyecto Conexiones </a:t>
            </a:r>
            <a:endParaRPr sz="1100"/>
          </a:p>
          <a:p>
            <a:pPr marL="0" marR="0" lvl="0" indent="0" algn="l" rtl="0">
              <a:spcBef>
                <a:spcPts val="0"/>
              </a:spcBef>
              <a:spcAft>
                <a:spcPts val="0"/>
              </a:spcAft>
              <a:buNone/>
            </a:pPr>
            <a:r>
              <a:rPr lang="es-419" sz="1400">
                <a:solidFill>
                  <a:srgbClr val="FFFFFF"/>
                </a:solidFill>
                <a:latin typeface="Century Gothic"/>
                <a:ea typeface="Century Gothic"/>
                <a:cs typeface="Century Gothic"/>
                <a:sym typeface="Century Gothic"/>
              </a:rPr>
              <a:t>Equipo 1</a:t>
            </a:r>
            <a:endParaRPr sz="1100"/>
          </a:p>
        </p:txBody>
      </p:sp>
      <p:sp>
        <p:nvSpPr>
          <p:cNvPr id="268" name="Google Shape;268;p39"/>
          <p:cNvSpPr/>
          <p:nvPr/>
        </p:nvSpPr>
        <p:spPr>
          <a:xfrm>
            <a:off x="0" y="1"/>
            <a:ext cx="6125100" cy="51435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69" name="Google Shape;269;p39"/>
          <p:cNvSpPr/>
          <p:nvPr/>
        </p:nvSpPr>
        <p:spPr>
          <a:xfrm>
            <a:off x="549244" y="1009054"/>
            <a:ext cx="4988100" cy="2144100"/>
          </a:xfrm>
          <a:prstGeom prst="rect">
            <a:avLst/>
          </a:prstGeom>
          <a:solidFill>
            <a:srgbClr val="215D65">
              <a:alpha val="69800"/>
            </a:srgbClr>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70" name="Google Shape;270;p39"/>
          <p:cNvSpPr txBox="1"/>
          <p:nvPr/>
        </p:nvSpPr>
        <p:spPr>
          <a:xfrm>
            <a:off x="549900" y="1009050"/>
            <a:ext cx="5025300" cy="1962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419" sz="4100" b="1" i="1">
                <a:solidFill>
                  <a:srgbClr val="F2F2F2"/>
                </a:solidFill>
                <a:latin typeface="Century Gothic"/>
                <a:ea typeface="Century Gothic"/>
                <a:cs typeface="Century Gothic"/>
                <a:sym typeface="Century Gothic"/>
              </a:rPr>
              <a:t>Transformando el </a:t>
            </a:r>
            <a:endParaRPr sz="4100" b="1" i="1">
              <a:solidFill>
                <a:srgbClr val="F2F2F2"/>
              </a:solidFill>
              <a:latin typeface="Century Gothic"/>
              <a:ea typeface="Century Gothic"/>
              <a:cs typeface="Century Gothic"/>
              <a:sym typeface="Century Gothic"/>
            </a:endParaRPr>
          </a:p>
          <a:p>
            <a:pPr marL="0" marR="0" lvl="0" indent="0" algn="ctr" rtl="0">
              <a:spcBef>
                <a:spcPts val="0"/>
              </a:spcBef>
              <a:spcAft>
                <a:spcPts val="0"/>
              </a:spcAft>
              <a:buNone/>
            </a:pPr>
            <a:r>
              <a:rPr lang="es-419" sz="4100" b="1" i="1">
                <a:solidFill>
                  <a:srgbClr val="F2F2F2"/>
                </a:solidFill>
                <a:latin typeface="Century Gothic"/>
                <a:ea typeface="Century Gothic"/>
                <a:cs typeface="Century Gothic"/>
                <a:sym typeface="Century Gothic"/>
              </a:rPr>
              <a:t>papel </a:t>
            </a:r>
            <a:endParaRPr sz="4100" b="1" i="1">
              <a:solidFill>
                <a:srgbClr val="F2F2F2"/>
              </a:solidFill>
              <a:latin typeface="Century Gothic"/>
              <a:ea typeface="Century Gothic"/>
              <a:cs typeface="Century Gothic"/>
              <a:sym typeface="Century Gothic"/>
            </a:endParaRPr>
          </a:p>
          <a:p>
            <a:pPr marL="0" marR="0" lvl="0" indent="0" algn="ctr" rtl="0">
              <a:spcBef>
                <a:spcPts val="0"/>
              </a:spcBef>
              <a:spcAft>
                <a:spcPts val="0"/>
              </a:spcAft>
              <a:buNone/>
            </a:pPr>
            <a:r>
              <a:rPr lang="es-419" sz="4100" b="1" i="1">
                <a:solidFill>
                  <a:srgbClr val="F2F2F2"/>
                </a:solidFill>
                <a:latin typeface="Century Gothic"/>
                <a:ea typeface="Century Gothic"/>
                <a:cs typeface="Century Gothic"/>
                <a:sym typeface="Century Gothic"/>
              </a:rPr>
              <a:t>2023 -2024</a:t>
            </a:r>
            <a:endParaRPr sz="4100" b="1" i="1">
              <a:solidFill>
                <a:srgbClr val="F2F2F2"/>
              </a:solidFill>
              <a:latin typeface="Century Gothic"/>
              <a:ea typeface="Century Gothic"/>
              <a:cs typeface="Century Gothic"/>
              <a:sym typeface="Century Gothic"/>
            </a:endParaRPr>
          </a:p>
        </p:txBody>
      </p:sp>
      <p:sp>
        <p:nvSpPr>
          <p:cNvPr id="271" name="Google Shape;271;p39"/>
          <p:cNvSpPr/>
          <p:nvPr/>
        </p:nvSpPr>
        <p:spPr>
          <a:xfrm>
            <a:off x="568533" y="3432453"/>
            <a:ext cx="4988100" cy="855000"/>
          </a:xfrm>
          <a:prstGeom prst="rect">
            <a:avLst/>
          </a:prstGeom>
          <a:solidFill>
            <a:srgbClr val="215D65">
              <a:alpha val="69800"/>
            </a:srgbClr>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72" name="Google Shape;272;p39"/>
          <p:cNvSpPr txBox="1">
            <a:spLocks noGrp="1"/>
          </p:cNvSpPr>
          <p:nvPr>
            <p:ph type="subTitle" idx="1"/>
          </p:nvPr>
        </p:nvSpPr>
        <p:spPr>
          <a:xfrm>
            <a:off x="632297" y="3579294"/>
            <a:ext cx="4821900" cy="561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400"/>
              <a:buNone/>
            </a:pPr>
            <a:r>
              <a:rPr lang="es-419" sz="2400">
                <a:solidFill>
                  <a:srgbClr val="F2F2F2"/>
                </a:solidFill>
              </a:rPr>
              <a:t>Proyecto Conexiones </a:t>
            </a:r>
            <a:endParaRPr sz="2400">
              <a:solidFill>
                <a:srgbClr val="F2F2F2"/>
              </a:solidFill>
            </a:endParaRPr>
          </a:p>
          <a:p>
            <a:pPr marL="0" lvl="0" indent="0" algn="l" rtl="0">
              <a:lnSpc>
                <a:spcPct val="100000"/>
              </a:lnSpc>
              <a:spcBef>
                <a:spcPts val="0"/>
              </a:spcBef>
              <a:spcAft>
                <a:spcPts val="0"/>
              </a:spcAft>
              <a:buSzPts val="2400"/>
              <a:buNone/>
            </a:pPr>
            <a:r>
              <a:rPr lang="es-419" sz="2400">
                <a:solidFill>
                  <a:srgbClr val="F2F2F2"/>
                </a:solidFill>
              </a:rPr>
              <a:t>Equipo 1 </a:t>
            </a:r>
            <a:endParaRPr sz="2400">
              <a:solidFill>
                <a:srgbClr val="F2F2F2"/>
              </a:solidFill>
            </a:endParaRPr>
          </a:p>
        </p:txBody>
      </p:sp>
      <p:pic>
        <p:nvPicPr>
          <p:cNvPr id="273" name="Google Shape;273;p39" descr="https://static.wixstatic.com/media/455cca_f1db44a33ce646bcbe551ad2b19ad704~mv2.png/v1/fill/w_354,h_505,al_c,q_85,usm_0.66_1.00_0.01,enc_auto/455cca_f1db44a33ce646bcbe551ad2b19ad704~mv2.png"/>
          <p:cNvPicPr preferRelativeResize="0"/>
          <p:nvPr/>
        </p:nvPicPr>
        <p:blipFill rotWithShape="1">
          <a:blip r:embed="rId4">
            <a:alphaModFix/>
          </a:blip>
          <a:srcRect/>
          <a:stretch/>
        </p:blipFill>
        <p:spPr>
          <a:xfrm>
            <a:off x="6666371" y="1410896"/>
            <a:ext cx="1981354" cy="2826508"/>
          </a:xfrm>
          <a:prstGeom prst="rect">
            <a:avLst/>
          </a:prstGeom>
          <a:noFill/>
          <a:ln>
            <a:noFill/>
          </a:ln>
        </p:spPr>
      </p:pic>
      <p:sp>
        <p:nvSpPr>
          <p:cNvPr id="274" name="Google Shape;274;p39"/>
          <p:cNvSpPr txBox="1"/>
          <p:nvPr/>
        </p:nvSpPr>
        <p:spPr>
          <a:xfrm>
            <a:off x="6442487" y="594923"/>
            <a:ext cx="2429100" cy="471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EEEAE2"/>
              </a:buClr>
              <a:buSzPts val="1400"/>
              <a:buFont typeface="Arial"/>
              <a:buNone/>
            </a:pPr>
            <a:r>
              <a:rPr lang="es-419" sz="1400" b="1" u="none">
                <a:solidFill>
                  <a:schemeClr val="lt2"/>
                </a:solidFill>
                <a:latin typeface="Century Gothic"/>
                <a:ea typeface="Century Gothic"/>
                <a:cs typeface="Century Gothic"/>
                <a:sym typeface="Century Gothic"/>
              </a:rPr>
              <a:t>ESCUELA PREPARATORIA MIXTA NETZAHUALCÓYOTL</a:t>
            </a:r>
            <a:endParaRPr sz="1400" b="1" u="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8" descr="Fabricacion del papel siglo SVI"/>
          <p:cNvPicPr preferRelativeResize="0"/>
          <p:nvPr/>
        </p:nvPicPr>
        <p:blipFill rotWithShape="1">
          <a:blip r:embed="rId3">
            <a:alphaModFix/>
          </a:blip>
          <a:srcRect l="1145" r="1277"/>
          <a:stretch/>
        </p:blipFill>
        <p:spPr>
          <a:xfrm>
            <a:off x="3016990" y="0"/>
            <a:ext cx="6127010" cy="5143500"/>
          </a:xfrm>
          <a:prstGeom prst="rect">
            <a:avLst/>
          </a:prstGeom>
          <a:noFill/>
          <a:ln>
            <a:noFill/>
          </a:ln>
        </p:spPr>
      </p:pic>
      <p:pic>
        <p:nvPicPr>
          <p:cNvPr id="366" name="Google Shape;366;p48"/>
          <p:cNvPicPr preferRelativeResize="0"/>
          <p:nvPr/>
        </p:nvPicPr>
        <p:blipFill rotWithShape="1">
          <a:blip r:embed="rId4">
            <a:alphaModFix/>
          </a:blip>
          <a:srcRect/>
          <a:stretch/>
        </p:blipFill>
        <p:spPr>
          <a:xfrm>
            <a:off x="3490628" y="484451"/>
            <a:ext cx="5180525" cy="4174598"/>
          </a:xfrm>
          <a:prstGeom prst="rect">
            <a:avLst/>
          </a:prstGeom>
          <a:solidFill>
            <a:schemeClr val="accent1">
              <a:alpha val="69803"/>
            </a:schemeClr>
          </a:solidFill>
          <a:ln>
            <a:noFill/>
          </a:ln>
        </p:spPr>
      </p:pic>
      <p:pic>
        <p:nvPicPr>
          <p:cNvPr id="367" name="Google Shape;367;p48"/>
          <p:cNvPicPr preferRelativeResize="0"/>
          <p:nvPr/>
        </p:nvPicPr>
        <p:blipFill rotWithShape="1">
          <a:blip r:embed="rId5">
            <a:alphaModFix/>
          </a:blip>
          <a:srcRect/>
          <a:stretch/>
        </p:blipFill>
        <p:spPr>
          <a:xfrm>
            <a:off x="3609511" y="605620"/>
            <a:ext cx="4942759" cy="3932260"/>
          </a:xfrm>
          <a:prstGeom prst="rect">
            <a:avLst/>
          </a:prstGeom>
          <a:noFill/>
          <a:ln w="9525" cap="flat" cmpd="sng">
            <a:solidFill>
              <a:srgbClr val="595959"/>
            </a:solidFill>
            <a:prstDash val="solid"/>
            <a:round/>
            <a:headEnd type="none" w="sm" len="sm"/>
            <a:tailEnd type="none" w="sm" len="sm"/>
          </a:ln>
        </p:spPr>
      </p:pic>
      <p:sp>
        <p:nvSpPr>
          <p:cNvPr id="368" name="Google Shape;368;p48"/>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69" name="Google Shape;369;p48"/>
          <p:cNvSpPr/>
          <p:nvPr/>
        </p:nvSpPr>
        <p:spPr>
          <a:xfrm>
            <a:off x="398095" y="1267547"/>
            <a:ext cx="2220800" cy="260840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Objetivo</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Específico</a:t>
            </a:r>
            <a:endParaRPr sz="1100"/>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Historia</a:t>
            </a:r>
            <a:r>
              <a:rPr lang="es-419" sz="3300" b="0" i="0" u="none" strike="noStrike" cap="none">
                <a:solidFill>
                  <a:srgbClr val="F2F2F2"/>
                </a:solidFill>
                <a:latin typeface="Century Gothic"/>
                <a:ea typeface="Century Gothic"/>
                <a:cs typeface="Century Gothic"/>
                <a:sym typeface="Century Gothic"/>
              </a:rPr>
              <a:t> </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370" name="Google Shape;370;p48"/>
          <p:cNvSpPr/>
          <p:nvPr/>
        </p:nvSpPr>
        <p:spPr>
          <a:xfrm>
            <a:off x="3794500" y="1194976"/>
            <a:ext cx="4572000" cy="3342900"/>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0"/>
              </a:spcBef>
              <a:spcAft>
                <a:spcPts val="0"/>
              </a:spcAft>
              <a:buClr>
                <a:schemeClr val="dk1"/>
              </a:buClr>
              <a:buSzPts val="2400"/>
              <a:buFont typeface="Century Gothic"/>
              <a:buChar char="●"/>
            </a:pPr>
            <a:r>
              <a:rPr lang="es-419" sz="2400" b="0" i="0" u="none" strike="noStrike" cap="none" dirty="0">
                <a:solidFill>
                  <a:schemeClr val="dk1"/>
                </a:solidFill>
                <a:latin typeface="Century Gothic"/>
                <a:ea typeface="Century Gothic"/>
                <a:cs typeface="Century Gothic"/>
                <a:sym typeface="Century Gothic"/>
              </a:rPr>
              <a:t>Realizar una </a:t>
            </a:r>
            <a:r>
              <a:rPr lang="es-419" sz="2400" dirty="0">
                <a:solidFill>
                  <a:schemeClr val="dk1"/>
                </a:solidFill>
                <a:latin typeface="Century Gothic"/>
                <a:ea typeface="Century Gothic"/>
                <a:cs typeface="Century Gothic"/>
                <a:sym typeface="Century Gothic"/>
              </a:rPr>
              <a:t>monografía </a:t>
            </a:r>
            <a:r>
              <a:rPr lang="es-419" sz="2400" b="0" i="0" u="none" strike="noStrike" cap="none" dirty="0">
                <a:solidFill>
                  <a:schemeClr val="dk1"/>
                </a:solidFill>
                <a:latin typeface="Century Gothic"/>
                <a:ea typeface="Century Gothic"/>
                <a:cs typeface="Century Gothic"/>
                <a:sym typeface="Century Gothic"/>
              </a:rPr>
              <a:t>con base en investigación documental, para conocer los antecedentes históricos,</a:t>
            </a:r>
            <a:r>
              <a:rPr lang="es-419" sz="2400" dirty="0">
                <a:solidFill>
                  <a:schemeClr val="dk1"/>
                </a:solidFill>
                <a:latin typeface="Century Gothic"/>
                <a:ea typeface="Century Gothic"/>
                <a:cs typeface="Century Gothic"/>
                <a:sym typeface="Century Gothic"/>
              </a:rPr>
              <a:t> así como</a:t>
            </a:r>
            <a:r>
              <a:rPr lang="es-419" sz="2400" b="0" i="0" u="none" strike="noStrike" cap="none" dirty="0">
                <a:solidFill>
                  <a:schemeClr val="dk1"/>
                </a:solidFill>
                <a:latin typeface="Century Gothic"/>
                <a:ea typeface="Century Gothic"/>
                <a:cs typeface="Century Gothic"/>
                <a:sym typeface="Century Gothic"/>
              </a:rPr>
              <a:t> las diferencias del proceso de producción artesanal del industrial, en la elaboración de papel. </a:t>
            </a:r>
            <a:endParaRPr sz="24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9" descr="Fabricacion del papel siglo SVI"/>
          <p:cNvPicPr preferRelativeResize="0"/>
          <p:nvPr/>
        </p:nvPicPr>
        <p:blipFill rotWithShape="1">
          <a:blip r:embed="rId3">
            <a:alphaModFix/>
          </a:blip>
          <a:srcRect l="1141" r="1278"/>
          <a:stretch/>
        </p:blipFill>
        <p:spPr>
          <a:xfrm>
            <a:off x="3016990" y="0"/>
            <a:ext cx="6127012" cy="5143500"/>
          </a:xfrm>
          <a:prstGeom prst="rect">
            <a:avLst/>
          </a:prstGeom>
          <a:noFill/>
          <a:ln>
            <a:noFill/>
          </a:ln>
        </p:spPr>
      </p:pic>
      <p:pic>
        <p:nvPicPr>
          <p:cNvPr id="377" name="Google Shape;377;p49"/>
          <p:cNvPicPr preferRelativeResize="0"/>
          <p:nvPr/>
        </p:nvPicPr>
        <p:blipFill rotWithShape="1">
          <a:blip r:embed="rId4">
            <a:alphaModFix/>
          </a:blip>
          <a:srcRect/>
          <a:stretch/>
        </p:blipFill>
        <p:spPr>
          <a:xfrm>
            <a:off x="3490628" y="484451"/>
            <a:ext cx="5180526" cy="4174597"/>
          </a:xfrm>
          <a:prstGeom prst="rect">
            <a:avLst/>
          </a:prstGeom>
          <a:solidFill>
            <a:schemeClr val="accent1">
              <a:alpha val="69800"/>
            </a:schemeClr>
          </a:solidFill>
          <a:ln>
            <a:noFill/>
          </a:ln>
        </p:spPr>
      </p:pic>
      <p:pic>
        <p:nvPicPr>
          <p:cNvPr id="378" name="Google Shape;378;p49"/>
          <p:cNvPicPr preferRelativeResize="0"/>
          <p:nvPr/>
        </p:nvPicPr>
        <p:blipFill rotWithShape="1">
          <a:blip r:embed="rId5">
            <a:alphaModFix/>
          </a:blip>
          <a:srcRect/>
          <a:stretch/>
        </p:blipFill>
        <p:spPr>
          <a:xfrm>
            <a:off x="3609511" y="605620"/>
            <a:ext cx="4942759" cy="3932260"/>
          </a:xfrm>
          <a:prstGeom prst="rect">
            <a:avLst/>
          </a:prstGeom>
          <a:noFill/>
          <a:ln w="9525" cap="flat" cmpd="sng">
            <a:solidFill>
              <a:srgbClr val="595959"/>
            </a:solidFill>
            <a:prstDash val="solid"/>
            <a:round/>
            <a:headEnd type="none" w="sm" len="sm"/>
            <a:tailEnd type="none" w="sm" len="sm"/>
          </a:ln>
        </p:spPr>
      </p:pic>
      <p:sp>
        <p:nvSpPr>
          <p:cNvPr id="379" name="Google Shape;379;p49"/>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80" name="Google Shape;380;p49"/>
          <p:cNvSpPr/>
          <p:nvPr/>
        </p:nvSpPr>
        <p:spPr>
          <a:xfrm>
            <a:off x="147000" y="864125"/>
            <a:ext cx="2723100" cy="2608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Objetivo</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Específico</a:t>
            </a:r>
            <a:endParaRPr sz="1100"/>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Orientación Educativa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381" name="Google Shape;381;p49"/>
          <p:cNvSpPr/>
          <p:nvPr/>
        </p:nvSpPr>
        <p:spPr>
          <a:xfrm>
            <a:off x="3794875" y="864127"/>
            <a:ext cx="4572000" cy="3673800"/>
          </a:xfrm>
          <a:prstGeom prst="rect">
            <a:avLst/>
          </a:prstGeom>
          <a:noFill/>
          <a:ln>
            <a:noFill/>
          </a:ln>
        </p:spPr>
        <p:txBody>
          <a:bodyPr spcFirstLastPara="1" wrap="square" lIns="68575" tIns="34275" rIns="68575" bIns="34275" anchor="t" anchorCtr="0">
            <a:noAutofit/>
          </a:bodyPr>
          <a:lstStyle/>
          <a:p>
            <a:pPr marL="457200" marR="0" lvl="0" indent="0" algn="l" rtl="0">
              <a:lnSpc>
                <a:spcPct val="100000"/>
              </a:lnSpc>
              <a:spcBef>
                <a:spcPts val="0"/>
              </a:spcBef>
              <a:spcAft>
                <a:spcPts val="0"/>
              </a:spcAft>
              <a:buNone/>
            </a:pPr>
            <a:r>
              <a:rPr lang="es-419" sz="2400">
                <a:solidFill>
                  <a:schemeClr val="dk1"/>
                </a:solidFill>
                <a:latin typeface="Century Gothic"/>
                <a:ea typeface="Century Gothic"/>
                <a:cs typeface="Century Gothic"/>
                <a:sym typeface="Century Gothic"/>
              </a:rPr>
              <a:t>Reconocer la importancia del conocimiento y su aplicación en diferentes ámbitos, con la finalidad de plantear un proyecto de vida acorde a sus propias necesidades, sin perder de vista la adaptación a las nuevas circunstancias. </a:t>
            </a:r>
            <a:endParaRPr sz="2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5D65"/>
        </a:solidFill>
        <a:effectLst/>
      </p:bgPr>
    </p:bg>
    <p:spTree>
      <p:nvGrpSpPr>
        <p:cNvPr id="1" name="Shape 392"/>
        <p:cNvGrpSpPr/>
        <p:nvPr/>
      </p:nvGrpSpPr>
      <p:grpSpPr>
        <a:xfrm>
          <a:off x="0" y="0"/>
          <a:ext cx="0" cy="0"/>
          <a:chOff x="0" y="0"/>
          <a:chExt cx="0" cy="0"/>
        </a:xfrm>
      </p:grpSpPr>
      <p:sp>
        <p:nvSpPr>
          <p:cNvPr id="393" name="Google Shape;393;p51"/>
          <p:cNvSpPr txBox="1"/>
          <p:nvPr/>
        </p:nvSpPr>
        <p:spPr>
          <a:xfrm>
            <a:off x="1959875" y="439125"/>
            <a:ext cx="36387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sp>
        <p:nvSpPr>
          <p:cNvPr id="394" name="Google Shape;394;p51"/>
          <p:cNvSpPr/>
          <p:nvPr/>
        </p:nvSpPr>
        <p:spPr>
          <a:xfrm>
            <a:off x="328950" y="319650"/>
            <a:ext cx="8486100" cy="4504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95" name="Google Shape;395;p51"/>
          <p:cNvSpPr/>
          <p:nvPr/>
        </p:nvSpPr>
        <p:spPr>
          <a:xfrm>
            <a:off x="2113650" y="353775"/>
            <a:ext cx="4916700" cy="73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Planeación general</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graphicFrame>
        <p:nvGraphicFramePr>
          <p:cNvPr id="396" name="Google Shape;396;p51"/>
          <p:cNvGraphicFramePr/>
          <p:nvPr/>
        </p:nvGraphicFramePr>
        <p:xfrm>
          <a:off x="0" y="932425"/>
          <a:ext cx="9144000" cy="4531239"/>
        </p:xfrm>
        <a:graphic>
          <a:graphicData uri="http://schemas.openxmlformats.org/drawingml/2006/table">
            <a:tbl>
              <a:tblPr>
                <a:noFill/>
                <a:tableStyleId>{C49FD2AC-7560-4164-B8F8-AD025B29E704}</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29150">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Actividad</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Asignatura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programada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real</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Presentación de proyecto conexiones</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Todas las asignaturas</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8 y 9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Fuentes de información (fólderes ecológicos)</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Lengua Española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8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Uso de los recursos</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Geografía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8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Proyecto de vida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Orientación educativa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10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Antecedentes históricos del papel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Historia Universal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11-15 de diciembre</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5D65"/>
        </a:solidFill>
        <a:effectLst/>
      </p:bgPr>
    </p:bg>
    <p:spTree>
      <p:nvGrpSpPr>
        <p:cNvPr id="1" name="Shape 400"/>
        <p:cNvGrpSpPr/>
        <p:nvPr/>
      </p:nvGrpSpPr>
      <p:grpSpPr>
        <a:xfrm>
          <a:off x="0" y="0"/>
          <a:ext cx="0" cy="0"/>
          <a:chOff x="0" y="0"/>
          <a:chExt cx="0" cy="0"/>
        </a:xfrm>
      </p:grpSpPr>
      <p:sp>
        <p:nvSpPr>
          <p:cNvPr id="401" name="Google Shape;401;p52"/>
          <p:cNvSpPr txBox="1"/>
          <p:nvPr/>
        </p:nvSpPr>
        <p:spPr>
          <a:xfrm>
            <a:off x="1959875" y="439125"/>
            <a:ext cx="36387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sp>
        <p:nvSpPr>
          <p:cNvPr id="402" name="Google Shape;402;p52"/>
          <p:cNvSpPr/>
          <p:nvPr/>
        </p:nvSpPr>
        <p:spPr>
          <a:xfrm>
            <a:off x="328950" y="319650"/>
            <a:ext cx="8486100" cy="4504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03" name="Google Shape;403;p52"/>
          <p:cNvSpPr/>
          <p:nvPr/>
        </p:nvSpPr>
        <p:spPr>
          <a:xfrm>
            <a:off x="2113650" y="353775"/>
            <a:ext cx="4916700" cy="73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Planeación general</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graphicFrame>
        <p:nvGraphicFramePr>
          <p:cNvPr id="404" name="Google Shape;404;p52"/>
          <p:cNvGraphicFramePr/>
          <p:nvPr/>
        </p:nvGraphicFramePr>
        <p:xfrm>
          <a:off x="0" y="932425"/>
          <a:ext cx="3000000" cy="3000000"/>
        </p:xfrm>
        <a:graphic>
          <a:graphicData uri="http://schemas.openxmlformats.org/drawingml/2006/table">
            <a:tbl>
              <a:tblPr>
                <a:noFill/>
                <a:tableStyleId>{C49FD2AC-7560-4164-B8F8-AD025B29E704}</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29150">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Actividad</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Asignatura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programada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real</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Registro de bibliografía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Lengua Española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19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Distribución de los recursos naturales</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Geografía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17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Diseño de proyecto de vida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Orientación educativa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17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Ventajas y desventajas del papel</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Historia Universal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15-19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Seguimiento folder</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Física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17 y 18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5D65"/>
        </a:solidFill>
        <a:effectLst/>
      </p:bgPr>
    </p:bg>
    <p:spTree>
      <p:nvGrpSpPr>
        <p:cNvPr id="1" name="Shape 408"/>
        <p:cNvGrpSpPr/>
        <p:nvPr/>
      </p:nvGrpSpPr>
      <p:grpSpPr>
        <a:xfrm>
          <a:off x="0" y="0"/>
          <a:ext cx="0" cy="0"/>
          <a:chOff x="0" y="0"/>
          <a:chExt cx="0" cy="0"/>
        </a:xfrm>
      </p:grpSpPr>
      <p:sp>
        <p:nvSpPr>
          <p:cNvPr id="409" name="Google Shape;409;p53"/>
          <p:cNvSpPr txBox="1"/>
          <p:nvPr/>
        </p:nvSpPr>
        <p:spPr>
          <a:xfrm>
            <a:off x="1959875" y="439125"/>
            <a:ext cx="36387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sp>
        <p:nvSpPr>
          <p:cNvPr id="410" name="Google Shape;410;p53"/>
          <p:cNvSpPr/>
          <p:nvPr/>
        </p:nvSpPr>
        <p:spPr>
          <a:xfrm>
            <a:off x="328950" y="319650"/>
            <a:ext cx="8486100" cy="4504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11" name="Google Shape;411;p53"/>
          <p:cNvSpPr/>
          <p:nvPr/>
        </p:nvSpPr>
        <p:spPr>
          <a:xfrm>
            <a:off x="2113650" y="353775"/>
            <a:ext cx="4916700" cy="73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Planeación general</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graphicFrame>
        <p:nvGraphicFramePr>
          <p:cNvPr id="412" name="Google Shape;412;p53"/>
          <p:cNvGraphicFramePr/>
          <p:nvPr/>
        </p:nvGraphicFramePr>
        <p:xfrm>
          <a:off x="0" y="932425"/>
          <a:ext cx="3000000" cy="3000000"/>
        </p:xfrm>
        <a:graphic>
          <a:graphicData uri="http://schemas.openxmlformats.org/drawingml/2006/table">
            <a:tbl>
              <a:tblPr>
                <a:noFill/>
                <a:tableStyleId>{C49FD2AC-7560-4164-B8F8-AD025B29E704}</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29150">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Actividad</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Asignatura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programada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real</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Entrega de resumen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Lengua Española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22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Aprovechamiento de los recursos naturales</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Geografía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26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Aplicación de proyecto de vida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Orientación educativa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24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Elaboración de monografía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Historia Universal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22 - 26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63500">
                <a:tc>
                  <a:txBody>
                    <a:bodyPr/>
                    <a:lstStyle/>
                    <a:p>
                      <a:pPr marL="0" lvl="0" indent="0" algn="l" rtl="0">
                        <a:lnSpc>
                          <a:spcPct val="115000"/>
                        </a:lnSpc>
                        <a:spcBef>
                          <a:spcPts val="0"/>
                        </a:spcBef>
                        <a:spcAft>
                          <a:spcPts val="0"/>
                        </a:spcAft>
                        <a:buNone/>
                      </a:pP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Física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5D65"/>
        </a:solidFill>
        <a:effectLst/>
      </p:bgPr>
    </p:bg>
    <p:spTree>
      <p:nvGrpSpPr>
        <p:cNvPr id="1" name="Shape 416"/>
        <p:cNvGrpSpPr/>
        <p:nvPr/>
      </p:nvGrpSpPr>
      <p:grpSpPr>
        <a:xfrm>
          <a:off x="0" y="0"/>
          <a:ext cx="0" cy="0"/>
          <a:chOff x="0" y="0"/>
          <a:chExt cx="0" cy="0"/>
        </a:xfrm>
      </p:grpSpPr>
      <p:sp>
        <p:nvSpPr>
          <p:cNvPr id="417" name="Google Shape;417;p54"/>
          <p:cNvSpPr txBox="1"/>
          <p:nvPr/>
        </p:nvSpPr>
        <p:spPr>
          <a:xfrm>
            <a:off x="1959875" y="439125"/>
            <a:ext cx="36387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sp>
        <p:nvSpPr>
          <p:cNvPr id="418" name="Google Shape;418;p54"/>
          <p:cNvSpPr/>
          <p:nvPr/>
        </p:nvSpPr>
        <p:spPr>
          <a:xfrm>
            <a:off x="328950" y="319650"/>
            <a:ext cx="8486100" cy="4504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19" name="Google Shape;419;p54"/>
          <p:cNvSpPr/>
          <p:nvPr/>
        </p:nvSpPr>
        <p:spPr>
          <a:xfrm>
            <a:off x="2113650" y="353775"/>
            <a:ext cx="4916700" cy="73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Planeación general</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graphicFrame>
        <p:nvGraphicFramePr>
          <p:cNvPr id="420" name="Google Shape;420;p54"/>
          <p:cNvGraphicFramePr/>
          <p:nvPr/>
        </p:nvGraphicFramePr>
        <p:xfrm>
          <a:off x="0" y="932425"/>
          <a:ext cx="9144000" cy="4346650"/>
        </p:xfrm>
        <a:graphic>
          <a:graphicData uri="http://schemas.openxmlformats.org/drawingml/2006/table">
            <a:tbl>
              <a:tblPr>
                <a:noFill/>
                <a:tableStyleId>{C49FD2AC-7560-4164-B8F8-AD025B29E704}</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29150">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Actividad</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Asignatura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programada</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lvl="0" indent="0" algn="l" rtl="0">
                        <a:lnSpc>
                          <a:spcPct val="115000"/>
                        </a:lnSpc>
                        <a:spcBef>
                          <a:spcPts val="0"/>
                        </a:spcBef>
                        <a:spcAft>
                          <a:spcPts val="0"/>
                        </a:spcAft>
                        <a:buNone/>
                      </a:pPr>
                      <a:r>
                        <a:rPr lang="es-419" sz="1500" b="1">
                          <a:solidFill>
                            <a:schemeClr val="dk1"/>
                          </a:solidFill>
                          <a:latin typeface="Century Gothic"/>
                          <a:ea typeface="Century Gothic"/>
                          <a:cs typeface="Century Gothic"/>
                          <a:sym typeface="Century Gothic"/>
                        </a:rPr>
                        <a:t>Fecha real</a:t>
                      </a:r>
                      <a:endParaRPr sz="1500" b="1">
                        <a:solidFill>
                          <a:schemeClr val="dk1"/>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Entrega de resumen de investigación</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Lengua Española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22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Deterioro ambiental</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Geografía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31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63500">
                <a:tc>
                  <a:txBody>
                    <a:bodyPr/>
                    <a:lstStyle/>
                    <a:p>
                      <a:pPr marL="0" lvl="0" indent="0" algn="l" rtl="0">
                        <a:lnSpc>
                          <a:spcPct val="115000"/>
                        </a:lnSpc>
                        <a:spcBef>
                          <a:spcPts val="0"/>
                        </a:spcBef>
                        <a:spcAft>
                          <a:spcPts val="0"/>
                        </a:spcAft>
                        <a:buNone/>
                      </a:pP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Orientación educativa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24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Entrega de monografía</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Historia Universal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29 al 2 de febrero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63500">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Entrega de folder</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Física </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s-419" sz="1500">
                          <a:latin typeface="Century Gothic"/>
                          <a:ea typeface="Century Gothic"/>
                          <a:cs typeface="Century Gothic"/>
                          <a:sym typeface="Century Gothic"/>
                        </a:rPr>
                        <a:t>29 de enero</a:t>
                      </a:r>
                      <a:endParaRPr sz="1500">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5"/>
          <p:cNvSpPr txBox="1"/>
          <p:nvPr/>
        </p:nvSpPr>
        <p:spPr>
          <a:xfrm>
            <a:off x="538275" y="358850"/>
            <a:ext cx="20442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300">
                <a:solidFill>
                  <a:srgbClr val="F2F2F2"/>
                </a:solidFill>
                <a:latin typeface="Century Gothic"/>
                <a:ea typeface="Century Gothic"/>
                <a:cs typeface="Century Gothic"/>
                <a:sym typeface="Century Gothic"/>
              </a:rPr>
              <a:t>Formatos:</a:t>
            </a:r>
            <a:endParaRPr sz="2300">
              <a:solidFill>
                <a:srgbClr val="F2F2F2"/>
              </a:solidFill>
              <a:latin typeface="Century Gothic"/>
              <a:ea typeface="Century Gothic"/>
              <a:cs typeface="Century Gothic"/>
              <a:sym typeface="Century Gothic"/>
            </a:endParaRPr>
          </a:p>
          <a:p>
            <a:pPr marL="0" lvl="0" indent="0" algn="l" rtl="0">
              <a:spcBef>
                <a:spcPts val="0"/>
              </a:spcBef>
              <a:spcAft>
                <a:spcPts val="0"/>
              </a:spcAft>
              <a:buNone/>
            </a:pPr>
            <a:r>
              <a:rPr lang="es-419" sz="2300">
                <a:solidFill>
                  <a:srgbClr val="F2F2F2"/>
                </a:solidFill>
                <a:latin typeface="Century Gothic"/>
                <a:ea typeface="Century Gothic"/>
                <a:cs typeface="Century Gothic"/>
                <a:sym typeface="Century Gothic"/>
              </a:rPr>
              <a:t>Planeación general.</a:t>
            </a:r>
            <a:endParaRPr sz="2300">
              <a:solidFill>
                <a:srgbClr val="F2F2F2"/>
              </a:solidFill>
              <a:latin typeface="Century Gothic"/>
              <a:ea typeface="Century Gothic"/>
              <a:cs typeface="Century Gothic"/>
              <a:sym typeface="Century Gothic"/>
            </a:endParaRPr>
          </a:p>
          <a:p>
            <a:pPr marL="0" lvl="0" indent="0" algn="l" rtl="0">
              <a:spcBef>
                <a:spcPts val="0"/>
              </a:spcBef>
              <a:spcAft>
                <a:spcPts val="0"/>
              </a:spcAft>
              <a:buNone/>
            </a:pPr>
            <a:r>
              <a:rPr lang="es-419" sz="2300">
                <a:solidFill>
                  <a:srgbClr val="F2F2F2"/>
                </a:solidFill>
                <a:latin typeface="Century Gothic"/>
                <a:ea typeface="Century Gothic"/>
                <a:cs typeface="Century Gothic"/>
                <a:sym typeface="Century Gothic"/>
              </a:rPr>
              <a:t>Planeación día a día</a:t>
            </a:r>
            <a:endParaRPr sz="2300">
              <a:solidFill>
                <a:srgbClr val="F2F2F2"/>
              </a:solidFill>
              <a:latin typeface="Century Gothic"/>
              <a:ea typeface="Century Gothic"/>
              <a:cs typeface="Century Gothic"/>
              <a:sym typeface="Century Gothic"/>
            </a:endParaRPr>
          </a:p>
          <a:p>
            <a:pPr marL="0" lvl="0" indent="0" algn="l" rtl="0">
              <a:spcBef>
                <a:spcPts val="0"/>
              </a:spcBef>
              <a:spcAft>
                <a:spcPts val="0"/>
              </a:spcAft>
              <a:buNone/>
            </a:pPr>
            <a:endParaRPr sz="2300">
              <a:solidFill>
                <a:srgbClr val="F2F2F2"/>
              </a:solidFill>
              <a:latin typeface="Century Gothic"/>
              <a:ea typeface="Century Gothic"/>
              <a:cs typeface="Century Gothic"/>
              <a:sym typeface="Century Gothic"/>
            </a:endParaRPr>
          </a:p>
        </p:txBody>
      </p:sp>
      <p:pic>
        <p:nvPicPr>
          <p:cNvPr id="426" name="Google Shape;426;p55"/>
          <p:cNvPicPr preferRelativeResize="0"/>
          <p:nvPr/>
        </p:nvPicPr>
        <p:blipFill rotWithShape="1">
          <a:blip r:embed="rId3">
            <a:alphaModFix/>
          </a:blip>
          <a:srcRect t="8218" b="1861"/>
          <a:stretch/>
        </p:blipFill>
        <p:spPr>
          <a:xfrm>
            <a:off x="4334400" y="484273"/>
            <a:ext cx="3151674" cy="37787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6"/>
          <p:cNvSpPr txBox="1"/>
          <p:nvPr/>
        </p:nvSpPr>
        <p:spPr>
          <a:xfrm>
            <a:off x="784850" y="464825"/>
            <a:ext cx="7734300" cy="7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lt1"/>
                </a:solidFill>
                <a:latin typeface="Century Gothic"/>
                <a:ea typeface="Century Gothic"/>
                <a:cs typeface="Century Gothic"/>
                <a:sym typeface="Century Gothic"/>
              </a:rPr>
              <a:t>Documentación de actividades  </a:t>
            </a:r>
            <a:endParaRPr>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pic>
        <p:nvPicPr>
          <p:cNvPr id="432" name="Google Shape;432;p56"/>
          <p:cNvPicPr preferRelativeResize="0"/>
          <p:nvPr/>
        </p:nvPicPr>
        <p:blipFill rotWithShape="1">
          <a:blip r:embed="rId3">
            <a:alphaModFix/>
          </a:blip>
          <a:srcRect l="16638" t="16630" r="30724" b="27786"/>
          <a:stretch/>
        </p:blipFill>
        <p:spPr>
          <a:xfrm>
            <a:off x="784850" y="1207925"/>
            <a:ext cx="3001474" cy="2194925"/>
          </a:xfrm>
          <a:prstGeom prst="rect">
            <a:avLst/>
          </a:prstGeom>
          <a:noFill/>
          <a:ln>
            <a:noFill/>
          </a:ln>
        </p:spPr>
      </p:pic>
      <p:sp>
        <p:nvSpPr>
          <p:cNvPr id="433" name="Google Shape;433;p56"/>
          <p:cNvSpPr txBox="1"/>
          <p:nvPr/>
        </p:nvSpPr>
        <p:spPr>
          <a:xfrm>
            <a:off x="436350" y="355682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u="sng">
                <a:solidFill>
                  <a:schemeClr val="hlink"/>
                </a:solidFill>
                <a:hlinkClick r:id="rId4"/>
              </a:rPr>
              <a:t>https://youtu.be/8l7wTODIAaQ?si=aIZxHVlfNrrODoUM</a:t>
            </a:r>
            <a:endParaRPr/>
          </a:p>
          <a:p>
            <a:pPr marL="0" lvl="0" indent="0" algn="l" rtl="0">
              <a:spcBef>
                <a:spcPts val="0"/>
              </a:spcBef>
              <a:spcAft>
                <a:spcPts val="0"/>
              </a:spcAft>
              <a:buNone/>
            </a:pPr>
            <a:endParaRPr/>
          </a:p>
        </p:txBody>
      </p:sp>
      <p:pic>
        <p:nvPicPr>
          <p:cNvPr id="434" name="Google Shape;434;p56"/>
          <p:cNvPicPr preferRelativeResize="0"/>
          <p:nvPr/>
        </p:nvPicPr>
        <p:blipFill>
          <a:blip r:embed="rId5">
            <a:alphaModFix/>
          </a:blip>
          <a:stretch>
            <a:fillRect/>
          </a:stretch>
        </p:blipFill>
        <p:spPr>
          <a:xfrm>
            <a:off x="6824977" y="534825"/>
            <a:ext cx="1817524" cy="3853302"/>
          </a:xfrm>
          <a:prstGeom prst="rect">
            <a:avLst/>
          </a:prstGeom>
          <a:noFill/>
          <a:ln>
            <a:noFill/>
          </a:ln>
        </p:spPr>
      </p:pic>
      <p:pic>
        <p:nvPicPr>
          <p:cNvPr id="435" name="Google Shape;435;p56"/>
          <p:cNvPicPr preferRelativeResize="0"/>
          <p:nvPr/>
        </p:nvPicPr>
        <p:blipFill>
          <a:blip r:embed="rId6">
            <a:alphaModFix/>
          </a:blip>
          <a:stretch>
            <a:fillRect/>
          </a:stretch>
        </p:blipFill>
        <p:spPr>
          <a:xfrm>
            <a:off x="4105026" y="861774"/>
            <a:ext cx="2401249" cy="31994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57"/>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442" name="Google Shape;442;p57"/>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43" name="Google Shape;443;p57"/>
          <p:cNvSpPr/>
          <p:nvPr/>
        </p:nvSpPr>
        <p:spPr>
          <a:xfrm>
            <a:off x="398100" y="274325"/>
            <a:ext cx="2499300" cy="3601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200">
                <a:solidFill>
                  <a:srgbClr val="F2F2F2"/>
                </a:solidFill>
                <a:latin typeface="Century Gothic"/>
                <a:ea typeface="Century Gothic"/>
                <a:cs typeface="Century Gothic"/>
                <a:sym typeface="Century Gothic"/>
              </a:rPr>
              <a:t>Historia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444" name="Google Shape;444;p57"/>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
        <p:nvSpPr>
          <p:cNvPr id="445" name="Google Shape;445;p57"/>
          <p:cNvSpPr txBox="1"/>
          <p:nvPr/>
        </p:nvSpPr>
        <p:spPr>
          <a:xfrm>
            <a:off x="3072000" y="160350"/>
            <a:ext cx="5782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Posterior a la presentación del proyecto a los alumnos, se desarrollaron las siguientes actividades.</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Investigar la historia del papel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Investigar cómo se elabora el papel artesanalmente e industrialmente. Analizar las ventajas y desventajas del uso del papel </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Analizar las alternativas que hay ante el uso desmedido del papel, identificando la importancia de reciclar el papel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Realizar una monografía donde se concentre la información previamente recabada. Se entregó de forma digital. </a:t>
            </a:r>
            <a:endParaRPr>
              <a:solidFill>
                <a:schemeClr val="dk1"/>
              </a:solidFill>
              <a:latin typeface="Century Gothic"/>
              <a:ea typeface="Century Gothic"/>
              <a:cs typeface="Century Gothic"/>
              <a:sym typeface="Century Gothic"/>
            </a:endParaRPr>
          </a:p>
        </p:txBody>
      </p:sp>
      <p:pic>
        <p:nvPicPr>
          <p:cNvPr id="446" name="Google Shape;446;p57"/>
          <p:cNvPicPr preferRelativeResize="0"/>
          <p:nvPr/>
        </p:nvPicPr>
        <p:blipFill rotWithShape="1">
          <a:blip r:embed="rId4">
            <a:alphaModFix/>
          </a:blip>
          <a:srcRect t="14269" b="17685"/>
          <a:stretch/>
        </p:blipFill>
        <p:spPr>
          <a:xfrm rot="-5400000">
            <a:off x="450450" y="2019401"/>
            <a:ext cx="2083824" cy="2520824"/>
          </a:xfrm>
          <a:prstGeom prst="rect">
            <a:avLst/>
          </a:prstGeom>
          <a:noFill/>
          <a:ln>
            <a:noFill/>
          </a:ln>
        </p:spPr>
      </p:pic>
      <p:pic>
        <p:nvPicPr>
          <p:cNvPr id="447" name="Google Shape;447;p57"/>
          <p:cNvPicPr preferRelativeResize="0"/>
          <p:nvPr/>
        </p:nvPicPr>
        <p:blipFill rotWithShape="1">
          <a:blip r:embed="rId5">
            <a:alphaModFix/>
          </a:blip>
          <a:srcRect t="10944" b="-8753"/>
          <a:stretch/>
        </p:blipFill>
        <p:spPr>
          <a:xfrm rot="10800000">
            <a:off x="4332674" y="2237902"/>
            <a:ext cx="2893201" cy="26781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8"/>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454" name="Google Shape;454;p58"/>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55" name="Google Shape;455;p58"/>
          <p:cNvSpPr/>
          <p:nvPr/>
        </p:nvSpPr>
        <p:spPr>
          <a:xfrm>
            <a:off x="398100" y="331475"/>
            <a:ext cx="2539500" cy="4812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3300"/>
              <a:buFont typeface="Century Gothic"/>
              <a:buNone/>
            </a:pPr>
            <a:endParaRPr sz="22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300"/>
              <a:buFont typeface="Century Gothic"/>
              <a:buNone/>
            </a:pPr>
            <a:endParaRPr sz="22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300"/>
              <a:buFont typeface="Century Gothic"/>
              <a:buNone/>
            </a:pPr>
            <a:endParaRPr sz="22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300"/>
              <a:buFont typeface="Century Gothic"/>
              <a:buNone/>
            </a:pPr>
            <a:endParaRPr sz="22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300"/>
              <a:buFont typeface="Century Gothic"/>
              <a:buNone/>
            </a:pPr>
            <a:endParaRPr sz="22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Geografía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456" name="Google Shape;456;p58"/>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57" name="Google Shape;457;p58"/>
          <p:cNvSpPr txBox="1"/>
          <p:nvPr/>
        </p:nvSpPr>
        <p:spPr>
          <a:xfrm>
            <a:off x="3160150" y="0"/>
            <a:ext cx="5685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Después de la presentación del proyecto con los alumnos de forma interdisciplinaria, se procedió a realizar lo siguiente. </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Explicar el tema de recursos naturales. </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Explicar qué recursos se necesita para elaborar papel. </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Concientizar las cantidades de recursos que se necesitan para elaborar papel.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Identificar por qué es importante reciclar para el cuidado del medio ambiente. </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Realizar una infografía donde se presentará todo lo antes visto. </a:t>
            </a:r>
            <a:endParaRPr>
              <a:solidFill>
                <a:schemeClr val="dk1"/>
              </a:solidFill>
              <a:latin typeface="Century Gothic"/>
              <a:ea typeface="Century Gothic"/>
              <a:cs typeface="Century Gothic"/>
              <a:sym typeface="Century Gothic"/>
            </a:endParaRPr>
          </a:p>
        </p:txBody>
      </p:sp>
      <p:pic>
        <p:nvPicPr>
          <p:cNvPr id="458" name="Google Shape;458;p58"/>
          <p:cNvPicPr preferRelativeResize="0"/>
          <p:nvPr/>
        </p:nvPicPr>
        <p:blipFill rotWithShape="1">
          <a:blip r:embed="rId4">
            <a:alphaModFix/>
          </a:blip>
          <a:srcRect l="6651" t="18494" r="37823" b="31867"/>
          <a:stretch/>
        </p:blipFill>
        <p:spPr>
          <a:xfrm>
            <a:off x="3345250" y="2339700"/>
            <a:ext cx="2644474" cy="1931100"/>
          </a:xfrm>
          <a:prstGeom prst="rect">
            <a:avLst/>
          </a:prstGeom>
          <a:solidFill>
            <a:schemeClr val="accent4"/>
          </a:solidFill>
          <a:ln>
            <a:noFill/>
          </a:ln>
        </p:spPr>
      </p:pic>
      <p:pic>
        <p:nvPicPr>
          <p:cNvPr id="459" name="Google Shape;459;p58"/>
          <p:cNvPicPr preferRelativeResize="0"/>
          <p:nvPr/>
        </p:nvPicPr>
        <p:blipFill rotWithShape="1">
          <a:blip r:embed="rId5">
            <a:alphaModFix/>
          </a:blip>
          <a:srcRect l="3540" t="17331" r="47005" b="37156"/>
          <a:stretch/>
        </p:blipFill>
        <p:spPr>
          <a:xfrm>
            <a:off x="6317875" y="2419700"/>
            <a:ext cx="2539500" cy="1851101"/>
          </a:xfrm>
          <a:prstGeom prst="rect">
            <a:avLst/>
          </a:prstGeom>
          <a:solidFill>
            <a:schemeClr val="accent4"/>
          </a:solidFill>
          <a:ln>
            <a:noFill/>
          </a:ln>
        </p:spPr>
      </p:pic>
      <p:pic>
        <p:nvPicPr>
          <p:cNvPr id="460" name="Google Shape;460;p58"/>
          <p:cNvPicPr preferRelativeResize="0"/>
          <p:nvPr/>
        </p:nvPicPr>
        <p:blipFill rotWithShape="1">
          <a:blip r:embed="rId6">
            <a:alphaModFix/>
          </a:blip>
          <a:srcRect l="14668" t="22465" r="36745" b="20645"/>
          <a:stretch/>
        </p:blipFill>
        <p:spPr>
          <a:xfrm>
            <a:off x="152138" y="52900"/>
            <a:ext cx="2712825" cy="2091076"/>
          </a:xfrm>
          <a:prstGeom prst="rect">
            <a:avLst/>
          </a:prstGeom>
          <a:solidFill>
            <a:schemeClr val="accent4"/>
          </a:solidFill>
          <a:ln>
            <a:noFill/>
          </a:ln>
        </p:spPr>
      </p:pic>
      <p:pic>
        <p:nvPicPr>
          <p:cNvPr id="461" name="Google Shape;461;p58"/>
          <p:cNvPicPr preferRelativeResize="0"/>
          <p:nvPr/>
        </p:nvPicPr>
        <p:blipFill rotWithShape="1">
          <a:blip r:embed="rId7">
            <a:alphaModFix/>
          </a:blip>
          <a:srcRect l="8951" t="20779" r="37572" b="18477"/>
          <a:stretch/>
        </p:blipFill>
        <p:spPr>
          <a:xfrm>
            <a:off x="68100" y="3193675"/>
            <a:ext cx="2880901" cy="1679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8"/>
        <p:cNvGrpSpPr/>
        <p:nvPr/>
      </p:nvGrpSpPr>
      <p:grpSpPr>
        <a:xfrm>
          <a:off x="0" y="0"/>
          <a:ext cx="0" cy="0"/>
          <a:chOff x="0" y="0"/>
          <a:chExt cx="0" cy="0"/>
        </a:xfrm>
      </p:grpSpPr>
      <p:sp>
        <p:nvSpPr>
          <p:cNvPr id="279" name="Google Shape;279;p40"/>
          <p:cNvSpPr/>
          <p:nvPr/>
        </p:nvSpPr>
        <p:spPr>
          <a:xfrm>
            <a:off x="0" y="0"/>
            <a:ext cx="9555480" cy="5143500"/>
          </a:xfrm>
          <a:prstGeom prst="rect">
            <a:avLst/>
          </a:prstGeom>
          <a:solidFill>
            <a:schemeClr val="dk1"/>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80" name="Google Shape;280;p40"/>
          <p:cNvSpPr/>
          <p:nvPr/>
        </p:nvSpPr>
        <p:spPr>
          <a:xfrm>
            <a:off x="4157" y="0"/>
            <a:ext cx="9551324" cy="5143500"/>
          </a:xfrm>
          <a:prstGeom prst="rect">
            <a:avLst/>
          </a:prstGeom>
          <a:blipFill rotWithShape="1">
            <a:blip r:embed="rId3">
              <a:alphaModFix amt="70000"/>
            </a:blip>
            <a:stretch>
              <a:fillRect/>
            </a:stretch>
          </a:blip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81" name="Google Shape;281;p40"/>
          <p:cNvSpPr/>
          <p:nvPr/>
        </p:nvSpPr>
        <p:spPr>
          <a:xfrm>
            <a:off x="763732" y="844781"/>
            <a:ext cx="7730837" cy="3453938"/>
          </a:xfrm>
          <a:prstGeom prst="rect">
            <a:avLst/>
          </a:prstGeom>
          <a:solidFill>
            <a:schemeClr val="dk2">
              <a:alpha val="69803"/>
            </a:schemeClr>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82" name="Google Shape;282;p40"/>
          <p:cNvSpPr txBox="1"/>
          <p:nvPr/>
        </p:nvSpPr>
        <p:spPr>
          <a:xfrm>
            <a:off x="2091690" y="1082959"/>
            <a:ext cx="5074920" cy="56130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EEEAE2"/>
              </a:buClr>
              <a:buSzPts val="3300"/>
              <a:buFont typeface="Arial"/>
              <a:buNone/>
            </a:pPr>
            <a:r>
              <a:rPr lang="es-419" sz="3300" u="sng">
                <a:solidFill>
                  <a:srgbClr val="F2F2F2"/>
                </a:solidFill>
                <a:latin typeface="Century Gothic"/>
                <a:ea typeface="Century Gothic"/>
                <a:cs typeface="Century Gothic"/>
                <a:sym typeface="Century Gothic"/>
              </a:rPr>
              <a:t>Integrantes del equipo</a:t>
            </a:r>
            <a:endParaRPr sz="3300" u="sng">
              <a:solidFill>
                <a:srgbClr val="F2F2F2"/>
              </a:solidFill>
              <a:latin typeface="Century Gothic"/>
              <a:ea typeface="Century Gothic"/>
              <a:cs typeface="Century Gothic"/>
              <a:sym typeface="Century Gothic"/>
            </a:endParaRPr>
          </a:p>
        </p:txBody>
      </p:sp>
      <p:graphicFrame>
        <p:nvGraphicFramePr>
          <p:cNvPr id="283" name="Google Shape;283;p40"/>
          <p:cNvGraphicFramePr/>
          <p:nvPr>
            <p:extLst>
              <p:ext uri="{D42A27DB-BD31-4B8C-83A1-F6EECF244321}">
                <p14:modId xmlns:p14="http://schemas.microsoft.com/office/powerpoint/2010/main" val="3320650159"/>
              </p:ext>
            </p:extLst>
          </p:nvPr>
        </p:nvGraphicFramePr>
        <p:xfrm>
          <a:off x="975707" y="1807239"/>
          <a:ext cx="7306850" cy="2201450"/>
        </p:xfrm>
        <a:graphic>
          <a:graphicData uri="http://schemas.openxmlformats.org/drawingml/2006/table">
            <a:tbl>
              <a:tblPr firstRow="1" bandRow="1">
                <a:noFill/>
                <a:tableStyleId>{2C703DC1-BAC3-479A-9E29-2611E374E5AB}</a:tableStyleId>
              </a:tblPr>
              <a:tblGrid>
                <a:gridCol w="3653425">
                  <a:extLst>
                    <a:ext uri="{9D8B030D-6E8A-4147-A177-3AD203B41FA5}">
                      <a16:colId xmlns:a16="http://schemas.microsoft.com/office/drawing/2014/main" val="20000"/>
                    </a:ext>
                  </a:extLst>
                </a:gridCol>
                <a:gridCol w="3653425">
                  <a:extLst>
                    <a:ext uri="{9D8B030D-6E8A-4147-A177-3AD203B41FA5}">
                      <a16:colId xmlns:a16="http://schemas.microsoft.com/office/drawing/2014/main" val="20001"/>
                    </a:ext>
                  </a:extLst>
                </a:gridCol>
              </a:tblGrid>
              <a:tr h="367750">
                <a:tc>
                  <a:txBody>
                    <a:bodyPr/>
                    <a:lstStyle/>
                    <a:p>
                      <a:pPr marL="0" marR="0" lvl="0" indent="0" algn="l" rtl="0">
                        <a:spcBef>
                          <a:spcPts val="0"/>
                        </a:spcBef>
                        <a:spcAft>
                          <a:spcPts val="0"/>
                        </a:spcAft>
                        <a:buNone/>
                      </a:pPr>
                      <a:r>
                        <a:rPr lang="es-419" sz="1400" u="none" strike="noStrike" cap="none"/>
                        <a:t>Asignatura </a:t>
                      </a:r>
                      <a:endParaRPr sz="1400"/>
                    </a:p>
                  </a:txBody>
                  <a:tcPr marL="68350" marR="68350" marT="34300" marB="34300"/>
                </a:tc>
                <a:tc>
                  <a:txBody>
                    <a:bodyPr/>
                    <a:lstStyle/>
                    <a:p>
                      <a:pPr marL="0" marR="0" lvl="0" indent="0" algn="l" rtl="0">
                        <a:spcBef>
                          <a:spcPts val="0"/>
                        </a:spcBef>
                        <a:spcAft>
                          <a:spcPts val="0"/>
                        </a:spcAft>
                        <a:buNone/>
                      </a:pPr>
                      <a:r>
                        <a:rPr lang="es-419" sz="1400"/>
                        <a:t>Nombre del profesor </a:t>
                      </a:r>
                      <a:endParaRPr sz="1400"/>
                    </a:p>
                  </a:txBody>
                  <a:tcPr marL="68350" marR="68350" marT="34300" marB="34300">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67750">
                <a:tc>
                  <a:txBody>
                    <a:bodyPr/>
                    <a:lstStyle/>
                    <a:p>
                      <a:pPr marL="0" marR="0" lvl="0" indent="0" algn="l" rtl="0">
                        <a:spcBef>
                          <a:spcPts val="0"/>
                        </a:spcBef>
                        <a:spcAft>
                          <a:spcPts val="0"/>
                        </a:spcAft>
                        <a:buNone/>
                      </a:pPr>
                      <a:r>
                        <a:rPr lang="es-419" sz="1400"/>
                        <a:t>Física III</a:t>
                      </a:r>
                      <a:endParaRPr sz="1100"/>
                    </a:p>
                  </a:txBody>
                  <a:tcPr marL="68350" marR="68350" marT="34300" marB="34300">
                    <a:lnR w="12700" cap="flat" cmpd="sng">
                      <a:solidFill>
                        <a:srgbClr val="FFFFFF"/>
                      </a:solidFill>
                      <a:prstDash val="solid"/>
                      <a:round/>
                      <a:headEnd type="none" w="sm" len="sm"/>
                      <a:tailEnd type="none" w="sm" len="sm"/>
                    </a:lnR>
                  </a:tcPr>
                </a:tc>
                <a:tc>
                  <a:txBody>
                    <a:bodyPr/>
                    <a:lstStyle/>
                    <a:p>
                      <a:pPr marL="0" marR="0" lvl="0" indent="0" algn="l" rtl="0">
                        <a:spcBef>
                          <a:spcPts val="0"/>
                        </a:spcBef>
                        <a:spcAft>
                          <a:spcPts val="0"/>
                        </a:spcAft>
                        <a:buNone/>
                      </a:pPr>
                      <a:r>
                        <a:rPr lang="es-419"/>
                        <a:t>Cynthia Estefanie Castillo Morales</a:t>
                      </a:r>
                      <a:endParaRPr/>
                    </a:p>
                  </a:txBody>
                  <a:tcPr marL="91125" marR="911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67750">
                <a:tc>
                  <a:txBody>
                    <a:bodyPr/>
                    <a:lstStyle/>
                    <a:p>
                      <a:pPr marL="0" marR="0" lvl="0" indent="0" algn="l" rtl="0">
                        <a:spcBef>
                          <a:spcPts val="0"/>
                        </a:spcBef>
                        <a:spcAft>
                          <a:spcPts val="0"/>
                        </a:spcAft>
                        <a:buNone/>
                      </a:pPr>
                      <a:r>
                        <a:rPr lang="es-419" sz="1400"/>
                        <a:t>Geografía</a:t>
                      </a:r>
                      <a:endParaRPr sz="1400"/>
                    </a:p>
                  </a:txBody>
                  <a:tcPr marL="68350" marR="68350" marT="34300" marB="34300">
                    <a:lnR w="12700" cap="flat" cmpd="sng">
                      <a:solidFill>
                        <a:srgbClr val="FFFFFF"/>
                      </a:solidFill>
                      <a:prstDash val="solid"/>
                      <a:round/>
                      <a:headEnd type="none" w="sm" len="sm"/>
                      <a:tailEnd type="none" w="sm" len="sm"/>
                    </a:lnR>
                  </a:tcPr>
                </a:tc>
                <a:tc>
                  <a:txBody>
                    <a:bodyPr/>
                    <a:lstStyle/>
                    <a:p>
                      <a:pPr marL="0" marR="0" lvl="0" indent="0" algn="l" rtl="0">
                        <a:spcBef>
                          <a:spcPts val="0"/>
                        </a:spcBef>
                        <a:spcAft>
                          <a:spcPts val="0"/>
                        </a:spcAft>
                        <a:buNone/>
                      </a:pPr>
                      <a:r>
                        <a:rPr lang="es-MX" dirty="0"/>
                        <a:t>Doris de Jesús Rendón </a:t>
                      </a:r>
                      <a:endParaRPr dirty="0"/>
                    </a:p>
                  </a:txBody>
                  <a:tcPr marL="91125" marR="911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67750">
                <a:tc>
                  <a:txBody>
                    <a:bodyPr/>
                    <a:lstStyle/>
                    <a:p>
                      <a:pPr marL="0" marR="0" lvl="0" indent="0" algn="l" rtl="0">
                        <a:spcBef>
                          <a:spcPts val="0"/>
                        </a:spcBef>
                        <a:spcAft>
                          <a:spcPts val="0"/>
                        </a:spcAft>
                        <a:buNone/>
                      </a:pPr>
                      <a:r>
                        <a:rPr lang="es-419" sz="1400"/>
                        <a:t>Orientación Educativa </a:t>
                      </a:r>
                      <a:endParaRPr sz="1400"/>
                    </a:p>
                  </a:txBody>
                  <a:tcPr marL="68350" marR="68350" marT="34300" marB="34300">
                    <a:lnR w="12700" cap="flat" cmpd="sng">
                      <a:solidFill>
                        <a:srgbClr val="FFFFFF"/>
                      </a:solidFill>
                      <a:prstDash val="solid"/>
                      <a:round/>
                      <a:headEnd type="none" w="sm" len="sm"/>
                      <a:tailEnd type="none" w="sm" len="sm"/>
                    </a:lnR>
                  </a:tcPr>
                </a:tc>
                <a:tc>
                  <a:txBody>
                    <a:bodyPr/>
                    <a:lstStyle/>
                    <a:p>
                      <a:pPr marL="0" marR="0" lvl="0" indent="0" algn="l" rtl="0">
                        <a:spcBef>
                          <a:spcPts val="0"/>
                        </a:spcBef>
                        <a:spcAft>
                          <a:spcPts val="0"/>
                        </a:spcAft>
                        <a:buNone/>
                      </a:pPr>
                      <a:r>
                        <a:rPr lang="es-419"/>
                        <a:t>Lennin Judá Arias Estrada </a:t>
                      </a:r>
                      <a:endParaRPr/>
                    </a:p>
                  </a:txBody>
                  <a:tcPr marL="91125" marR="91125"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67750">
                <a:tc>
                  <a:txBody>
                    <a:bodyPr/>
                    <a:lstStyle/>
                    <a:p>
                      <a:pPr marL="0" marR="0" lvl="0" indent="0" algn="l" rtl="0">
                        <a:spcBef>
                          <a:spcPts val="0"/>
                        </a:spcBef>
                        <a:spcAft>
                          <a:spcPts val="0"/>
                        </a:spcAft>
                        <a:buNone/>
                      </a:pPr>
                      <a:r>
                        <a:rPr lang="es-419" sz="1400"/>
                        <a:t>Lengua Española</a:t>
                      </a:r>
                      <a:endParaRPr sz="1400"/>
                    </a:p>
                  </a:txBody>
                  <a:tcPr marL="68350" marR="68350" marT="34300" marB="34300"/>
                </a:tc>
                <a:tc>
                  <a:txBody>
                    <a:bodyPr/>
                    <a:lstStyle/>
                    <a:p>
                      <a:pPr marL="0" marR="0" lvl="0" indent="0" algn="l" rtl="0">
                        <a:spcBef>
                          <a:spcPts val="0"/>
                        </a:spcBef>
                        <a:spcAft>
                          <a:spcPts val="0"/>
                        </a:spcAft>
                        <a:buNone/>
                      </a:pPr>
                      <a:r>
                        <a:rPr lang="es-419"/>
                        <a:t>Jeannie Melina Pérez Pérez</a:t>
                      </a:r>
                      <a:endParaRPr sz="1400"/>
                    </a:p>
                  </a:txBody>
                  <a:tcPr marL="68350" marR="68350" marT="34300" marB="34300">
                    <a:lnT w="12700" cap="flat" cmpd="sng">
                      <a:solidFill>
                        <a:srgbClr val="FFFFFF"/>
                      </a:solidFill>
                      <a:prstDash val="solid"/>
                      <a:round/>
                      <a:headEnd type="none" w="sm" len="sm"/>
                      <a:tailEnd type="none" w="sm" len="sm"/>
                    </a:lnT>
                  </a:tcPr>
                </a:tc>
                <a:extLst>
                  <a:ext uri="{0D108BD9-81ED-4DB2-BD59-A6C34878D82A}">
                    <a16:rowId xmlns:a16="http://schemas.microsoft.com/office/drawing/2014/main" val="10004"/>
                  </a:ext>
                </a:extLst>
              </a:tr>
              <a:tr h="362700">
                <a:tc>
                  <a:txBody>
                    <a:bodyPr/>
                    <a:lstStyle/>
                    <a:p>
                      <a:pPr marL="0" marR="0" lvl="0" indent="0" algn="l" rtl="0">
                        <a:spcBef>
                          <a:spcPts val="0"/>
                        </a:spcBef>
                        <a:spcAft>
                          <a:spcPts val="0"/>
                        </a:spcAft>
                        <a:buNone/>
                      </a:pPr>
                      <a:r>
                        <a:rPr lang="es-419" sz="1400"/>
                        <a:t>Historia </a:t>
                      </a:r>
                      <a:endParaRPr sz="1400"/>
                    </a:p>
                  </a:txBody>
                  <a:tcPr marL="68350" marR="68350" marT="34300" marB="34300"/>
                </a:tc>
                <a:tc>
                  <a:txBody>
                    <a:bodyPr/>
                    <a:lstStyle/>
                    <a:p>
                      <a:pPr marL="0" marR="0" lvl="0" indent="0" algn="l" rtl="0">
                        <a:spcBef>
                          <a:spcPts val="0"/>
                        </a:spcBef>
                        <a:spcAft>
                          <a:spcPts val="0"/>
                        </a:spcAft>
                        <a:buNone/>
                      </a:pPr>
                      <a:r>
                        <a:rPr lang="es-419" sz="1400" dirty="0"/>
                        <a:t>Levi Aparicio Hernández </a:t>
                      </a:r>
                      <a:endParaRPr sz="1400" dirty="0"/>
                    </a:p>
                  </a:txBody>
                  <a:tcPr marL="68350" marR="68350" marT="34300" marB="34300"/>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9"/>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468" name="Google Shape;468;p59"/>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69" name="Google Shape;469;p59"/>
          <p:cNvSpPr/>
          <p:nvPr/>
        </p:nvSpPr>
        <p:spPr>
          <a:xfrm>
            <a:off x="398100" y="330550"/>
            <a:ext cx="2814900" cy="4812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endParaRPr sz="17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Lengua española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470" name="Google Shape;470;p59"/>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a:latin typeface="Century Gothic"/>
                <a:ea typeface="Century Gothic"/>
                <a:cs typeface="Century Gothic"/>
                <a:sym typeface="Century Gothic"/>
              </a:rPr>
              <a:t>L</a:t>
            </a:r>
            <a:endParaRPr>
              <a:latin typeface="Century Gothic"/>
              <a:ea typeface="Century Gothic"/>
              <a:cs typeface="Century Gothic"/>
              <a:sym typeface="Century Gothic"/>
            </a:endParaRPr>
          </a:p>
        </p:txBody>
      </p:sp>
      <p:pic>
        <p:nvPicPr>
          <p:cNvPr id="471" name="Google Shape;471;p59"/>
          <p:cNvPicPr preferRelativeResize="0"/>
          <p:nvPr/>
        </p:nvPicPr>
        <p:blipFill>
          <a:blip r:embed="rId4">
            <a:alphaModFix/>
          </a:blip>
          <a:stretch>
            <a:fillRect/>
          </a:stretch>
        </p:blipFill>
        <p:spPr>
          <a:xfrm>
            <a:off x="3297325" y="198325"/>
            <a:ext cx="2308950" cy="2565152"/>
          </a:xfrm>
          <a:prstGeom prst="rect">
            <a:avLst/>
          </a:prstGeom>
          <a:noFill/>
          <a:ln>
            <a:noFill/>
          </a:ln>
        </p:spPr>
      </p:pic>
      <p:pic>
        <p:nvPicPr>
          <p:cNvPr id="472" name="Google Shape;472;p59"/>
          <p:cNvPicPr preferRelativeResize="0"/>
          <p:nvPr/>
        </p:nvPicPr>
        <p:blipFill>
          <a:blip r:embed="rId5">
            <a:alphaModFix/>
          </a:blip>
          <a:stretch>
            <a:fillRect/>
          </a:stretch>
        </p:blipFill>
        <p:spPr>
          <a:xfrm>
            <a:off x="6047525" y="198325"/>
            <a:ext cx="2639574" cy="2565152"/>
          </a:xfrm>
          <a:prstGeom prst="rect">
            <a:avLst/>
          </a:prstGeom>
          <a:noFill/>
          <a:ln>
            <a:noFill/>
          </a:ln>
        </p:spPr>
      </p:pic>
      <p:sp>
        <p:nvSpPr>
          <p:cNvPr id="473" name="Google Shape;473;p59"/>
          <p:cNvSpPr txBox="1"/>
          <p:nvPr/>
        </p:nvSpPr>
        <p:spPr>
          <a:xfrm>
            <a:off x="4165050" y="3424600"/>
            <a:ext cx="50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p:txBody>
      </p:sp>
      <p:sp>
        <p:nvSpPr>
          <p:cNvPr id="474" name="Google Shape;474;p59"/>
          <p:cNvSpPr txBox="1"/>
          <p:nvPr/>
        </p:nvSpPr>
        <p:spPr>
          <a:xfrm rot="3506">
            <a:off x="3212999" y="3083675"/>
            <a:ext cx="5589303" cy="19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1.- Después de explicar la diferencia entre fuentes impresas y digitales, cómo investigar documentalmente, recopilar  información en fichas de trabajo y cómo hacer una bibliografía en formato APA: los alumnos realizaron una investigación documental en fuentes impresas y mayoritariamente digitales para conocer cuáles son las características del papel que se puede reciclar y cómo realizar el reciclado. Con la información deben escribir un resumen.</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0"/>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481" name="Google Shape;481;p60"/>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82" name="Google Shape;482;p60"/>
          <p:cNvSpPr/>
          <p:nvPr/>
        </p:nvSpPr>
        <p:spPr>
          <a:xfrm>
            <a:off x="398100" y="236225"/>
            <a:ext cx="2787000" cy="4191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F2F2F2"/>
              </a:buClr>
              <a:buSzPts val="3300"/>
              <a:buFont typeface="Century Gothic"/>
              <a:buNone/>
            </a:pPr>
            <a:endParaRPr sz="3300">
              <a:solidFill>
                <a:srgbClr val="F2F2F2"/>
              </a:solidFill>
              <a:latin typeface="Century Gothic"/>
              <a:ea typeface="Century Gothic"/>
              <a:cs typeface="Century Gothic"/>
              <a:sym typeface="Century Gothic"/>
            </a:endParaRPr>
          </a:p>
          <a:p>
            <a:pPr marL="0" lvl="0" indent="0" algn="l" rtl="0">
              <a:spcBef>
                <a:spcPts val="0"/>
              </a:spcBef>
              <a:spcAft>
                <a:spcPts val="0"/>
              </a:spcAft>
              <a:buClr>
                <a:srgbClr val="F2F2F2"/>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Orientación educativa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483" name="Google Shape;483;p60"/>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84" name="Google Shape;484;p60"/>
          <p:cNvSpPr txBox="1"/>
          <p:nvPr/>
        </p:nvSpPr>
        <p:spPr>
          <a:xfrm>
            <a:off x="3307050" y="236225"/>
            <a:ext cx="5547000" cy="3605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419">
                <a:solidFill>
                  <a:schemeClr val="dk1"/>
                </a:solidFill>
                <a:latin typeface="Century Gothic"/>
                <a:ea typeface="Century Gothic"/>
                <a:cs typeface="Century Gothic"/>
                <a:sym typeface="Century Gothic"/>
              </a:rPr>
              <a:t>Momento de reflexionar, con base en la elaboración del folder con material reciclado, reconocer su importancia e impacto en la huella ecológica; los alumnos se dieron a la tarea de reflexionar, bajo un supuesto en donde se plantea el trabajar en estos momentos en una recicladora de papel y se le solicitó el diseño de un folder realizado a base de material reciclado, el impacto que puede ocasionar en su proyecto de vida, tanto los beneficios como sus adaptaciones para el logro de metas y objetivos. </a:t>
            </a:r>
            <a:endParaRPr>
              <a:solidFill>
                <a:schemeClr val="dk1"/>
              </a:solidFill>
              <a:latin typeface="Century Gothic"/>
              <a:ea typeface="Century Gothic"/>
              <a:cs typeface="Century Gothic"/>
              <a:sym typeface="Century Gothic"/>
            </a:endParaRPr>
          </a:p>
        </p:txBody>
      </p:sp>
      <p:pic>
        <p:nvPicPr>
          <p:cNvPr id="485" name="Google Shape;485;p60"/>
          <p:cNvPicPr preferRelativeResize="0"/>
          <p:nvPr/>
        </p:nvPicPr>
        <p:blipFill rotWithShape="1">
          <a:blip r:embed="rId4">
            <a:alphaModFix/>
          </a:blip>
          <a:srcRect l="6820" b="4761"/>
          <a:stretch/>
        </p:blipFill>
        <p:spPr>
          <a:xfrm>
            <a:off x="3017100" y="2874325"/>
            <a:ext cx="1665001" cy="2269174"/>
          </a:xfrm>
          <a:prstGeom prst="rect">
            <a:avLst/>
          </a:prstGeom>
          <a:noFill/>
          <a:ln>
            <a:noFill/>
          </a:ln>
        </p:spPr>
      </p:pic>
      <p:pic>
        <p:nvPicPr>
          <p:cNvPr id="486" name="Google Shape;486;p60"/>
          <p:cNvPicPr preferRelativeResize="0"/>
          <p:nvPr/>
        </p:nvPicPr>
        <p:blipFill rotWithShape="1">
          <a:blip r:embed="rId5">
            <a:alphaModFix/>
          </a:blip>
          <a:srcRect l="1737" r="4330" b="11126"/>
          <a:stretch/>
        </p:blipFill>
        <p:spPr>
          <a:xfrm>
            <a:off x="7257050" y="2087701"/>
            <a:ext cx="1798702" cy="2269174"/>
          </a:xfrm>
          <a:prstGeom prst="rect">
            <a:avLst/>
          </a:prstGeom>
          <a:noFill/>
          <a:ln>
            <a:noFill/>
          </a:ln>
        </p:spPr>
      </p:pic>
      <p:pic>
        <p:nvPicPr>
          <p:cNvPr id="487" name="Google Shape;487;p60"/>
          <p:cNvPicPr preferRelativeResize="0"/>
          <p:nvPr/>
        </p:nvPicPr>
        <p:blipFill rotWithShape="1">
          <a:blip r:embed="rId6">
            <a:alphaModFix/>
          </a:blip>
          <a:srcRect l="3532" r="4003" b="4997"/>
          <a:stretch/>
        </p:blipFill>
        <p:spPr>
          <a:xfrm>
            <a:off x="4765638" y="2450975"/>
            <a:ext cx="2407875" cy="1855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1"/>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494" name="Google Shape;494;p61"/>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495" name="Google Shape;495;p61"/>
          <p:cNvSpPr/>
          <p:nvPr/>
        </p:nvSpPr>
        <p:spPr>
          <a:xfrm>
            <a:off x="398100" y="500800"/>
            <a:ext cx="2499300" cy="3375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2F2F2"/>
              </a:buClr>
              <a:buSzPts val="3300"/>
              <a:buFont typeface="Century Gothic"/>
              <a:buNone/>
            </a:pPr>
            <a:r>
              <a:rPr lang="es-419" sz="3200">
                <a:solidFill>
                  <a:srgbClr val="F2F2F2"/>
                </a:solidFill>
                <a:latin typeface="Century Gothic"/>
                <a:ea typeface="Century Gothic"/>
                <a:cs typeface="Century Gothic"/>
                <a:sym typeface="Century Gothic"/>
              </a:rPr>
              <a:t>Física III</a:t>
            </a:r>
            <a:endParaRPr sz="1100"/>
          </a:p>
          <a:p>
            <a:pPr marL="0" marR="0" lvl="0" indent="0" algn="ctr"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496" name="Google Shape;496;p61"/>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97" name="Google Shape;497;p61"/>
          <p:cNvPicPr preferRelativeResize="0"/>
          <p:nvPr/>
        </p:nvPicPr>
        <p:blipFill>
          <a:blip r:embed="rId4">
            <a:alphaModFix/>
          </a:blip>
          <a:stretch>
            <a:fillRect/>
          </a:stretch>
        </p:blipFill>
        <p:spPr>
          <a:xfrm rot="5400000">
            <a:off x="3803514" y="-563614"/>
            <a:ext cx="1768424" cy="3143900"/>
          </a:xfrm>
          <a:prstGeom prst="rect">
            <a:avLst/>
          </a:prstGeom>
          <a:solidFill>
            <a:schemeClr val="accent4"/>
          </a:solidFill>
          <a:ln>
            <a:noFill/>
          </a:ln>
        </p:spPr>
      </p:pic>
      <p:pic>
        <p:nvPicPr>
          <p:cNvPr id="498" name="Google Shape;498;p61"/>
          <p:cNvPicPr preferRelativeResize="0"/>
          <p:nvPr/>
        </p:nvPicPr>
        <p:blipFill rotWithShape="1">
          <a:blip r:embed="rId5">
            <a:alphaModFix/>
          </a:blip>
          <a:srcRect t="21003" b="23121"/>
          <a:stretch/>
        </p:blipFill>
        <p:spPr>
          <a:xfrm>
            <a:off x="6642050" y="281950"/>
            <a:ext cx="2305175" cy="2289807"/>
          </a:xfrm>
          <a:prstGeom prst="rect">
            <a:avLst/>
          </a:prstGeom>
          <a:solidFill>
            <a:schemeClr val="accent4"/>
          </a:solidFill>
          <a:ln>
            <a:noFill/>
          </a:ln>
        </p:spPr>
      </p:pic>
      <p:pic>
        <p:nvPicPr>
          <p:cNvPr id="499" name="Google Shape;499;p61"/>
          <p:cNvPicPr preferRelativeResize="0"/>
          <p:nvPr/>
        </p:nvPicPr>
        <p:blipFill>
          <a:blip r:embed="rId6">
            <a:alphaModFix/>
          </a:blip>
          <a:stretch>
            <a:fillRect/>
          </a:stretch>
        </p:blipFill>
        <p:spPr>
          <a:xfrm>
            <a:off x="164850" y="1655875"/>
            <a:ext cx="1404300" cy="1392279"/>
          </a:xfrm>
          <a:prstGeom prst="rect">
            <a:avLst/>
          </a:prstGeom>
          <a:solidFill>
            <a:srgbClr val="215D65"/>
          </a:solidFill>
          <a:ln w="12700" cap="flat" cmpd="sng">
            <a:solidFill>
              <a:srgbClr val="3D7329"/>
            </a:solidFill>
            <a:prstDash val="solid"/>
            <a:round/>
            <a:headEnd type="none" w="sm" len="sm"/>
            <a:tailEnd type="none" w="sm" len="sm"/>
          </a:ln>
        </p:spPr>
      </p:pic>
      <p:pic>
        <p:nvPicPr>
          <p:cNvPr id="500" name="Google Shape;500;p61"/>
          <p:cNvPicPr preferRelativeResize="0"/>
          <p:nvPr/>
        </p:nvPicPr>
        <p:blipFill>
          <a:blip r:embed="rId7">
            <a:alphaModFix/>
          </a:blip>
          <a:stretch>
            <a:fillRect/>
          </a:stretch>
        </p:blipFill>
        <p:spPr>
          <a:xfrm>
            <a:off x="1569150" y="2869000"/>
            <a:ext cx="1447942" cy="1591150"/>
          </a:xfrm>
          <a:prstGeom prst="rect">
            <a:avLst/>
          </a:prstGeom>
          <a:solidFill>
            <a:srgbClr val="215D65"/>
          </a:solidFill>
          <a:ln w="12700" cap="flat" cmpd="sng">
            <a:solidFill>
              <a:srgbClr val="3D7329"/>
            </a:solidFill>
            <a:prstDash val="solid"/>
            <a:round/>
            <a:headEnd type="none" w="sm" len="sm"/>
            <a:tailEnd type="none" w="sm" len="sm"/>
          </a:ln>
        </p:spPr>
      </p:pic>
      <p:sp>
        <p:nvSpPr>
          <p:cNvPr id="501" name="Google Shape;501;p61"/>
          <p:cNvSpPr txBox="1"/>
          <p:nvPr/>
        </p:nvSpPr>
        <p:spPr>
          <a:xfrm>
            <a:off x="3058625" y="2807350"/>
            <a:ext cx="6030600" cy="20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a:solidFill>
                  <a:schemeClr val="dk1"/>
                </a:solidFill>
                <a:latin typeface="Century Gothic"/>
                <a:ea typeface="Century Gothic"/>
                <a:cs typeface="Century Gothic"/>
                <a:sym typeface="Century Gothic"/>
              </a:rPr>
              <a:t>Después de la presentación del proyecto, se explicó a los alumnos: </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La contaminación a causa del papel.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Distintas maneras de reciclar el papel.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Proceso del reciclado del papel.</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Realizar un fólder con papel reciclado.</a:t>
            </a:r>
            <a:endParaRPr>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1"/>
              </a:buClr>
              <a:buSzPts val="1400"/>
              <a:buFont typeface="Century Gothic"/>
              <a:buAutoNum type="arabicPeriod"/>
            </a:pPr>
            <a:r>
              <a:rPr lang="es-419">
                <a:solidFill>
                  <a:schemeClr val="dk1"/>
                </a:solidFill>
                <a:latin typeface="Century Gothic"/>
                <a:ea typeface="Century Gothic"/>
                <a:cs typeface="Century Gothic"/>
                <a:sym typeface="Century Gothic"/>
              </a:rPr>
              <a:t>Forrar y adornar el fólder.</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62"/>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508" name="Google Shape;508;p62"/>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09" name="Google Shape;509;p62"/>
          <p:cNvSpPr/>
          <p:nvPr/>
        </p:nvSpPr>
        <p:spPr>
          <a:xfrm>
            <a:off x="398100" y="274325"/>
            <a:ext cx="2499300" cy="3601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200">
                <a:solidFill>
                  <a:srgbClr val="F2F2F2"/>
                </a:solidFill>
                <a:latin typeface="Century Gothic"/>
                <a:ea typeface="Century Gothic"/>
                <a:cs typeface="Century Gothic"/>
                <a:sym typeface="Century Gothic"/>
              </a:rPr>
              <a:t>Historia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510" name="Google Shape;510;p62"/>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p:txBody>
      </p:sp>
      <p:sp>
        <p:nvSpPr>
          <p:cNvPr id="511" name="Google Shape;511;p62"/>
          <p:cNvSpPr txBox="1"/>
          <p:nvPr/>
        </p:nvSpPr>
        <p:spPr>
          <a:xfrm>
            <a:off x="3390675" y="192425"/>
            <a:ext cx="5180400" cy="14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dirty="0">
                <a:solidFill>
                  <a:schemeClr val="dk1"/>
                </a:solidFill>
                <a:latin typeface="Century Gothic"/>
                <a:ea typeface="Century Gothic"/>
                <a:cs typeface="Century Gothic"/>
                <a:sym typeface="Century Gothic"/>
              </a:rPr>
              <a:t>Los alumnos realizaron una monografía digital que entregaron mediante la plataforma de </a:t>
            </a:r>
            <a:r>
              <a:rPr lang="es-419" dirty="0" err="1">
                <a:solidFill>
                  <a:schemeClr val="dk1"/>
                </a:solidFill>
                <a:latin typeface="Century Gothic"/>
                <a:ea typeface="Century Gothic"/>
                <a:cs typeface="Century Gothic"/>
                <a:sym typeface="Century Gothic"/>
              </a:rPr>
              <a:t>classroom</a:t>
            </a:r>
            <a:r>
              <a:rPr lang="es-419" dirty="0">
                <a:solidFill>
                  <a:schemeClr val="dk1"/>
                </a:solidFill>
                <a:latin typeface="Century Gothic"/>
                <a:ea typeface="Century Gothic"/>
                <a:cs typeface="Century Gothic"/>
                <a:sym typeface="Century Gothic"/>
              </a:rPr>
              <a:t>. La monografía fue el producto final de la investigación. Donde redactaron no solo la información respecto al papel y el reciclado de este, sino también sobre su experiencia.</a:t>
            </a:r>
            <a:endParaRPr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p:txBody>
      </p:sp>
      <p:pic>
        <p:nvPicPr>
          <p:cNvPr id="512" name="Google Shape;512;p62"/>
          <p:cNvPicPr preferRelativeResize="0"/>
          <p:nvPr/>
        </p:nvPicPr>
        <p:blipFill rotWithShape="1">
          <a:blip r:embed="rId4">
            <a:alphaModFix/>
          </a:blip>
          <a:srcRect l="25977" t="23507" r="38412" b="6425"/>
          <a:stretch/>
        </p:blipFill>
        <p:spPr>
          <a:xfrm>
            <a:off x="197638" y="1283630"/>
            <a:ext cx="2621825" cy="2899945"/>
          </a:xfrm>
          <a:prstGeom prst="rect">
            <a:avLst/>
          </a:prstGeom>
          <a:noFill/>
          <a:ln>
            <a:noFill/>
          </a:ln>
        </p:spPr>
      </p:pic>
      <p:pic>
        <p:nvPicPr>
          <p:cNvPr id="513" name="Google Shape;513;p62"/>
          <p:cNvPicPr preferRelativeResize="0"/>
          <p:nvPr/>
        </p:nvPicPr>
        <p:blipFill rotWithShape="1">
          <a:blip r:embed="rId5">
            <a:alphaModFix/>
          </a:blip>
          <a:srcRect t="17310" r="31670" b="23528"/>
          <a:stretch/>
        </p:blipFill>
        <p:spPr>
          <a:xfrm>
            <a:off x="4735125" y="1507450"/>
            <a:ext cx="4209650" cy="2049201"/>
          </a:xfrm>
          <a:prstGeom prst="rect">
            <a:avLst/>
          </a:prstGeom>
          <a:noFill/>
          <a:ln>
            <a:noFill/>
          </a:ln>
        </p:spPr>
      </p:pic>
      <p:pic>
        <p:nvPicPr>
          <p:cNvPr id="514" name="Google Shape;514;p62"/>
          <p:cNvPicPr preferRelativeResize="0"/>
          <p:nvPr/>
        </p:nvPicPr>
        <p:blipFill rotWithShape="1">
          <a:blip r:embed="rId6">
            <a:alphaModFix/>
          </a:blip>
          <a:srcRect l="44231" t="31074" r="10310" b="4145"/>
          <a:stretch/>
        </p:blipFill>
        <p:spPr>
          <a:xfrm>
            <a:off x="3019929" y="2844621"/>
            <a:ext cx="2786199" cy="2232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3"/>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521" name="Google Shape;521;p63"/>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22" name="Google Shape;522;p63"/>
          <p:cNvSpPr/>
          <p:nvPr/>
        </p:nvSpPr>
        <p:spPr>
          <a:xfrm>
            <a:off x="398100" y="445775"/>
            <a:ext cx="2499300" cy="3430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endParaRPr sz="1100"/>
          </a:p>
          <a:p>
            <a:pPr marL="0" lvl="0" indent="0" algn="l" rtl="0">
              <a:spcBef>
                <a:spcPts val="0"/>
              </a:spcBef>
              <a:spcAft>
                <a:spcPts val="0"/>
              </a:spcAft>
              <a:buClr>
                <a:srgbClr val="F2F2F2"/>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Geografía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523" name="Google Shape;523;p63"/>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24" name="Google Shape;524;p63"/>
          <p:cNvPicPr preferRelativeResize="0"/>
          <p:nvPr/>
        </p:nvPicPr>
        <p:blipFill rotWithShape="1">
          <a:blip r:embed="rId4">
            <a:alphaModFix/>
          </a:blip>
          <a:srcRect l="39765" t="17981" r="41002" b="8201"/>
          <a:stretch/>
        </p:blipFill>
        <p:spPr>
          <a:xfrm>
            <a:off x="3226250" y="81175"/>
            <a:ext cx="1758575" cy="3794799"/>
          </a:xfrm>
          <a:prstGeom prst="rect">
            <a:avLst/>
          </a:prstGeom>
          <a:solidFill>
            <a:schemeClr val="accent4"/>
          </a:solidFill>
          <a:ln>
            <a:noFill/>
          </a:ln>
        </p:spPr>
      </p:pic>
      <p:pic>
        <p:nvPicPr>
          <p:cNvPr id="525" name="Google Shape;525;p63"/>
          <p:cNvPicPr preferRelativeResize="0"/>
          <p:nvPr/>
        </p:nvPicPr>
        <p:blipFill rotWithShape="1">
          <a:blip r:embed="rId5">
            <a:alphaModFix/>
          </a:blip>
          <a:srcRect l="39043" t="16043" r="40278" b="8067"/>
          <a:stretch/>
        </p:blipFill>
        <p:spPr>
          <a:xfrm>
            <a:off x="5193975" y="167738"/>
            <a:ext cx="1890776" cy="3621675"/>
          </a:xfrm>
          <a:prstGeom prst="rect">
            <a:avLst/>
          </a:prstGeom>
          <a:solidFill>
            <a:schemeClr val="accent4"/>
          </a:solidFill>
          <a:ln>
            <a:noFill/>
          </a:ln>
        </p:spPr>
      </p:pic>
      <p:sp>
        <p:nvSpPr>
          <p:cNvPr id="526" name="Google Shape;526;p63"/>
          <p:cNvSpPr txBox="1"/>
          <p:nvPr/>
        </p:nvSpPr>
        <p:spPr>
          <a:xfrm>
            <a:off x="7166500" y="-18850"/>
            <a:ext cx="2102400" cy="40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Los alumnos realizaron infografías con relación al uso de los recursos, donde manifestaban que materiales se necesitaban para crear el papel, dando con ello a conocer el impacto que puede tener en el medio ambiente el uso desmedido del papel y cómo puede perjudicar a nuestro plantea. </a:t>
            </a:r>
            <a:endParaRPr>
              <a:solidFill>
                <a:schemeClr val="dk1"/>
              </a:solidFill>
              <a:latin typeface="Century Gothic"/>
              <a:ea typeface="Century Gothic"/>
              <a:cs typeface="Century Gothic"/>
              <a:sym typeface="Century Gothic"/>
            </a:endParaRPr>
          </a:p>
        </p:txBody>
      </p:sp>
      <p:sp>
        <p:nvSpPr>
          <p:cNvPr id="527" name="Google Shape;527;p63"/>
          <p:cNvSpPr txBox="1"/>
          <p:nvPr/>
        </p:nvSpPr>
        <p:spPr>
          <a:xfrm>
            <a:off x="3160150" y="3789400"/>
            <a:ext cx="6042600" cy="10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Con los folderes alaborados de papel reciclado, logramos que los alumnos de cuarto año crearán conciencia del uso desmedido de los recursos, sin embargo, sólo faltó difundir las infografías digitales con el resto de la comunidad escolar, para poder disminuir el uso del papel y con ello, promover más el reciclaje. </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4"/>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534" name="Google Shape;534;p64"/>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35" name="Google Shape;535;p64"/>
          <p:cNvSpPr/>
          <p:nvPr/>
        </p:nvSpPr>
        <p:spPr>
          <a:xfrm>
            <a:off x="398100" y="331475"/>
            <a:ext cx="2539500" cy="4812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F2F2F2"/>
              </a:buClr>
              <a:buSzPts val="3300"/>
              <a:buFont typeface="Century Gothic"/>
              <a:buNone/>
            </a:pPr>
            <a:r>
              <a:rPr lang="es-419" sz="2200">
                <a:solidFill>
                  <a:srgbClr val="F2F2F2"/>
                </a:solidFill>
                <a:latin typeface="Century Gothic"/>
                <a:ea typeface="Century Gothic"/>
                <a:cs typeface="Century Gothic"/>
                <a:sym typeface="Century Gothic"/>
              </a:rPr>
              <a:t>Cierre del proyecto de</a:t>
            </a:r>
            <a:endParaRPr sz="22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Lengua española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536" name="Google Shape;536;p64"/>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37" name="Google Shape;537;p64"/>
          <p:cNvPicPr preferRelativeResize="0"/>
          <p:nvPr/>
        </p:nvPicPr>
        <p:blipFill>
          <a:blip r:embed="rId4">
            <a:alphaModFix/>
          </a:blip>
          <a:stretch>
            <a:fillRect/>
          </a:stretch>
        </p:blipFill>
        <p:spPr>
          <a:xfrm>
            <a:off x="3249775" y="184325"/>
            <a:ext cx="2644476" cy="2824900"/>
          </a:xfrm>
          <a:prstGeom prst="rect">
            <a:avLst/>
          </a:prstGeom>
          <a:noFill/>
          <a:ln>
            <a:noFill/>
          </a:ln>
        </p:spPr>
      </p:pic>
      <p:sp>
        <p:nvSpPr>
          <p:cNvPr id="538" name="Google Shape;538;p64"/>
          <p:cNvSpPr/>
          <p:nvPr/>
        </p:nvSpPr>
        <p:spPr>
          <a:xfrm>
            <a:off x="6126925" y="152400"/>
            <a:ext cx="2718900" cy="2419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39" name="Google Shape;539;p64"/>
          <p:cNvPicPr preferRelativeResize="0"/>
          <p:nvPr/>
        </p:nvPicPr>
        <p:blipFill>
          <a:blip r:embed="rId5">
            <a:alphaModFix/>
          </a:blip>
          <a:stretch>
            <a:fillRect/>
          </a:stretch>
        </p:blipFill>
        <p:spPr>
          <a:xfrm>
            <a:off x="6157475" y="152400"/>
            <a:ext cx="2718898" cy="2856825"/>
          </a:xfrm>
          <a:prstGeom prst="rect">
            <a:avLst/>
          </a:prstGeom>
          <a:noFill/>
          <a:ln>
            <a:noFill/>
          </a:ln>
        </p:spPr>
      </p:pic>
      <p:sp>
        <p:nvSpPr>
          <p:cNvPr id="540" name="Google Shape;540;p64"/>
          <p:cNvSpPr txBox="1"/>
          <p:nvPr/>
        </p:nvSpPr>
        <p:spPr>
          <a:xfrm>
            <a:off x="3249775" y="3003250"/>
            <a:ext cx="56265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100" dirty="0">
                <a:solidFill>
                  <a:schemeClr val="dk1"/>
                </a:solidFill>
                <a:latin typeface="Century Gothic"/>
                <a:ea typeface="Century Gothic"/>
                <a:cs typeface="Century Gothic"/>
                <a:sym typeface="Century Gothic"/>
              </a:rPr>
              <a:t>2.- Los alumnos escribieron un resumen con la información recopilada, que les permitió llevar a cabo el proyecto de hacer un folder ecológico con papel reciclado. </a:t>
            </a:r>
            <a:endParaRPr sz="11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s-419" sz="1100" dirty="0">
                <a:solidFill>
                  <a:schemeClr val="dk1"/>
                </a:solidFill>
                <a:latin typeface="Century Gothic"/>
                <a:ea typeface="Century Gothic"/>
                <a:cs typeface="Century Gothic"/>
                <a:sym typeface="Century Gothic"/>
              </a:rPr>
              <a:t>3.- A los alumnos les interesó saber qué hay detrás de la elaboración de papel reciclado, pues ellos daban por cierta algunas creencias sobre el mismo, por ejemplo, su característico color y qué lo origina.</a:t>
            </a:r>
            <a:endParaRPr sz="11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s-419" sz="1100" dirty="0">
                <a:solidFill>
                  <a:schemeClr val="dk1"/>
                </a:solidFill>
                <a:latin typeface="Century Gothic"/>
                <a:ea typeface="Century Gothic"/>
                <a:cs typeface="Century Gothic"/>
                <a:sym typeface="Century Gothic"/>
              </a:rPr>
              <a:t>4.- Podemos, más adelante, hacer un folleto digital para divulgar la información recopilada entre los miembros de la comunidad, sobre todo dar a conocer el proceso de elaboración con el fin de que todos puedan hacer un folder o una libreta de papel reciclado que les sirva para guardar sus documentos y anotar tareas o pendientes escolares, incluso hacer algún regalo para alguien que aprecia el aprovechamiento al máximo de recursos naturales. </a:t>
            </a:r>
            <a:endParaRPr sz="11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65"/>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547" name="Google Shape;547;p65"/>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48" name="Google Shape;548;p65"/>
          <p:cNvSpPr/>
          <p:nvPr/>
        </p:nvSpPr>
        <p:spPr>
          <a:xfrm>
            <a:off x="115050" y="274025"/>
            <a:ext cx="2787000" cy="4191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F2F2F2"/>
              </a:buClr>
              <a:buSzPts val="3300"/>
              <a:buFont typeface="Century Gothic"/>
              <a:buNone/>
            </a:pPr>
            <a:r>
              <a:rPr lang="es-419" sz="2200">
                <a:solidFill>
                  <a:srgbClr val="F2F2F2"/>
                </a:solidFill>
                <a:latin typeface="Century Gothic"/>
                <a:ea typeface="Century Gothic"/>
                <a:cs typeface="Century Gothic"/>
                <a:sym typeface="Century Gothic"/>
              </a:rPr>
              <a:t>Cierre del proyecto </a:t>
            </a: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endParaRPr sz="17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Orientación educativa</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549" name="Google Shape;549;p65"/>
          <p:cNvSpPr/>
          <p:nvPr/>
        </p:nvSpPr>
        <p:spPr>
          <a:xfrm>
            <a:off x="3017100"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50" name="Google Shape;550;p65"/>
          <p:cNvSpPr txBox="1"/>
          <p:nvPr/>
        </p:nvSpPr>
        <p:spPr>
          <a:xfrm>
            <a:off x="3433200" y="58000"/>
            <a:ext cx="5294700" cy="2458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419">
                <a:solidFill>
                  <a:schemeClr val="dk1"/>
                </a:solidFill>
                <a:latin typeface="Century Gothic"/>
                <a:ea typeface="Century Gothic"/>
                <a:cs typeface="Century Gothic"/>
                <a:sym typeface="Century Gothic"/>
              </a:rPr>
              <a:t>Los alumnos trabajaron en su proyecto de vida y el impacto que puede tener el trabajar, en estos momentos, en una recicladora de papel; los replanteamientos que se tuvieron que hacer para lograr reestructurar de una manera asertiva su propio proyecto de vida y la adaptación ante circunstancias que pudiesen atravesar para el alcance de sus metas y objetivos. Para lo cual se solicitó un autoanálisis y el desarrollo de un organizador gráfico en donde se plasme la readaptación ante la nueva circunstancia que se les presenta (supuesto).</a:t>
            </a:r>
            <a:endParaRPr>
              <a:solidFill>
                <a:schemeClr val="dk1"/>
              </a:solidFill>
              <a:latin typeface="Century Gothic"/>
              <a:ea typeface="Century Gothic"/>
              <a:cs typeface="Century Gothic"/>
              <a:sym typeface="Century Gothic"/>
            </a:endParaRPr>
          </a:p>
        </p:txBody>
      </p:sp>
      <p:pic>
        <p:nvPicPr>
          <p:cNvPr id="551" name="Google Shape;551;p65"/>
          <p:cNvPicPr preferRelativeResize="0"/>
          <p:nvPr/>
        </p:nvPicPr>
        <p:blipFill rotWithShape="1">
          <a:blip r:embed="rId4">
            <a:alphaModFix/>
          </a:blip>
          <a:srcRect t="3336" r="8750" b="7695"/>
          <a:stretch/>
        </p:blipFill>
        <p:spPr>
          <a:xfrm>
            <a:off x="3117375" y="2665325"/>
            <a:ext cx="1454627" cy="1890975"/>
          </a:xfrm>
          <a:prstGeom prst="rect">
            <a:avLst/>
          </a:prstGeom>
          <a:noFill/>
          <a:ln>
            <a:noFill/>
          </a:ln>
        </p:spPr>
      </p:pic>
      <p:pic>
        <p:nvPicPr>
          <p:cNvPr id="552" name="Google Shape;552;p65"/>
          <p:cNvPicPr preferRelativeResize="0"/>
          <p:nvPr/>
        </p:nvPicPr>
        <p:blipFill rotWithShape="1">
          <a:blip r:embed="rId5">
            <a:alphaModFix/>
          </a:blip>
          <a:srcRect l="1151" r="2888"/>
          <a:stretch/>
        </p:blipFill>
        <p:spPr>
          <a:xfrm>
            <a:off x="4927975" y="2342825"/>
            <a:ext cx="1673702" cy="1308169"/>
          </a:xfrm>
          <a:prstGeom prst="rect">
            <a:avLst/>
          </a:prstGeom>
          <a:noFill/>
          <a:ln>
            <a:noFill/>
          </a:ln>
        </p:spPr>
      </p:pic>
      <p:pic>
        <p:nvPicPr>
          <p:cNvPr id="553" name="Google Shape;553;p65"/>
          <p:cNvPicPr preferRelativeResize="0"/>
          <p:nvPr/>
        </p:nvPicPr>
        <p:blipFill>
          <a:blip r:embed="rId6">
            <a:alphaModFix/>
          </a:blip>
          <a:stretch>
            <a:fillRect/>
          </a:stretch>
        </p:blipFill>
        <p:spPr>
          <a:xfrm>
            <a:off x="7222375" y="2419025"/>
            <a:ext cx="1724774" cy="2299699"/>
          </a:xfrm>
          <a:prstGeom prst="rect">
            <a:avLst/>
          </a:prstGeom>
          <a:noFill/>
          <a:ln>
            <a:noFill/>
          </a:ln>
        </p:spPr>
      </p:pic>
      <p:pic>
        <p:nvPicPr>
          <p:cNvPr id="554" name="Google Shape;554;p65"/>
          <p:cNvPicPr preferRelativeResize="0"/>
          <p:nvPr/>
        </p:nvPicPr>
        <p:blipFill rotWithShape="1">
          <a:blip r:embed="rId7">
            <a:alphaModFix/>
          </a:blip>
          <a:srcRect l="2801" t="3095" r="2536" b="4508"/>
          <a:stretch/>
        </p:blipFill>
        <p:spPr>
          <a:xfrm>
            <a:off x="4871313" y="3727205"/>
            <a:ext cx="1787028" cy="13081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6"/>
          <p:cNvPicPr preferRelativeResize="0"/>
          <p:nvPr/>
        </p:nvPicPr>
        <p:blipFill rotWithShape="1">
          <a:blip r:embed="rId3">
            <a:alphaModFix/>
          </a:blip>
          <a:srcRect/>
          <a:stretch/>
        </p:blipFill>
        <p:spPr>
          <a:xfrm>
            <a:off x="3017098" y="605620"/>
            <a:ext cx="4942759" cy="3932260"/>
          </a:xfrm>
          <a:prstGeom prst="rect">
            <a:avLst/>
          </a:prstGeom>
          <a:noFill/>
          <a:ln w="9525" cap="flat" cmpd="sng">
            <a:solidFill>
              <a:srgbClr val="595959"/>
            </a:solidFill>
            <a:prstDash val="solid"/>
            <a:round/>
            <a:headEnd type="none" w="sm" len="sm"/>
            <a:tailEnd type="none" w="sm" len="sm"/>
          </a:ln>
        </p:spPr>
      </p:pic>
      <p:sp>
        <p:nvSpPr>
          <p:cNvPr id="561" name="Google Shape;561;p66"/>
          <p:cNvSpPr/>
          <p:nvPr/>
        </p:nvSpPr>
        <p:spPr>
          <a:xfrm>
            <a:off x="0" y="0"/>
            <a:ext cx="301710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62" name="Google Shape;562;p66"/>
          <p:cNvSpPr/>
          <p:nvPr/>
        </p:nvSpPr>
        <p:spPr>
          <a:xfrm>
            <a:off x="0" y="1758900"/>
            <a:ext cx="3017100" cy="14127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rgbClr val="F2F2F2"/>
              </a:buClr>
              <a:buSzPts val="3300"/>
              <a:buFont typeface="Century Gothic"/>
              <a:buNone/>
            </a:pPr>
            <a:endParaRPr sz="1700">
              <a:solidFill>
                <a:srgbClr val="F2F2F2"/>
              </a:solidFill>
              <a:latin typeface="Century Gothic"/>
              <a:ea typeface="Century Gothic"/>
              <a:cs typeface="Century Gothic"/>
              <a:sym typeface="Century Gothic"/>
            </a:endParaRPr>
          </a:p>
          <a:p>
            <a:pPr marL="0" lvl="0" indent="0" algn="ctr" rtl="0">
              <a:spcBef>
                <a:spcPts val="0"/>
              </a:spcBef>
              <a:spcAft>
                <a:spcPts val="0"/>
              </a:spcAft>
              <a:buClr>
                <a:srgbClr val="F2F2F2"/>
              </a:buClr>
              <a:buSzPts val="3300"/>
              <a:buFont typeface="Century Gothic"/>
              <a:buNone/>
            </a:pPr>
            <a:endParaRPr sz="1700">
              <a:solidFill>
                <a:srgbClr val="F2F2F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2F2F2"/>
              </a:buClr>
              <a:buSzPts val="3300"/>
              <a:buFont typeface="Century Gothic"/>
              <a:buNone/>
            </a:pPr>
            <a:r>
              <a:rPr lang="es-419" sz="3200">
                <a:solidFill>
                  <a:srgbClr val="F2F2F2"/>
                </a:solidFill>
                <a:latin typeface="Century Gothic"/>
                <a:ea typeface="Century Gothic"/>
                <a:cs typeface="Century Gothic"/>
                <a:sym typeface="Century Gothic"/>
              </a:rPr>
              <a:t>Física III</a:t>
            </a:r>
            <a:endParaRPr sz="1100"/>
          </a:p>
          <a:p>
            <a:pPr marL="0" marR="0" lvl="0" indent="0" algn="ctr"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563" name="Google Shape;563;p66"/>
          <p:cNvSpPr/>
          <p:nvPr/>
        </p:nvSpPr>
        <p:spPr>
          <a:xfrm>
            <a:off x="3044025" y="0"/>
            <a:ext cx="61269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64" name="Google Shape;564;p66"/>
          <p:cNvPicPr preferRelativeResize="0"/>
          <p:nvPr/>
        </p:nvPicPr>
        <p:blipFill rotWithShape="1">
          <a:blip r:embed="rId4">
            <a:alphaModFix/>
          </a:blip>
          <a:srcRect l="19619" t="13095" r="5552" b="31508"/>
          <a:stretch/>
        </p:blipFill>
        <p:spPr>
          <a:xfrm>
            <a:off x="0" y="3245225"/>
            <a:ext cx="3017098" cy="1757676"/>
          </a:xfrm>
          <a:prstGeom prst="rect">
            <a:avLst/>
          </a:prstGeom>
          <a:noFill/>
          <a:ln>
            <a:noFill/>
          </a:ln>
        </p:spPr>
      </p:pic>
      <p:pic>
        <p:nvPicPr>
          <p:cNvPr id="565" name="Google Shape;565;p66"/>
          <p:cNvPicPr preferRelativeResize="0"/>
          <p:nvPr/>
        </p:nvPicPr>
        <p:blipFill rotWithShape="1">
          <a:blip r:embed="rId5">
            <a:alphaModFix/>
          </a:blip>
          <a:srcRect l="42745" t="37504" r="1276" b="25733"/>
          <a:stretch/>
        </p:blipFill>
        <p:spPr>
          <a:xfrm>
            <a:off x="3017100" y="1358425"/>
            <a:ext cx="6072074" cy="1952350"/>
          </a:xfrm>
          <a:prstGeom prst="rect">
            <a:avLst/>
          </a:prstGeom>
          <a:solidFill>
            <a:schemeClr val="accent4"/>
          </a:solidFill>
          <a:ln>
            <a:noFill/>
          </a:ln>
        </p:spPr>
      </p:pic>
      <p:pic>
        <p:nvPicPr>
          <p:cNvPr id="566" name="Google Shape;566;p66"/>
          <p:cNvPicPr preferRelativeResize="0"/>
          <p:nvPr/>
        </p:nvPicPr>
        <p:blipFill rotWithShape="1">
          <a:blip r:embed="rId6">
            <a:alphaModFix/>
          </a:blip>
          <a:srcRect l="3220" t="15695" r="35673" b="15702"/>
          <a:stretch/>
        </p:blipFill>
        <p:spPr>
          <a:xfrm>
            <a:off x="0" y="56750"/>
            <a:ext cx="3017098" cy="1232142"/>
          </a:xfrm>
          <a:prstGeom prst="rect">
            <a:avLst/>
          </a:prstGeom>
          <a:solidFill>
            <a:schemeClr val="accent4"/>
          </a:solidFill>
          <a:ln>
            <a:noFill/>
          </a:ln>
        </p:spPr>
      </p:pic>
      <p:sp>
        <p:nvSpPr>
          <p:cNvPr id="567" name="Google Shape;567;p66"/>
          <p:cNvSpPr txBox="1"/>
          <p:nvPr/>
        </p:nvSpPr>
        <p:spPr>
          <a:xfrm>
            <a:off x="3389625" y="3576450"/>
            <a:ext cx="5435700" cy="14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Al mismo tiempo, reflexionaron de la cantidad de desechos que se genera día a día y como el reciclado es una alternativa para darle una vida al papel. </a:t>
            </a:r>
            <a:endParaRPr>
              <a:solidFill>
                <a:schemeClr val="dk1"/>
              </a:solidFill>
              <a:latin typeface="Century Gothic"/>
              <a:ea typeface="Century Gothic"/>
              <a:cs typeface="Century Gothic"/>
              <a:sym typeface="Century Gothic"/>
            </a:endParaRPr>
          </a:p>
        </p:txBody>
      </p:sp>
      <p:sp>
        <p:nvSpPr>
          <p:cNvPr id="568" name="Google Shape;568;p66"/>
          <p:cNvSpPr txBox="1"/>
          <p:nvPr/>
        </p:nvSpPr>
        <p:spPr>
          <a:xfrm>
            <a:off x="3300725" y="236350"/>
            <a:ext cx="5524500" cy="10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dk1"/>
                </a:solidFill>
                <a:latin typeface="Century Gothic"/>
                <a:ea typeface="Century Gothic"/>
                <a:cs typeface="Century Gothic"/>
                <a:sym typeface="Century Gothic"/>
              </a:rPr>
              <a:t>Los alumnos realizaron un fólder a base de desechos de papel  que se generan en su comunidad estudiantil, descubriendo que el proceso artesanal del reciclaje del papel es práctico y sencillo.</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15D65"/>
        </a:solidFill>
        <a:effectLst/>
      </p:bgPr>
    </p:bg>
    <p:spTree>
      <p:nvGrpSpPr>
        <p:cNvPr id="1" name="Shape 572"/>
        <p:cNvGrpSpPr/>
        <p:nvPr/>
      </p:nvGrpSpPr>
      <p:grpSpPr>
        <a:xfrm>
          <a:off x="0" y="0"/>
          <a:ext cx="0" cy="0"/>
          <a:chOff x="0" y="0"/>
          <a:chExt cx="0" cy="0"/>
        </a:xfrm>
      </p:grpSpPr>
      <p:sp>
        <p:nvSpPr>
          <p:cNvPr id="573" name="Google Shape;573;p67"/>
          <p:cNvSpPr txBox="1"/>
          <p:nvPr/>
        </p:nvSpPr>
        <p:spPr>
          <a:xfrm>
            <a:off x="1959875" y="439125"/>
            <a:ext cx="36387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sp>
        <p:nvSpPr>
          <p:cNvPr id="574" name="Google Shape;574;p67"/>
          <p:cNvSpPr/>
          <p:nvPr/>
        </p:nvSpPr>
        <p:spPr>
          <a:xfrm>
            <a:off x="328950" y="319650"/>
            <a:ext cx="8486100" cy="4504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75" name="Google Shape;575;p67"/>
          <p:cNvSpPr/>
          <p:nvPr/>
        </p:nvSpPr>
        <p:spPr>
          <a:xfrm>
            <a:off x="689375" y="353775"/>
            <a:ext cx="6530700" cy="1056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Autoevaluación </a:t>
            </a:r>
            <a:r>
              <a:rPr lang="es-419" sz="1700">
                <a:solidFill>
                  <a:srgbClr val="F2F2F2"/>
                </a:solidFill>
                <a:latin typeface="Century Gothic"/>
                <a:ea typeface="Century Gothic"/>
                <a:cs typeface="Century Gothic"/>
                <a:sym typeface="Century Gothic"/>
              </a:rPr>
              <a:t>(resultados obtenidos, trabajo en equipo, proceso, ventajas y desventajas )</a:t>
            </a:r>
            <a:endParaRPr sz="1700" b="0" i="0" u="none" strike="noStrike" cap="none">
              <a:solidFill>
                <a:srgbClr val="F2F2F2"/>
              </a:solidFill>
              <a:latin typeface="Century Gothic"/>
              <a:ea typeface="Century Gothic"/>
              <a:cs typeface="Century Gothic"/>
              <a:sym typeface="Century Gothic"/>
            </a:endParaRPr>
          </a:p>
        </p:txBody>
      </p:sp>
      <p:graphicFrame>
        <p:nvGraphicFramePr>
          <p:cNvPr id="576" name="Google Shape;576;p67"/>
          <p:cNvGraphicFramePr/>
          <p:nvPr>
            <p:extLst>
              <p:ext uri="{D42A27DB-BD31-4B8C-83A1-F6EECF244321}">
                <p14:modId xmlns:p14="http://schemas.microsoft.com/office/powerpoint/2010/main" val="3561854460"/>
              </p:ext>
            </p:extLst>
          </p:nvPr>
        </p:nvGraphicFramePr>
        <p:xfrm>
          <a:off x="762000" y="1282125"/>
          <a:ext cx="7458100" cy="3960189"/>
        </p:xfrm>
        <a:graphic>
          <a:graphicData uri="http://schemas.openxmlformats.org/drawingml/2006/table">
            <a:tbl>
              <a:tblPr>
                <a:noFill/>
                <a:tableStyleId>{C49FD2AC-7560-4164-B8F8-AD025B29E704}</a:tableStyleId>
              </a:tblPr>
              <a:tblGrid>
                <a:gridCol w="3729050">
                  <a:extLst>
                    <a:ext uri="{9D8B030D-6E8A-4147-A177-3AD203B41FA5}">
                      <a16:colId xmlns:a16="http://schemas.microsoft.com/office/drawing/2014/main" val="20000"/>
                    </a:ext>
                  </a:extLst>
                </a:gridCol>
                <a:gridCol w="3729050">
                  <a:extLst>
                    <a:ext uri="{9D8B030D-6E8A-4147-A177-3AD203B41FA5}">
                      <a16:colId xmlns:a16="http://schemas.microsoft.com/office/drawing/2014/main" val="20001"/>
                    </a:ext>
                  </a:extLst>
                </a:gridCol>
              </a:tblGrid>
              <a:tr h="712575">
                <a:tc>
                  <a:txBody>
                    <a:bodyPr/>
                    <a:lstStyle/>
                    <a:p>
                      <a:pPr marL="0" lvl="0" indent="0" algn="ctr" rtl="0">
                        <a:spcBef>
                          <a:spcPts val="0"/>
                        </a:spcBef>
                        <a:spcAft>
                          <a:spcPts val="0"/>
                        </a:spcAft>
                        <a:buNone/>
                      </a:pPr>
                      <a:r>
                        <a:rPr lang="es-419" sz="2100" i="1"/>
                        <a:t>Profesores </a:t>
                      </a:r>
                      <a:endParaRPr sz="2100" i="1"/>
                    </a:p>
                  </a:txBody>
                  <a:tcPr marL="91425" marR="91425" marT="91425" marB="91425"/>
                </a:tc>
                <a:tc>
                  <a:txBody>
                    <a:bodyPr/>
                    <a:lstStyle/>
                    <a:p>
                      <a:pPr marL="0" lvl="0" indent="0" algn="ctr" rtl="0">
                        <a:spcBef>
                          <a:spcPts val="0"/>
                        </a:spcBef>
                        <a:spcAft>
                          <a:spcPts val="0"/>
                        </a:spcAft>
                        <a:buNone/>
                      </a:pPr>
                      <a:r>
                        <a:rPr lang="es-419" sz="2100" i="1"/>
                        <a:t>Alumnos </a:t>
                      </a:r>
                      <a:endParaRPr sz="2100" i="1"/>
                    </a:p>
                  </a:txBody>
                  <a:tcPr marL="91425" marR="91425" marT="91425" marB="91425"/>
                </a:tc>
                <a:extLst>
                  <a:ext uri="{0D108BD9-81ED-4DB2-BD59-A6C34878D82A}">
                    <a16:rowId xmlns:a16="http://schemas.microsoft.com/office/drawing/2014/main" val="10000"/>
                  </a:ext>
                </a:extLst>
              </a:tr>
              <a:tr h="2217125">
                <a:tc>
                  <a:txBody>
                    <a:bodyPr/>
                    <a:lstStyle/>
                    <a:p>
                      <a:pPr marL="0" lvl="0" indent="0" algn="just" rtl="0">
                        <a:lnSpc>
                          <a:spcPct val="115000"/>
                        </a:lnSpc>
                        <a:spcBef>
                          <a:spcPts val="1200"/>
                        </a:spcBef>
                        <a:spcAft>
                          <a:spcPts val="0"/>
                        </a:spcAft>
                        <a:buNone/>
                      </a:pPr>
                      <a:r>
                        <a:rPr lang="es-419" sz="1300" dirty="0">
                          <a:solidFill>
                            <a:schemeClr val="dk1"/>
                          </a:solidFill>
                        </a:rPr>
                        <a:t>La ventaja de un trabajo interdisciplinario es que ayuda a comprender a los alumnos cómo un solo tema puede ser visto desde diferentes perspectivas e identificar áreas de oportunidad en su comunidad estudiantil, tal es el caso de la realización de un fólder por medio del reciclaje artesanal del papel, para que ellos generen conciencia en el uso excesivo de los recursos naturales para fabricar pulpa de papel nueva. </a:t>
                      </a:r>
                      <a:endParaRPr sz="1300" dirty="0">
                        <a:solidFill>
                          <a:schemeClr val="dk1"/>
                        </a:solidFill>
                      </a:endParaRPr>
                    </a:p>
                    <a:p>
                      <a:pPr marL="0" lvl="0" indent="0" algn="l" rtl="0">
                        <a:spcBef>
                          <a:spcPts val="1200"/>
                        </a:spcBef>
                        <a:spcAft>
                          <a:spcPts val="0"/>
                        </a:spcAft>
                        <a:buNone/>
                      </a:pPr>
                      <a:endParaRPr dirty="0"/>
                    </a:p>
                  </a:txBody>
                  <a:tcPr marL="91425" marR="91425" marT="91425" marB="91425"/>
                </a:tc>
                <a:tc>
                  <a:txBody>
                    <a:bodyPr/>
                    <a:lstStyle/>
                    <a:p>
                      <a:pPr marL="0" lvl="0" indent="0" algn="just" rtl="0">
                        <a:lnSpc>
                          <a:spcPct val="115000"/>
                        </a:lnSpc>
                        <a:spcBef>
                          <a:spcPts val="1200"/>
                        </a:spcBef>
                        <a:spcAft>
                          <a:spcPts val="0"/>
                        </a:spcAft>
                        <a:buClr>
                          <a:schemeClr val="dk1"/>
                        </a:buClr>
                        <a:buSzPts val="1100"/>
                        <a:buFont typeface="Arial"/>
                        <a:buNone/>
                      </a:pPr>
                      <a:r>
                        <a:rPr lang="es-419" sz="1100" dirty="0">
                          <a:solidFill>
                            <a:schemeClr val="dk1"/>
                          </a:solidFill>
                        </a:rPr>
                        <a:t>Los alumnos expresan que fue un tema muy interesante, debido a que el material utilizado “el papel”, tiene un uso mundial, la información de este tema es inacabable tanto en sus antecedentes como en la actualidad y buscar alternativas para su reciclado fue un poco complicado porque hay mucho métodos, sin embargo, el proceso elegido fue fácil aunque un poco tardado para el secado del papel, les hubiera gustado que en todas las materias hicieran algo práctico y al final la conciencia del uso excesivo, se pudiera compartir con toda la comunidad estudiantil, también aportan que es impresionante cómo un solo tema puede estar conectado con tantas materias y al mismo tiempo, todas materias lleguen a un solo propósito.</a:t>
                      </a:r>
                      <a:endParaRPr sz="1100" dirty="0">
                        <a:solidFill>
                          <a:schemeClr val="dk1"/>
                        </a:solidFill>
                      </a:endParaRPr>
                    </a:p>
                    <a:p>
                      <a:pPr marL="0" lvl="0" indent="0" algn="l" rtl="0">
                        <a:spcBef>
                          <a:spcPts val="1200"/>
                        </a:spcBef>
                        <a:spcAft>
                          <a:spcPts val="0"/>
                        </a:spcAft>
                        <a:buNone/>
                      </a:pPr>
                      <a:endParaRPr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15D65"/>
        </a:solidFill>
        <a:effectLst/>
      </p:bgPr>
    </p:bg>
    <p:spTree>
      <p:nvGrpSpPr>
        <p:cNvPr id="1" name="Shape 580"/>
        <p:cNvGrpSpPr/>
        <p:nvPr/>
      </p:nvGrpSpPr>
      <p:grpSpPr>
        <a:xfrm>
          <a:off x="0" y="0"/>
          <a:ext cx="0" cy="0"/>
          <a:chOff x="0" y="0"/>
          <a:chExt cx="0" cy="0"/>
        </a:xfrm>
      </p:grpSpPr>
      <p:sp>
        <p:nvSpPr>
          <p:cNvPr id="581" name="Google Shape;581;p68"/>
          <p:cNvSpPr txBox="1"/>
          <p:nvPr/>
        </p:nvSpPr>
        <p:spPr>
          <a:xfrm>
            <a:off x="1959875" y="439125"/>
            <a:ext cx="3638700" cy="5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Century Gothic"/>
              <a:ea typeface="Century Gothic"/>
              <a:cs typeface="Century Gothic"/>
              <a:sym typeface="Century Gothic"/>
            </a:endParaRPr>
          </a:p>
        </p:txBody>
      </p:sp>
      <p:sp>
        <p:nvSpPr>
          <p:cNvPr id="582" name="Google Shape;582;p68"/>
          <p:cNvSpPr/>
          <p:nvPr/>
        </p:nvSpPr>
        <p:spPr>
          <a:xfrm>
            <a:off x="328950" y="319650"/>
            <a:ext cx="8486100" cy="45042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583" name="Google Shape;583;p68"/>
          <p:cNvSpPr/>
          <p:nvPr/>
        </p:nvSpPr>
        <p:spPr>
          <a:xfrm>
            <a:off x="2113650" y="353775"/>
            <a:ext cx="5022300" cy="106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Coevalución </a:t>
            </a:r>
            <a:r>
              <a:rPr lang="es-419" sz="1700">
                <a:solidFill>
                  <a:srgbClr val="F2F2F2"/>
                </a:solidFill>
                <a:latin typeface="Century Gothic"/>
                <a:ea typeface="Century Gothic"/>
                <a:cs typeface="Century Gothic"/>
                <a:sym typeface="Century Gothic"/>
              </a:rPr>
              <a:t>(resultados obtenidos, trabajo en equipo, proceso, ventajas y desventajas )</a:t>
            </a:r>
            <a:endParaRPr sz="17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 </a:t>
            </a:r>
            <a:endParaRPr sz="3300" b="0" i="0" u="none" strike="noStrike" cap="none">
              <a:solidFill>
                <a:srgbClr val="F2F2F2"/>
              </a:solidFill>
              <a:latin typeface="Century Gothic"/>
              <a:ea typeface="Century Gothic"/>
              <a:cs typeface="Century Gothic"/>
              <a:sym typeface="Century Gothic"/>
            </a:endParaRPr>
          </a:p>
        </p:txBody>
      </p:sp>
      <p:graphicFrame>
        <p:nvGraphicFramePr>
          <p:cNvPr id="584" name="Google Shape;584;p68"/>
          <p:cNvGraphicFramePr/>
          <p:nvPr/>
        </p:nvGraphicFramePr>
        <p:xfrm>
          <a:off x="762000" y="1491825"/>
          <a:ext cx="7458100" cy="3329880"/>
        </p:xfrm>
        <a:graphic>
          <a:graphicData uri="http://schemas.openxmlformats.org/drawingml/2006/table">
            <a:tbl>
              <a:tblPr>
                <a:noFill/>
                <a:tableStyleId>{C49FD2AC-7560-4164-B8F8-AD025B29E704}</a:tableStyleId>
              </a:tblPr>
              <a:tblGrid>
                <a:gridCol w="3729050">
                  <a:extLst>
                    <a:ext uri="{9D8B030D-6E8A-4147-A177-3AD203B41FA5}">
                      <a16:colId xmlns:a16="http://schemas.microsoft.com/office/drawing/2014/main" val="20000"/>
                    </a:ext>
                  </a:extLst>
                </a:gridCol>
                <a:gridCol w="3729050">
                  <a:extLst>
                    <a:ext uri="{9D8B030D-6E8A-4147-A177-3AD203B41FA5}">
                      <a16:colId xmlns:a16="http://schemas.microsoft.com/office/drawing/2014/main" val="20001"/>
                    </a:ext>
                  </a:extLst>
                </a:gridCol>
              </a:tblGrid>
              <a:tr h="493650">
                <a:tc>
                  <a:txBody>
                    <a:bodyPr/>
                    <a:lstStyle/>
                    <a:p>
                      <a:pPr marL="0" lvl="0" indent="0" algn="ctr" rtl="0">
                        <a:spcBef>
                          <a:spcPts val="0"/>
                        </a:spcBef>
                        <a:spcAft>
                          <a:spcPts val="0"/>
                        </a:spcAft>
                        <a:buNone/>
                      </a:pPr>
                      <a:r>
                        <a:rPr lang="es-419" sz="2100" i="1"/>
                        <a:t>Profesores </a:t>
                      </a:r>
                      <a:endParaRPr sz="2100" i="1"/>
                    </a:p>
                  </a:txBody>
                  <a:tcPr marL="91425" marR="91425" marT="91425" marB="91425"/>
                </a:tc>
                <a:tc>
                  <a:txBody>
                    <a:bodyPr/>
                    <a:lstStyle/>
                    <a:p>
                      <a:pPr marL="0" lvl="0" indent="0" algn="ctr" rtl="0">
                        <a:spcBef>
                          <a:spcPts val="0"/>
                        </a:spcBef>
                        <a:spcAft>
                          <a:spcPts val="0"/>
                        </a:spcAft>
                        <a:buNone/>
                      </a:pPr>
                      <a:r>
                        <a:rPr lang="es-419" sz="2100" i="1"/>
                        <a:t>Alumnos </a:t>
                      </a:r>
                      <a:endParaRPr sz="2100" i="1"/>
                    </a:p>
                  </a:txBody>
                  <a:tcPr marL="91425" marR="91425" marT="91425" marB="91425"/>
                </a:tc>
                <a:extLst>
                  <a:ext uri="{0D108BD9-81ED-4DB2-BD59-A6C34878D82A}">
                    <a16:rowId xmlns:a16="http://schemas.microsoft.com/office/drawing/2014/main" val="10000"/>
                  </a:ext>
                </a:extLst>
              </a:tr>
              <a:tr h="2217125">
                <a:tc>
                  <a:txBody>
                    <a:bodyPr/>
                    <a:lstStyle/>
                    <a:p>
                      <a:pPr marL="0" lvl="0" indent="0" algn="just" rtl="0">
                        <a:lnSpc>
                          <a:spcPct val="115000"/>
                        </a:lnSpc>
                        <a:spcBef>
                          <a:spcPts val="1200"/>
                        </a:spcBef>
                        <a:spcAft>
                          <a:spcPts val="0"/>
                        </a:spcAft>
                        <a:buClr>
                          <a:schemeClr val="dk1"/>
                        </a:buClr>
                        <a:buSzPts val="1100"/>
                        <a:buFont typeface="Arial"/>
                        <a:buNone/>
                      </a:pPr>
                      <a:r>
                        <a:rPr lang="es-419" sz="1300">
                          <a:solidFill>
                            <a:schemeClr val="dk1"/>
                          </a:solidFill>
                        </a:rPr>
                        <a:t>Los objetivos se alcanzaron, sin embargo, el proceso de información hacia los alumnos pudo manejarse de diferente forma, para que ellos comprendieran la finalidad del proyecto conexiones, aun así, mostraron el empeño y dedicación para obtener sus trabajos (proyecto de vida, infografía, resumen y fólder), concientizando acerca del uso excesivo del papel y las alternativas para su reciclaje. </a:t>
                      </a:r>
                      <a:endParaRPr sz="1300">
                        <a:solidFill>
                          <a:schemeClr val="dk1"/>
                        </a:solidFill>
                      </a:endParaRPr>
                    </a:p>
                    <a:p>
                      <a:pPr marL="0" lvl="0" indent="0" algn="l" rtl="0">
                        <a:spcBef>
                          <a:spcPts val="1200"/>
                        </a:spcBef>
                        <a:spcAft>
                          <a:spcPts val="0"/>
                        </a:spcAft>
                        <a:buNone/>
                      </a:pPr>
                      <a:endParaRPr/>
                    </a:p>
                  </a:txBody>
                  <a:tcPr marL="91425" marR="91425" marT="91425" marB="91425"/>
                </a:tc>
                <a:tc>
                  <a:txBody>
                    <a:bodyPr/>
                    <a:lstStyle/>
                    <a:p>
                      <a:pPr marL="0" lvl="0" indent="0" algn="just" rtl="0">
                        <a:lnSpc>
                          <a:spcPct val="115000"/>
                        </a:lnSpc>
                        <a:spcBef>
                          <a:spcPts val="1200"/>
                        </a:spcBef>
                        <a:spcAft>
                          <a:spcPts val="0"/>
                        </a:spcAft>
                        <a:buClr>
                          <a:schemeClr val="dk1"/>
                        </a:buClr>
                        <a:buSzPts val="1100"/>
                        <a:buFont typeface="Arial"/>
                        <a:buNone/>
                      </a:pPr>
                      <a:r>
                        <a:rPr lang="es-419" sz="1300">
                          <a:solidFill>
                            <a:schemeClr val="dk1"/>
                          </a:solidFill>
                        </a:rPr>
                        <a:t>Los alumnos trabajaron de una manera ordenada y en equipo, obteniendo fólderes muy bonitos y con características variadas, a algunos, el tema fue totalmente de su interés a comparación de otros alumnos, sin embargo, la mayoría entregó su fólder y lo utiliza para sus documentos escolares, sería una buena opción que ahora ellos transmitan el conocimiento a su comunidad estudiantil y se den cuenta que los desechos del papel pueden ser reutilizados.</a:t>
                      </a:r>
                      <a:endParaRPr sz="1300">
                        <a:solidFill>
                          <a:schemeClr val="dk1"/>
                        </a:solidFill>
                      </a:endParaRPr>
                    </a:p>
                    <a:p>
                      <a:pPr marL="0" lvl="0" indent="0" algn="l" rtl="0">
                        <a:spcBef>
                          <a:spcPts val="120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8"/>
        <p:cNvGrpSpPr/>
        <p:nvPr/>
      </p:nvGrpSpPr>
      <p:grpSpPr>
        <a:xfrm>
          <a:off x="0" y="0"/>
          <a:ext cx="0" cy="0"/>
          <a:chOff x="0" y="0"/>
          <a:chExt cx="0" cy="0"/>
        </a:xfrm>
      </p:grpSpPr>
      <p:sp>
        <p:nvSpPr>
          <p:cNvPr id="289" name="Google Shape;289;p41"/>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290" name="Google Shape;290;p41"/>
          <p:cNvSpPr/>
          <p:nvPr/>
        </p:nvSpPr>
        <p:spPr>
          <a:xfrm>
            <a:off x="176022" y="178308"/>
            <a:ext cx="8791956" cy="4786884"/>
          </a:xfrm>
          <a:prstGeom prst="rect">
            <a:avLst/>
          </a:prstGeom>
          <a:noFill/>
          <a:ln w="9525" cap="sq"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1" name="Google Shape;291;p41"/>
          <p:cNvSpPr/>
          <p:nvPr/>
        </p:nvSpPr>
        <p:spPr>
          <a:xfrm rot="10800000">
            <a:off x="0" y="0"/>
            <a:ext cx="9144000" cy="5143500"/>
          </a:xfrm>
          <a:prstGeom prst="rect">
            <a:avLst/>
          </a:prstGeom>
          <a:blipFill rotWithShape="1">
            <a:blip r:embed="rId3">
              <a:alphaModFix amt="70000"/>
            </a:blip>
            <a:stretch>
              <a:fillRect/>
            </a:stretch>
          </a:blip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grpSp>
        <p:nvGrpSpPr>
          <p:cNvPr id="292" name="Google Shape;292;p41"/>
          <p:cNvGrpSpPr/>
          <p:nvPr/>
        </p:nvGrpSpPr>
        <p:grpSpPr>
          <a:xfrm>
            <a:off x="827485" y="1199378"/>
            <a:ext cx="6710363" cy="2646271"/>
            <a:chOff x="0" y="1120868"/>
            <a:chExt cx="8947150" cy="3528361"/>
          </a:xfrm>
        </p:grpSpPr>
        <p:sp>
          <p:nvSpPr>
            <p:cNvPr id="293" name="Google Shape;293;p41"/>
            <p:cNvSpPr/>
            <p:nvPr/>
          </p:nvSpPr>
          <p:spPr>
            <a:xfrm>
              <a:off x="0" y="1519388"/>
              <a:ext cx="8947150" cy="680400"/>
            </a:xfrm>
            <a:prstGeom prst="rect">
              <a:avLst/>
            </a:prstGeom>
            <a:solidFill>
              <a:schemeClr val="lt1">
                <a:alpha val="89803"/>
              </a:schemeClr>
            </a:solidFill>
            <a:ln w="12700" cap="flat" cmpd="sng">
              <a:solidFill>
                <a:srgbClr val="539E3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4" name="Google Shape;294;p41"/>
            <p:cNvSpPr/>
            <p:nvPr/>
          </p:nvSpPr>
          <p:spPr>
            <a:xfrm>
              <a:off x="447357" y="1120868"/>
              <a:ext cx="6263005" cy="797040"/>
            </a:xfrm>
            <a:prstGeom prst="roundRect">
              <a:avLst>
                <a:gd name="adj" fmla="val 16667"/>
              </a:avLst>
            </a:prstGeom>
            <a:solidFill>
              <a:srgbClr val="539E36">
                <a:alpha val="84705"/>
              </a:srgbClr>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5" name="Google Shape;295;p41"/>
            <p:cNvSpPr txBox="1"/>
            <p:nvPr/>
          </p:nvSpPr>
          <p:spPr>
            <a:xfrm>
              <a:off x="486265" y="1159776"/>
              <a:ext cx="6185189" cy="719224"/>
            </a:xfrm>
            <a:prstGeom prst="rect">
              <a:avLst/>
            </a:prstGeom>
            <a:noFill/>
            <a:ln>
              <a:noFill/>
            </a:ln>
          </p:spPr>
          <p:txBody>
            <a:bodyPr spcFirstLastPara="1" wrap="square" lIns="177550" tIns="0" rIns="177550" bIns="0" anchor="ctr" anchorCtr="0">
              <a:noAutofit/>
            </a:bodyPr>
            <a:lstStyle/>
            <a:p>
              <a:pPr marL="0" marR="0" lvl="0" indent="0" algn="l" rtl="0">
                <a:lnSpc>
                  <a:spcPct val="90000"/>
                </a:lnSpc>
                <a:spcBef>
                  <a:spcPts val="0"/>
                </a:spcBef>
                <a:spcAft>
                  <a:spcPts val="0"/>
                </a:spcAft>
                <a:buNone/>
              </a:pPr>
              <a:r>
                <a:rPr lang="es-419" sz="2000">
                  <a:solidFill>
                    <a:schemeClr val="lt1"/>
                  </a:solidFill>
                  <a:latin typeface="Century Gothic"/>
                  <a:ea typeface="Century Gothic"/>
                  <a:cs typeface="Century Gothic"/>
                  <a:sym typeface="Century Gothic"/>
                </a:rPr>
                <a:t>Ciclo escolar 2023-2024</a:t>
              </a:r>
              <a:endParaRPr sz="2000">
                <a:solidFill>
                  <a:schemeClr val="lt1"/>
                </a:solidFill>
                <a:latin typeface="Century Gothic"/>
                <a:ea typeface="Century Gothic"/>
                <a:cs typeface="Century Gothic"/>
                <a:sym typeface="Century Gothic"/>
              </a:endParaRPr>
            </a:p>
          </p:txBody>
        </p:sp>
        <p:sp>
          <p:nvSpPr>
            <p:cNvPr id="296" name="Google Shape;296;p41"/>
            <p:cNvSpPr/>
            <p:nvPr/>
          </p:nvSpPr>
          <p:spPr>
            <a:xfrm>
              <a:off x="0" y="2744108"/>
              <a:ext cx="8947150" cy="680400"/>
            </a:xfrm>
            <a:prstGeom prst="rect">
              <a:avLst/>
            </a:prstGeom>
            <a:solidFill>
              <a:schemeClr val="lt1">
                <a:alpha val="89803"/>
              </a:schemeClr>
            </a:solidFill>
            <a:ln w="12700" cap="flat" cmpd="sng">
              <a:solidFill>
                <a:srgbClr val="539E3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 name="Google Shape;297;p41"/>
            <p:cNvSpPr/>
            <p:nvPr/>
          </p:nvSpPr>
          <p:spPr>
            <a:xfrm>
              <a:off x="447357" y="2345589"/>
              <a:ext cx="6263005" cy="797040"/>
            </a:xfrm>
            <a:prstGeom prst="roundRect">
              <a:avLst>
                <a:gd name="adj" fmla="val 16667"/>
              </a:avLst>
            </a:prstGeom>
            <a:solidFill>
              <a:srgbClr val="539E36">
                <a:alpha val="84705"/>
              </a:srgbClr>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 name="Google Shape;298;p41"/>
            <p:cNvSpPr txBox="1"/>
            <p:nvPr/>
          </p:nvSpPr>
          <p:spPr>
            <a:xfrm>
              <a:off x="486265" y="2384497"/>
              <a:ext cx="6185189" cy="719224"/>
            </a:xfrm>
            <a:prstGeom prst="rect">
              <a:avLst/>
            </a:prstGeom>
            <a:noFill/>
            <a:ln>
              <a:noFill/>
            </a:ln>
          </p:spPr>
          <p:txBody>
            <a:bodyPr spcFirstLastPara="1" wrap="square" lIns="177550" tIns="0" rIns="177550" bIns="0" anchor="ctr" anchorCtr="0">
              <a:noAutofit/>
            </a:bodyPr>
            <a:lstStyle/>
            <a:p>
              <a:pPr marL="0" marR="0" lvl="0" indent="0" algn="l" rtl="0">
                <a:lnSpc>
                  <a:spcPct val="90000"/>
                </a:lnSpc>
                <a:spcBef>
                  <a:spcPts val="0"/>
                </a:spcBef>
                <a:spcAft>
                  <a:spcPts val="0"/>
                </a:spcAft>
                <a:buNone/>
              </a:pPr>
              <a:r>
                <a:rPr lang="es-419" sz="2000">
                  <a:solidFill>
                    <a:schemeClr val="lt1"/>
                  </a:solidFill>
                  <a:latin typeface="Century Gothic"/>
                  <a:ea typeface="Century Gothic"/>
                  <a:cs typeface="Century Gothic"/>
                  <a:sym typeface="Century Gothic"/>
                </a:rPr>
                <a:t>Fecha de inicio: 8 enero 2024</a:t>
              </a:r>
              <a:endParaRPr sz="2000">
                <a:solidFill>
                  <a:schemeClr val="lt1"/>
                </a:solidFill>
                <a:latin typeface="Century Gothic"/>
                <a:ea typeface="Century Gothic"/>
                <a:cs typeface="Century Gothic"/>
                <a:sym typeface="Century Gothic"/>
              </a:endParaRPr>
            </a:p>
          </p:txBody>
        </p:sp>
        <p:sp>
          <p:nvSpPr>
            <p:cNvPr id="299" name="Google Shape;299;p41"/>
            <p:cNvSpPr/>
            <p:nvPr/>
          </p:nvSpPr>
          <p:spPr>
            <a:xfrm>
              <a:off x="0" y="3968829"/>
              <a:ext cx="8947150" cy="680400"/>
            </a:xfrm>
            <a:prstGeom prst="rect">
              <a:avLst/>
            </a:prstGeom>
            <a:solidFill>
              <a:schemeClr val="lt1">
                <a:alpha val="89803"/>
              </a:schemeClr>
            </a:solidFill>
            <a:ln w="12700" cap="flat" cmpd="sng">
              <a:solidFill>
                <a:srgbClr val="539E3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 name="Google Shape;300;p41"/>
            <p:cNvSpPr/>
            <p:nvPr/>
          </p:nvSpPr>
          <p:spPr>
            <a:xfrm>
              <a:off x="447357" y="3570309"/>
              <a:ext cx="6263005" cy="797040"/>
            </a:xfrm>
            <a:prstGeom prst="roundRect">
              <a:avLst>
                <a:gd name="adj" fmla="val 16667"/>
              </a:avLst>
            </a:prstGeom>
            <a:solidFill>
              <a:srgbClr val="539E36">
                <a:alpha val="84705"/>
              </a:srgbClr>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41"/>
            <p:cNvSpPr txBox="1"/>
            <p:nvPr/>
          </p:nvSpPr>
          <p:spPr>
            <a:xfrm>
              <a:off x="486265" y="3609217"/>
              <a:ext cx="6185189" cy="719224"/>
            </a:xfrm>
            <a:prstGeom prst="rect">
              <a:avLst/>
            </a:prstGeom>
            <a:noFill/>
            <a:ln>
              <a:noFill/>
            </a:ln>
          </p:spPr>
          <p:txBody>
            <a:bodyPr spcFirstLastPara="1" wrap="square" lIns="177550" tIns="0" rIns="177550" bIns="0" anchor="ctr" anchorCtr="0">
              <a:noAutofit/>
            </a:bodyPr>
            <a:lstStyle/>
            <a:p>
              <a:pPr marL="0" marR="0" lvl="0" indent="0" algn="l" rtl="0">
                <a:lnSpc>
                  <a:spcPct val="90000"/>
                </a:lnSpc>
                <a:spcBef>
                  <a:spcPts val="0"/>
                </a:spcBef>
                <a:spcAft>
                  <a:spcPts val="0"/>
                </a:spcAft>
                <a:buNone/>
              </a:pPr>
              <a:r>
                <a:rPr lang="es-419" sz="2000">
                  <a:solidFill>
                    <a:schemeClr val="lt1"/>
                  </a:solidFill>
                  <a:latin typeface="Century Gothic"/>
                  <a:ea typeface="Century Gothic"/>
                  <a:cs typeface="Century Gothic"/>
                  <a:sym typeface="Century Gothic"/>
                </a:rPr>
                <a:t>Fecha de Término: 2 febrero 2024</a:t>
              </a:r>
              <a:endParaRPr sz="2000">
                <a:solidFill>
                  <a:schemeClr val="lt1"/>
                </a:solidFill>
                <a:latin typeface="Century Gothic"/>
                <a:ea typeface="Century Gothic"/>
                <a:cs typeface="Century Gothic"/>
                <a:sym typeface="Century Gothic"/>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2"/>
          <p:cNvPicPr preferRelativeResize="0"/>
          <p:nvPr/>
        </p:nvPicPr>
        <p:blipFill rotWithShape="1">
          <a:blip r:embed="rId3">
            <a:alphaModFix/>
          </a:blip>
          <a:srcRect/>
          <a:stretch/>
        </p:blipFill>
        <p:spPr>
          <a:xfrm>
            <a:off x="199504" y="162098"/>
            <a:ext cx="8790708" cy="4812107"/>
          </a:xfrm>
          <a:prstGeom prst="rect">
            <a:avLst/>
          </a:prstGeom>
          <a:noFill/>
          <a:ln>
            <a:noFill/>
          </a:ln>
        </p:spPr>
      </p:pic>
      <p:sp>
        <p:nvSpPr>
          <p:cNvPr id="308" name="Google Shape;308;p42"/>
          <p:cNvSpPr/>
          <p:nvPr/>
        </p:nvSpPr>
        <p:spPr>
          <a:xfrm>
            <a:off x="4748258" y="569411"/>
            <a:ext cx="3768131" cy="665029"/>
          </a:xfrm>
          <a:prstGeom prst="rect">
            <a:avLst/>
          </a:prstGeom>
          <a:solidFill>
            <a:schemeClr val="dk2">
              <a:alpha val="69803"/>
            </a:schemeClr>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09" name="Google Shape;309;p42"/>
          <p:cNvSpPr txBox="1">
            <a:spLocks noGrp="1"/>
          </p:cNvSpPr>
          <p:nvPr>
            <p:ph type="title"/>
          </p:nvPr>
        </p:nvSpPr>
        <p:spPr>
          <a:xfrm>
            <a:off x="4748257" y="569411"/>
            <a:ext cx="3608111" cy="665029"/>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Century Gothic"/>
              <a:buNone/>
            </a:pPr>
            <a:r>
              <a:rPr lang="es-419" sz="3300"/>
              <a:t>Justificación</a:t>
            </a:r>
            <a:endParaRPr sz="3300"/>
          </a:p>
        </p:txBody>
      </p:sp>
      <p:pic>
        <p:nvPicPr>
          <p:cNvPr id="310" name="Google Shape;310;p42"/>
          <p:cNvPicPr preferRelativeResize="0"/>
          <p:nvPr/>
        </p:nvPicPr>
        <p:blipFill rotWithShape="1">
          <a:blip r:embed="rId4">
            <a:alphaModFix/>
          </a:blip>
          <a:srcRect l="-2270" t="-3570" r="2269" b="3569"/>
          <a:stretch/>
        </p:blipFill>
        <p:spPr>
          <a:xfrm>
            <a:off x="4025300" y="1474475"/>
            <a:ext cx="4683274" cy="3050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p:nvPr/>
        </p:nvSpPr>
        <p:spPr>
          <a:xfrm>
            <a:off x="0" y="0"/>
            <a:ext cx="9144000" cy="51435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pic>
        <p:nvPicPr>
          <p:cNvPr id="317" name="Google Shape;317;p43"/>
          <p:cNvPicPr preferRelativeResize="0"/>
          <p:nvPr/>
        </p:nvPicPr>
        <p:blipFill rotWithShape="1">
          <a:blip r:embed="rId4">
            <a:alphaModFix/>
          </a:blip>
          <a:srcRect/>
          <a:stretch/>
        </p:blipFill>
        <p:spPr>
          <a:xfrm>
            <a:off x="3490628" y="484451"/>
            <a:ext cx="5180525" cy="4174598"/>
          </a:xfrm>
          <a:prstGeom prst="rect">
            <a:avLst/>
          </a:prstGeom>
          <a:solidFill>
            <a:schemeClr val="accent1">
              <a:alpha val="69803"/>
            </a:schemeClr>
          </a:solidFill>
          <a:ln>
            <a:noFill/>
          </a:ln>
        </p:spPr>
      </p:pic>
      <p:pic>
        <p:nvPicPr>
          <p:cNvPr id="318" name="Google Shape;318;p43"/>
          <p:cNvPicPr preferRelativeResize="0"/>
          <p:nvPr/>
        </p:nvPicPr>
        <p:blipFill rotWithShape="1">
          <a:blip r:embed="rId5">
            <a:alphaModFix/>
          </a:blip>
          <a:srcRect/>
          <a:stretch/>
        </p:blipFill>
        <p:spPr>
          <a:xfrm>
            <a:off x="3609511" y="605620"/>
            <a:ext cx="4942760" cy="3932261"/>
          </a:xfrm>
          <a:prstGeom prst="rect">
            <a:avLst/>
          </a:prstGeom>
          <a:noFill/>
          <a:ln w="9525" cap="flat" cmpd="sng">
            <a:solidFill>
              <a:srgbClr val="595959"/>
            </a:solidFill>
            <a:prstDash val="solid"/>
            <a:round/>
            <a:headEnd type="none" w="sm" len="sm"/>
            <a:tailEnd type="none" w="sm" len="sm"/>
          </a:ln>
        </p:spPr>
      </p:pic>
      <p:sp>
        <p:nvSpPr>
          <p:cNvPr id="319" name="Google Shape;319;p43"/>
          <p:cNvSpPr/>
          <p:nvPr/>
        </p:nvSpPr>
        <p:spPr>
          <a:xfrm>
            <a:off x="0" y="0"/>
            <a:ext cx="301699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20" name="Google Shape;320;p43"/>
          <p:cNvSpPr/>
          <p:nvPr/>
        </p:nvSpPr>
        <p:spPr>
          <a:xfrm>
            <a:off x="530993" y="2029293"/>
            <a:ext cx="1933463" cy="108491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Objetivo</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General</a:t>
            </a:r>
            <a:endParaRPr sz="3300" b="0" i="0" u="none" strike="noStrike" cap="none">
              <a:solidFill>
                <a:srgbClr val="F2F2F2"/>
              </a:solidFill>
              <a:latin typeface="Century Gothic"/>
              <a:ea typeface="Century Gothic"/>
              <a:cs typeface="Century Gothic"/>
              <a:sym typeface="Century Gothic"/>
            </a:endParaRPr>
          </a:p>
        </p:txBody>
      </p:sp>
      <p:sp>
        <p:nvSpPr>
          <p:cNvPr id="321" name="Google Shape;321;p43"/>
          <p:cNvSpPr/>
          <p:nvPr/>
        </p:nvSpPr>
        <p:spPr>
          <a:xfrm>
            <a:off x="3609500" y="1059800"/>
            <a:ext cx="4572000" cy="3372000"/>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0"/>
              </a:spcBef>
              <a:spcAft>
                <a:spcPts val="0"/>
              </a:spcAft>
              <a:buClr>
                <a:schemeClr val="dk1"/>
              </a:buClr>
              <a:buSzPts val="2400"/>
              <a:buFont typeface="Century Gothic"/>
              <a:buChar char="●"/>
            </a:pPr>
            <a:r>
              <a:rPr lang="es-419" sz="2400" b="0" i="0" u="none" strike="noStrike" cap="none">
                <a:solidFill>
                  <a:schemeClr val="dk1"/>
                </a:solidFill>
                <a:latin typeface="Century Gothic"/>
                <a:ea typeface="Century Gothic"/>
                <a:cs typeface="Century Gothic"/>
                <a:sym typeface="Century Gothic"/>
              </a:rPr>
              <a:t>Crear f</a:t>
            </a:r>
            <a:r>
              <a:rPr lang="es-419" sz="2400">
                <a:solidFill>
                  <a:schemeClr val="dk1"/>
                </a:solidFill>
                <a:latin typeface="Century Gothic"/>
                <a:ea typeface="Century Gothic"/>
                <a:cs typeface="Century Gothic"/>
                <a:sym typeface="Century Gothic"/>
              </a:rPr>
              <a:t>ó</a:t>
            </a:r>
            <a:r>
              <a:rPr lang="es-419" sz="2400" b="0" i="0" u="none" strike="noStrike" cap="none">
                <a:solidFill>
                  <a:schemeClr val="dk1"/>
                </a:solidFill>
                <a:latin typeface="Century Gothic"/>
                <a:ea typeface="Century Gothic"/>
                <a:cs typeface="Century Gothic"/>
                <a:sym typeface="Century Gothic"/>
              </a:rPr>
              <a:t>lder</a:t>
            </a:r>
            <a:r>
              <a:rPr lang="es-419" sz="2400">
                <a:solidFill>
                  <a:schemeClr val="dk1"/>
                </a:solidFill>
                <a:latin typeface="Century Gothic"/>
                <a:ea typeface="Century Gothic"/>
                <a:cs typeface="Century Gothic"/>
                <a:sym typeface="Century Gothic"/>
              </a:rPr>
              <a:t>es </a:t>
            </a:r>
            <a:r>
              <a:rPr lang="es-419" sz="2400" b="0" i="0" u="none" strike="noStrike" cap="none">
                <a:solidFill>
                  <a:schemeClr val="dk1"/>
                </a:solidFill>
                <a:latin typeface="Century Gothic"/>
                <a:ea typeface="Century Gothic"/>
                <a:cs typeface="Century Gothic"/>
                <a:sym typeface="Century Gothic"/>
              </a:rPr>
              <a:t>ecológicos, a partir del reciclado de papel bond (hojas usadas de cuadernos, trabajos y </a:t>
            </a:r>
            <a:r>
              <a:rPr lang="es-419" sz="2400">
                <a:solidFill>
                  <a:schemeClr val="dk1"/>
                </a:solidFill>
                <a:latin typeface="Century Gothic"/>
                <a:ea typeface="Century Gothic"/>
                <a:cs typeface="Century Gothic"/>
                <a:sym typeface="Century Gothic"/>
              </a:rPr>
              <a:t>láminas</a:t>
            </a:r>
            <a:r>
              <a:rPr lang="es-419" sz="2400" b="0" i="0" u="none" strike="noStrike" cap="none">
                <a:solidFill>
                  <a:schemeClr val="dk1"/>
                </a:solidFill>
                <a:latin typeface="Century Gothic"/>
                <a:ea typeface="Century Gothic"/>
                <a:cs typeface="Century Gothic"/>
                <a:sym typeface="Century Gothic"/>
              </a:rPr>
              <a:t> de exposiciones), para disminuir los desechos </a:t>
            </a:r>
            <a:r>
              <a:rPr lang="es-419" sz="2400">
                <a:solidFill>
                  <a:schemeClr val="dk1"/>
                </a:solidFill>
                <a:latin typeface="Century Gothic"/>
                <a:ea typeface="Century Gothic"/>
                <a:cs typeface="Century Gothic"/>
                <a:sym typeface="Century Gothic"/>
              </a:rPr>
              <a:t>de este tipo</a:t>
            </a:r>
            <a:r>
              <a:rPr lang="es-419" sz="2400" b="0" i="0" u="none" strike="noStrike" cap="none">
                <a:solidFill>
                  <a:schemeClr val="dk1"/>
                </a:solidFill>
                <a:latin typeface="Century Gothic"/>
                <a:ea typeface="Century Gothic"/>
                <a:cs typeface="Century Gothic"/>
                <a:sym typeface="Century Gothic"/>
              </a:rPr>
              <a:t> en la Escuela Preparatoria M</a:t>
            </a:r>
            <a:r>
              <a:rPr lang="es-419" sz="2400">
                <a:solidFill>
                  <a:schemeClr val="dk1"/>
                </a:solidFill>
                <a:latin typeface="Century Gothic"/>
                <a:ea typeface="Century Gothic"/>
                <a:cs typeface="Century Gothic"/>
                <a:sym typeface="Century Gothic"/>
              </a:rPr>
              <a:t>ixta </a:t>
            </a:r>
            <a:r>
              <a:rPr lang="es-419" sz="2400" b="0" i="0" u="none" strike="noStrike" cap="none">
                <a:solidFill>
                  <a:schemeClr val="dk1"/>
                </a:solidFill>
                <a:latin typeface="Century Gothic"/>
                <a:ea typeface="Century Gothic"/>
                <a:cs typeface="Century Gothic"/>
                <a:sym typeface="Century Gothic"/>
              </a:rPr>
              <a:t>Nezahualcóyotl.</a:t>
            </a:r>
            <a:endParaRPr sz="2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aphicFrame>
        <p:nvGraphicFramePr>
          <p:cNvPr id="326" name="Google Shape;326;p44"/>
          <p:cNvGraphicFramePr/>
          <p:nvPr/>
        </p:nvGraphicFramePr>
        <p:xfrm>
          <a:off x="-4" y="-4"/>
          <a:ext cx="9144025" cy="5808740"/>
        </p:xfrm>
        <a:graphic>
          <a:graphicData uri="http://schemas.openxmlformats.org/drawingml/2006/table">
            <a:tbl>
              <a:tblPr firstRow="1" bandRow="1">
                <a:noFill/>
                <a:tableStyleId>{2C703DC1-BAC3-479A-9E29-2611E374E5AB}</a:tableStyleId>
              </a:tblPr>
              <a:tblGrid>
                <a:gridCol w="1115325">
                  <a:extLst>
                    <a:ext uri="{9D8B030D-6E8A-4147-A177-3AD203B41FA5}">
                      <a16:colId xmlns:a16="http://schemas.microsoft.com/office/drawing/2014/main" val="20000"/>
                    </a:ext>
                  </a:extLst>
                </a:gridCol>
                <a:gridCol w="1543950">
                  <a:extLst>
                    <a:ext uri="{9D8B030D-6E8A-4147-A177-3AD203B41FA5}">
                      <a16:colId xmlns:a16="http://schemas.microsoft.com/office/drawing/2014/main" val="20001"/>
                    </a:ext>
                  </a:extLst>
                </a:gridCol>
                <a:gridCol w="1613700">
                  <a:extLst>
                    <a:ext uri="{9D8B030D-6E8A-4147-A177-3AD203B41FA5}">
                      <a16:colId xmlns:a16="http://schemas.microsoft.com/office/drawing/2014/main" val="20002"/>
                    </a:ext>
                  </a:extLst>
                </a:gridCol>
                <a:gridCol w="182305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19425">
                <a:tc gridSpan="5">
                  <a:txBody>
                    <a:bodyPr/>
                    <a:lstStyle/>
                    <a:p>
                      <a:pPr marL="0" lvl="0" indent="0" algn="ctr" rtl="0">
                        <a:spcBef>
                          <a:spcPts val="0"/>
                        </a:spcBef>
                        <a:spcAft>
                          <a:spcPts val="0"/>
                        </a:spcAft>
                        <a:buClr>
                          <a:schemeClr val="dk1"/>
                        </a:buClr>
                        <a:buFont typeface="Arial"/>
                        <a:buNone/>
                      </a:pPr>
                      <a:r>
                        <a:rPr lang="es-419" sz="2800" i="1">
                          <a:solidFill>
                            <a:srgbClr val="F2F2F2"/>
                          </a:solidFill>
                        </a:rPr>
                        <a:t>Transformando el  papel </a:t>
                      </a:r>
                      <a:endParaRPr sz="2800" i="1">
                        <a:solidFill>
                          <a:srgbClr val="F2F2F2"/>
                        </a:solidFill>
                      </a:endParaRPr>
                    </a:p>
                    <a:p>
                      <a:pPr marL="0" marR="0" lvl="0" indent="0" algn="ctr" rtl="0">
                        <a:spcBef>
                          <a:spcPts val="0"/>
                        </a:spcBef>
                        <a:spcAft>
                          <a:spcPts val="0"/>
                        </a:spcAft>
                        <a:buNone/>
                      </a:pPr>
                      <a:endParaRPr sz="1100">
                        <a:solidFill>
                          <a:schemeClr val="dk1"/>
                        </a:solidFill>
                      </a:endParaRPr>
                    </a:p>
                  </a:txBody>
                  <a:tcPr marL="68600" marR="68600" marT="34300" marB="34300" anchor="ctr">
                    <a:solidFill>
                      <a:srgbClr val="76A5A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marL="0" lvl="0" indent="0" algn="ctr" rtl="0">
                        <a:spcBef>
                          <a:spcPts val="0"/>
                        </a:spcBef>
                        <a:spcAft>
                          <a:spcPts val="0"/>
                        </a:spcAft>
                        <a:buNone/>
                      </a:pPr>
                      <a:endParaRPr sz="2800" i="1">
                        <a:solidFill>
                          <a:srgbClr val="F2F2F2"/>
                        </a:solidFill>
                      </a:endParaRPr>
                    </a:p>
                  </a:txBody>
                  <a:tcPr marL="68600" marR="68600" marT="34300" marB="34300" anchor="ctr">
                    <a:solidFill>
                      <a:srgbClr val="76A5AF"/>
                    </a:solidFill>
                  </a:tcPr>
                </a:tc>
                <a:extLst>
                  <a:ext uri="{0D108BD9-81ED-4DB2-BD59-A6C34878D82A}">
                    <a16:rowId xmlns:a16="http://schemas.microsoft.com/office/drawing/2014/main" val="10000"/>
                  </a:ext>
                </a:extLst>
              </a:tr>
              <a:tr h="764375">
                <a:tc>
                  <a:txBody>
                    <a:bodyPr/>
                    <a:lstStyle/>
                    <a:p>
                      <a:pPr marL="0" marR="0" lvl="0" indent="0" algn="ctr" rtl="0">
                        <a:spcBef>
                          <a:spcPts val="0"/>
                        </a:spcBef>
                        <a:spcAft>
                          <a:spcPts val="0"/>
                        </a:spcAft>
                        <a:buNone/>
                      </a:pPr>
                      <a:r>
                        <a:rPr lang="es-419" sz="1100">
                          <a:solidFill>
                            <a:schemeClr val="dk1"/>
                          </a:solidFill>
                        </a:rPr>
                        <a:t>Objetivo </a:t>
                      </a:r>
                      <a:endParaRPr sz="1100">
                        <a:solidFill>
                          <a:schemeClr val="dk1"/>
                        </a:solidFill>
                      </a:endParaRPr>
                    </a:p>
                  </a:txBody>
                  <a:tcPr marL="68600" marR="68600" marT="34300" marB="34300" anchor="ctr">
                    <a:solidFill>
                      <a:srgbClr val="FFD966"/>
                    </a:solidFill>
                  </a:tcPr>
                </a:tc>
                <a:tc gridSpan="5">
                  <a:txBody>
                    <a:bodyPr/>
                    <a:lstStyle/>
                    <a:p>
                      <a:pPr marL="0" lvl="0" indent="0" algn="l" rtl="0">
                        <a:spcBef>
                          <a:spcPts val="0"/>
                        </a:spcBef>
                        <a:spcAft>
                          <a:spcPts val="0"/>
                        </a:spcAft>
                        <a:buNone/>
                      </a:pPr>
                      <a:r>
                        <a:rPr lang="es-419" sz="1200">
                          <a:solidFill>
                            <a:schemeClr val="dk1"/>
                          </a:solidFill>
                          <a:latin typeface="Century Gothic"/>
                          <a:ea typeface="Century Gothic"/>
                          <a:cs typeface="Century Gothic"/>
                          <a:sym typeface="Century Gothic"/>
                        </a:rPr>
                        <a:t>Crear fólderes ecológicos, a partir del reciclado de papel bond (hojas usadas de cuadernos, trabajos y laminas de exposiciones), para disminuir los desechos de este tipo en la Escuela Preparatoria Mixta Nezahualcóyotl.</a:t>
                      </a:r>
                      <a:endParaRPr sz="12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100">
                        <a:solidFill>
                          <a:schemeClr val="dk1"/>
                        </a:solidFill>
                        <a:latin typeface="Century Gothic"/>
                        <a:ea typeface="Century Gothic"/>
                        <a:cs typeface="Century Gothic"/>
                        <a:sym typeface="Century Gothic"/>
                      </a:endParaRPr>
                    </a:p>
                  </a:txBody>
                  <a:tcPr marL="68600" marR="68600" marT="34300" marB="34300" anchor="ctr">
                    <a:solidFill>
                      <a:srgbClr val="FFD96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305675">
                <a:tc>
                  <a:txBody>
                    <a:bodyPr/>
                    <a:lstStyle/>
                    <a:p>
                      <a:pPr marL="0" marR="0" lvl="0" indent="0" algn="ctr" rtl="0">
                        <a:spcBef>
                          <a:spcPts val="0"/>
                        </a:spcBef>
                        <a:spcAft>
                          <a:spcPts val="0"/>
                        </a:spcAft>
                        <a:buNone/>
                      </a:pPr>
                      <a:r>
                        <a:rPr lang="es-419" sz="1100">
                          <a:solidFill>
                            <a:schemeClr val="dk1"/>
                          </a:solidFill>
                        </a:rPr>
                        <a:t>MATERIA </a:t>
                      </a:r>
                      <a:endParaRPr sz="1100">
                        <a:solidFill>
                          <a:schemeClr val="dk1"/>
                        </a:solidFill>
                      </a:endParaRPr>
                    </a:p>
                  </a:txBody>
                  <a:tcPr marL="68600" marR="68600" marT="34300" marB="34300" anchor="ctr">
                    <a:solidFill>
                      <a:schemeClr val="accent1"/>
                    </a:solidFill>
                  </a:tcPr>
                </a:tc>
                <a:tc>
                  <a:txBody>
                    <a:bodyPr/>
                    <a:lstStyle/>
                    <a:p>
                      <a:pPr marL="0" marR="0" lvl="0" indent="0" algn="ctr" rtl="0">
                        <a:spcBef>
                          <a:spcPts val="0"/>
                        </a:spcBef>
                        <a:spcAft>
                          <a:spcPts val="0"/>
                        </a:spcAft>
                        <a:buNone/>
                      </a:pPr>
                      <a:r>
                        <a:rPr lang="es-419" sz="1100"/>
                        <a:t>Fisica III</a:t>
                      </a:r>
                      <a:endParaRPr sz="1100"/>
                    </a:p>
                  </a:txBody>
                  <a:tcPr marL="68600" marR="68600" marT="34300" marB="34300" anchor="ctr">
                    <a:solidFill>
                      <a:schemeClr val="accent1"/>
                    </a:solidFill>
                  </a:tcPr>
                </a:tc>
                <a:tc>
                  <a:txBody>
                    <a:bodyPr/>
                    <a:lstStyle/>
                    <a:p>
                      <a:pPr marL="0" marR="0" lvl="0" indent="0" algn="ctr" rtl="0">
                        <a:spcBef>
                          <a:spcPts val="0"/>
                        </a:spcBef>
                        <a:spcAft>
                          <a:spcPts val="0"/>
                        </a:spcAft>
                        <a:buNone/>
                      </a:pPr>
                      <a:r>
                        <a:rPr lang="es-419" sz="1100"/>
                        <a:t>Geografía </a:t>
                      </a:r>
                      <a:endParaRPr sz="1100"/>
                    </a:p>
                  </a:txBody>
                  <a:tcPr marL="68600" marR="68600" marT="34300" marB="34300" anchor="ctr">
                    <a:solidFill>
                      <a:schemeClr val="accent1"/>
                    </a:solidFill>
                  </a:tcPr>
                </a:tc>
                <a:tc>
                  <a:txBody>
                    <a:bodyPr/>
                    <a:lstStyle/>
                    <a:p>
                      <a:pPr marL="0" marR="0" lvl="0" indent="0" algn="ctr" rtl="0">
                        <a:spcBef>
                          <a:spcPts val="0"/>
                        </a:spcBef>
                        <a:spcAft>
                          <a:spcPts val="0"/>
                        </a:spcAft>
                        <a:buNone/>
                      </a:pPr>
                      <a:r>
                        <a:rPr lang="es-419" sz="1100"/>
                        <a:t>Historia </a:t>
                      </a:r>
                      <a:endParaRPr sz="1100"/>
                    </a:p>
                  </a:txBody>
                  <a:tcPr marL="68600" marR="68600" marT="34300" marB="34300" anchor="ctr">
                    <a:solidFill>
                      <a:schemeClr val="accent1"/>
                    </a:solidFill>
                  </a:tcPr>
                </a:tc>
                <a:tc>
                  <a:txBody>
                    <a:bodyPr/>
                    <a:lstStyle/>
                    <a:p>
                      <a:pPr marL="0" marR="0" lvl="0" indent="0" algn="ctr" rtl="0">
                        <a:spcBef>
                          <a:spcPts val="0"/>
                        </a:spcBef>
                        <a:spcAft>
                          <a:spcPts val="0"/>
                        </a:spcAft>
                        <a:buNone/>
                      </a:pPr>
                      <a:r>
                        <a:rPr lang="es-419" sz="1100"/>
                        <a:t>Lengua Española </a:t>
                      </a:r>
                      <a:endParaRPr sz="1100"/>
                    </a:p>
                  </a:txBody>
                  <a:tcPr marL="68600" marR="68600" marT="34300" marB="34300" anchor="ctr">
                    <a:solidFill>
                      <a:schemeClr val="accent1"/>
                    </a:solidFill>
                  </a:tcPr>
                </a:tc>
                <a:tc>
                  <a:txBody>
                    <a:bodyPr/>
                    <a:lstStyle/>
                    <a:p>
                      <a:pPr marL="0" marR="0" lvl="0" indent="0" algn="ctr" rtl="0">
                        <a:spcBef>
                          <a:spcPts val="0"/>
                        </a:spcBef>
                        <a:spcAft>
                          <a:spcPts val="0"/>
                        </a:spcAft>
                        <a:buNone/>
                      </a:pPr>
                      <a:r>
                        <a:rPr lang="es-419" sz="1100"/>
                        <a:t>Orientación Educativa IV</a:t>
                      </a:r>
                      <a:endParaRPr sz="1100"/>
                    </a:p>
                  </a:txBody>
                  <a:tcPr marL="68600" marR="68600" marT="34300" marB="34300" anchor="ctr">
                    <a:solidFill>
                      <a:schemeClr val="accent1"/>
                    </a:solidFill>
                  </a:tcPr>
                </a:tc>
                <a:extLst>
                  <a:ext uri="{0D108BD9-81ED-4DB2-BD59-A6C34878D82A}">
                    <a16:rowId xmlns:a16="http://schemas.microsoft.com/office/drawing/2014/main" val="10002"/>
                  </a:ext>
                </a:extLst>
              </a:tr>
              <a:tr h="870900">
                <a:tc>
                  <a:txBody>
                    <a:bodyPr/>
                    <a:lstStyle/>
                    <a:p>
                      <a:pPr marL="0" marR="0" lvl="0" indent="0" algn="ctr" rtl="0">
                        <a:spcBef>
                          <a:spcPts val="0"/>
                        </a:spcBef>
                        <a:spcAft>
                          <a:spcPts val="0"/>
                        </a:spcAft>
                        <a:buNone/>
                      </a:pPr>
                      <a:r>
                        <a:rPr lang="es-419" sz="1100" b="1"/>
                        <a:t>UNIDAD </a:t>
                      </a:r>
                      <a:endParaRPr sz="1100" b="1"/>
                    </a:p>
                  </a:txBody>
                  <a:tcPr marL="68600" marR="68600" marT="34300" marB="34300" anchor="ctr">
                    <a:solidFill>
                      <a:srgbClr val="86A794"/>
                    </a:solidFill>
                  </a:tcPr>
                </a:tc>
                <a:tc>
                  <a:txBody>
                    <a:bodyPr/>
                    <a:lstStyle/>
                    <a:p>
                      <a:pPr marL="0" marR="0" lvl="0" indent="0" algn="l" rtl="0">
                        <a:lnSpc>
                          <a:spcPct val="100000"/>
                        </a:lnSpc>
                        <a:spcBef>
                          <a:spcPts val="0"/>
                        </a:spcBef>
                        <a:spcAft>
                          <a:spcPts val="0"/>
                        </a:spcAft>
                        <a:buClr>
                          <a:schemeClr val="lt1"/>
                        </a:buClr>
                        <a:buSzPts val="1100"/>
                        <a:buFont typeface="Century Gothic"/>
                        <a:buNone/>
                      </a:pPr>
                      <a:r>
                        <a:rPr lang="es-419" sz="1100"/>
                        <a:t>Unidad II. </a:t>
                      </a:r>
                      <a:endParaRPr sz="1100"/>
                    </a:p>
                    <a:p>
                      <a:pPr marL="0" marR="0" lvl="0" indent="0" algn="l" rtl="0">
                        <a:lnSpc>
                          <a:spcPct val="100000"/>
                        </a:lnSpc>
                        <a:spcBef>
                          <a:spcPts val="0"/>
                        </a:spcBef>
                        <a:spcAft>
                          <a:spcPts val="0"/>
                        </a:spcAft>
                        <a:buClr>
                          <a:schemeClr val="lt1"/>
                        </a:buClr>
                        <a:buSzPts val="1100"/>
                        <a:buFont typeface="Century Gothic"/>
                        <a:buNone/>
                      </a:pPr>
                      <a:r>
                        <a:rPr lang="es-419" sz="1100"/>
                        <a:t>Generación de energía eléctrica </a:t>
                      </a:r>
                      <a:endParaRPr sz="1100"/>
                    </a:p>
                    <a:p>
                      <a:pPr marL="0" marR="0" lvl="0" indent="0" algn="l" rtl="0">
                        <a:spcBef>
                          <a:spcPts val="0"/>
                        </a:spcBef>
                        <a:spcAft>
                          <a:spcPts val="0"/>
                        </a:spcAft>
                        <a:buNone/>
                      </a:pPr>
                      <a:endParaRPr sz="1100"/>
                    </a:p>
                  </a:txBody>
                  <a:tcPr marL="68600" marR="68600" marT="34300" marB="34300">
                    <a:solidFill>
                      <a:srgbClr val="86A794"/>
                    </a:solidFill>
                  </a:tcPr>
                </a:tc>
                <a:tc>
                  <a:txBody>
                    <a:bodyPr/>
                    <a:lstStyle/>
                    <a:p>
                      <a:pPr marL="0" marR="0" lvl="0" indent="0" algn="l" rtl="0">
                        <a:spcBef>
                          <a:spcPts val="0"/>
                        </a:spcBef>
                        <a:spcAft>
                          <a:spcPts val="0"/>
                        </a:spcAft>
                        <a:buNone/>
                      </a:pPr>
                      <a:r>
                        <a:rPr lang="es-419" sz="1100"/>
                        <a:t>Disponibilidad de recursos naturales y sus procesos de formación</a:t>
                      </a:r>
                      <a:endParaRPr sz="1100"/>
                    </a:p>
                  </a:txBody>
                  <a:tcPr marL="68600" marR="68600" marT="34300" marB="34300">
                    <a:solidFill>
                      <a:srgbClr val="86A794"/>
                    </a:solidFill>
                  </a:tcPr>
                </a:tc>
                <a:tc>
                  <a:txBody>
                    <a:bodyPr/>
                    <a:lstStyle/>
                    <a:p>
                      <a:pPr marL="0" marR="0" lvl="0" indent="0" algn="l" rtl="0">
                        <a:spcBef>
                          <a:spcPts val="0"/>
                        </a:spcBef>
                        <a:spcAft>
                          <a:spcPts val="0"/>
                        </a:spcAft>
                        <a:buNone/>
                      </a:pPr>
                      <a:r>
                        <a:rPr lang="es-419" sz="1100"/>
                        <a:t>Unidad I. </a:t>
                      </a:r>
                      <a:endParaRPr sz="1100"/>
                    </a:p>
                    <a:p>
                      <a:pPr marL="0" marR="0" lvl="0" indent="0" algn="l" rtl="0">
                        <a:spcBef>
                          <a:spcPts val="0"/>
                        </a:spcBef>
                        <a:spcAft>
                          <a:spcPts val="0"/>
                        </a:spcAft>
                        <a:buNone/>
                      </a:pPr>
                      <a:r>
                        <a:rPr lang="es-419" sz="1100"/>
                        <a:t>La industrialización y sus repercusiones en el mundo contemporáneo </a:t>
                      </a:r>
                      <a:endParaRPr sz="1100"/>
                    </a:p>
                  </a:txBody>
                  <a:tcPr marL="68600" marR="68600" marT="34300" marB="34300">
                    <a:solidFill>
                      <a:srgbClr val="86A794"/>
                    </a:solidFill>
                  </a:tcPr>
                </a:tc>
                <a:tc>
                  <a:txBody>
                    <a:bodyPr/>
                    <a:lstStyle/>
                    <a:p>
                      <a:pPr marL="0" marR="0" lvl="0" indent="0" algn="l" rtl="0">
                        <a:spcBef>
                          <a:spcPts val="0"/>
                        </a:spcBef>
                        <a:spcAft>
                          <a:spcPts val="0"/>
                        </a:spcAft>
                        <a:buNone/>
                      </a:pPr>
                      <a:r>
                        <a:rPr lang="es-419" sz="1100"/>
                        <a:t>Unidad III </a:t>
                      </a:r>
                      <a:endParaRPr sz="1100"/>
                    </a:p>
                    <a:p>
                      <a:pPr marL="0" marR="0" lvl="0" indent="0" algn="l" rtl="0">
                        <a:spcBef>
                          <a:spcPts val="0"/>
                        </a:spcBef>
                        <a:spcAft>
                          <a:spcPts val="0"/>
                        </a:spcAft>
                        <a:buNone/>
                      </a:pPr>
                      <a:r>
                        <a:rPr lang="es-419" sz="1100"/>
                        <a:t>Investigar e informar: la monografía </a:t>
                      </a:r>
                      <a:endParaRPr sz="1100"/>
                    </a:p>
                  </a:txBody>
                  <a:tcPr marL="68600" marR="68600" marT="34300" marB="34300">
                    <a:solidFill>
                      <a:srgbClr val="86A794"/>
                    </a:solidFill>
                  </a:tcPr>
                </a:tc>
                <a:tc>
                  <a:txBody>
                    <a:bodyPr/>
                    <a:lstStyle/>
                    <a:p>
                      <a:pPr marL="0" marR="0" lvl="0" indent="0" algn="l" rtl="0">
                        <a:spcBef>
                          <a:spcPts val="0"/>
                        </a:spcBef>
                        <a:spcAft>
                          <a:spcPts val="0"/>
                        </a:spcAft>
                        <a:buNone/>
                      </a:pPr>
                      <a:r>
                        <a:rPr lang="es-419" sz="1100"/>
                        <a:t>Unidad II.</a:t>
                      </a:r>
                      <a:endParaRPr sz="1100"/>
                    </a:p>
                    <a:p>
                      <a:pPr marL="0" marR="0" lvl="0" indent="0" algn="l" rtl="0">
                        <a:spcBef>
                          <a:spcPts val="0"/>
                        </a:spcBef>
                        <a:spcAft>
                          <a:spcPts val="0"/>
                        </a:spcAft>
                        <a:buNone/>
                      </a:pPr>
                      <a:r>
                        <a:rPr lang="es-419" sz="1100"/>
                        <a:t>Planeación de proyecto de vida</a:t>
                      </a:r>
                      <a:endParaRPr sz="1100"/>
                    </a:p>
                  </a:txBody>
                  <a:tcPr marL="68600" marR="68600" marT="34300" marB="34300">
                    <a:solidFill>
                      <a:srgbClr val="86A794"/>
                    </a:solidFill>
                  </a:tcPr>
                </a:tc>
                <a:extLst>
                  <a:ext uri="{0D108BD9-81ED-4DB2-BD59-A6C34878D82A}">
                    <a16:rowId xmlns:a16="http://schemas.microsoft.com/office/drawing/2014/main" val="10003"/>
                  </a:ext>
                </a:extLst>
              </a:tr>
              <a:tr h="2515750">
                <a:tc>
                  <a:txBody>
                    <a:bodyPr/>
                    <a:lstStyle/>
                    <a:p>
                      <a:pPr marL="0" marR="0" lvl="0" indent="0" algn="ctr" rtl="0">
                        <a:spcBef>
                          <a:spcPts val="0"/>
                        </a:spcBef>
                        <a:spcAft>
                          <a:spcPts val="0"/>
                        </a:spcAft>
                        <a:buNone/>
                      </a:pPr>
                      <a:r>
                        <a:rPr lang="es-419" sz="1100" b="1"/>
                        <a:t>TEMAS </a:t>
                      </a:r>
                      <a:endParaRPr sz="1100" b="1"/>
                    </a:p>
                  </a:txBody>
                  <a:tcPr marL="68600" marR="68600" marT="34300" marB="34300" anchor="ctr"/>
                </a:tc>
                <a:tc>
                  <a:txBody>
                    <a:bodyPr/>
                    <a:lstStyle/>
                    <a:p>
                      <a:pPr marL="0" marR="0" lvl="0" indent="0" algn="l" rtl="0">
                        <a:lnSpc>
                          <a:spcPct val="100000"/>
                        </a:lnSpc>
                        <a:spcBef>
                          <a:spcPts val="0"/>
                        </a:spcBef>
                        <a:spcAft>
                          <a:spcPts val="0"/>
                        </a:spcAft>
                        <a:buClr>
                          <a:schemeClr val="lt1"/>
                        </a:buClr>
                        <a:buSzPts val="1100"/>
                        <a:buFont typeface="Century Gothic"/>
                        <a:buNone/>
                      </a:pPr>
                      <a:r>
                        <a:rPr lang="es-419" sz="1100"/>
                        <a:t>Sustentabilidad y contaminación. </a:t>
                      </a:r>
                      <a:endParaRPr sz="1100"/>
                    </a:p>
                    <a:p>
                      <a:pPr marL="0" marR="0" lvl="0" indent="0" algn="l" rtl="0">
                        <a:lnSpc>
                          <a:spcPct val="100000"/>
                        </a:lnSpc>
                        <a:spcBef>
                          <a:spcPts val="0"/>
                        </a:spcBef>
                        <a:spcAft>
                          <a:spcPts val="0"/>
                        </a:spcAft>
                        <a:buClr>
                          <a:schemeClr val="lt1"/>
                        </a:buClr>
                        <a:buSzPts val="1100"/>
                        <a:buFont typeface="Century Gothic"/>
                        <a:buNone/>
                      </a:pPr>
                      <a:endParaRPr sz="1100"/>
                    </a:p>
                    <a:p>
                      <a:pPr marL="0" marR="0" lvl="0" indent="0" algn="l" rtl="0">
                        <a:lnSpc>
                          <a:spcPct val="100000"/>
                        </a:lnSpc>
                        <a:spcBef>
                          <a:spcPts val="0"/>
                        </a:spcBef>
                        <a:spcAft>
                          <a:spcPts val="0"/>
                        </a:spcAft>
                        <a:buClr>
                          <a:schemeClr val="lt1"/>
                        </a:buClr>
                        <a:buSzPts val="1100"/>
                        <a:buFont typeface="Century Gothic"/>
                        <a:buNone/>
                      </a:pPr>
                      <a:endParaRPr sz="1100"/>
                    </a:p>
                    <a:p>
                      <a:pPr marL="0" marR="0" lvl="0" indent="0" algn="l" rtl="0">
                        <a:lnSpc>
                          <a:spcPct val="100000"/>
                        </a:lnSpc>
                        <a:spcBef>
                          <a:spcPts val="0"/>
                        </a:spcBef>
                        <a:spcAft>
                          <a:spcPts val="0"/>
                        </a:spcAft>
                        <a:buClr>
                          <a:schemeClr val="lt1"/>
                        </a:buClr>
                        <a:buSzPts val="1100"/>
                        <a:buFont typeface="Century Gothic"/>
                        <a:buNone/>
                      </a:pPr>
                      <a:r>
                        <a:rPr lang="es-419" sz="1100"/>
                        <a:t>Valoración del aporte de la disciplina en los desarrollos tecnológicos.</a:t>
                      </a:r>
                      <a:endParaRPr sz="1100"/>
                    </a:p>
                    <a:p>
                      <a:pPr marL="0" marR="0" lvl="0" indent="0" algn="l" rtl="0">
                        <a:spcBef>
                          <a:spcPts val="0"/>
                        </a:spcBef>
                        <a:spcAft>
                          <a:spcPts val="0"/>
                        </a:spcAft>
                        <a:buNone/>
                      </a:pPr>
                      <a:endParaRPr sz="1100"/>
                    </a:p>
                  </a:txBody>
                  <a:tcPr marL="68600" marR="68600" marT="34300" marB="34300"/>
                </a:tc>
                <a:tc>
                  <a:txBody>
                    <a:bodyPr/>
                    <a:lstStyle/>
                    <a:p>
                      <a:pPr marL="0" marR="0" lvl="0" indent="0" algn="l" rtl="0">
                        <a:spcBef>
                          <a:spcPts val="0"/>
                        </a:spcBef>
                        <a:spcAft>
                          <a:spcPts val="0"/>
                        </a:spcAft>
                        <a:buNone/>
                      </a:pPr>
                      <a:r>
                        <a:rPr lang="es-419" sz="1100"/>
                        <a:t>3.5 Diferenciación de la distribución de los recursos naturales para su aprovechamiento</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s-419" sz="1100"/>
                        <a:t>3.8 Concientización del aprovechamiento racional de los recursos naturales</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s-419" sz="1100"/>
                        <a:t>3.10 Postura ante el cambio climático y el deterioro ambiental</a:t>
                      </a:r>
                      <a:endParaRPr sz="1100"/>
                    </a:p>
                    <a:p>
                      <a:pPr marL="0" marR="0" lvl="0" indent="0" algn="l" rtl="0">
                        <a:spcBef>
                          <a:spcPts val="0"/>
                        </a:spcBef>
                        <a:spcAft>
                          <a:spcPts val="0"/>
                        </a:spcAft>
                        <a:buNone/>
                      </a:pPr>
                      <a:endParaRPr sz="1100"/>
                    </a:p>
                  </a:txBody>
                  <a:tcPr marL="68600" marR="68600" marT="34300" marB="34300"/>
                </a:tc>
                <a:tc>
                  <a:txBody>
                    <a:bodyPr/>
                    <a:lstStyle/>
                    <a:p>
                      <a:pPr marL="0" marR="0" lvl="0" indent="0" algn="l" rtl="0">
                        <a:spcBef>
                          <a:spcPts val="0"/>
                        </a:spcBef>
                        <a:spcAft>
                          <a:spcPts val="0"/>
                        </a:spcAft>
                        <a:buNone/>
                      </a:pPr>
                      <a:r>
                        <a:rPr lang="es-419" sz="1100"/>
                        <a:t>1.1 Tránsito de la producción artesanal y manufacturera  a la producción artesanal.</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s-419" sz="1100"/>
                        <a:t>1.3 Beneficios, problemas y retos vinculados a la industrialización </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s-419" sz="1100"/>
                        <a:t>1.4 Aplicación de estrategias comparativas para disntinguir las características y cambios de la forma artesanal, manufactura e industrial .</a:t>
                      </a:r>
                      <a:endParaRPr sz="1100"/>
                    </a:p>
                  </a:txBody>
                  <a:tcPr marL="68600" marR="68600" marT="34300" marB="34300"/>
                </a:tc>
                <a:tc>
                  <a:txBody>
                    <a:bodyPr/>
                    <a:lstStyle/>
                    <a:p>
                      <a:pPr marL="0" marR="0" lvl="0" indent="0" algn="l" rtl="0">
                        <a:spcBef>
                          <a:spcPts val="0"/>
                        </a:spcBef>
                        <a:spcAft>
                          <a:spcPts val="0"/>
                        </a:spcAft>
                        <a:buNone/>
                      </a:pPr>
                      <a:r>
                        <a:rPr lang="es-419" sz="1100"/>
                        <a:t>3.1 Diferentes fuentes de información: impresas y digitales.</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s-419" sz="1100"/>
                        <a:t>3.2 Fases del proceso de investigación documental. </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s-419" sz="1100"/>
                        <a:t>3.3 Registro de bibliografía, hemerografía y referencias electrónicas en formato APA</a:t>
                      </a:r>
                      <a:endParaRPr sz="1100"/>
                    </a:p>
                    <a:p>
                      <a:pPr marL="0" marR="0" lvl="0" indent="0" algn="l" rtl="0">
                        <a:spcBef>
                          <a:spcPts val="0"/>
                        </a:spcBef>
                        <a:spcAft>
                          <a:spcPts val="0"/>
                        </a:spcAft>
                        <a:buNone/>
                      </a:pPr>
                      <a:endParaRPr sz="1100"/>
                    </a:p>
                  </a:txBody>
                  <a:tcPr marL="68600" marR="68600" marT="34300" marB="34300"/>
                </a:tc>
                <a:tc>
                  <a:txBody>
                    <a:bodyPr/>
                    <a:lstStyle/>
                    <a:p>
                      <a:pPr marL="0" marR="0" lvl="0" indent="0" algn="l" rtl="0">
                        <a:spcBef>
                          <a:spcPts val="0"/>
                        </a:spcBef>
                        <a:spcAft>
                          <a:spcPts val="0"/>
                        </a:spcAft>
                        <a:buNone/>
                      </a:pPr>
                      <a:r>
                        <a:rPr lang="es-419" sz="1100"/>
                        <a:t>Proyecto de vida, concepto y Características.</a:t>
                      </a:r>
                      <a:endParaRPr sz="1100"/>
                    </a:p>
                  </a:txBody>
                  <a:tcPr marL="68600" marR="68600" marT="34300" marB="34300"/>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5"/>
          <p:cNvPicPr preferRelativeResize="0"/>
          <p:nvPr/>
        </p:nvPicPr>
        <p:blipFill rotWithShape="1">
          <a:blip r:embed="rId3">
            <a:alphaModFix/>
          </a:blip>
          <a:srcRect/>
          <a:stretch/>
        </p:blipFill>
        <p:spPr>
          <a:xfrm>
            <a:off x="3016989" y="0"/>
            <a:ext cx="6127010" cy="5143500"/>
          </a:xfrm>
          <a:prstGeom prst="rect">
            <a:avLst/>
          </a:prstGeom>
          <a:noFill/>
          <a:ln>
            <a:noFill/>
          </a:ln>
        </p:spPr>
      </p:pic>
      <p:pic>
        <p:nvPicPr>
          <p:cNvPr id="333" name="Google Shape;333;p45"/>
          <p:cNvPicPr preferRelativeResize="0"/>
          <p:nvPr/>
        </p:nvPicPr>
        <p:blipFill rotWithShape="1">
          <a:blip r:embed="rId4">
            <a:alphaModFix/>
          </a:blip>
          <a:srcRect/>
          <a:stretch/>
        </p:blipFill>
        <p:spPr>
          <a:xfrm>
            <a:off x="3490628" y="484451"/>
            <a:ext cx="5180525" cy="4174598"/>
          </a:xfrm>
          <a:prstGeom prst="rect">
            <a:avLst/>
          </a:prstGeom>
          <a:solidFill>
            <a:schemeClr val="accent1">
              <a:alpha val="69803"/>
            </a:schemeClr>
          </a:solidFill>
          <a:ln>
            <a:noFill/>
          </a:ln>
        </p:spPr>
      </p:pic>
      <p:pic>
        <p:nvPicPr>
          <p:cNvPr id="334" name="Google Shape;334;p45"/>
          <p:cNvPicPr preferRelativeResize="0"/>
          <p:nvPr/>
        </p:nvPicPr>
        <p:blipFill rotWithShape="1">
          <a:blip r:embed="rId5">
            <a:alphaModFix/>
          </a:blip>
          <a:srcRect/>
          <a:stretch/>
        </p:blipFill>
        <p:spPr>
          <a:xfrm>
            <a:off x="3609511" y="605620"/>
            <a:ext cx="4942760" cy="3932261"/>
          </a:xfrm>
          <a:prstGeom prst="rect">
            <a:avLst/>
          </a:prstGeom>
          <a:noFill/>
          <a:ln w="9525" cap="flat" cmpd="sng">
            <a:solidFill>
              <a:srgbClr val="595959"/>
            </a:solidFill>
            <a:prstDash val="solid"/>
            <a:round/>
            <a:headEnd type="none" w="sm" len="sm"/>
            <a:tailEnd type="none" w="sm" len="sm"/>
          </a:ln>
        </p:spPr>
      </p:pic>
      <p:sp>
        <p:nvSpPr>
          <p:cNvPr id="335" name="Google Shape;335;p45"/>
          <p:cNvSpPr/>
          <p:nvPr/>
        </p:nvSpPr>
        <p:spPr>
          <a:xfrm>
            <a:off x="0" y="0"/>
            <a:ext cx="301699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36" name="Google Shape;336;p45"/>
          <p:cNvSpPr/>
          <p:nvPr/>
        </p:nvSpPr>
        <p:spPr>
          <a:xfrm>
            <a:off x="398095" y="1077741"/>
            <a:ext cx="2220800" cy="260840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Objetivo</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Específico</a:t>
            </a:r>
            <a:endParaRPr sz="1100"/>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b="0" i="0" u="none" strike="noStrike" cap="none">
                <a:solidFill>
                  <a:srgbClr val="F2F2F2"/>
                </a:solidFill>
                <a:latin typeface="Century Gothic"/>
                <a:ea typeface="Century Gothic"/>
                <a:cs typeface="Century Gothic"/>
                <a:sym typeface="Century Gothic"/>
              </a:rPr>
              <a:t>Física </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337" name="Google Shape;337;p45"/>
          <p:cNvSpPr/>
          <p:nvPr/>
        </p:nvSpPr>
        <p:spPr>
          <a:xfrm>
            <a:off x="3794494" y="1423991"/>
            <a:ext cx="4572000" cy="1915909"/>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0"/>
              </a:spcBef>
              <a:spcAft>
                <a:spcPts val="0"/>
              </a:spcAft>
              <a:buClr>
                <a:schemeClr val="dk1"/>
              </a:buClr>
              <a:buSzPts val="2400"/>
              <a:buFont typeface="Century Gothic"/>
              <a:buChar char="●"/>
            </a:pPr>
            <a:r>
              <a:rPr lang="es-419" sz="2400" b="0" i="0" u="none" strike="noStrike" cap="none">
                <a:solidFill>
                  <a:schemeClr val="dk1"/>
                </a:solidFill>
                <a:latin typeface="Century Gothic"/>
                <a:ea typeface="Century Gothic"/>
                <a:cs typeface="Century Gothic"/>
                <a:sym typeface="Century Gothic"/>
              </a:rPr>
              <a:t>Crear un folder ecológico por medio del reciclaje artesanal del papel para disminuir los desechos de su localidad estudiantil.</a:t>
            </a:r>
            <a:endParaRPr sz="1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6"/>
          <p:cNvPicPr preferRelativeResize="0"/>
          <p:nvPr/>
        </p:nvPicPr>
        <p:blipFill rotWithShape="1">
          <a:blip r:embed="rId3">
            <a:alphaModFix/>
          </a:blip>
          <a:srcRect/>
          <a:stretch/>
        </p:blipFill>
        <p:spPr>
          <a:xfrm>
            <a:off x="3001091" y="0"/>
            <a:ext cx="6142909" cy="5143500"/>
          </a:xfrm>
          <a:prstGeom prst="rect">
            <a:avLst/>
          </a:prstGeom>
          <a:noFill/>
          <a:ln>
            <a:noFill/>
          </a:ln>
        </p:spPr>
      </p:pic>
      <p:pic>
        <p:nvPicPr>
          <p:cNvPr id="344" name="Google Shape;344;p46"/>
          <p:cNvPicPr preferRelativeResize="0"/>
          <p:nvPr/>
        </p:nvPicPr>
        <p:blipFill rotWithShape="1">
          <a:blip r:embed="rId4">
            <a:alphaModFix/>
          </a:blip>
          <a:srcRect/>
          <a:stretch/>
        </p:blipFill>
        <p:spPr>
          <a:xfrm>
            <a:off x="3490628" y="484451"/>
            <a:ext cx="5180525" cy="4174598"/>
          </a:xfrm>
          <a:prstGeom prst="rect">
            <a:avLst/>
          </a:prstGeom>
          <a:solidFill>
            <a:schemeClr val="accent1">
              <a:alpha val="69803"/>
            </a:schemeClr>
          </a:solidFill>
          <a:ln>
            <a:noFill/>
          </a:ln>
        </p:spPr>
      </p:pic>
      <p:pic>
        <p:nvPicPr>
          <p:cNvPr id="345" name="Google Shape;345;p46"/>
          <p:cNvPicPr preferRelativeResize="0"/>
          <p:nvPr/>
        </p:nvPicPr>
        <p:blipFill rotWithShape="1">
          <a:blip r:embed="rId5">
            <a:alphaModFix/>
          </a:blip>
          <a:srcRect/>
          <a:stretch/>
        </p:blipFill>
        <p:spPr>
          <a:xfrm>
            <a:off x="3609511" y="605620"/>
            <a:ext cx="4942760" cy="3932261"/>
          </a:xfrm>
          <a:prstGeom prst="rect">
            <a:avLst/>
          </a:prstGeom>
          <a:noFill/>
          <a:ln w="9525" cap="flat" cmpd="sng">
            <a:solidFill>
              <a:srgbClr val="595959"/>
            </a:solidFill>
            <a:prstDash val="solid"/>
            <a:round/>
            <a:headEnd type="none" w="sm" len="sm"/>
            <a:tailEnd type="none" w="sm" len="sm"/>
          </a:ln>
        </p:spPr>
      </p:pic>
      <p:sp>
        <p:nvSpPr>
          <p:cNvPr id="346" name="Google Shape;346;p46"/>
          <p:cNvSpPr/>
          <p:nvPr/>
        </p:nvSpPr>
        <p:spPr>
          <a:xfrm>
            <a:off x="0" y="0"/>
            <a:ext cx="301699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47" name="Google Shape;347;p46"/>
          <p:cNvSpPr/>
          <p:nvPr/>
        </p:nvSpPr>
        <p:spPr>
          <a:xfrm>
            <a:off x="316942" y="1267547"/>
            <a:ext cx="2383105" cy="260840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Objetivo</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Específico</a:t>
            </a:r>
            <a:endParaRPr sz="1100"/>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Geografía</a:t>
            </a:r>
            <a:r>
              <a:rPr lang="es-419" sz="3300" b="0" i="0" u="none" strike="noStrike" cap="none">
                <a:solidFill>
                  <a:srgbClr val="F2F2F2"/>
                </a:solidFill>
                <a:latin typeface="Century Gothic"/>
                <a:ea typeface="Century Gothic"/>
                <a:cs typeface="Century Gothic"/>
                <a:sym typeface="Century Gothic"/>
              </a:rPr>
              <a:t> </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348" name="Google Shape;348;p46"/>
          <p:cNvSpPr/>
          <p:nvPr/>
        </p:nvSpPr>
        <p:spPr>
          <a:xfrm>
            <a:off x="3794500" y="1267550"/>
            <a:ext cx="4548900" cy="3069300"/>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0"/>
              </a:spcBef>
              <a:spcAft>
                <a:spcPts val="0"/>
              </a:spcAft>
              <a:buSzPts val="2400"/>
              <a:buFont typeface="Century Gothic"/>
              <a:buChar char="●"/>
            </a:pPr>
            <a:r>
              <a:rPr lang="es-419" sz="2400" b="0" i="0" u="none" strike="noStrike" cap="none" dirty="0">
                <a:solidFill>
                  <a:schemeClr val="dk1"/>
                </a:solidFill>
                <a:latin typeface="Century Gothic"/>
                <a:ea typeface="Century Gothic"/>
                <a:cs typeface="Century Gothic"/>
                <a:sym typeface="Century Gothic"/>
              </a:rPr>
              <a:t>Mejorar el uso de los recursos naturales a través de la creación de fólderes ecológicos para disminuir los desechos </a:t>
            </a:r>
            <a:r>
              <a:rPr lang="es-419" sz="2400" b="0" i="0" u="none" strike="noStrike" cap="none" dirty="0" err="1">
                <a:solidFill>
                  <a:schemeClr val="dk1"/>
                </a:solidFill>
                <a:latin typeface="Century Gothic"/>
                <a:ea typeface="Century Gothic"/>
                <a:cs typeface="Century Gothic"/>
                <a:sym typeface="Century Gothic"/>
              </a:rPr>
              <a:t>post-consumo</a:t>
            </a:r>
            <a:r>
              <a:rPr lang="es-419" sz="2400" b="0" i="0" u="none" strike="noStrike" cap="none" dirty="0">
                <a:solidFill>
                  <a:schemeClr val="dk1"/>
                </a:solidFill>
                <a:latin typeface="Century Gothic"/>
                <a:ea typeface="Century Gothic"/>
                <a:cs typeface="Century Gothic"/>
                <a:sym typeface="Century Gothic"/>
              </a:rPr>
              <a:t> en la</a:t>
            </a:r>
            <a:r>
              <a:rPr lang="es-419" sz="2400" dirty="0">
                <a:solidFill>
                  <a:schemeClr val="dk1"/>
                </a:solidFill>
                <a:latin typeface="Century Gothic"/>
                <a:ea typeface="Century Gothic"/>
                <a:cs typeface="Century Gothic"/>
                <a:sym typeface="Century Gothic"/>
              </a:rPr>
              <a:t> “</a:t>
            </a:r>
            <a:r>
              <a:rPr lang="es-419" sz="2400" b="0" i="0" u="none" strike="noStrike" cap="none" dirty="0">
                <a:solidFill>
                  <a:schemeClr val="dk1"/>
                </a:solidFill>
                <a:latin typeface="Century Gothic"/>
                <a:ea typeface="Century Gothic"/>
                <a:cs typeface="Century Gothic"/>
                <a:sym typeface="Century Gothic"/>
              </a:rPr>
              <a:t>Escuela Preparatoria Mixta Nezahualcóyotl.</a:t>
            </a:r>
            <a:r>
              <a:rPr lang="es-419" sz="2400" dirty="0">
                <a:solidFill>
                  <a:srgbClr val="FFFFFF"/>
                </a:solidFill>
                <a:latin typeface="Century Gothic"/>
                <a:ea typeface="Century Gothic"/>
                <a:cs typeface="Century Gothic"/>
                <a:sym typeface="Century Gothic"/>
              </a:rPr>
              <a:t>”</a:t>
            </a:r>
            <a:endParaRPr sz="2400" b="0"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7" descr="Papel reciclado"/>
          <p:cNvPicPr preferRelativeResize="0"/>
          <p:nvPr/>
        </p:nvPicPr>
        <p:blipFill rotWithShape="1">
          <a:blip r:embed="rId3">
            <a:alphaModFix/>
          </a:blip>
          <a:srcRect/>
          <a:stretch/>
        </p:blipFill>
        <p:spPr>
          <a:xfrm>
            <a:off x="3016989" y="1"/>
            <a:ext cx="6127010" cy="5143500"/>
          </a:xfrm>
          <a:prstGeom prst="rect">
            <a:avLst/>
          </a:prstGeom>
          <a:noFill/>
          <a:ln>
            <a:noFill/>
          </a:ln>
        </p:spPr>
      </p:pic>
      <p:pic>
        <p:nvPicPr>
          <p:cNvPr id="355" name="Google Shape;355;p47"/>
          <p:cNvPicPr preferRelativeResize="0"/>
          <p:nvPr/>
        </p:nvPicPr>
        <p:blipFill rotWithShape="1">
          <a:blip r:embed="rId4">
            <a:alphaModFix/>
          </a:blip>
          <a:srcRect/>
          <a:stretch/>
        </p:blipFill>
        <p:spPr>
          <a:xfrm>
            <a:off x="3490628" y="484451"/>
            <a:ext cx="5180525" cy="4174598"/>
          </a:xfrm>
          <a:prstGeom prst="rect">
            <a:avLst/>
          </a:prstGeom>
          <a:solidFill>
            <a:schemeClr val="accent1">
              <a:alpha val="69803"/>
            </a:schemeClr>
          </a:solidFill>
          <a:ln>
            <a:noFill/>
          </a:ln>
        </p:spPr>
      </p:pic>
      <p:pic>
        <p:nvPicPr>
          <p:cNvPr id="356" name="Google Shape;356;p47"/>
          <p:cNvPicPr preferRelativeResize="0"/>
          <p:nvPr/>
        </p:nvPicPr>
        <p:blipFill rotWithShape="1">
          <a:blip r:embed="rId5">
            <a:alphaModFix/>
          </a:blip>
          <a:srcRect/>
          <a:stretch/>
        </p:blipFill>
        <p:spPr>
          <a:xfrm>
            <a:off x="3609511" y="605620"/>
            <a:ext cx="4942760" cy="3932261"/>
          </a:xfrm>
          <a:prstGeom prst="rect">
            <a:avLst/>
          </a:prstGeom>
          <a:noFill/>
          <a:ln w="9525" cap="flat" cmpd="sng">
            <a:solidFill>
              <a:srgbClr val="595959"/>
            </a:solidFill>
            <a:prstDash val="solid"/>
            <a:round/>
            <a:headEnd type="none" w="sm" len="sm"/>
            <a:tailEnd type="none" w="sm" len="sm"/>
          </a:ln>
        </p:spPr>
      </p:pic>
      <p:sp>
        <p:nvSpPr>
          <p:cNvPr id="357" name="Google Shape;357;p47"/>
          <p:cNvSpPr/>
          <p:nvPr/>
        </p:nvSpPr>
        <p:spPr>
          <a:xfrm>
            <a:off x="0" y="0"/>
            <a:ext cx="3016990" cy="5143500"/>
          </a:xfrm>
          <a:prstGeom prst="rect">
            <a:avLst/>
          </a:prstGeom>
          <a:solidFill>
            <a:srgbClr val="215D65"/>
          </a:solidFill>
          <a:ln w="12700" cap="flat" cmpd="sng">
            <a:solidFill>
              <a:srgbClr val="3D732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358" name="Google Shape;358;p47"/>
          <p:cNvSpPr/>
          <p:nvPr/>
        </p:nvSpPr>
        <p:spPr>
          <a:xfrm>
            <a:off x="360224" y="1013631"/>
            <a:ext cx="2296543" cy="311623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Objetivo</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Específico</a:t>
            </a:r>
            <a:endParaRPr sz="1100"/>
          </a:p>
          <a:p>
            <a:pPr marL="0" marR="0" lvl="0" indent="0" algn="l" rtl="0">
              <a:lnSpc>
                <a:spcPct val="100000"/>
              </a:lnSpc>
              <a:spcBef>
                <a:spcPts val="0"/>
              </a:spcBef>
              <a:spcAft>
                <a:spcPts val="0"/>
              </a:spcAft>
              <a:buClr>
                <a:schemeClr val="dk1"/>
              </a:buClr>
              <a:buSzPts val="3300"/>
              <a:buFont typeface="Century Gothic"/>
              <a:buNone/>
            </a:pPr>
            <a:endParaRPr sz="3300">
              <a:solidFill>
                <a:srgbClr val="F2F2F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2F2F2"/>
              </a:buClr>
              <a:buSzPts val="3300"/>
              <a:buFont typeface="Century Gothic"/>
              <a:buNone/>
            </a:pPr>
            <a:r>
              <a:rPr lang="es-419" sz="3300" b="0" i="0" u="none" strike="noStrike" cap="none">
                <a:solidFill>
                  <a:srgbClr val="F2F2F2"/>
                </a:solidFill>
                <a:latin typeface="Century Gothic"/>
                <a:ea typeface="Century Gothic"/>
                <a:cs typeface="Century Gothic"/>
                <a:sym typeface="Century Gothic"/>
              </a:rPr>
              <a:t>Lengu</a:t>
            </a:r>
            <a:r>
              <a:rPr lang="es-419" sz="3300">
                <a:solidFill>
                  <a:srgbClr val="F2F2F2"/>
                </a:solidFill>
                <a:latin typeface="Century Gothic"/>
                <a:ea typeface="Century Gothic"/>
                <a:cs typeface="Century Gothic"/>
                <a:sym typeface="Century Gothic"/>
              </a:rPr>
              <a:t>a </a:t>
            </a:r>
            <a:endParaRPr sz="1100"/>
          </a:p>
          <a:p>
            <a:pPr marL="0" marR="0" lvl="0" indent="0" algn="l" rtl="0">
              <a:lnSpc>
                <a:spcPct val="100000"/>
              </a:lnSpc>
              <a:spcBef>
                <a:spcPts val="0"/>
              </a:spcBef>
              <a:spcAft>
                <a:spcPts val="0"/>
              </a:spcAft>
              <a:buClr>
                <a:srgbClr val="F2F2F2"/>
              </a:buClr>
              <a:buSzPts val="3300"/>
              <a:buFont typeface="Century Gothic"/>
              <a:buNone/>
            </a:pPr>
            <a:r>
              <a:rPr lang="es-419" sz="3300">
                <a:solidFill>
                  <a:srgbClr val="F2F2F2"/>
                </a:solidFill>
                <a:latin typeface="Century Gothic"/>
                <a:ea typeface="Century Gothic"/>
                <a:cs typeface="Century Gothic"/>
                <a:sym typeface="Century Gothic"/>
              </a:rPr>
              <a:t>española </a:t>
            </a:r>
            <a:r>
              <a:rPr lang="es-419" sz="3300" b="0" i="0" u="none" strike="noStrike" cap="none">
                <a:solidFill>
                  <a:srgbClr val="F2F2F2"/>
                </a:solidFill>
                <a:latin typeface="Century Gothic"/>
                <a:ea typeface="Century Gothic"/>
                <a:cs typeface="Century Gothic"/>
                <a:sym typeface="Century Gothic"/>
              </a:rPr>
              <a:t> </a:t>
            </a:r>
            <a:endParaRPr sz="1100"/>
          </a:p>
          <a:p>
            <a:pPr marL="0" marR="0" lvl="0" indent="0" algn="l" rtl="0">
              <a:lnSpc>
                <a:spcPct val="100000"/>
              </a:lnSpc>
              <a:spcBef>
                <a:spcPts val="0"/>
              </a:spcBef>
              <a:spcAft>
                <a:spcPts val="0"/>
              </a:spcAft>
              <a:buClr>
                <a:schemeClr val="dk1"/>
              </a:buClr>
              <a:buSzPts val="3300"/>
              <a:buFont typeface="Century Gothic"/>
              <a:buNone/>
            </a:pPr>
            <a:endParaRPr sz="3300" b="0" i="0" u="none" strike="noStrike" cap="none">
              <a:solidFill>
                <a:srgbClr val="F2F2F2"/>
              </a:solidFill>
              <a:latin typeface="Century Gothic"/>
              <a:ea typeface="Century Gothic"/>
              <a:cs typeface="Century Gothic"/>
              <a:sym typeface="Century Gothic"/>
            </a:endParaRPr>
          </a:p>
        </p:txBody>
      </p:sp>
      <p:sp>
        <p:nvSpPr>
          <p:cNvPr id="359" name="Google Shape;359;p47"/>
          <p:cNvSpPr/>
          <p:nvPr/>
        </p:nvSpPr>
        <p:spPr>
          <a:xfrm>
            <a:off x="4158595" y="1613795"/>
            <a:ext cx="4572000" cy="1915909"/>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0"/>
              </a:spcBef>
              <a:spcAft>
                <a:spcPts val="0"/>
              </a:spcAft>
              <a:buSzPts val="2400"/>
              <a:buFont typeface="Century Gothic"/>
              <a:buChar char="●"/>
            </a:pPr>
            <a:r>
              <a:rPr lang="es-419" sz="2400" b="0" i="0" u="none" strike="noStrike" cap="none">
                <a:solidFill>
                  <a:schemeClr val="dk1"/>
                </a:solidFill>
                <a:latin typeface="Century Gothic"/>
                <a:ea typeface="Century Gothic"/>
                <a:cs typeface="Century Gothic"/>
                <a:sym typeface="Century Gothic"/>
              </a:rPr>
              <a:t>Resumir información obtenida mediante investigación documental para saber el proceso de reciclado de papel</a:t>
            </a:r>
            <a:r>
              <a:rPr lang="es-419" sz="2400" b="0" i="0" u="none" strike="noStrike" cap="none">
                <a:solidFill>
                  <a:srgbClr val="FFFFFF"/>
                </a:solidFill>
                <a:latin typeface="Century Gothic"/>
                <a:ea typeface="Century Gothic"/>
                <a:cs typeface="Century Gothic"/>
                <a:sym typeface="Century Gothic"/>
              </a:rPr>
              <a:t>.</a:t>
            </a:r>
            <a:endParaRPr sz="24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on">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1950</Words>
  <Application>Microsoft Office PowerPoint</Application>
  <PresentationFormat>Presentación en pantalla (16:9)</PresentationFormat>
  <Paragraphs>265</Paragraphs>
  <Slides>29</Slides>
  <Notes>29</Notes>
  <HiddenSlides>0</HiddenSlides>
  <MMClips>0</MMClips>
  <ScaleCrop>false</ScaleCrop>
  <HeadingPairs>
    <vt:vector size="6" baseType="variant">
      <vt:variant>
        <vt:lpstr>Fuentes usadas</vt:lpstr>
      </vt:variant>
      <vt:variant>
        <vt:i4>2</vt:i4>
      </vt:variant>
      <vt:variant>
        <vt:lpstr>Tema</vt:lpstr>
      </vt:variant>
      <vt:variant>
        <vt:i4>4</vt:i4>
      </vt:variant>
      <vt:variant>
        <vt:lpstr>Títulos de diapositiva</vt:lpstr>
      </vt:variant>
      <vt:variant>
        <vt:i4>29</vt:i4>
      </vt:variant>
    </vt:vector>
  </HeadingPairs>
  <TitlesOfParts>
    <vt:vector size="35" baseType="lpstr">
      <vt:lpstr>Arial</vt:lpstr>
      <vt:lpstr>Century Gothic</vt:lpstr>
      <vt:lpstr>Simple Light</vt:lpstr>
      <vt:lpstr>Savon</vt:lpstr>
      <vt:lpstr>Savon</vt:lpstr>
      <vt:lpstr>Savon</vt:lpstr>
      <vt:lpstr>Presentación de PowerPoint</vt:lpstr>
      <vt:lpstr>Presentación de PowerPoint</vt:lpstr>
      <vt:lpstr>Presentación de PowerPoint</vt:lpstr>
      <vt:lpstr>Justificación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Doris de Jesus</cp:lastModifiedBy>
  <cp:revision>1</cp:revision>
  <dcterms:modified xsi:type="dcterms:W3CDTF">2024-03-19T03:41:11Z</dcterms:modified>
</cp:coreProperties>
</file>