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4/15/2024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4/15/2024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48AC9-9349-9464-4E5A-BB72C5771259}"/>
              </a:ext>
            </a:extLst>
          </p:cNvPr>
          <p:cNvSpPr>
            <a:spLocks noGrp="1"/>
          </p:cNvSpPr>
          <p:nvPr>
            <p:ph type="ctrTitle"/>
          </p:nvPr>
        </p:nvSpPr>
        <p:spPr>
          <a:xfrm>
            <a:off x="1186792" y="1773936"/>
            <a:ext cx="9818415" cy="3200400"/>
          </a:xfrm>
        </p:spPr>
        <p:txBody>
          <a:bodyPr>
            <a:normAutofit fontScale="90000"/>
          </a:bodyPr>
          <a:lstStyle/>
          <a:p>
            <a:r>
              <a:rPr lang="es-ES" dirty="0"/>
              <a:t>Análisis de los efectos bio-psico-sociales que provocan los Trastornos de la conducta alimenticia en adolescentes</a:t>
            </a:r>
            <a:endParaRPr lang="es-MX" dirty="0"/>
          </a:p>
        </p:txBody>
      </p:sp>
      <p:sp>
        <p:nvSpPr>
          <p:cNvPr id="3" name="Subtítulo 2">
            <a:extLst>
              <a:ext uri="{FF2B5EF4-FFF2-40B4-BE49-F238E27FC236}">
                <a16:creationId xmlns:a16="http://schemas.microsoft.com/office/drawing/2014/main" id="{0A0DACAC-59D9-1334-90C3-6CE9C33090EA}"/>
              </a:ext>
            </a:extLst>
          </p:cNvPr>
          <p:cNvSpPr>
            <a:spLocks noGrp="1"/>
          </p:cNvSpPr>
          <p:nvPr>
            <p:ph type="subTitle" idx="1"/>
          </p:nvPr>
        </p:nvSpPr>
        <p:spPr>
          <a:xfrm>
            <a:off x="1757889" y="5053013"/>
            <a:ext cx="8676222" cy="1905000"/>
          </a:xfrm>
        </p:spPr>
        <p:txBody>
          <a:bodyPr/>
          <a:lstStyle/>
          <a:p>
            <a:r>
              <a:rPr lang="es-ES" dirty="0"/>
              <a:t>Proyecto de conexiones </a:t>
            </a:r>
          </a:p>
          <a:p>
            <a:r>
              <a:rPr lang="es-MX" dirty="0"/>
              <a:t>CENTRO EDUCATIVO SERRANO MONTALBAN, CESMAC, A.C. </a:t>
            </a:r>
          </a:p>
          <a:p>
            <a:r>
              <a:rPr lang="es-MX" dirty="0"/>
              <a:t>Equipo No. 1</a:t>
            </a:r>
          </a:p>
        </p:txBody>
      </p:sp>
      <p:pic>
        <p:nvPicPr>
          <p:cNvPr id="4" name="Imagen 3">
            <a:extLst>
              <a:ext uri="{FF2B5EF4-FFF2-40B4-BE49-F238E27FC236}">
                <a16:creationId xmlns:a16="http://schemas.microsoft.com/office/drawing/2014/main" id="{80641C39-8458-82A5-AAEA-89218121B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90487"/>
            <a:ext cx="11868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06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34F784-965B-72E2-9283-6972B62C8951}"/>
              </a:ext>
            </a:extLst>
          </p:cNvPr>
          <p:cNvSpPr>
            <a:spLocks noGrp="1"/>
          </p:cNvSpPr>
          <p:nvPr>
            <p:ph type="title"/>
          </p:nvPr>
        </p:nvSpPr>
        <p:spPr/>
        <p:txBody>
          <a:bodyPr/>
          <a:lstStyle/>
          <a:p>
            <a:r>
              <a:rPr lang="es-ES" dirty="0"/>
              <a:t>Nombres y asignaturas de maestros participantes:</a:t>
            </a:r>
            <a:endParaRPr lang="es-MX" dirty="0"/>
          </a:p>
        </p:txBody>
      </p:sp>
      <p:sp>
        <p:nvSpPr>
          <p:cNvPr id="3" name="Marcador de contenido 2">
            <a:extLst>
              <a:ext uri="{FF2B5EF4-FFF2-40B4-BE49-F238E27FC236}">
                <a16:creationId xmlns:a16="http://schemas.microsoft.com/office/drawing/2014/main" id="{220F5D2E-66BF-F6E4-8745-79D1AB5FD907}"/>
              </a:ext>
            </a:extLst>
          </p:cNvPr>
          <p:cNvSpPr>
            <a:spLocks noGrp="1"/>
          </p:cNvSpPr>
          <p:nvPr>
            <p:ph idx="1"/>
          </p:nvPr>
        </p:nvSpPr>
        <p:spPr/>
        <p:txBody>
          <a:bodyPr/>
          <a:lstStyle/>
          <a:p>
            <a:r>
              <a:rPr lang="es-ES" dirty="0"/>
              <a:t>Lic. CD. Dolores </a:t>
            </a:r>
            <a:r>
              <a:rPr lang="es-ES" dirty="0" err="1"/>
              <a:t>stella</a:t>
            </a:r>
            <a:r>
              <a:rPr lang="es-ES" dirty="0"/>
              <a:t> </a:t>
            </a:r>
            <a:r>
              <a:rPr lang="es-ES" dirty="0" err="1"/>
              <a:t>ruiz</a:t>
            </a:r>
            <a:r>
              <a:rPr lang="es-ES" dirty="0"/>
              <a:t> romero - educación para la salud  </a:t>
            </a:r>
          </a:p>
          <a:p>
            <a:r>
              <a:rPr lang="es-ES" dirty="0" err="1"/>
              <a:t>Lic</a:t>
            </a:r>
            <a:r>
              <a:rPr lang="es-ES" dirty="0"/>
              <a:t>, Psicología </a:t>
            </a:r>
            <a:r>
              <a:rPr lang="es-ES" dirty="0" err="1"/>
              <a:t>Skarlet</a:t>
            </a:r>
            <a:r>
              <a:rPr lang="es-ES" dirty="0"/>
              <a:t> Samanta Castro </a:t>
            </a:r>
            <a:r>
              <a:rPr lang="es-ES" dirty="0" err="1"/>
              <a:t>Juarez</a:t>
            </a:r>
            <a:r>
              <a:rPr lang="es-ES" dirty="0"/>
              <a:t> – Orientación</a:t>
            </a:r>
          </a:p>
          <a:p>
            <a:r>
              <a:rPr lang="es-ES" dirty="0"/>
              <a:t>Lic. QA. Héctor – química </a:t>
            </a:r>
          </a:p>
          <a:p>
            <a:endParaRPr lang="es-ES" dirty="0"/>
          </a:p>
          <a:p>
            <a:endParaRPr lang="es-MX" dirty="0"/>
          </a:p>
        </p:txBody>
      </p:sp>
    </p:spTree>
    <p:extLst>
      <p:ext uri="{BB962C8B-B14F-4D97-AF65-F5344CB8AC3E}">
        <p14:creationId xmlns:p14="http://schemas.microsoft.com/office/powerpoint/2010/main" val="116242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36C51-CA0C-7648-77FC-D90B54CFDC0F}"/>
              </a:ext>
            </a:extLst>
          </p:cNvPr>
          <p:cNvSpPr>
            <a:spLocks noGrp="1"/>
          </p:cNvSpPr>
          <p:nvPr>
            <p:ph type="title"/>
          </p:nvPr>
        </p:nvSpPr>
        <p:spPr/>
        <p:txBody>
          <a:bodyPr/>
          <a:lstStyle/>
          <a:p>
            <a:r>
              <a:rPr lang="es-ES" dirty="0"/>
              <a:t>Ciclo escolar que se planea llevar a cabo el proyecto: 2023 - 2024</a:t>
            </a:r>
            <a:endParaRPr lang="es-MX" dirty="0"/>
          </a:p>
        </p:txBody>
      </p:sp>
      <p:sp>
        <p:nvSpPr>
          <p:cNvPr id="3" name="Marcador de contenido 2">
            <a:extLst>
              <a:ext uri="{FF2B5EF4-FFF2-40B4-BE49-F238E27FC236}">
                <a16:creationId xmlns:a16="http://schemas.microsoft.com/office/drawing/2014/main" id="{4EC87A6A-1DC6-DD7A-823A-024C9A045D87}"/>
              </a:ext>
            </a:extLst>
          </p:cNvPr>
          <p:cNvSpPr>
            <a:spLocks noGrp="1"/>
          </p:cNvSpPr>
          <p:nvPr>
            <p:ph idx="1"/>
          </p:nvPr>
        </p:nvSpPr>
        <p:spPr/>
        <p:txBody>
          <a:bodyPr/>
          <a:lstStyle/>
          <a:p>
            <a:r>
              <a:rPr lang="es-ES" dirty="0"/>
              <a:t>Fecha de inicio:</a:t>
            </a:r>
          </a:p>
          <a:p>
            <a:r>
              <a:rPr lang="es-ES" dirty="0"/>
              <a:t>Fecha de termino:</a:t>
            </a:r>
          </a:p>
          <a:p>
            <a:endParaRPr lang="es-ES" dirty="0"/>
          </a:p>
          <a:p>
            <a:r>
              <a:rPr lang="es-ES" dirty="0"/>
              <a:t>5° grado </a:t>
            </a:r>
            <a:endParaRPr lang="es-MX" dirty="0"/>
          </a:p>
        </p:txBody>
      </p:sp>
    </p:spTree>
    <p:extLst>
      <p:ext uri="{BB962C8B-B14F-4D97-AF65-F5344CB8AC3E}">
        <p14:creationId xmlns:p14="http://schemas.microsoft.com/office/powerpoint/2010/main" val="339400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262FB-77E8-6928-8E6F-5C5534EDB3EC}"/>
              </a:ext>
            </a:extLst>
          </p:cNvPr>
          <p:cNvSpPr>
            <a:spLocks noGrp="1"/>
          </p:cNvSpPr>
          <p:nvPr>
            <p:ph type="title"/>
          </p:nvPr>
        </p:nvSpPr>
        <p:spPr>
          <a:xfrm>
            <a:off x="1060731" y="412375"/>
            <a:ext cx="9905998" cy="1093696"/>
          </a:xfrm>
        </p:spPr>
        <p:txBody>
          <a:bodyPr/>
          <a:lstStyle/>
          <a:p>
            <a:r>
              <a:rPr lang="es-ES" dirty="0"/>
              <a:t>Introducción / justificación.</a:t>
            </a:r>
            <a:endParaRPr lang="es-MX" dirty="0"/>
          </a:p>
        </p:txBody>
      </p:sp>
      <p:sp>
        <p:nvSpPr>
          <p:cNvPr id="3" name="Marcador de contenido 2">
            <a:extLst>
              <a:ext uri="{FF2B5EF4-FFF2-40B4-BE49-F238E27FC236}">
                <a16:creationId xmlns:a16="http://schemas.microsoft.com/office/drawing/2014/main" id="{28DFCCD3-4789-175F-5FCC-183B963D388B}"/>
              </a:ext>
            </a:extLst>
          </p:cNvPr>
          <p:cNvSpPr>
            <a:spLocks noGrp="1"/>
          </p:cNvSpPr>
          <p:nvPr>
            <p:ph idx="1"/>
          </p:nvPr>
        </p:nvSpPr>
        <p:spPr>
          <a:xfrm>
            <a:off x="1060731" y="1313328"/>
            <a:ext cx="9905998" cy="4684060"/>
          </a:xfrm>
        </p:spPr>
        <p:txBody>
          <a:bodyPr>
            <a:normAutofit/>
          </a:bodyPr>
          <a:lstStyle/>
          <a:p>
            <a:pPr marL="0" indent="0">
              <a:buNone/>
            </a:pPr>
            <a:r>
              <a:rPr lang="es-ES" dirty="0"/>
              <a:t>De acuerdo con la secretaria de salud, en México  el 25% de los adolescentes presenta en diferentes grados TCA , estos han sido asociados con algún problema mental. Lo increíble de este tema es que las personas afectadas han pedido ayuda profesional después de 10 años , sin embargo es poco frecuente que acudan a atención psicológica ya que pueden desarrollar fácilmente depresión, ansiedad y estrés postraumático.  </a:t>
            </a:r>
          </a:p>
          <a:p>
            <a:pPr marL="0" indent="0">
              <a:buNone/>
            </a:pPr>
            <a:r>
              <a:rPr lang="es-ES" dirty="0"/>
              <a:t>Considerando estas cifras y lo vulnerable que puede ser una adolescente, el presente trabajo transversal pretende dar un enfoque general sobre la prevención, diagnóstico y efectos secundarios de los TCA considerando las asignaturas de Química, Educación para la Salud, Orientación,  con la intención de informar las repercusiones de dicho trastorno en la vida de los adolescentes así como sensibilizarlos lo que puede estar pasando alguien quien sufra esta situación, fomentando valores como el respeto y la empatía a cuerpos y hábitos diferentes.</a:t>
            </a:r>
            <a:endParaRPr lang="es-MX" dirty="0"/>
          </a:p>
        </p:txBody>
      </p:sp>
    </p:spTree>
    <p:extLst>
      <p:ext uri="{BB962C8B-B14F-4D97-AF65-F5344CB8AC3E}">
        <p14:creationId xmlns:p14="http://schemas.microsoft.com/office/powerpoint/2010/main" val="185645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B9DB6-E6E3-9F43-2B19-3C8AF7B3527E}"/>
              </a:ext>
            </a:extLst>
          </p:cNvPr>
          <p:cNvSpPr>
            <a:spLocks noGrp="1"/>
          </p:cNvSpPr>
          <p:nvPr>
            <p:ph type="title"/>
          </p:nvPr>
        </p:nvSpPr>
        <p:spPr/>
        <p:txBody>
          <a:bodyPr>
            <a:normAutofit fontScale="90000"/>
          </a:bodyPr>
          <a:lstStyle/>
          <a:p>
            <a:r>
              <a:rPr lang="es-ES" dirty="0"/>
              <a:t>Pregunta generadora:</a:t>
            </a:r>
            <a:br>
              <a:rPr lang="es-ES" dirty="0"/>
            </a:br>
            <a:r>
              <a:rPr lang="es-ES" dirty="0"/>
              <a:t>¿cómo se pueden prevenir los TCA en los adolescentes y qué efectos tiene en la salud?</a:t>
            </a:r>
            <a:endParaRPr lang="es-MX" dirty="0"/>
          </a:p>
        </p:txBody>
      </p:sp>
      <p:sp>
        <p:nvSpPr>
          <p:cNvPr id="3" name="Marcador de contenido 2">
            <a:extLst>
              <a:ext uri="{FF2B5EF4-FFF2-40B4-BE49-F238E27FC236}">
                <a16:creationId xmlns:a16="http://schemas.microsoft.com/office/drawing/2014/main" id="{8140A0E8-32E2-CE10-38E1-CF2CE339B613}"/>
              </a:ext>
            </a:extLst>
          </p:cNvPr>
          <p:cNvSpPr>
            <a:spLocks noGrp="1"/>
          </p:cNvSpPr>
          <p:nvPr>
            <p:ph idx="1"/>
          </p:nvPr>
        </p:nvSpPr>
        <p:spPr/>
        <p:txBody>
          <a:bodyPr/>
          <a:lstStyle/>
          <a:p>
            <a:r>
              <a:rPr lang="es-ES" dirty="0"/>
              <a:t>Educación para la salud: ¿Qué daños pueden producir en el organismo los diferentes TCA? </a:t>
            </a:r>
          </a:p>
          <a:p>
            <a:r>
              <a:rPr lang="es-ES" dirty="0"/>
              <a:t>Orientación: ¿Qué especialistas intervienen en un diagnóstico y tratamiento de los TCA?</a:t>
            </a:r>
          </a:p>
          <a:p>
            <a:r>
              <a:rPr lang="es-ES" dirty="0"/>
              <a:t>Química : ¿ Qué efecto tiene en el cuerpo perder el equilibrio de los combustibles para la vida (Carbohidratos, proteínas, lípidos, minerales, vitaminas) ?</a:t>
            </a:r>
          </a:p>
        </p:txBody>
      </p:sp>
    </p:spTree>
    <p:extLst>
      <p:ext uri="{BB962C8B-B14F-4D97-AF65-F5344CB8AC3E}">
        <p14:creationId xmlns:p14="http://schemas.microsoft.com/office/powerpoint/2010/main" val="356115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49009F-90E0-C506-6875-9777FE826F64}"/>
              </a:ext>
            </a:extLst>
          </p:cNvPr>
          <p:cNvSpPr>
            <a:spLocks noGrp="1"/>
          </p:cNvSpPr>
          <p:nvPr>
            <p:ph type="title"/>
          </p:nvPr>
        </p:nvSpPr>
        <p:spPr>
          <a:xfrm>
            <a:off x="1141412" y="609599"/>
            <a:ext cx="10002837" cy="4505325"/>
          </a:xfrm>
        </p:spPr>
        <p:txBody>
          <a:bodyPr>
            <a:normAutofit/>
          </a:bodyPr>
          <a:lstStyle/>
          <a:p>
            <a:pPr marL="457200" indent="-457200">
              <a:buFont typeface="Arial" panose="020B0604020202020204" pitchFamily="34" charset="0"/>
              <a:buChar char="•"/>
            </a:pPr>
            <a:r>
              <a:rPr lang="es-ES" dirty="0"/>
              <a:t>Objetivo general:</a:t>
            </a:r>
            <a:br>
              <a:rPr lang="es-ES" dirty="0"/>
            </a:br>
            <a:r>
              <a:rPr lang="es-ES" dirty="0"/>
              <a:t>Analizar los efectos bio-psico-sociales de los TCA para que los alumnos de CESMAC lleven a cabo platicas de prevención, detección temprana y tratamiento integral.</a:t>
            </a:r>
            <a:endParaRPr lang="es-MX" dirty="0"/>
          </a:p>
        </p:txBody>
      </p:sp>
    </p:spTree>
    <p:extLst>
      <p:ext uri="{BB962C8B-B14F-4D97-AF65-F5344CB8AC3E}">
        <p14:creationId xmlns:p14="http://schemas.microsoft.com/office/powerpoint/2010/main" val="28513244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TM03457485[[fn=Malla]]</Template>
  <TotalTime>847</TotalTime>
  <Words>325</Words>
  <Application>Microsoft Office PowerPoint</Application>
  <PresentationFormat>Panorámica</PresentationFormat>
  <Paragraphs>21</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Century Gothic</vt:lpstr>
      <vt:lpstr>Malla</vt:lpstr>
      <vt:lpstr>Análisis de los efectos bio-psico-sociales que provocan los Trastornos de la conducta alimenticia en adolescentes</vt:lpstr>
      <vt:lpstr>Nombres y asignaturas de maestros participantes:</vt:lpstr>
      <vt:lpstr>Ciclo escolar que se planea llevar a cabo el proyecto: 2023 - 2024</vt:lpstr>
      <vt:lpstr>Introducción / justificación.</vt:lpstr>
      <vt:lpstr>Pregunta generadora: ¿cómo se pueden prevenir los TCA en los adolescentes y qué efectos tiene en la salud?</vt:lpstr>
      <vt:lpstr>Objetivo general: Analizar los efectos bio-psico-sociales de los TCA para que los alumnos de CESMAC lleven a cabo platicas de prevención, detección temprana y tratamiento integral.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Trastornos de la conducta alimenticia</dc:title>
  <dc:creator>Stella Ruiz</dc:creator>
  <cp:lastModifiedBy>Biblioteca2</cp:lastModifiedBy>
  <cp:revision>2</cp:revision>
  <dcterms:created xsi:type="dcterms:W3CDTF">2024-02-20T04:16:15Z</dcterms:created>
  <dcterms:modified xsi:type="dcterms:W3CDTF">2024-04-15T23:00:24Z</dcterms:modified>
</cp:coreProperties>
</file>