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36"/>
  </p:notesMasterIdLst>
  <p:handoutMasterIdLst>
    <p:handoutMasterId r:id="rId37"/>
  </p:handoutMasterIdLst>
  <p:sldIdLst>
    <p:sldId id="293" r:id="rId4"/>
    <p:sldId id="282" r:id="rId5"/>
    <p:sldId id="283" r:id="rId6"/>
    <p:sldId id="291" r:id="rId7"/>
    <p:sldId id="297" r:id="rId8"/>
    <p:sldId id="284" r:id="rId9"/>
    <p:sldId id="298" r:id="rId10"/>
    <p:sldId id="301" r:id="rId11"/>
    <p:sldId id="299" r:id="rId12"/>
    <p:sldId id="300" r:id="rId13"/>
    <p:sldId id="302" r:id="rId14"/>
    <p:sldId id="303" r:id="rId15"/>
    <p:sldId id="310" r:id="rId16"/>
    <p:sldId id="304" r:id="rId17"/>
    <p:sldId id="305" r:id="rId18"/>
    <p:sldId id="307" r:id="rId19"/>
    <p:sldId id="312" r:id="rId20"/>
    <p:sldId id="311" r:id="rId21"/>
    <p:sldId id="315" r:id="rId22"/>
    <p:sldId id="316" r:id="rId23"/>
    <p:sldId id="309" r:id="rId24"/>
    <p:sldId id="324" r:id="rId25"/>
    <p:sldId id="308" r:id="rId26"/>
    <p:sldId id="323" r:id="rId27"/>
    <p:sldId id="325" r:id="rId28"/>
    <p:sldId id="313" r:id="rId29"/>
    <p:sldId id="317" r:id="rId30"/>
    <p:sldId id="322" r:id="rId31"/>
    <p:sldId id="314" r:id="rId32"/>
    <p:sldId id="321" r:id="rId33"/>
    <p:sldId id="320" r:id="rId34"/>
    <p:sldId id="326" r:id="rId35"/>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ina sanchez" initials="ks" lastIdx="1" clrIdx="0">
    <p:extLst>
      <p:ext uri="{19B8F6BF-5375-455C-9EA6-DF929625EA0E}">
        <p15:presenceInfo xmlns:p15="http://schemas.microsoft.com/office/powerpoint/2012/main" userId="e5995cdb3383dd4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93942C-3F61-49F7-AC20-3D01F0240A8A}" v="35" dt="2020-10-29T20:19:51.418"/>
  </p1510:revLst>
</p1510:revInfo>
</file>

<file path=ppt/tableStyles.xml><?xml version="1.0" encoding="utf-8"?>
<a:tblStyleLst xmlns:a="http://schemas.openxmlformats.org/drawingml/2006/main" def="{073A0DAA-6AF3-43AB-8588-CEC1D06C72B9}">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31" autoAdjust="0"/>
  </p:normalViewPr>
  <p:slideViewPr>
    <p:cSldViewPr snapToGrid="0">
      <p:cViewPr varScale="1">
        <p:scale>
          <a:sx n="72" d="100"/>
          <a:sy n="72" d="100"/>
        </p:scale>
        <p:origin x="660" y="6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9" d="100"/>
          <a:sy n="89" d="100"/>
        </p:scale>
        <p:origin x="301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microsoft.com/office/2016/11/relationships/changesInfo" Target="changesInfos/changesInfo1.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ina sanchez" userId="e5995cdb3383dd44" providerId="LiveId" clId="{CA93942C-3F61-49F7-AC20-3D01F0240A8A}"/>
    <pc:docChg chg="undo custSel mod addSld delSld modSld sldOrd">
      <pc:chgData name="karina sanchez" userId="e5995cdb3383dd44" providerId="LiveId" clId="{CA93942C-3F61-49F7-AC20-3D01F0240A8A}" dt="2020-11-05T20:02:46.431" v="3239" actId="20577"/>
      <pc:docMkLst>
        <pc:docMk/>
      </pc:docMkLst>
      <pc:sldChg chg="del">
        <pc:chgData name="karina sanchez" userId="e5995cdb3383dd44" providerId="LiveId" clId="{CA93942C-3F61-49F7-AC20-3D01F0240A8A}" dt="2020-10-29T20:01:42.750" v="1208" actId="2696"/>
        <pc:sldMkLst>
          <pc:docMk/>
          <pc:sldMk cId="742591817" sldId="281"/>
        </pc:sldMkLst>
      </pc:sldChg>
      <pc:sldChg chg="modSp mod">
        <pc:chgData name="karina sanchez" userId="e5995cdb3383dd44" providerId="LiveId" clId="{CA93942C-3F61-49F7-AC20-3D01F0240A8A}" dt="2020-10-30T14:04:40.795" v="1476" actId="20577"/>
        <pc:sldMkLst>
          <pc:docMk/>
          <pc:sldMk cId="3899961691" sldId="282"/>
        </pc:sldMkLst>
        <pc:spChg chg="mod">
          <ac:chgData name="karina sanchez" userId="e5995cdb3383dd44" providerId="LiveId" clId="{CA93942C-3F61-49F7-AC20-3D01F0240A8A}" dt="2020-10-30T14:04:40.795" v="1476" actId="20577"/>
          <ac:spMkLst>
            <pc:docMk/>
            <pc:sldMk cId="3899961691" sldId="282"/>
            <ac:spMk id="3" creationId="{200B3D2B-613A-41BE-987D-E6A1324B456D}"/>
          </ac:spMkLst>
        </pc:spChg>
      </pc:sldChg>
      <pc:sldChg chg="addSp delSp modSp mod">
        <pc:chgData name="karina sanchez" userId="e5995cdb3383dd44" providerId="LiveId" clId="{CA93942C-3F61-49F7-AC20-3D01F0240A8A}" dt="2020-11-05T20:02:46.431" v="3239" actId="20577"/>
        <pc:sldMkLst>
          <pc:docMk/>
          <pc:sldMk cId="1329746698" sldId="283"/>
        </pc:sldMkLst>
        <pc:spChg chg="mod">
          <ac:chgData name="karina sanchez" userId="e5995cdb3383dd44" providerId="LiveId" clId="{CA93942C-3F61-49F7-AC20-3D01F0240A8A}" dt="2020-11-05T20:02:46.431" v="3239" actId="20577"/>
          <ac:spMkLst>
            <pc:docMk/>
            <pc:sldMk cId="1329746698" sldId="283"/>
            <ac:spMk id="4" creationId="{D355C61F-C8F1-4977-8E1F-F16C0D9EA88C}"/>
          </ac:spMkLst>
        </pc:spChg>
        <pc:spChg chg="del">
          <ac:chgData name="karina sanchez" userId="e5995cdb3383dd44" providerId="LiveId" clId="{CA93942C-3F61-49F7-AC20-3D01F0240A8A}" dt="2020-10-29T16:57:00.906" v="439" actId="478"/>
          <ac:spMkLst>
            <pc:docMk/>
            <pc:sldMk cId="1329746698" sldId="283"/>
            <ac:spMk id="6" creationId="{1C554D9F-1895-486E-BFBA-905BB2D29E08}"/>
          </ac:spMkLst>
        </pc:spChg>
        <pc:spChg chg="add mod">
          <ac:chgData name="karina sanchez" userId="e5995cdb3383dd44" providerId="LiveId" clId="{CA93942C-3F61-49F7-AC20-3D01F0240A8A}" dt="2020-10-29T20:08:45.536" v="1218" actId="478"/>
          <ac:spMkLst>
            <pc:docMk/>
            <pc:sldMk cId="1329746698" sldId="283"/>
            <ac:spMk id="7" creationId="{2DB5AD40-7976-485E-822E-08ACD00A2B62}"/>
          </ac:spMkLst>
        </pc:spChg>
        <pc:picChg chg="del">
          <ac:chgData name="karina sanchez" userId="e5995cdb3383dd44" providerId="LiveId" clId="{CA93942C-3F61-49F7-AC20-3D01F0240A8A}" dt="2020-10-29T20:08:45.536" v="1218" actId="478"/>
          <ac:picMkLst>
            <pc:docMk/>
            <pc:sldMk cId="1329746698" sldId="283"/>
            <ac:picMk id="18" creationId="{40103AEC-DE5B-544B-A074-043639D164F6}"/>
          </ac:picMkLst>
        </pc:picChg>
      </pc:sldChg>
      <pc:sldChg chg="addSp delSp modSp mod">
        <pc:chgData name="karina sanchez" userId="e5995cdb3383dd44" providerId="LiveId" clId="{CA93942C-3F61-49F7-AC20-3D01F0240A8A}" dt="2020-10-29T20:29:22.527" v="1394" actId="1076"/>
        <pc:sldMkLst>
          <pc:docMk/>
          <pc:sldMk cId="3188837873" sldId="284"/>
        </pc:sldMkLst>
        <pc:spChg chg="del">
          <ac:chgData name="karina sanchez" userId="e5995cdb3383dd44" providerId="LiveId" clId="{CA93942C-3F61-49F7-AC20-3D01F0240A8A}" dt="2020-10-29T19:02:28.113" v="456" actId="478"/>
          <ac:spMkLst>
            <pc:docMk/>
            <pc:sldMk cId="3188837873" sldId="284"/>
            <ac:spMk id="8" creationId="{E6AC9832-FB01-464A-9824-61887B77997E}"/>
          </ac:spMkLst>
        </pc:spChg>
        <pc:spChg chg="mod">
          <ac:chgData name="karina sanchez" userId="e5995cdb3383dd44" providerId="LiveId" clId="{CA93942C-3F61-49F7-AC20-3D01F0240A8A}" dt="2020-10-29T15:34:53.658" v="43" actId="20577"/>
          <ac:spMkLst>
            <pc:docMk/>
            <pc:sldMk cId="3188837873" sldId="284"/>
            <ac:spMk id="18" creationId="{9954BF6B-1929-4F8A-8DA3-EB607183FF28}"/>
          </ac:spMkLst>
        </pc:spChg>
        <pc:picChg chg="add mod">
          <ac:chgData name="karina sanchez" userId="e5995cdb3383dd44" providerId="LiveId" clId="{CA93942C-3F61-49F7-AC20-3D01F0240A8A}" dt="2020-10-29T20:29:22.527" v="1394" actId="1076"/>
          <ac:picMkLst>
            <pc:docMk/>
            <pc:sldMk cId="3188837873" sldId="284"/>
            <ac:picMk id="5" creationId="{8780A651-1EAA-4ABA-A8A7-78629B9BE5AC}"/>
          </ac:picMkLst>
        </pc:picChg>
      </pc:sldChg>
      <pc:sldChg chg="del">
        <pc:chgData name="karina sanchez" userId="e5995cdb3383dd44" providerId="LiveId" clId="{CA93942C-3F61-49F7-AC20-3D01F0240A8A}" dt="2020-10-29T20:01:51.281" v="1210" actId="2696"/>
        <pc:sldMkLst>
          <pc:docMk/>
          <pc:sldMk cId="665219316" sldId="285"/>
        </pc:sldMkLst>
      </pc:sldChg>
      <pc:sldChg chg="addSp delSp modSp mod">
        <pc:chgData name="karina sanchez" userId="e5995cdb3383dd44" providerId="LiveId" clId="{CA93942C-3F61-49F7-AC20-3D01F0240A8A}" dt="2020-10-29T20:30:02.928" v="1407" actId="14100"/>
        <pc:sldMkLst>
          <pc:docMk/>
          <pc:sldMk cId="3640701659" sldId="291"/>
        </pc:sldMkLst>
        <pc:spChg chg="del">
          <ac:chgData name="karina sanchez" userId="e5995cdb3383dd44" providerId="LiveId" clId="{CA93942C-3F61-49F7-AC20-3D01F0240A8A}" dt="2020-10-29T16:57:06.505" v="440" actId="478"/>
          <ac:spMkLst>
            <pc:docMk/>
            <pc:sldMk cId="3640701659" sldId="291"/>
            <ac:spMk id="6" creationId="{46D051DA-5DAD-43A7-A238-51C63BA59FEC}"/>
          </ac:spMkLst>
        </pc:spChg>
        <pc:spChg chg="add mod">
          <ac:chgData name="karina sanchez" userId="e5995cdb3383dd44" providerId="LiveId" clId="{CA93942C-3F61-49F7-AC20-3D01F0240A8A}" dt="2020-10-29T20:29:28.904" v="1395" actId="478"/>
          <ac:spMkLst>
            <pc:docMk/>
            <pc:sldMk cId="3640701659" sldId="291"/>
            <ac:spMk id="7" creationId="{15F6A07D-A138-4347-A09B-10EB24E1B31E}"/>
          </ac:spMkLst>
        </pc:spChg>
        <pc:picChg chg="add mod">
          <ac:chgData name="karina sanchez" userId="e5995cdb3383dd44" providerId="LiveId" clId="{CA93942C-3F61-49F7-AC20-3D01F0240A8A}" dt="2020-10-29T20:30:02.928" v="1407" actId="14100"/>
          <ac:picMkLst>
            <pc:docMk/>
            <pc:sldMk cId="3640701659" sldId="291"/>
            <ac:picMk id="8" creationId="{1F2A5C2A-84F5-48EF-A032-258FE25BEEC4}"/>
          </ac:picMkLst>
        </pc:picChg>
        <pc:picChg chg="del">
          <ac:chgData name="karina sanchez" userId="e5995cdb3383dd44" providerId="LiveId" clId="{CA93942C-3F61-49F7-AC20-3D01F0240A8A}" dt="2020-10-29T20:29:28.904" v="1395" actId="478"/>
          <ac:picMkLst>
            <pc:docMk/>
            <pc:sldMk cId="3640701659" sldId="291"/>
            <ac:picMk id="19" creationId="{78E3D4B9-3B79-3A44-BAC1-8FEE23274B97}"/>
          </ac:picMkLst>
        </pc:picChg>
      </pc:sldChg>
      <pc:sldChg chg="addSp delSp modSp mod">
        <pc:chgData name="karina sanchez" userId="e5995cdb3383dd44" providerId="LiveId" clId="{CA93942C-3F61-49F7-AC20-3D01F0240A8A}" dt="2020-10-30T14:04:26.691" v="1463" actId="20577"/>
        <pc:sldMkLst>
          <pc:docMk/>
          <pc:sldMk cId="2117695413" sldId="293"/>
        </pc:sldMkLst>
        <pc:spChg chg="mod">
          <ac:chgData name="karina sanchez" userId="e5995cdb3383dd44" providerId="LiveId" clId="{CA93942C-3F61-49F7-AC20-3D01F0240A8A}" dt="2020-10-30T14:04:26.691" v="1463" actId="20577"/>
          <ac:spMkLst>
            <pc:docMk/>
            <pc:sldMk cId="2117695413" sldId="293"/>
            <ac:spMk id="3" creationId="{200B3D2B-613A-41BE-987D-E6A1324B456D}"/>
          </ac:spMkLst>
        </pc:spChg>
        <pc:spChg chg="del">
          <ac:chgData name="karina sanchez" userId="e5995cdb3383dd44" providerId="LiveId" clId="{CA93942C-3F61-49F7-AC20-3D01F0240A8A}" dt="2020-10-29T15:27:20.338" v="0" actId="478"/>
          <ac:spMkLst>
            <pc:docMk/>
            <pc:sldMk cId="2117695413" sldId="293"/>
            <ac:spMk id="4" creationId="{4772945D-CA91-4CFE-8EB7-941C7618C994}"/>
          </ac:spMkLst>
        </pc:spChg>
        <pc:spChg chg="del mod">
          <ac:chgData name="karina sanchez" userId="e5995cdb3383dd44" providerId="LiveId" clId="{CA93942C-3F61-49F7-AC20-3D01F0240A8A}" dt="2020-10-29T16:56:52.028" v="438" actId="478"/>
          <ac:spMkLst>
            <pc:docMk/>
            <pc:sldMk cId="2117695413" sldId="293"/>
            <ac:spMk id="5" creationId="{F6964141-6F81-4947-A236-746D94ED3F6F}"/>
          </ac:spMkLst>
        </pc:spChg>
        <pc:spChg chg="add del mod">
          <ac:chgData name="karina sanchez" userId="e5995cdb3383dd44" providerId="LiveId" clId="{CA93942C-3F61-49F7-AC20-3D01F0240A8A}" dt="2020-10-29T15:27:26.197" v="2" actId="478"/>
          <ac:spMkLst>
            <pc:docMk/>
            <pc:sldMk cId="2117695413" sldId="293"/>
            <ac:spMk id="7" creationId="{0395E653-76EB-48D9-A309-BC3B93CE0FB2}"/>
          </ac:spMkLst>
        </pc:spChg>
        <pc:spChg chg="add mod">
          <ac:chgData name="karina sanchez" userId="e5995cdb3383dd44" providerId="LiveId" clId="{CA93942C-3F61-49F7-AC20-3D01F0240A8A}" dt="2020-10-29T15:28:28.510" v="37" actId="1076"/>
          <ac:spMkLst>
            <pc:docMk/>
            <pc:sldMk cId="2117695413" sldId="293"/>
            <ac:spMk id="9" creationId="{0F4C8349-9C2D-463A-A414-17B59D64587E}"/>
          </ac:spMkLst>
        </pc:spChg>
      </pc:sldChg>
      <pc:sldChg chg="del">
        <pc:chgData name="karina sanchez" userId="e5995cdb3383dd44" providerId="LiveId" clId="{CA93942C-3F61-49F7-AC20-3D01F0240A8A}" dt="2020-10-29T16:30:12.632" v="238" actId="2696"/>
        <pc:sldMkLst>
          <pc:docMk/>
          <pc:sldMk cId="25800700" sldId="294"/>
        </pc:sldMkLst>
      </pc:sldChg>
      <pc:sldChg chg="del">
        <pc:chgData name="karina sanchez" userId="e5995cdb3383dd44" providerId="LiveId" clId="{CA93942C-3F61-49F7-AC20-3D01F0240A8A}" dt="2020-10-29T20:01:55.189" v="1211" actId="2696"/>
        <pc:sldMkLst>
          <pc:docMk/>
          <pc:sldMk cId="2575421478" sldId="295"/>
        </pc:sldMkLst>
      </pc:sldChg>
      <pc:sldChg chg="del">
        <pc:chgData name="karina sanchez" userId="e5995cdb3383dd44" providerId="LiveId" clId="{CA93942C-3F61-49F7-AC20-3D01F0240A8A}" dt="2020-10-29T20:01:46.313" v="1209" actId="2696"/>
        <pc:sldMkLst>
          <pc:docMk/>
          <pc:sldMk cId="4153678306" sldId="296"/>
        </pc:sldMkLst>
      </pc:sldChg>
      <pc:sldChg chg="modSp mod">
        <pc:chgData name="karina sanchez" userId="e5995cdb3383dd44" providerId="LiveId" clId="{CA93942C-3F61-49F7-AC20-3D01F0240A8A}" dt="2020-10-30T14:04:58.531" v="1490" actId="20577"/>
        <pc:sldMkLst>
          <pc:docMk/>
          <pc:sldMk cId="2836353408" sldId="297"/>
        </pc:sldMkLst>
        <pc:spChg chg="mod">
          <ac:chgData name="karina sanchez" userId="e5995cdb3383dd44" providerId="LiveId" clId="{CA93942C-3F61-49F7-AC20-3D01F0240A8A}" dt="2020-10-30T14:04:58.531" v="1490" actId="20577"/>
          <ac:spMkLst>
            <pc:docMk/>
            <pc:sldMk cId="2836353408" sldId="297"/>
            <ac:spMk id="3" creationId="{200B3D2B-613A-41BE-987D-E6A1324B456D}"/>
          </ac:spMkLst>
        </pc:spChg>
      </pc:sldChg>
      <pc:sldChg chg="addSp delSp modSp add mod">
        <pc:chgData name="karina sanchez" userId="e5995cdb3383dd44" providerId="LiveId" clId="{CA93942C-3F61-49F7-AC20-3D01F0240A8A}" dt="2020-10-29T20:13:17.204" v="1235" actId="1076"/>
        <pc:sldMkLst>
          <pc:docMk/>
          <pc:sldMk cId="3017863405" sldId="298"/>
        </pc:sldMkLst>
        <pc:spChg chg="mod">
          <ac:chgData name="karina sanchez" userId="e5995cdb3383dd44" providerId="LiveId" clId="{CA93942C-3F61-49F7-AC20-3D01F0240A8A}" dt="2020-10-29T20:13:09.079" v="1233" actId="14100"/>
          <ac:spMkLst>
            <pc:docMk/>
            <pc:sldMk cId="3017863405" sldId="298"/>
            <ac:spMk id="2" creationId="{19304E83-A4F0-49C5-BB01-F5773509A2B3}"/>
          </ac:spMkLst>
        </pc:spChg>
        <pc:spChg chg="mod">
          <ac:chgData name="karina sanchez" userId="e5995cdb3383dd44" providerId="LiveId" clId="{CA93942C-3F61-49F7-AC20-3D01F0240A8A}" dt="2020-10-29T15:37:24.760" v="66" actId="1076"/>
          <ac:spMkLst>
            <pc:docMk/>
            <pc:sldMk cId="3017863405" sldId="298"/>
            <ac:spMk id="3" creationId="{7CA42D59-EAD6-4F95-84F1-32A30F057856}"/>
          </ac:spMkLst>
        </pc:spChg>
        <pc:spChg chg="del mod">
          <ac:chgData name="karina sanchez" userId="e5995cdb3383dd44" providerId="LiveId" clId="{CA93942C-3F61-49F7-AC20-3D01F0240A8A}" dt="2020-10-29T20:12:45.167" v="1230" actId="478"/>
          <ac:spMkLst>
            <pc:docMk/>
            <pc:sldMk cId="3017863405" sldId="298"/>
            <ac:spMk id="8" creationId="{E6AC9832-FB01-464A-9824-61887B77997E}"/>
          </ac:spMkLst>
        </pc:spChg>
        <pc:spChg chg="del mod">
          <ac:chgData name="karina sanchez" userId="e5995cdb3383dd44" providerId="LiveId" clId="{CA93942C-3F61-49F7-AC20-3D01F0240A8A}" dt="2020-10-29T15:35:47.885" v="48"/>
          <ac:spMkLst>
            <pc:docMk/>
            <pc:sldMk cId="3017863405" sldId="298"/>
            <ac:spMk id="18" creationId="{9954BF6B-1929-4F8A-8DA3-EB607183FF28}"/>
          </ac:spMkLst>
        </pc:spChg>
        <pc:graphicFrameChg chg="add mod modGraphic">
          <ac:chgData name="karina sanchez" userId="e5995cdb3383dd44" providerId="LiveId" clId="{CA93942C-3F61-49F7-AC20-3D01F0240A8A}" dt="2020-10-29T20:12:40.968" v="1228" actId="1076"/>
          <ac:graphicFrameMkLst>
            <pc:docMk/>
            <pc:sldMk cId="3017863405" sldId="298"/>
            <ac:graphicFrameMk id="4" creationId="{B44C3003-529C-438B-A4E7-F511A518205A}"/>
          </ac:graphicFrameMkLst>
        </pc:graphicFrameChg>
        <pc:picChg chg="add mod">
          <ac:chgData name="karina sanchez" userId="e5995cdb3383dd44" providerId="LiveId" clId="{CA93942C-3F61-49F7-AC20-3D01F0240A8A}" dt="2020-10-29T20:13:17.204" v="1235" actId="1076"/>
          <ac:picMkLst>
            <pc:docMk/>
            <pc:sldMk cId="3017863405" sldId="298"/>
            <ac:picMk id="7" creationId="{8D59CC73-E615-4B03-9E68-F6A4F5380CAB}"/>
          </ac:picMkLst>
        </pc:picChg>
      </pc:sldChg>
      <pc:sldChg chg="addSp delSp modSp add mod">
        <pc:chgData name="karina sanchez" userId="e5995cdb3383dd44" providerId="LiveId" clId="{CA93942C-3F61-49F7-AC20-3D01F0240A8A}" dt="2020-11-05T16:58:08.396" v="2999" actId="20577"/>
        <pc:sldMkLst>
          <pc:docMk/>
          <pc:sldMk cId="4009750834" sldId="299"/>
        </pc:sldMkLst>
        <pc:spChg chg="del mod">
          <ac:chgData name="karina sanchez" userId="e5995cdb3383dd44" providerId="LiveId" clId="{CA93942C-3F61-49F7-AC20-3D01F0240A8A}" dt="2020-10-29T15:40:10.497" v="92" actId="478"/>
          <ac:spMkLst>
            <pc:docMk/>
            <pc:sldMk cId="4009750834" sldId="299"/>
            <ac:spMk id="2" creationId="{19304E83-A4F0-49C5-BB01-F5773509A2B3}"/>
          </ac:spMkLst>
        </pc:spChg>
        <pc:spChg chg="mod">
          <ac:chgData name="karina sanchez" userId="e5995cdb3383dd44" providerId="LiveId" clId="{CA93942C-3F61-49F7-AC20-3D01F0240A8A}" dt="2020-11-05T16:58:08.396" v="2999" actId="20577"/>
          <ac:spMkLst>
            <pc:docMk/>
            <pc:sldMk cId="4009750834" sldId="299"/>
            <ac:spMk id="3" creationId="{7CA42D59-EAD6-4F95-84F1-32A30F057856}"/>
          </ac:spMkLst>
        </pc:spChg>
        <pc:spChg chg="add del mod">
          <ac:chgData name="karina sanchez" userId="e5995cdb3383dd44" providerId="LiveId" clId="{CA93942C-3F61-49F7-AC20-3D01F0240A8A}" dt="2020-10-29T15:40:13.611" v="94" actId="478"/>
          <ac:spMkLst>
            <pc:docMk/>
            <pc:sldMk cId="4009750834" sldId="299"/>
            <ac:spMk id="6" creationId="{837B7EB3-AD92-4580-B36B-A0E376832F72}"/>
          </ac:spMkLst>
        </pc:spChg>
        <pc:graphicFrameChg chg="del modGraphic">
          <ac:chgData name="karina sanchez" userId="e5995cdb3383dd44" providerId="LiveId" clId="{CA93942C-3F61-49F7-AC20-3D01F0240A8A}" dt="2020-10-29T15:38:26.639" v="72" actId="478"/>
          <ac:graphicFrameMkLst>
            <pc:docMk/>
            <pc:sldMk cId="4009750834" sldId="299"/>
            <ac:graphicFrameMk id="4" creationId="{B44C3003-529C-438B-A4E7-F511A518205A}"/>
          </ac:graphicFrameMkLst>
        </pc:graphicFrameChg>
        <pc:graphicFrameChg chg="add del mod modGraphic">
          <ac:chgData name="karina sanchez" userId="e5995cdb3383dd44" providerId="LiveId" clId="{CA93942C-3F61-49F7-AC20-3D01F0240A8A}" dt="2020-10-29T15:40:25.495" v="97" actId="478"/>
          <ac:graphicFrameMkLst>
            <pc:docMk/>
            <pc:sldMk cId="4009750834" sldId="299"/>
            <ac:graphicFrameMk id="7" creationId="{5A7ADC73-54FF-4D10-B377-6CDC5AE7D015}"/>
          </ac:graphicFrameMkLst>
        </pc:graphicFrameChg>
        <pc:graphicFrameChg chg="add mod modGraphic">
          <ac:chgData name="karina sanchez" userId="e5995cdb3383dd44" providerId="LiveId" clId="{CA93942C-3F61-49F7-AC20-3D01F0240A8A}" dt="2020-10-29T20:10:03.130" v="1224" actId="14734"/>
          <ac:graphicFrameMkLst>
            <pc:docMk/>
            <pc:sldMk cId="4009750834" sldId="299"/>
            <ac:graphicFrameMk id="11" creationId="{10CE7A9E-E7AF-4D2F-B546-59272423131C}"/>
          </ac:graphicFrameMkLst>
        </pc:graphicFrameChg>
        <pc:picChg chg="add mod">
          <ac:chgData name="karina sanchez" userId="e5995cdb3383dd44" providerId="LiveId" clId="{CA93942C-3F61-49F7-AC20-3D01F0240A8A}" dt="2020-10-29T20:13:35.115" v="1239" actId="1076"/>
          <ac:picMkLst>
            <pc:docMk/>
            <pc:sldMk cId="4009750834" sldId="299"/>
            <ac:picMk id="13" creationId="{08428683-136E-4D20-B7B9-C496DBD24211}"/>
          </ac:picMkLst>
        </pc:picChg>
      </pc:sldChg>
      <pc:sldChg chg="addSp delSp modSp add mod">
        <pc:chgData name="karina sanchez" userId="e5995cdb3383dd44" providerId="LiveId" clId="{CA93942C-3F61-49F7-AC20-3D01F0240A8A}" dt="2020-11-05T16:58:13.696" v="3001" actId="20577"/>
        <pc:sldMkLst>
          <pc:docMk/>
          <pc:sldMk cId="3864288345" sldId="300"/>
        </pc:sldMkLst>
        <pc:spChg chg="del mod">
          <ac:chgData name="karina sanchez" userId="e5995cdb3383dd44" providerId="LiveId" clId="{CA93942C-3F61-49F7-AC20-3D01F0240A8A}" dt="2020-10-29T15:40:54.972" v="101" actId="478"/>
          <ac:spMkLst>
            <pc:docMk/>
            <pc:sldMk cId="3864288345" sldId="300"/>
            <ac:spMk id="2" creationId="{19304E83-A4F0-49C5-BB01-F5773509A2B3}"/>
          </ac:spMkLst>
        </pc:spChg>
        <pc:spChg chg="mod">
          <ac:chgData name="karina sanchez" userId="e5995cdb3383dd44" providerId="LiveId" clId="{CA93942C-3F61-49F7-AC20-3D01F0240A8A}" dt="2020-11-05T16:58:13.696" v="3001" actId="20577"/>
          <ac:spMkLst>
            <pc:docMk/>
            <pc:sldMk cId="3864288345" sldId="300"/>
            <ac:spMk id="3" creationId="{7CA42D59-EAD6-4F95-84F1-32A30F057856}"/>
          </ac:spMkLst>
        </pc:spChg>
        <pc:spChg chg="add del mod">
          <ac:chgData name="karina sanchez" userId="e5995cdb3383dd44" providerId="LiveId" clId="{CA93942C-3F61-49F7-AC20-3D01F0240A8A}" dt="2020-10-29T15:41:06.778" v="103" actId="478"/>
          <ac:spMkLst>
            <pc:docMk/>
            <pc:sldMk cId="3864288345" sldId="300"/>
            <ac:spMk id="6" creationId="{59A06915-682C-4A78-81E1-478FDFD04FF6}"/>
          </ac:spMkLst>
        </pc:spChg>
        <pc:graphicFrameChg chg="del mod modGraphic">
          <ac:chgData name="karina sanchez" userId="e5995cdb3383dd44" providerId="LiveId" clId="{CA93942C-3F61-49F7-AC20-3D01F0240A8A}" dt="2020-10-29T15:38:31.944" v="74" actId="478"/>
          <ac:graphicFrameMkLst>
            <pc:docMk/>
            <pc:sldMk cId="3864288345" sldId="300"/>
            <ac:graphicFrameMk id="4" creationId="{B44C3003-529C-438B-A4E7-F511A518205A}"/>
          </ac:graphicFrameMkLst>
        </pc:graphicFrameChg>
        <pc:graphicFrameChg chg="add mod modGraphic">
          <ac:chgData name="karina sanchez" userId="e5995cdb3383dd44" providerId="LiveId" clId="{CA93942C-3F61-49F7-AC20-3D01F0240A8A}" dt="2020-10-29T20:09:54.338" v="1223" actId="14100"/>
          <ac:graphicFrameMkLst>
            <pc:docMk/>
            <pc:sldMk cId="3864288345" sldId="300"/>
            <ac:graphicFrameMk id="7" creationId="{DA0A5263-49CD-4612-9125-31FC21FF65C3}"/>
          </ac:graphicFrameMkLst>
        </pc:graphicFrameChg>
        <pc:picChg chg="add mod">
          <ac:chgData name="karina sanchez" userId="e5995cdb3383dd44" providerId="LiveId" clId="{CA93942C-3F61-49F7-AC20-3D01F0240A8A}" dt="2020-10-29T20:13:43.335" v="1241" actId="1076"/>
          <ac:picMkLst>
            <pc:docMk/>
            <pc:sldMk cId="3864288345" sldId="300"/>
            <ac:picMk id="11" creationId="{2F4A95C7-D475-4D49-8424-B1C57D230B33}"/>
          </ac:picMkLst>
        </pc:picChg>
      </pc:sldChg>
      <pc:sldChg chg="addSp delSp modSp add mod ord">
        <pc:chgData name="karina sanchez" userId="e5995cdb3383dd44" providerId="LiveId" clId="{CA93942C-3F61-49F7-AC20-3D01F0240A8A}" dt="2020-11-05T16:57:57.388" v="2994" actId="20577"/>
        <pc:sldMkLst>
          <pc:docMk/>
          <pc:sldMk cId="3352222847" sldId="301"/>
        </pc:sldMkLst>
        <pc:spChg chg="del mod">
          <ac:chgData name="karina sanchez" userId="e5995cdb3383dd44" providerId="LiveId" clId="{CA93942C-3F61-49F7-AC20-3D01F0240A8A}" dt="2020-10-29T15:39:32.795" v="83" actId="478"/>
          <ac:spMkLst>
            <pc:docMk/>
            <pc:sldMk cId="3352222847" sldId="301"/>
            <ac:spMk id="2" creationId="{19304E83-A4F0-49C5-BB01-F5773509A2B3}"/>
          </ac:spMkLst>
        </pc:spChg>
        <pc:spChg chg="mod">
          <ac:chgData name="karina sanchez" userId="e5995cdb3383dd44" providerId="LiveId" clId="{CA93942C-3F61-49F7-AC20-3D01F0240A8A}" dt="2020-11-05T16:57:57.388" v="2994" actId="20577"/>
          <ac:spMkLst>
            <pc:docMk/>
            <pc:sldMk cId="3352222847" sldId="301"/>
            <ac:spMk id="3" creationId="{7CA42D59-EAD6-4F95-84F1-32A30F057856}"/>
          </ac:spMkLst>
        </pc:spChg>
        <pc:spChg chg="add del mod">
          <ac:chgData name="karina sanchez" userId="e5995cdb3383dd44" providerId="LiveId" clId="{CA93942C-3F61-49F7-AC20-3D01F0240A8A}" dt="2020-10-29T15:39:37.299" v="85" actId="478"/>
          <ac:spMkLst>
            <pc:docMk/>
            <pc:sldMk cId="3352222847" sldId="301"/>
            <ac:spMk id="10" creationId="{94B8D461-9357-40C1-80DB-D9C415D59B0C}"/>
          </ac:spMkLst>
        </pc:spChg>
        <pc:graphicFrameChg chg="add del mod modGraphic">
          <ac:chgData name="karina sanchez" userId="e5995cdb3383dd44" providerId="LiveId" clId="{CA93942C-3F61-49F7-AC20-3D01F0240A8A}" dt="2020-10-29T15:39:21.213" v="79" actId="22"/>
          <ac:graphicFrameMkLst>
            <pc:docMk/>
            <pc:sldMk cId="3352222847" sldId="301"/>
            <ac:graphicFrameMk id="4" creationId="{2F189C56-2A12-43C1-AB8B-42F74CAF9CF4}"/>
          </ac:graphicFrameMkLst>
        </pc:graphicFrameChg>
        <pc:graphicFrameChg chg="add modGraphic">
          <ac:chgData name="karina sanchez" userId="e5995cdb3383dd44" providerId="LiveId" clId="{CA93942C-3F61-49F7-AC20-3D01F0240A8A}" dt="2020-10-29T20:10:12.748" v="1225" actId="14734"/>
          <ac:graphicFrameMkLst>
            <pc:docMk/>
            <pc:sldMk cId="3352222847" sldId="301"/>
            <ac:graphicFrameMk id="6" creationId="{D5E3BA6B-2C5A-406B-85E0-D43040862E32}"/>
          </ac:graphicFrameMkLst>
        </pc:graphicFrameChg>
        <pc:picChg chg="add mod">
          <ac:chgData name="karina sanchez" userId="e5995cdb3383dd44" providerId="LiveId" clId="{CA93942C-3F61-49F7-AC20-3D01F0240A8A}" dt="2020-10-29T20:13:27.384" v="1237" actId="1076"/>
          <ac:picMkLst>
            <pc:docMk/>
            <pc:sldMk cId="3352222847" sldId="301"/>
            <ac:picMk id="12" creationId="{B6B4B9F8-CC4D-49C7-A2B5-CA1449D1346D}"/>
          </ac:picMkLst>
        </pc:picChg>
      </pc:sldChg>
      <pc:sldChg chg="addSp delSp modSp add mod ord">
        <pc:chgData name="karina sanchez" userId="e5995cdb3383dd44" providerId="LiveId" clId="{CA93942C-3F61-49F7-AC20-3D01F0240A8A}" dt="2020-10-29T20:12:51.272" v="1231" actId="1076"/>
        <pc:sldMkLst>
          <pc:docMk/>
          <pc:sldMk cId="2632237136" sldId="302"/>
        </pc:sldMkLst>
        <pc:spChg chg="del mod">
          <ac:chgData name="karina sanchez" userId="e5995cdb3383dd44" providerId="LiveId" clId="{CA93942C-3F61-49F7-AC20-3D01F0240A8A}" dt="2020-10-29T15:57:04.894" v="112" actId="478"/>
          <ac:spMkLst>
            <pc:docMk/>
            <pc:sldMk cId="2632237136" sldId="302"/>
            <ac:spMk id="3" creationId="{200B3D2B-613A-41BE-987D-E6A1324B456D}"/>
          </ac:spMkLst>
        </pc:spChg>
        <pc:spChg chg="del mod">
          <ac:chgData name="karina sanchez" userId="e5995cdb3383dd44" providerId="LiveId" clId="{CA93942C-3F61-49F7-AC20-3D01F0240A8A}" dt="2020-10-29T15:57:13.569" v="117" actId="478"/>
          <ac:spMkLst>
            <pc:docMk/>
            <pc:sldMk cId="2632237136" sldId="302"/>
            <ac:spMk id="4" creationId="{4772945D-CA91-4CFE-8EB7-941C7618C994}"/>
          </ac:spMkLst>
        </pc:spChg>
        <pc:spChg chg="mod">
          <ac:chgData name="karina sanchez" userId="e5995cdb3383dd44" providerId="LiveId" clId="{CA93942C-3F61-49F7-AC20-3D01F0240A8A}" dt="2020-10-29T15:58:04.729" v="152" actId="20577"/>
          <ac:spMkLst>
            <pc:docMk/>
            <pc:sldMk cId="2632237136" sldId="302"/>
            <ac:spMk id="6" creationId="{488FCE06-04D3-45F7-9762-DB2AEFA46B84}"/>
          </ac:spMkLst>
        </pc:spChg>
        <pc:spChg chg="mod">
          <ac:chgData name="karina sanchez" userId="e5995cdb3383dd44" providerId="LiveId" clId="{CA93942C-3F61-49F7-AC20-3D01F0240A8A}" dt="2020-10-29T15:58:15.771" v="157" actId="20577"/>
          <ac:spMkLst>
            <pc:docMk/>
            <pc:sldMk cId="2632237136" sldId="302"/>
            <ac:spMk id="7" creationId="{D1BDF362-22FD-4AF6-8A7B-583206AFB194}"/>
          </ac:spMkLst>
        </pc:spChg>
        <pc:spChg chg="add del mod">
          <ac:chgData name="karina sanchez" userId="e5995cdb3383dd44" providerId="LiveId" clId="{CA93942C-3F61-49F7-AC20-3D01F0240A8A}" dt="2020-10-29T15:57:07.984" v="114" actId="478"/>
          <ac:spMkLst>
            <pc:docMk/>
            <pc:sldMk cId="2632237136" sldId="302"/>
            <ac:spMk id="9" creationId="{19F88F3A-C575-45CD-9C2A-BD4B7FC8807F}"/>
          </ac:spMkLst>
        </pc:spChg>
        <pc:spChg chg="add del mod">
          <ac:chgData name="karina sanchez" userId="e5995cdb3383dd44" providerId="LiveId" clId="{CA93942C-3F61-49F7-AC20-3D01F0240A8A}" dt="2020-10-29T15:57:17.269" v="119" actId="478"/>
          <ac:spMkLst>
            <pc:docMk/>
            <pc:sldMk cId="2632237136" sldId="302"/>
            <ac:spMk id="11" creationId="{9FB51ACA-E2BA-40D4-9F2A-673E878BF71B}"/>
          </ac:spMkLst>
        </pc:spChg>
        <pc:spChg chg="add del mod">
          <ac:chgData name="karina sanchez" userId="e5995cdb3383dd44" providerId="LiveId" clId="{CA93942C-3F61-49F7-AC20-3D01F0240A8A}" dt="2020-10-29T15:58:40.113" v="160" actId="478"/>
          <ac:spMkLst>
            <pc:docMk/>
            <pc:sldMk cId="2632237136" sldId="302"/>
            <ac:spMk id="12" creationId="{003118A4-517E-45E7-8BD2-109F73FC3392}"/>
          </ac:spMkLst>
        </pc:spChg>
        <pc:picChg chg="add mod">
          <ac:chgData name="karina sanchez" userId="e5995cdb3383dd44" providerId="LiveId" clId="{CA93942C-3F61-49F7-AC20-3D01F0240A8A}" dt="2020-10-29T16:24:23.485" v="184" actId="14100"/>
          <ac:picMkLst>
            <pc:docMk/>
            <pc:sldMk cId="2632237136" sldId="302"/>
            <ac:picMk id="13" creationId="{3B72D42F-D774-4BDB-9152-CBAE2CD01ED3}"/>
          </ac:picMkLst>
        </pc:picChg>
        <pc:picChg chg="add mod">
          <ac:chgData name="karina sanchez" userId="e5995cdb3383dd44" providerId="LiveId" clId="{CA93942C-3F61-49F7-AC20-3D01F0240A8A}" dt="2020-10-29T16:24:19.046" v="182" actId="14100"/>
          <ac:picMkLst>
            <pc:docMk/>
            <pc:sldMk cId="2632237136" sldId="302"/>
            <ac:picMk id="14" creationId="{E3435F78-597A-47EC-A424-0527FD140962}"/>
          </ac:picMkLst>
        </pc:picChg>
        <pc:picChg chg="add del mod">
          <ac:chgData name="karina sanchez" userId="e5995cdb3383dd44" providerId="LiveId" clId="{CA93942C-3F61-49F7-AC20-3D01F0240A8A}" dt="2020-10-29T16:24:12.042" v="180" actId="478"/>
          <ac:picMkLst>
            <pc:docMk/>
            <pc:sldMk cId="2632237136" sldId="302"/>
            <ac:picMk id="15" creationId="{AA9E7B2E-F6DC-4F2C-9814-2594A818C102}"/>
          </ac:picMkLst>
        </pc:picChg>
        <pc:picChg chg="add del mod">
          <ac:chgData name="karina sanchez" userId="e5995cdb3383dd44" providerId="LiveId" clId="{CA93942C-3F61-49F7-AC20-3D01F0240A8A}" dt="2020-10-29T16:24:15.278" v="181" actId="478"/>
          <ac:picMkLst>
            <pc:docMk/>
            <pc:sldMk cId="2632237136" sldId="302"/>
            <ac:picMk id="16" creationId="{6F8CDCA9-E37B-474A-A191-14ED24564838}"/>
          </ac:picMkLst>
        </pc:picChg>
        <pc:picChg chg="mod">
          <ac:chgData name="karina sanchez" userId="e5995cdb3383dd44" providerId="LiveId" clId="{CA93942C-3F61-49F7-AC20-3D01F0240A8A}" dt="2020-10-29T20:12:51.272" v="1231" actId="1076"/>
          <ac:picMkLst>
            <pc:docMk/>
            <pc:sldMk cId="2632237136" sldId="302"/>
            <ac:picMk id="18" creationId="{2411CA0B-8E20-7C48-9074-8D57423981DC}"/>
          </ac:picMkLst>
        </pc:picChg>
      </pc:sldChg>
      <pc:sldChg chg="delSp modSp add mod">
        <pc:chgData name="karina sanchez" userId="e5995cdb3383dd44" providerId="LiveId" clId="{CA93942C-3F61-49F7-AC20-3D01F0240A8A}" dt="2020-11-05T16:58:22.348" v="3003" actId="20577"/>
        <pc:sldMkLst>
          <pc:docMk/>
          <pc:sldMk cId="2919227833" sldId="303"/>
        </pc:sldMkLst>
        <pc:spChg chg="mod">
          <ac:chgData name="karina sanchez" userId="e5995cdb3383dd44" providerId="LiveId" clId="{CA93942C-3F61-49F7-AC20-3D01F0240A8A}" dt="2020-10-29T16:25:04.697" v="192" actId="1076"/>
          <ac:spMkLst>
            <pc:docMk/>
            <pc:sldMk cId="2919227833" sldId="303"/>
            <ac:spMk id="6" creationId="{488FCE06-04D3-45F7-9762-DB2AEFA46B84}"/>
          </ac:spMkLst>
        </pc:spChg>
        <pc:spChg chg="mod">
          <ac:chgData name="karina sanchez" userId="e5995cdb3383dd44" providerId="LiveId" clId="{CA93942C-3F61-49F7-AC20-3D01F0240A8A}" dt="2020-11-05T16:58:22.348" v="3003" actId="20577"/>
          <ac:spMkLst>
            <pc:docMk/>
            <pc:sldMk cId="2919227833" sldId="303"/>
            <ac:spMk id="7" creationId="{D1BDF362-22FD-4AF6-8A7B-583206AFB194}"/>
          </ac:spMkLst>
        </pc:spChg>
        <pc:picChg chg="del">
          <ac:chgData name="karina sanchez" userId="e5995cdb3383dd44" providerId="LiveId" clId="{CA93942C-3F61-49F7-AC20-3D01F0240A8A}" dt="2020-10-29T16:24:33.921" v="185" actId="478"/>
          <ac:picMkLst>
            <pc:docMk/>
            <pc:sldMk cId="2919227833" sldId="303"/>
            <ac:picMk id="13" creationId="{3B72D42F-D774-4BDB-9152-CBAE2CD01ED3}"/>
          </ac:picMkLst>
        </pc:picChg>
        <pc:picChg chg="del">
          <ac:chgData name="karina sanchez" userId="e5995cdb3383dd44" providerId="LiveId" clId="{CA93942C-3F61-49F7-AC20-3D01F0240A8A}" dt="2020-10-29T16:24:36.763" v="186" actId="478"/>
          <ac:picMkLst>
            <pc:docMk/>
            <pc:sldMk cId="2919227833" sldId="303"/>
            <ac:picMk id="14" creationId="{E3435F78-597A-47EC-A424-0527FD140962}"/>
          </ac:picMkLst>
        </pc:picChg>
        <pc:picChg chg="mod">
          <ac:chgData name="karina sanchez" userId="e5995cdb3383dd44" providerId="LiveId" clId="{CA93942C-3F61-49F7-AC20-3D01F0240A8A}" dt="2020-10-29T16:26:09.980" v="201" actId="14100"/>
          <ac:picMkLst>
            <pc:docMk/>
            <pc:sldMk cId="2919227833" sldId="303"/>
            <ac:picMk id="15" creationId="{AA9E7B2E-F6DC-4F2C-9814-2594A818C102}"/>
          </ac:picMkLst>
        </pc:picChg>
        <pc:picChg chg="mod">
          <ac:chgData name="karina sanchez" userId="e5995cdb3383dd44" providerId="LiveId" clId="{CA93942C-3F61-49F7-AC20-3D01F0240A8A}" dt="2020-10-29T16:26:18.100" v="202" actId="1440"/>
          <ac:picMkLst>
            <pc:docMk/>
            <pc:sldMk cId="2919227833" sldId="303"/>
            <ac:picMk id="16" creationId="{6F8CDCA9-E37B-474A-A191-14ED24564838}"/>
          </ac:picMkLst>
        </pc:picChg>
      </pc:sldChg>
      <pc:sldChg chg="addSp delSp modSp add mod ord modClrScheme chgLayout">
        <pc:chgData name="karina sanchez" userId="e5995cdb3383dd44" providerId="LiveId" clId="{CA93942C-3F61-49F7-AC20-3D01F0240A8A}" dt="2020-11-05T19:07:11.707" v="3233" actId="478"/>
        <pc:sldMkLst>
          <pc:docMk/>
          <pc:sldMk cId="1912809392" sldId="304"/>
        </pc:sldMkLst>
        <pc:spChg chg="add del mod">
          <ac:chgData name="karina sanchez" userId="e5995cdb3383dd44" providerId="LiveId" clId="{CA93942C-3F61-49F7-AC20-3D01F0240A8A}" dt="2020-10-29T19:07:32.628" v="493" actId="478"/>
          <ac:spMkLst>
            <pc:docMk/>
            <pc:sldMk cId="1912809392" sldId="304"/>
            <ac:spMk id="2" creationId="{A907F88C-853E-4118-B031-4EAFF5267893}"/>
          </ac:spMkLst>
        </pc:spChg>
        <pc:spChg chg="mod ord">
          <ac:chgData name="karina sanchez" userId="e5995cdb3383dd44" providerId="LiveId" clId="{CA93942C-3F61-49F7-AC20-3D01F0240A8A}" dt="2020-10-29T19:06:36.667" v="473" actId="26606"/>
          <ac:spMkLst>
            <pc:docMk/>
            <pc:sldMk cId="1912809392" sldId="304"/>
            <ac:spMk id="3" creationId="{7CA42D59-EAD6-4F95-84F1-32A30F057856}"/>
          </ac:spMkLst>
        </pc:spChg>
        <pc:spChg chg="add del mod">
          <ac:chgData name="karina sanchez" userId="e5995cdb3383dd44" providerId="LiveId" clId="{CA93942C-3F61-49F7-AC20-3D01F0240A8A}" dt="2020-10-29T16:40:15.044" v="397"/>
          <ac:spMkLst>
            <pc:docMk/>
            <pc:sldMk cId="1912809392" sldId="304"/>
            <ac:spMk id="5" creationId="{79EC8C5B-1B45-455B-A87D-F20EA1A2E09B}"/>
          </ac:spMkLst>
        </pc:spChg>
        <pc:spChg chg="add del mod">
          <ac:chgData name="karina sanchez" userId="e5995cdb3383dd44" providerId="LiveId" clId="{CA93942C-3F61-49F7-AC20-3D01F0240A8A}" dt="2020-10-29T16:40:27.194" v="402"/>
          <ac:spMkLst>
            <pc:docMk/>
            <pc:sldMk cId="1912809392" sldId="304"/>
            <ac:spMk id="6" creationId="{DAEC9E87-69DC-4CB4-B7F8-45F4B95D4C40}"/>
          </ac:spMkLst>
        </pc:spChg>
        <pc:spChg chg="del mod ord">
          <ac:chgData name="karina sanchez" userId="e5995cdb3383dd44" providerId="LiveId" clId="{CA93942C-3F61-49F7-AC20-3D01F0240A8A}" dt="2020-11-05T19:07:11.707" v="3233" actId="478"/>
          <ac:spMkLst>
            <pc:docMk/>
            <pc:sldMk cId="1912809392" sldId="304"/>
            <ac:spMk id="8" creationId="{E6AC9832-FB01-464A-9824-61887B77997E}"/>
          </ac:spMkLst>
        </pc:spChg>
        <pc:spChg chg="add del mod">
          <ac:chgData name="karina sanchez" userId="e5995cdb3383dd44" providerId="LiveId" clId="{CA93942C-3F61-49F7-AC20-3D01F0240A8A}" dt="2020-10-29T16:40:27.191" v="400"/>
          <ac:spMkLst>
            <pc:docMk/>
            <pc:sldMk cId="1912809392" sldId="304"/>
            <ac:spMk id="10" creationId="{A10AE1D0-8E23-42B3-9201-7D038071F203}"/>
          </ac:spMkLst>
        </pc:spChg>
        <pc:spChg chg="add mod">
          <ac:chgData name="karina sanchez" userId="e5995cdb3383dd44" providerId="LiveId" clId="{CA93942C-3F61-49F7-AC20-3D01F0240A8A}" dt="2020-10-29T19:39:14.174" v="979" actId="20577"/>
          <ac:spMkLst>
            <pc:docMk/>
            <pc:sldMk cId="1912809392" sldId="304"/>
            <ac:spMk id="11" creationId="{55009777-CD72-433C-8674-D74A432DDB51}"/>
          </ac:spMkLst>
        </pc:spChg>
        <pc:spChg chg="add del mod">
          <ac:chgData name="karina sanchez" userId="e5995cdb3383dd44" providerId="LiveId" clId="{CA93942C-3F61-49F7-AC20-3D01F0240A8A}" dt="2020-10-29T19:06:43.546" v="475" actId="478"/>
          <ac:spMkLst>
            <pc:docMk/>
            <pc:sldMk cId="1912809392" sldId="304"/>
            <ac:spMk id="17" creationId="{7B71FD85-2B07-46F7-B31F-7DD0CF911EA8}"/>
          </ac:spMkLst>
        </pc:spChg>
        <pc:spChg chg="add mod">
          <ac:chgData name="karina sanchez" userId="e5995cdb3383dd44" providerId="LiveId" clId="{CA93942C-3F61-49F7-AC20-3D01F0240A8A}" dt="2020-10-29T19:38:48.363" v="971" actId="1076"/>
          <ac:spMkLst>
            <pc:docMk/>
            <pc:sldMk cId="1912809392" sldId="304"/>
            <ac:spMk id="19" creationId="{223614AE-6B43-473F-866B-FF04657C83A6}"/>
          </ac:spMkLst>
        </pc:spChg>
        <pc:graphicFrameChg chg="add del mod">
          <ac:chgData name="karina sanchez" userId="e5995cdb3383dd44" providerId="LiveId" clId="{CA93942C-3F61-49F7-AC20-3D01F0240A8A}" dt="2020-10-29T16:40:15.044" v="397"/>
          <ac:graphicFrameMkLst>
            <pc:docMk/>
            <pc:sldMk cId="1912809392" sldId="304"/>
            <ac:graphicFrameMk id="4" creationId="{5DE9B425-2D7A-4D35-AAF3-88C368B75C24}"/>
          </ac:graphicFrameMkLst>
        </pc:graphicFrameChg>
        <pc:graphicFrameChg chg="del mod modGraphic">
          <ac:chgData name="karina sanchez" userId="e5995cdb3383dd44" providerId="LiveId" clId="{CA93942C-3F61-49F7-AC20-3D01F0240A8A}" dt="2020-10-29T16:29:04.125" v="234" actId="478"/>
          <ac:graphicFrameMkLst>
            <pc:docMk/>
            <pc:sldMk cId="1912809392" sldId="304"/>
            <ac:graphicFrameMk id="7" creationId="{DA0A5263-49CD-4612-9125-31FC21FF65C3}"/>
          </ac:graphicFrameMkLst>
        </pc:graphicFrameChg>
        <pc:graphicFrameChg chg="add del mod">
          <ac:chgData name="karina sanchez" userId="e5995cdb3383dd44" providerId="LiveId" clId="{CA93942C-3F61-49F7-AC20-3D01F0240A8A}" dt="2020-10-29T16:40:27.191" v="400"/>
          <ac:graphicFrameMkLst>
            <pc:docMk/>
            <pc:sldMk cId="1912809392" sldId="304"/>
            <ac:graphicFrameMk id="9" creationId="{33D117CA-4403-4679-9BF7-4FDA79C046C1}"/>
          </ac:graphicFrameMkLst>
        </pc:graphicFrameChg>
        <pc:picChg chg="add mod ord modCrop">
          <ac:chgData name="karina sanchez" userId="e5995cdb3383dd44" providerId="LiveId" clId="{CA93942C-3F61-49F7-AC20-3D01F0240A8A}" dt="2020-10-29T19:38:33.215" v="966" actId="14100"/>
          <ac:picMkLst>
            <pc:docMk/>
            <pc:sldMk cId="1912809392" sldId="304"/>
            <ac:picMk id="12" creationId="{97C4CA24-859E-4A28-8742-AAE5B5272FA8}"/>
          </ac:picMkLst>
        </pc:picChg>
      </pc:sldChg>
      <pc:sldChg chg="addSp delSp modSp add mod modClrScheme chgLayout">
        <pc:chgData name="karina sanchez" userId="e5995cdb3383dd44" providerId="LiveId" clId="{CA93942C-3F61-49F7-AC20-3D01F0240A8A}" dt="2020-11-03T16:32:21.691" v="1498" actId="1076"/>
        <pc:sldMkLst>
          <pc:docMk/>
          <pc:sldMk cId="1562281669" sldId="305"/>
        </pc:sldMkLst>
        <pc:spChg chg="mod">
          <ac:chgData name="karina sanchez" userId="e5995cdb3383dd44" providerId="LiveId" clId="{CA93942C-3F61-49F7-AC20-3D01F0240A8A}" dt="2020-10-29T19:09:28.169" v="515" actId="1076"/>
          <ac:spMkLst>
            <pc:docMk/>
            <pc:sldMk cId="1562281669" sldId="305"/>
            <ac:spMk id="2" creationId="{A907F88C-853E-4118-B031-4EAFF5267893}"/>
          </ac:spMkLst>
        </pc:spChg>
        <pc:spChg chg="mod ord">
          <ac:chgData name="karina sanchez" userId="e5995cdb3383dd44" providerId="LiveId" clId="{CA93942C-3F61-49F7-AC20-3D01F0240A8A}" dt="2020-10-29T19:09:19.997" v="514" actId="1076"/>
          <ac:spMkLst>
            <pc:docMk/>
            <pc:sldMk cId="1562281669" sldId="305"/>
            <ac:spMk id="3" creationId="{7CA42D59-EAD6-4F95-84F1-32A30F057856}"/>
          </ac:spMkLst>
        </pc:spChg>
        <pc:spChg chg="add mod">
          <ac:chgData name="karina sanchez" userId="e5995cdb3383dd44" providerId="LiveId" clId="{CA93942C-3F61-49F7-AC20-3D01F0240A8A}" dt="2020-10-29T19:09:38.584" v="517" actId="27636"/>
          <ac:spMkLst>
            <pc:docMk/>
            <pc:sldMk cId="1562281669" sldId="305"/>
            <ac:spMk id="4" creationId="{DB02E228-A906-4F53-BD07-5EAC98D396FB}"/>
          </ac:spMkLst>
        </pc:spChg>
        <pc:spChg chg="del mod ord">
          <ac:chgData name="karina sanchez" userId="e5995cdb3383dd44" providerId="LiveId" clId="{CA93942C-3F61-49F7-AC20-3D01F0240A8A}" dt="2020-10-29T19:08:27.872" v="500" actId="478"/>
          <ac:spMkLst>
            <pc:docMk/>
            <pc:sldMk cId="1562281669" sldId="305"/>
            <ac:spMk id="8" creationId="{E6AC9832-FB01-464A-9824-61887B77997E}"/>
          </ac:spMkLst>
        </pc:spChg>
        <pc:picChg chg="add mod ord">
          <ac:chgData name="karina sanchez" userId="e5995cdb3383dd44" providerId="LiveId" clId="{CA93942C-3F61-49F7-AC20-3D01F0240A8A}" dt="2020-11-03T16:32:21.691" v="1498" actId="1076"/>
          <ac:picMkLst>
            <pc:docMk/>
            <pc:sldMk cId="1562281669" sldId="305"/>
            <ac:picMk id="6" creationId="{051B639D-8ECA-4985-919A-1452DF4B3EF0}"/>
          </ac:picMkLst>
        </pc:picChg>
      </pc:sldChg>
      <pc:sldChg chg="add del">
        <pc:chgData name="karina sanchez" userId="e5995cdb3383dd44" providerId="LiveId" clId="{CA93942C-3F61-49F7-AC20-3D01F0240A8A}" dt="2020-10-29T20:01:58.053" v="1212" actId="2696"/>
        <pc:sldMkLst>
          <pc:docMk/>
          <pc:sldMk cId="3643908535" sldId="306"/>
        </pc:sldMkLst>
      </pc:sldChg>
      <pc:sldChg chg="addSp delSp modSp add mod">
        <pc:chgData name="karina sanchez" userId="e5995cdb3383dd44" providerId="LiveId" clId="{CA93942C-3F61-49F7-AC20-3D01F0240A8A}" dt="2020-11-05T19:00:20.105" v="3232" actId="12385"/>
        <pc:sldMkLst>
          <pc:docMk/>
          <pc:sldMk cId="2161184111" sldId="307"/>
        </pc:sldMkLst>
        <pc:spChg chg="mod">
          <ac:chgData name="karina sanchez" userId="e5995cdb3383dd44" providerId="LiveId" clId="{CA93942C-3F61-49F7-AC20-3D01F0240A8A}" dt="2020-10-29T16:45:22.303" v="436" actId="14100"/>
          <ac:spMkLst>
            <pc:docMk/>
            <pc:sldMk cId="2161184111" sldId="307"/>
            <ac:spMk id="2" creationId="{A907F88C-853E-4118-B031-4EAFF5267893}"/>
          </ac:spMkLst>
        </pc:spChg>
        <pc:spChg chg="mod">
          <ac:chgData name="karina sanchez" userId="e5995cdb3383dd44" providerId="LiveId" clId="{CA93942C-3F61-49F7-AC20-3D01F0240A8A}" dt="2020-10-29T19:10:41.373" v="519" actId="1076"/>
          <ac:spMkLst>
            <pc:docMk/>
            <pc:sldMk cId="2161184111" sldId="307"/>
            <ac:spMk id="3" creationId="{7CA42D59-EAD6-4F95-84F1-32A30F057856}"/>
          </ac:spMkLst>
        </pc:spChg>
        <pc:spChg chg="del">
          <ac:chgData name="karina sanchez" userId="e5995cdb3383dd44" providerId="LiveId" clId="{CA93942C-3F61-49F7-AC20-3D01F0240A8A}" dt="2020-10-29T19:10:53.360" v="520" actId="478"/>
          <ac:spMkLst>
            <pc:docMk/>
            <pc:sldMk cId="2161184111" sldId="307"/>
            <ac:spMk id="8" creationId="{E6AC9832-FB01-464A-9824-61887B77997E}"/>
          </ac:spMkLst>
        </pc:spChg>
        <pc:graphicFrameChg chg="add del mod">
          <ac:chgData name="karina sanchez" userId="e5995cdb3383dd44" providerId="LiveId" clId="{CA93942C-3F61-49F7-AC20-3D01F0240A8A}" dt="2020-10-29T16:43:26.952" v="421" actId="478"/>
          <ac:graphicFrameMkLst>
            <pc:docMk/>
            <pc:sldMk cId="2161184111" sldId="307"/>
            <ac:graphicFrameMk id="4" creationId="{C491894D-9A0A-4E9D-B099-4E3DDBF06A71}"/>
          </ac:graphicFrameMkLst>
        </pc:graphicFrameChg>
        <pc:graphicFrameChg chg="add mod modGraphic">
          <ac:chgData name="karina sanchez" userId="e5995cdb3383dd44" providerId="LiveId" clId="{CA93942C-3F61-49F7-AC20-3D01F0240A8A}" dt="2020-11-05T19:00:20.105" v="3232" actId="12385"/>
          <ac:graphicFrameMkLst>
            <pc:docMk/>
            <pc:sldMk cId="2161184111" sldId="307"/>
            <ac:graphicFrameMk id="5" creationId="{36CA6700-1979-44FD-94E7-F282D2C97512}"/>
          </ac:graphicFrameMkLst>
        </pc:graphicFrameChg>
        <pc:picChg chg="add mod">
          <ac:chgData name="karina sanchez" userId="e5995cdb3383dd44" providerId="LiveId" clId="{CA93942C-3F61-49F7-AC20-3D01F0240A8A}" dt="2020-10-29T19:12:05.145" v="538" actId="14100"/>
          <ac:picMkLst>
            <pc:docMk/>
            <pc:sldMk cId="2161184111" sldId="307"/>
            <ac:picMk id="7" creationId="{813ABE69-4372-4E09-AB5D-18C1530BC545}"/>
          </ac:picMkLst>
        </pc:picChg>
      </pc:sldChg>
      <pc:sldChg chg="addSp delSp modSp add mod">
        <pc:chgData name="karina sanchez" userId="e5995cdb3383dd44" providerId="LiveId" clId="{CA93942C-3F61-49F7-AC20-3D01F0240A8A}" dt="2020-11-05T16:58:59.568" v="3007" actId="20577"/>
        <pc:sldMkLst>
          <pc:docMk/>
          <pc:sldMk cId="2992965730" sldId="308"/>
        </pc:sldMkLst>
        <pc:spChg chg="del mod">
          <ac:chgData name="karina sanchez" userId="e5995cdb3383dd44" providerId="LiveId" clId="{CA93942C-3F61-49F7-AC20-3D01F0240A8A}" dt="2020-10-29T20:30:57.736" v="1429"/>
          <ac:spMkLst>
            <pc:docMk/>
            <pc:sldMk cId="2992965730" sldId="308"/>
            <ac:spMk id="2" creationId="{A907F88C-853E-4118-B031-4EAFF5267893}"/>
          </ac:spMkLst>
        </pc:spChg>
        <pc:spChg chg="mod">
          <ac:chgData name="karina sanchez" userId="e5995cdb3383dd44" providerId="LiveId" clId="{CA93942C-3F61-49F7-AC20-3D01F0240A8A}" dt="2020-11-05T16:58:59.568" v="3007" actId="20577"/>
          <ac:spMkLst>
            <pc:docMk/>
            <pc:sldMk cId="2992965730" sldId="308"/>
            <ac:spMk id="3" creationId="{7CA42D59-EAD6-4F95-84F1-32A30F057856}"/>
          </ac:spMkLst>
        </pc:spChg>
        <pc:spChg chg="add mod">
          <ac:chgData name="karina sanchez" userId="e5995cdb3383dd44" providerId="LiveId" clId="{CA93942C-3F61-49F7-AC20-3D01F0240A8A}" dt="2020-11-05T15:46:40.577" v="2681" actId="1076"/>
          <ac:spMkLst>
            <pc:docMk/>
            <pc:sldMk cId="2992965730" sldId="308"/>
            <ac:spMk id="4" creationId="{91B99E0E-8639-4CB7-B74E-89F66E38209F}"/>
          </ac:spMkLst>
        </pc:spChg>
        <pc:spChg chg="del">
          <ac:chgData name="karina sanchez" userId="e5995cdb3383dd44" providerId="LiveId" clId="{CA93942C-3F61-49F7-AC20-3D01F0240A8A}" dt="2020-11-05T15:53:10.134" v="2761" actId="478"/>
          <ac:spMkLst>
            <pc:docMk/>
            <pc:sldMk cId="2992965730" sldId="308"/>
            <ac:spMk id="8" creationId="{E6AC9832-FB01-464A-9824-61887B77997E}"/>
          </ac:spMkLst>
        </pc:spChg>
        <pc:graphicFrameChg chg="add mod modGraphic">
          <ac:chgData name="karina sanchez" userId="e5995cdb3383dd44" providerId="LiveId" clId="{CA93942C-3F61-49F7-AC20-3D01F0240A8A}" dt="2020-11-05T15:53:00.934" v="2760" actId="1076"/>
          <ac:graphicFrameMkLst>
            <pc:docMk/>
            <pc:sldMk cId="2992965730" sldId="308"/>
            <ac:graphicFrameMk id="2" creationId="{7099765C-C426-4A72-9010-1632445A44DF}"/>
          </ac:graphicFrameMkLst>
        </pc:graphicFrameChg>
        <pc:picChg chg="add mod">
          <ac:chgData name="karina sanchez" userId="e5995cdb3383dd44" providerId="LiveId" clId="{CA93942C-3F61-49F7-AC20-3D01F0240A8A}" dt="2020-11-05T15:53:33.214" v="2765" actId="1076"/>
          <ac:picMkLst>
            <pc:docMk/>
            <pc:sldMk cId="2992965730" sldId="308"/>
            <ac:picMk id="6" creationId="{77E20E8B-DF83-4B4B-B9D2-7B7373879130}"/>
          </ac:picMkLst>
        </pc:picChg>
      </pc:sldChg>
      <pc:sldChg chg="addSp delSp modSp add mod">
        <pc:chgData name="karina sanchez" userId="e5995cdb3383dd44" providerId="LiveId" clId="{CA93942C-3F61-49F7-AC20-3D01F0240A8A}" dt="2020-11-05T15:55:22.515" v="2806" actId="1076"/>
        <pc:sldMkLst>
          <pc:docMk/>
          <pc:sldMk cId="85031029" sldId="309"/>
        </pc:sldMkLst>
        <pc:spChg chg="add mod">
          <ac:chgData name="karina sanchez" userId="e5995cdb3383dd44" providerId="LiveId" clId="{CA93942C-3F61-49F7-AC20-3D01F0240A8A}" dt="2020-11-03T17:37:45.477" v="2190" actId="1076"/>
          <ac:spMkLst>
            <pc:docMk/>
            <pc:sldMk cId="85031029" sldId="309"/>
            <ac:spMk id="2" creationId="{7BF15C9C-B287-4E22-8BA2-CBC770E28A73}"/>
          </ac:spMkLst>
        </pc:spChg>
        <pc:spChg chg="del mod">
          <ac:chgData name="karina sanchez" userId="e5995cdb3383dd44" providerId="LiveId" clId="{CA93942C-3F61-49F7-AC20-3D01F0240A8A}" dt="2020-10-29T20:31:01.248" v="1430" actId="478"/>
          <ac:spMkLst>
            <pc:docMk/>
            <pc:sldMk cId="85031029" sldId="309"/>
            <ac:spMk id="2" creationId="{A907F88C-853E-4118-B031-4EAFF5267893}"/>
          </ac:spMkLst>
        </pc:spChg>
        <pc:spChg chg="mod">
          <ac:chgData name="karina sanchez" userId="e5995cdb3383dd44" providerId="LiveId" clId="{CA93942C-3F61-49F7-AC20-3D01F0240A8A}" dt="2020-11-05T15:38:53.960" v="2641" actId="14100"/>
          <ac:spMkLst>
            <pc:docMk/>
            <pc:sldMk cId="85031029" sldId="309"/>
            <ac:spMk id="3" creationId="{7CA42D59-EAD6-4F95-84F1-32A30F057856}"/>
          </ac:spMkLst>
        </pc:spChg>
        <pc:spChg chg="del mod">
          <ac:chgData name="karina sanchez" userId="e5995cdb3383dd44" providerId="LiveId" clId="{CA93942C-3F61-49F7-AC20-3D01F0240A8A}" dt="2020-11-03T18:03:27.213" v="2523" actId="478"/>
          <ac:spMkLst>
            <pc:docMk/>
            <pc:sldMk cId="85031029" sldId="309"/>
            <ac:spMk id="8" creationId="{E6AC9832-FB01-464A-9824-61887B77997E}"/>
          </ac:spMkLst>
        </pc:spChg>
        <pc:spChg chg="add del">
          <ac:chgData name="karina sanchez" userId="e5995cdb3383dd44" providerId="LiveId" clId="{CA93942C-3F61-49F7-AC20-3D01F0240A8A}" dt="2020-11-03T17:57:58.321" v="2506" actId="22"/>
          <ac:spMkLst>
            <pc:docMk/>
            <pc:sldMk cId="85031029" sldId="309"/>
            <ac:spMk id="37" creationId="{E9EB9777-4A15-4F30-A211-6AAADC40D5A8}"/>
          </ac:spMkLst>
        </pc:spChg>
        <pc:graphicFrameChg chg="add mod modGraphic">
          <ac:chgData name="karina sanchez" userId="e5995cdb3383dd44" providerId="LiveId" clId="{CA93942C-3F61-49F7-AC20-3D01F0240A8A}" dt="2020-11-03T18:02:48.944" v="2519" actId="113"/>
          <ac:graphicFrameMkLst>
            <pc:docMk/>
            <pc:sldMk cId="85031029" sldId="309"/>
            <ac:graphicFrameMk id="4" creationId="{ABF727FE-64F9-4D4A-9558-E74120207075}"/>
          </ac:graphicFrameMkLst>
        </pc:graphicFrameChg>
        <pc:graphicFrameChg chg="add del">
          <ac:chgData name="karina sanchez" userId="e5995cdb3383dd44" providerId="LiveId" clId="{CA93942C-3F61-49F7-AC20-3D01F0240A8A}" dt="2020-11-03T17:36:03.976" v="2069"/>
          <ac:graphicFrameMkLst>
            <pc:docMk/>
            <pc:sldMk cId="85031029" sldId="309"/>
            <ac:graphicFrameMk id="16" creationId="{D349B006-2F00-4975-9B2A-3AB4AF4877BA}"/>
          </ac:graphicFrameMkLst>
        </pc:graphicFrameChg>
        <pc:graphicFrameChg chg="add del mod">
          <ac:chgData name="karina sanchez" userId="e5995cdb3383dd44" providerId="LiveId" clId="{CA93942C-3F61-49F7-AC20-3D01F0240A8A}" dt="2020-11-03T17:36:03.514" v="2068"/>
          <ac:graphicFrameMkLst>
            <pc:docMk/>
            <pc:sldMk cId="85031029" sldId="309"/>
            <ac:graphicFrameMk id="17" creationId="{4D507EB1-72E9-40AE-8AAC-2DA6CF66B5AE}"/>
          </ac:graphicFrameMkLst>
        </pc:graphicFrameChg>
        <pc:picChg chg="add mod">
          <ac:chgData name="karina sanchez" userId="e5995cdb3383dd44" providerId="LiveId" clId="{CA93942C-3F61-49F7-AC20-3D01F0240A8A}" dt="2020-11-03T17:52:19.183" v="2299" actId="1076"/>
          <ac:picMkLst>
            <pc:docMk/>
            <pc:sldMk cId="85031029" sldId="309"/>
            <ac:picMk id="6" creationId="{EC00A628-5547-44B6-A4B7-9D17801BF7FD}"/>
          </ac:picMkLst>
        </pc:picChg>
        <pc:picChg chg="add del mod">
          <ac:chgData name="karina sanchez" userId="e5995cdb3383dd44" providerId="LiveId" clId="{CA93942C-3F61-49F7-AC20-3D01F0240A8A}" dt="2020-11-03T17:57:51.966" v="2504" actId="478"/>
          <ac:picMkLst>
            <pc:docMk/>
            <pc:sldMk cId="85031029" sldId="309"/>
            <ac:picMk id="9" creationId="{2C7779AA-DB71-43C4-B18C-66A8F5FD8FBD}"/>
          </ac:picMkLst>
        </pc:picChg>
        <pc:picChg chg="add del mod">
          <ac:chgData name="karina sanchez" userId="e5995cdb3383dd44" providerId="LiveId" clId="{CA93942C-3F61-49F7-AC20-3D01F0240A8A}" dt="2020-11-03T17:32:03.300" v="1910" actId="478"/>
          <ac:picMkLst>
            <pc:docMk/>
            <pc:sldMk cId="85031029" sldId="309"/>
            <ac:picMk id="11" creationId="{EE20964D-D35A-4252-B52A-BE068F517F65}"/>
          </ac:picMkLst>
        </pc:picChg>
        <pc:picChg chg="add mod">
          <ac:chgData name="karina sanchez" userId="e5995cdb3383dd44" providerId="LiveId" clId="{CA93942C-3F61-49F7-AC20-3D01F0240A8A}" dt="2020-11-03T17:56:00.326" v="2501" actId="1076"/>
          <ac:picMkLst>
            <pc:docMk/>
            <pc:sldMk cId="85031029" sldId="309"/>
            <ac:picMk id="13" creationId="{5EFE639C-6986-4BD3-AC0F-CE8D1A5D9C89}"/>
          </ac:picMkLst>
        </pc:picChg>
        <pc:picChg chg="add mod">
          <ac:chgData name="karina sanchez" userId="e5995cdb3383dd44" providerId="LiveId" clId="{CA93942C-3F61-49F7-AC20-3D01F0240A8A}" dt="2020-11-03T17:52:44.527" v="2305" actId="1076"/>
          <ac:picMkLst>
            <pc:docMk/>
            <pc:sldMk cId="85031029" sldId="309"/>
            <ac:picMk id="15" creationId="{376760B5-AB47-4994-8608-24D2B420A12C}"/>
          </ac:picMkLst>
        </pc:picChg>
        <pc:picChg chg="add del mod">
          <ac:chgData name="karina sanchez" userId="e5995cdb3383dd44" providerId="LiveId" clId="{CA93942C-3F61-49F7-AC20-3D01F0240A8A}" dt="2020-11-03T17:54:27.517" v="2456" actId="478"/>
          <ac:picMkLst>
            <pc:docMk/>
            <pc:sldMk cId="85031029" sldId="309"/>
            <ac:picMk id="19" creationId="{DF1FC70F-AD32-4545-9A3D-082E2D913D10}"/>
          </ac:picMkLst>
        </pc:picChg>
        <pc:picChg chg="add mod">
          <ac:chgData name="karina sanchez" userId="e5995cdb3383dd44" providerId="LiveId" clId="{CA93942C-3F61-49F7-AC20-3D01F0240A8A}" dt="2020-11-03T17:52:22.583" v="2300" actId="1076"/>
          <ac:picMkLst>
            <pc:docMk/>
            <pc:sldMk cId="85031029" sldId="309"/>
            <ac:picMk id="21" creationId="{0851137F-718C-49E6-AC33-F33877DED80B}"/>
          </ac:picMkLst>
        </pc:picChg>
        <pc:picChg chg="add mod">
          <ac:chgData name="karina sanchez" userId="e5995cdb3383dd44" providerId="LiveId" clId="{CA93942C-3F61-49F7-AC20-3D01F0240A8A}" dt="2020-11-03T17:53:42.603" v="2449" actId="1076"/>
          <ac:picMkLst>
            <pc:docMk/>
            <pc:sldMk cId="85031029" sldId="309"/>
            <ac:picMk id="23" creationId="{FE7F8A58-4AFB-497F-A5D5-578278E6B00E}"/>
          </ac:picMkLst>
        </pc:picChg>
        <pc:picChg chg="add mod">
          <ac:chgData name="karina sanchez" userId="e5995cdb3383dd44" providerId="LiveId" clId="{CA93942C-3F61-49F7-AC20-3D01F0240A8A}" dt="2020-11-03T17:53:47.140" v="2450" actId="1076"/>
          <ac:picMkLst>
            <pc:docMk/>
            <pc:sldMk cId="85031029" sldId="309"/>
            <ac:picMk id="25" creationId="{734EAF4F-59D7-4548-B19E-6B1A15D4EE56}"/>
          </ac:picMkLst>
        </pc:picChg>
        <pc:picChg chg="add del mod">
          <ac:chgData name="karina sanchez" userId="e5995cdb3383dd44" providerId="LiveId" clId="{CA93942C-3F61-49F7-AC20-3D01F0240A8A}" dt="2020-11-03T17:58:26.479" v="2510" actId="478"/>
          <ac:picMkLst>
            <pc:docMk/>
            <pc:sldMk cId="85031029" sldId="309"/>
            <ac:picMk id="27" creationId="{9B8FAD4F-0CB0-4FBF-898A-DEF98B9323EE}"/>
          </ac:picMkLst>
        </pc:picChg>
        <pc:picChg chg="add del">
          <ac:chgData name="karina sanchez" userId="e5995cdb3383dd44" providerId="LiveId" clId="{CA93942C-3F61-49F7-AC20-3D01F0240A8A}" dt="2020-11-03T17:49:31.540" v="2253" actId="22"/>
          <ac:picMkLst>
            <pc:docMk/>
            <pc:sldMk cId="85031029" sldId="309"/>
            <ac:picMk id="29" creationId="{8EF1EE9E-10FA-48AD-B880-FE06755EE4A2}"/>
          </ac:picMkLst>
        </pc:picChg>
        <pc:picChg chg="add mod">
          <ac:chgData name="karina sanchez" userId="e5995cdb3383dd44" providerId="LiveId" clId="{CA93942C-3F61-49F7-AC20-3D01F0240A8A}" dt="2020-11-03T17:52:13.507" v="2297" actId="1076"/>
          <ac:picMkLst>
            <pc:docMk/>
            <pc:sldMk cId="85031029" sldId="309"/>
            <ac:picMk id="31" creationId="{BEBE42FC-3EDC-4503-AD3D-01588A4A738F}"/>
          </ac:picMkLst>
        </pc:picChg>
        <pc:picChg chg="add mod">
          <ac:chgData name="karina sanchez" userId="e5995cdb3383dd44" providerId="LiveId" clId="{CA93942C-3F61-49F7-AC20-3D01F0240A8A}" dt="2020-11-03T17:55:50.098" v="2500" actId="1076"/>
          <ac:picMkLst>
            <pc:docMk/>
            <pc:sldMk cId="85031029" sldId="309"/>
            <ac:picMk id="33" creationId="{46B13474-A7B7-4414-9831-148A0806CD8F}"/>
          </ac:picMkLst>
        </pc:picChg>
        <pc:picChg chg="add mod">
          <ac:chgData name="karina sanchez" userId="e5995cdb3383dd44" providerId="LiveId" clId="{CA93942C-3F61-49F7-AC20-3D01F0240A8A}" dt="2020-11-03T17:58:08.647" v="2508" actId="1076"/>
          <ac:picMkLst>
            <pc:docMk/>
            <pc:sldMk cId="85031029" sldId="309"/>
            <ac:picMk id="35" creationId="{F70AA9A4-39AD-48C0-8029-470BD8D16AD7}"/>
          </ac:picMkLst>
        </pc:picChg>
        <pc:picChg chg="add mod">
          <ac:chgData name="karina sanchez" userId="e5995cdb3383dd44" providerId="LiveId" clId="{CA93942C-3F61-49F7-AC20-3D01F0240A8A}" dt="2020-11-03T18:00:01.953" v="2514" actId="1076"/>
          <ac:picMkLst>
            <pc:docMk/>
            <pc:sldMk cId="85031029" sldId="309"/>
            <ac:picMk id="39" creationId="{5693EA79-5438-4CB3-B9EE-3EA6C8D32503}"/>
          </ac:picMkLst>
        </pc:picChg>
        <pc:picChg chg="add mod">
          <ac:chgData name="karina sanchez" userId="e5995cdb3383dd44" providerId="LiveId" clId="{CA93942C-3F61-49F7-AC20-3D01F0240A8A}" dt="2020-11-03T18:02:12.542" v="2518" actId="1076"/>
          <ac:picMkLst>
            <pc:docMk/>
            <pc:sldMk cId="85031029" sldId="309"/>
            <ac:picMk id="41" creationId="{09F742A1-7F7C-4AD1-8E20-3666F442CA1A}"/>
          </ac:picMkLst>
        </pc:picChg>
        <pc:picChg chg="add mod">
          <ac:chgData name="karina sanchez" userId="e5995cdb3383dd44" providerId="LiveId" clId="{CA93942C-3F61-49F7-AC20-3D01F0240A8A}" dt="2020-11-05T15:55:22.515" v="2806" actId="1076"/>
          <ac:picMkLst>
            <pc:docMk/>
            <pc:sldMk cId="85031029" sldId="309"/>
            <ac:picMk id="43" creationId="{4AAC99CD-33BC-4EF2-A6BA-76D4A225D320}"/>
          </ac:picMkLst>
        </pc:picChg>
      </pc:sldChg>
      <pc:sldChg chg="addSp modSp add mod ord">
        <pc:chgData name="karina sanchez" userId="e5995cdb3383dd44" providerId="LiveId" clId="{CA93942C-3F61-49F7-AC20-3D01F0240A8A}" dt="2020-11-05T16:58:27.404" v="3005" actId="20577"/>
        <pc:sldMkLst>
          <pc:docMk/>
          <pc:sldMk cId="3957048158" sldId="310"/>
        </pc:sldMkLst>
        <pc:spChg chg="mod">
          <ac:chgData name="karina sanchez" userId="e5995cdb3383dd44" providerId="LiveId" clId="{CA93942C-3F61-49F7-AC20-3D01F0240A8A}" dt="2020-11-03T16:33:01.282" v="1507" actId="1076"/>
          <ac:spMkLst>
            <pc:docMk/>
            <pc:sldMk cId="3957048158" sldId="310"/>
            <ac:spMk id="2" creationId="{A907F88C-853E-4118-B031-4EAFF5267893}"/>
          </ac:spMkLst>
        </pc:spChg>
        <pc:spChg chg="mod">
          <ac:chgData name="karina sanchez" userId="e5995cdb3383dd44" providerId="LiveId" clId="{CA93942C-3F61-49F7-AC20-3D01F0240A8A}" dt="2020-11-05T16:58:27.404" v="3005" actId="20577"/>
          <ac:spMkLst>
            <pc:docMk/>
            <pc:sldMk cId="3957048158" sldId="310"/>
            <ac:spMk id="3" creationId="{7CA42D59-EAD6-4F95-84F1-32A30F057856}"/>
          </ac:spMkLst>
        </pc:spChg>
        <pc:spChg chg="mod">
          <ac:chgData name="karina sanchez" userId="e5995cdb3383dd44" providerId="LiveId" clId="{CA93942C-3F61-49F7-AC20-3D01F0240A8A}" dt="2020-11-03T16:32:50.262" v="1504" actId="20577"/>
          <ac:spMkLst>
            <pc:docMk/>
            <pc:sldMk cId="3957048158" sldId="310"/>
            <ac:spMk id="8" creationId="{E6AC9832-FB01-464A-9824-61887B77997E}"/>
          </ac:spMkLst>
        </pc:spChg>
        <pc:picChg chg="add mod">
          <ac:chgData name="karina sanchez" userId="e5995cdb3383dd44" providerId="LiveId" clId="{CA93942C-3F61-49F7-AC20-3D01F0240A8A}" dt="2020-11-03T16:32:57.192" v="1506" actId="14100"/>
          <ac:picMkLst>
            <pc:docMk/>
            <pc:sldMk cId="3957048158" sldId="310"/>
            <ac:picMk id="4" creationId="{D33A91CC-BEA9-4926-A68A-0D0DBA9C3D3F}"/>
          </ac:picMkLst>
        </pc:picChg>
        <pc:picChg chg="add mod">
          <ac:chgData name="karina sanchez" userId="e5995cdb3383dd44" providerId="LiveId" clId="{CA93942C-3F61-49F7-AC20-3D01F0240A8A}" dt="2020-11-03T16:32:43.944" v="1503" actId="14100"/>
          <ac:picMkLst>
            <pc:docMk/>
            <pc:sldMk cId="3957048158" sldId="310"/>
            <ac:picMk id="6" creationId="{53642763-259E-42BA-BEA9-A372E72ED39C}"/>
          </ac:picMkLst>
        </pc:picChg>
      </pc:sldChg>
      <pc:sldChg chg="addSp delSp modSp add del mod">
        <pc:chgData name="karina sanchez" userId="e5995cdb3383dd44" providerId="LiveId" clId="{CA93942C-3F61-49F7-AC20-3D01F0240A8A}" dt="2020-11-05T16:57:27.287" v="2991" actId="478"/>
        <pc:sldMkLst>
          <pc:docMk/>
          <pc:sldMk cId="1363357962" sldId="311"/>
        </pc:sldMkLst>
        <pc:spChg chg="mod">
          <ac:chgData name="karina sanchez" userId="e5995cdb3383dd44" providerId="LiveId" clId="{CA93942C-3F61-49F7-AC20-3D01F0240A8A}" dt="2020-10-29T19:42:28.399" v="1030" actId="113"/>
          <ac:spMkLst>
            <pc:docMk/>
            <pc:sldMk cId="1363357962" sldId="311"/>
            <ac:spMk id="2" creationId="{A907F88C-853E-4118-B031-4EAFF5267893}"/>
          </ac:spMkLst>
        </pc:spChg>
        <pc:spChg chg="mod">
          <ac:chgData name="karina sanchez" userId="e5995cdb3383dd44" providerId="LiveId" clId="{CA93942C-3F61-49F7-AC20-3D01F0240A8A}" dt="2020-10-29T16:32:37.544" v="391" actId="20577"/>
          <ac:spMkLst>
            <pc:docMk/>
            <pc:sldMk cId="1363357962" sldId="311"/>
            <ac:spMk id="3" creationId="{7CA42D59-EAD6-4F95-84F1-32A30F057856}"/>
          </ac:spMkLst>
        </pc:spChg>
        <pc:spChg chg="del mod">
          <ac:chgData name="karina sanchez" userId="e5995cdb3383dd44" providerId="LiveId" clId="{CA93942C-3F61-49F7-AC20-3D01F0240A8A}" dt="2020-11-05T16:57:27.287" v="2991" actId="478"/>
          <ac:spMkLst>
            <pc:docMk/>
            <pc:sldMk cId="1363357962" sldId="311"/>
            <ac:spMk id="8" creationId="{E6AC9832-FB01-464A-9824-61887B77997E}"/>
          </ac:spMkLst>
        </pc:spChg>
        <pc:graphicFrameChg chg="add mod modGraphic">
          <ac:chgData name="karina sanchez" userId="e5995cdb3383dd44" providerId="LiveId" clId="{CA93942C-3F61-49F7-AC20-3D01F0240A8A}" dt="2020-10-29T19:43:14.770" v="1042" actId="14100"/>
          <ac:graphicFrameMkLst>
            <pc:docMk/>
            <pc:sldMk cId="1363357962" sldId="311"/>
            <ac:graphicFrameMk id="4" creationId="{EAA42C6D-9345-42C1-8660-5D91BA662AB9}"/>
          </ac:graphicFrameMkLst>
        </pc:graphicFrameChg>
        <pc:picChg chg="add mod">
          <ac:chgData name="karina sanchez" userId="e5995cdb3383dd44" providerId="LiveId" clId="{CA93942C-3F61-49F7-AC20-3D01F0240A8A}" dt="2020-10-29T19:43:35.823" v="1044" actId="1076"/>
          <ac:picMkLst>
            <pc:docMk/>
            <pc:sldMk cId="1363357962" sldId="311"/>
            <ac:picMk id="6" creationId="{C156C14A-1347-4C1B-84C5-FDB19E6C0A80}"/>
          </ac:picMkLst>
        </pc:picChg>
      </pc:sldChg>
      <pc:sldChg chg="addSp delSp modSp add mod">
        <pc:chgData name="karina sanchez" userId="e5995cdb3383dd44" providerId="LiveId" clId="{CA93942C-3F61-49F7-AC20-3D01F0240A8A}" dt="2020-10-29T20:26:39.215" v="1393" actId="1076"/>
        <pc:sldMkLst>
          <pc:docMk/>
          <pc:sldMk cId="3788018798" sldId="312"/>
        </pc:sldMkLst>
        <pc:spChg chg="mod">
          <ac:chgData name="karina sanchez" userId="e5995cdb3383dd44" providerId="LiveId" clId="{CA93942C-3F61-49F7-AC20-3D01F0240A8A}" dt="2020-10-29T20:26:34.012" v="1392" actId="1076"/>
          <ac:spMkLst>
            <pc:docMk/>
            <pc:sldMk cId="3788018798" sldId="312"/>
            <ac:spMk id="2" creationId="{A907F88C-853E-4118-B031-4EAFF5267893}"/>
          </ac:spMkLst>
        </pc:spChg>
        <pc:spChg chg="mod">
          <ac:chgData name="karina sanchez" userId="e5995cdb3383dd44" providerId="LiveId" clId="{CA93942C-3F61-49F7-AC20-3D01F0240A8A}" dt="2020-10-29T19:01:44.005" v="455" actId="20577"/>
          <ac:spMkLst>
            <pc:docMk/>
            <pc:sldMk cId="3788018798" sldId="312"/>
            <ac:spMk id="3" creationId="{7CA42D59-EAD6-4F95-84F1-32A30F057856}"/>
          </ac:spMkLst>
        </pc:spChg>
        <pc:spChg chg="add mod">
          <ac:chgData name="karina sanchez" userId="e5995cdb3383dd44" providerId="LiveId" clId="{CA93942C-3F61-49F7-AC20-3D01F0240A8A}" dt="2020-10-29T20:26:39.215" v="1393" actId="1076"/>
          <ac:spMkLst>
            <pc:docMk/>
            <pc:sldMk cId="3788018798" sldId="312"/>
            <ac:spMk id="4" creationId="{6FDABDC3-1072-4A35-B174-29AA405F6D03}"/>
          </ac:spMkLst>
        </pc:spChg>
        <pc:spChg chg="del">
          <ac:chgData name="karina sanchez" userId="e5995cdb3383dd44" providerId="LiveId" clId="{CA93942C-3F61-49F7-AC20-3D01F0240A8A}" dt="2020-10-29T19:37:50.251" v="960" actId="478"/>
          <ac:spMkLst>
            <pc:docMk/>
            <pc:sldMk cId="3788018798" sldId="312"/>
            <ac:spMk id="8" creationId="{E6AC9832-FB01-464A-9824-61887B77997E}"/>
          </ac:spMkLst>
        </pc:spChg>
        <pc:graphicFrameChg chg="add del mod">
          <ac:chgData name="karina sanchez" userId="e5995cdb3383dd44" providerId="LiveId" clId="{CA93942C-3F61-49F7-AC20-3D01F0240A8A}" dt="2020-10-29T19:26:05.597" v="635" actId="478"/>
          <ac:graphicFrameMkLst>
            <pc:docMk/>
            <pc:sldMk cId="3788018798" sldId="312"/>
            <ac:graphicFrameMk id="5" creationId="{7748A502-6ECF-4B37-BBC6-35B6704D0A05}"/>
          </ac:graphicFrameMkLst>
        </pc:graphicFrameChg>
        <pc:picChg chg="add del">
          <ac:chgData name="karina sanchez" userId="e5995cdb3383dd44" providerId="LiveId" clId="{CA93942C-3F61-49F7-AC20-3D01F0240A8A}" dt="2020-10-29T19:37:20.136" v="956"/>
          <ac:picMkLst>
            <pc:docMk/>
            <pc:sldMk cId="3788018798" sldId="312"/>
            <ac:picMk id="6" creationId="{34FE2031-7F6F-44A2-B973-B6A250BB5E60}"/>
          </ac:picMkLst>
        </pc:picChg>
        <pc:picChg chg="add mod">
          <ac:chgData name="karina sanchez" userId="e5995cdb3383dd44" providerId="LiveId" clId="{CA93942C-3F61-49F7-AC20-3D01F0240A8A}" dt="2020-10-29T19:37:47.755" v="959" actId="1076"/>
          <ac:picMkLst>
            <pc:docMk/>
            <pc:sldMk cId="3788018798" sldId="312"/>
            <ac:picMk id="9" creationId="{A4B66057-8EE8-4794-A0FD-2A63F26AB473}"/>
          </ac:picMkLst>
        </pc:picChg>
      </pc:sldChg>
      <pc:sldChg chg="addSp delSp modSp add mod">
        <pc:chgData name="karina sanchez" userId="e5995cdb3383dd44" providerId="LiveId" clId="{CA93942C-3F61-49F7-AC20-3D01F0240A8A}" dt="2020-11-05T16:59:18.172" v="3013" actId="20577"/>
        <pc:sldMkLst>
          <pc:docMk/>
          <pc:sldMk cId="3494370675" sldId="313"/>
        </pc:sldMkLst>
        <pc:spChg chg="del mod">
          <ac:chgData name="karina sanchez" userId="e5995cdb3383dd44" providerId="LiveId" clId="{CA93942C-3F61-49F7-AC20-3D01F0240A8A}" dt="2020-10-29T20:31:26.512" v="1442" actId="478"/>
          <ac:spMkLst>
            <pc:docMk/>
            <pc:sldMk cId="3494370675" sldId="313"/>
            <ac:spMk id="2" creationId="{A907F88C-853E-4118-B031-4EAFF5267893}"/>
          </ac:spMkLst>
        </pc:spChg>
        <pc:spChg chg="mod">
          <ac:chgData name="karina sanchez" userId="e5995cdb3383dd44" providerId="LiveId" clId="{CA93942C-3F61-49F7-AC20-3D01F0240A8A}" dt="2020-11-05T16:59:18.172" v="3013" actId="20577"/>
          <ac:spMkLst>
            <pc:docMk/>
            <pc:sldMk cId="3494370675" sldId="313"/>
            <ac:spMk id="3" creationId="{7CA42D59-EAD6-4F95-84F1-32A30F057856}"/>
          </ac:spMkLst>
        </pc:spChg>
        <pc:spChg chg="del">
          <ac:chgData name="karina sanchez" userId="e5995cdb3383dd44" providerId="LiveId" clId="{CA93942C-3F61-49F7-AC20-3D01F0240A8A}" dt="2020-11-05T15:36:55.182" v="2631" actId="478"/>
          <ac:spMkLst>
            <pc:docMk/>
            <pc:sldMk cId="3494370675" sldId="313"/>
            <ac:spMk id="8" creationId="{E6AC9832-FB01-464A-9824-61887B77997E}"/>
          </ac:spMkLst>
        </pc:spChg>
        <pc:graphicFrameChg chg="add mod modGraphic">
          <ac:chgData name="karina sanchez" userId="e5995cdb3383dd44" providerId="LiveId" clId="{CA93942C-3F61-49F7-AC20-3D01F0240A8A}" dt="2020-11-05T15:29:13.731" v="2554" actId="14734"/>
          <ac:graphicFrameMkLst>
            <pc:docMk/>
            <pc:sldMk cId="3494370675" sldId="313"/>
            <ac:graphicFrameMk id="4" creationId="{D6709BAB-2A4E-4F2E-97E3-37517F102A39}"/>
          </ac:graphicFrameMkLst>
        </pc:graphicFrameChg>
        <pc:picChg chg="add del">
          <ac:chgData name="karina sanchez" userId="e5995cdb3383dd44" providerId="LiveId" clId="{CA93942C-3F61-49F7-AC20-3D01F0240A8A}" dt="2020-11-05T15:27:04.791" v="2525"/>
          <ac:picMkLst>
            <pc:docMk/>
            <pc:sldMk cId="3494370675" sldId="313"/>
            <ac:picMk id="2" creationId="{DEBC92A0-731C-4FBF-909F-76F2CB68BF3C}"/>
          </ac:picMkLst>
        </pc:picChg>
        <pc:picChg chg="add mod">
          <ac:chgData name="karina sanchez" userId="e5995cdb3383dd44" providerId="LiveId" clId="{CA93942C-3F61-49F7-AC20-3D01F0240A8A}" dt="2020-11-05T15:36:52.465" v="2630" actId="1076"/>
          <ac:picMkLst>
            <pc:docMk/>
            <pc:sldMk cId="3494370675" sldId="313"/>
            <ac:picMk id="6" creationId="{D5AE5A0F-0C15-4C9B-AA0E-61DABF8ED74E}"/>
          </ac:picMkLst>
        </pc:picChg>
      </pc:sldChg>
      <pc:sldChg chg="addSp delSp modSp add mod">
        <pc:chgData name="karina sanchez" userId="e5995cdb3383dd44" providerId="LiveId" clId="{CA93942C-3F61-49F7-AC20-3D01F0240A8A}" dt="2020-11-05T16:29:04.963" v="2959" actId="1076"/>
        <pc:sldMkLst>
          <pc:docMk/>
          <pc:sldMk cId="3126219624" sldId="314"/>
        </pc:sldMkLst>
        <pc:spChg chg="del mod">
          <ac:chgData name="karina sanchez" userId="e5995cdb3383dd44" providerId="LiveId" clId="{CA93942C-3F61-49F7-AC20-3D01F0240A8A}" dt="2020-10-29T20:31:15.012" v="1436" actId="478"/>
          <ac:spMkLst>
            <pc:docMk/>
            <pc:sldMk cId="3126219624" sldId="314"/>
            <ac:spMk id="2" creationId="{A907F88C-853E-4118-B031-4EAFF5267893}"/>
          </ac:spMkLst>
        </pc:spChg>
        <pc:spChg chg="mod">
          <ac:chgData name="karina sanchez" userId="e5995cdb3383dd44" providerId="LiveId" clId="{CA93942C-3F61-49F7-AC20-3D01F0240A8A}" dt="2020-11-05T16:18:55.791" v="2895" actId="1076"/>
          <ac:spMkLst>
            <pc:docMk/>
            <pc:sldMk cId="3126219624" sldId="314"/>
            <ac:spMk id="3" creationId="{7CA42D59-EAD6-4F95-84F1-32A30F057856}"/>
          </ac:spMkLst>
        </pc:spChg>
        <pc:spChg chg="add mod">
          <ac:chgData name="karina sanchez" userId="e5995cdb3383dd44" providerId="LiveId" clId="{CA93942C-3F61-49F7-AC20-3D01F0240A8A}" dt="2020-11-05T16:27:12.174" v="2938" actId="1076"/>
          <ac:spMkLst>
            <pc:docMk/>
            <pc:sldMk cId="3126219624" sldId="314"/>
            <ac:spMk id="4" creationId="{CBF7BB43-D70F-4318-B389-C56F49E3182E}"/>
          </ac:spMkLst>
        </pc:spChg>
        <pc:spChg chg="add mod">
          <ac:chgData name="karina sanchez" userId="e5995cdb3383dd44" providerId="LiveId" clId="{CA93942C-3F61-49F7-AC20-3D01F0240A8A}" dt="2020-11-05T16:27:52.494" v="2945" actId="403"/>
          <ac:spMkLst>
            <pc:docMk/>
            <pc:sldMk cId="3126219624" sldId="314"/>
            <ac:spMk id="5" creationId="{38C2B935-428D-4306-939B-1589C3F14493}"/>
          </ac:spMkLst>
        </pc:spChg>
        <pc:spChg chg="del mod">
          <ac:chgData name="karina sanchez" userId="e5995cdb3383dd44" providerId="LiveId" clId="{CA93942C-3F61-49F7-AC20-3D01F0240A8A}" dt="2020-11-05T16:18:58.486" v="2897" actId="478"/>
          <ac:spMkLst>
            <pc:docMk/>
            <pc:sldMk cId="3126219624" sldId="314"/>
            <ac:spMk id="8" creationId="{E6AC9832-FB01-464A-9824-61887B77997E}"/>
          </ac:spMkLst>
        </pc:spChg>
        <pc:picChg chg="add mod">
          <ac:chgData name="karina sanchez" userId="e5995cdb3383dd44" providerId="LiveId" clId="{CA93942C-3F61-49F7-AC20-3D01F0240A8A}" dt="2020-11-05T16:29:04.963" v="2959" actId="1076"/>
          <ac:picMkLst>
            <pc:docMk/>
            <pc:sldMk cId="3126219624" sldId="314"/>
            <ac:picMk id="7" creationId="{695FF3AA-E213-46BE-8DD7-E24F451AC3C0}"/>
          </ac:picMkLst>
        </pc:picChg>
      </pc:sldChg>
      <pc:sldChg chg="addSp delSp modSp add mod addCm delCm">
        <pc:chgData name="karina sanchez" userId="e5995cdb3383dd44" providerId="LiveId" clId="{CA93942C-3F61-49F7-AC20-3D01F0240A8A}" dt="2020-11-05T16:57:04.075" v="2987" actId="207"/>
        <pc:sldMkLst>
          <pc:docMk/>
          <pc:sldMk cId="1351562622" sldId="315"/>
        </pc:sldMkLst>
        <pc:spChg chg="del">
          <ac:chgData name="karina sanchez" userId="e5995cdb3383dd44" providerId="LiveId" clId="{CA93942C-3F61-49F7-AC20-3D01F0240A8A}" dt="2020-10-29T19:57:54.185" v="1115" actId="478"/>
          <ac:spMkLst>
            <pc:docMk/>
            <pc:sldMk cId="1351562622" sldId="315"/>
            <ac:spMk id="8" creationId="{E6AC9832-FB01-464A-9824-61887B77997E}"/>
          </ac:spMkLst>
        </pc:spChg>
        <pc:graphicFrameChg chg="del modGraphic">
          <ac:chgData name="karina sanchez" userId="e5995cdb3383dd44" providerId="LiveId" clId="{CA93942C-3F61-49F7-AC20-3D01F0240A8A}" dt="2020-10-29T19:51:13.460" v="1048" actId="478"/>
          <ac:graphicFrameMkLst>
            <pc:docMk/>
            <pc:sldMk cId="1351562622" sldId="315"/>
            <ac:graphicFrameMk id="4" creationId="{EAA42C6D-9345-42C1-8660-5D91BA662AB9}"/>
          </ac:graphicFrameMkLst>
        </pc:graphicFrameChg>
        <pc:graphicFrameChg chg="add mod modGraphic">
          <ac:chgData name="karina sanchez" userId="e5995cdb3383dd44" providerId="LiveId" clId="{CA93942C-3F61-49F7-AC20-3D01F0240A8A}" dt="2020-11-05T16:57:04.075" v="2987" actId="207"/>
          <ac:graphicFrameMkLst>
            <pc:docMk/>
            <pc:sldMk cId="1351562622" sldId="315"/>
            <ac:graphicFrameMk id="5" creationId="{B4B5CA7F-F1D3-4245-B140-161B328131B2}"/>
          </ac:graphicFrameMkLst>
        </pc:graphicFrameChg>
        <pc:graphicFrameChg chg="add mod modGraphic">
          <ac:chgData name="karina sanchez" userId="e5995cdb3383dd44" providerId="LiveId" clId="{CA93942C-3F61-49F7-AC20-3D01F0240A8A}" dt="2020-10-29T19:59:30.850" v="1163" actId="20577"/>
          <ac:graphicFrameMkLst>
            <pc:docMk/>
            <pc:sldMk cId="1351562622" sldId="315"/>
            <ac:graphicFrameMk id="7" creationId="{91F7D67D-BAEB-4106-91CC-42AC92189426}"/>
          </ac:graphicFrameMkLst>
        </pc:graphicFrameChg>
      </pc:sldChg>
      <pc:sldChg chg="delSp modSp add mod ord">
        <pc:chgData name="karina sanchez" userId="e5995cdb3383dd44" providerId="LiveId" clId="{CA93942C-3F61-49F7-AC20-3D01F0240A8A}" dt="2020-11-05T16:56:38.481" v="2986" actId="14734"/>
        <pc:sldMkLst>
          <pc:docMk/>
          <pc:sldMk cId="2927966327" sldId="316"/>
        </pc:sldMkLst>
        <pc:spChg chg="del">
          <ac:chgData name="karina sanchez" userId="e5995cdb3383dd44" providerId="LiveId" clId="{CA93942C-3F61-49F7-AC20-3D01F0240A8A}" dt="2020-10-29T20:01:34.166" v="1207" actId="478"/>
          <ac:spMkLst>
            <pc:docMk/>
            <pc:sldMk cId="2927966327" sldId="316"/>
            <ac:spMk id="8" creationId="{E6AC9832-FB01-464A-9824-61887B77997E}"/>
          </ac:spMkLst>
        </pc:spChg>
        <pc:graphicFrameChg chg="mod modGraphic">
          <ac:chgData name="karina sanchez" userId="e5995cdb3383dd44" providerId="LiveId" clId="{CA93942C-3F61-49F7-AC20-3D01F0240A8A}" dt="2020-11-05T16:56:38.481" v="2986" actId="14734"/>
          <ac:graphicFrameMkLst>
            <pc:docMk/>
            <pc:sldMk cId="2927966327" sldId="316"/>
            <ac:graphicFrameMk id="4" creationId="{EAA42C6D-9345-42C1-8660-5D91BA662AB9}"/>
          </ac:graphicFrameMkLst>
        </pc:graphicFrameChg>
      </pc:sldChg>
      <pc:sldChg chg="addSp delSp modSp add mod">
        <pc:chgData name="karina sanchez" userId="e5995cdb3383dd44" providerId="LiveId" clId="{CA93942C-3F61-49F7-AC20-3D01F0240A8A}" dt="2020-11-05T15:40:48.799" v="2674" actId="113"/>
        <pc:sldMkLst>
          <pc:docMk/>
          <pc:sldMk cId="543838609" sldId="317"/>
        </pc:sldMkLst>
        <pc:spChg chg="mod">
          <ac:chgData name="karina sanchez" userId="e5995cdb3383dd44" providerId="LiveId" clId="{CA93942C-3F61-49F7-AC20-3D01F0240A8A}" dt="2020-11-05T15:40:05.273" v="2644" actId="20577"/>
          <ac:spMkLst>
            <pc:docMk/>
            <pc:sldMk cId="543838609" sldId="317"/>
            <ac:spMk id="3" creationId="{7CA42D59-EAD6-4F95-84F1-32A30F057856}"/>
          </ac:spMkLst>
        </pc:spChg>
        <pc:spChg chg="add mod">
          <ac:chgData name="karina sanchez" userId="e5995cdb3383dd44" providerId="LiveId" clId="{CA93942C-3F61-49F7-AC20-3D01F0240A8A}" dt="2020-11-05T15:40:48.799" v="2674" actId="113"/>
          <ac:spMkLst>
            <pc:docMk/>
            <pc:sldMk cId="543838609" sldId="317"/>
            <ac:spMk id="7" creationId="{CDC61DA4-F8F8-426D-B83A-0AFDDA4AE420}"/>
          </ac:spMkLst>
        </pc:spChg>
        <pc:spChg chg="del">
          <ac:chgData name="karina sanchez" userId="e5995cdb3383dd44" providerId="LiveId" clId="{CA93942C-3F61-49F7-AC20-3D01F0240A8A}" dt="2020-11-05T15:37:08.659" v="2635" actId="478"/>
          <ac:spMkLst>
            <pc:docMk/>
            <pc:sldMk cId="543838609" sldId="317"/>
            <ac:spMk id="8" creationId="{E6AC9832-FB01-464A-9824-61887B77997E}"/>
          </ac:spMkLst>
        </pc:spChg>
        <pc:graphicFrameChg chg="add mod modGraphic">
          <ac:chgData name="karina sanchez" userId="e5995cdb3383dd44" providerId="LiveId" clId="{CA93942C-3F61-49F7-AC20-3D01F0240A8A}" dt="2020-11-05T15:34:38.092" v="2596" actId="14734"/>
          <ac:graphicFrameMkLst>
            <pc:docMk/>
            <pc:sldMk cId="543838609" sldId="317"/>
            <ac:graphicFrameMk id="2" creationId="{7FD1C443-BE82-473F-A63D-10557DAD7BF0}"/>
          </ac:graphicFrameMkLst>
        </pc:graphicFrameChg>
        <pc:graphicFrameChg chg="del">
          <ac:chgData name="karina sanchez" userId="e5995cdb3383dd44" providerId="LiveId" clId="{CA93942C-3F61-49F7-AC20-3D01F0240A8A}" dt="2020-11-05T15:30:32.865" v="2556" actId="478"/>
          <ac:graphicFrameMkLst>
            <pc:docMk/>
            <pc:sldMk cId="543838609" sldId="317"/>
            <ac:graphicFrameMk id="4" creationId="{D6709BAB-2A4E-4F2E-97E3-37517F102A39}"/>
          </ac:graphicFrameMkLst>
        </pc:graphicFrameChg>
        <pc:picChg chg="add mod">
          <ac:chgData name="karina sanchez" userId="e5995cdb3383dd44" providerId="LiveId" clId="{CA93942C-3F61-49F7-AC20-3D01F0240A8A}" dt="2020-11-05T15:37:06.342" v="2634" actId="1076"/>
          <ac:picMkLst>
            <pc:docMk/>
            <pc:sldMk cId="543838609" sldId="317"/>
            <ac:picMk id="6" creationId="{AA330DB4-171F-4CE1-80C2-9BFF06B5457F}"/>
          </ac:picMkLst>
        </pc:picChg>
      </pc:sldChg>
      <pc:sldChg chg="add del">
        <pc:chgData name="karina sanchez" userId="e5995cdb3383dd44" providerId="LiveId" clId="{CA93942C-3F61-49F7-AC20-3D01F0240A8A}" dt="2020-11-05T16:51:17.932" v="2976" actId="2696"/>
        <pc:sldMkLst>
          <pc:docMk/>
          <pc:sldMk cId="4038188384" sldId="318"/>
        </pc:sldMkLst>
      </pc:sldChg>
      <pc:sldChg chg="add del">
        <pc:chgData name="karina sanchez" userId="e5995cdb3383dd44" providerId="LiveId" clId="{CA93942C-3F61-49F7-AC20-3D01F0240A8A}" dt="2020-11-05T16:51:20.812" v="2977" actId="2696"/>
        <pc:sldMkLst>
          <pc:docMk/>
          <pc:sldMk cId="2156542212" sldId="319"/>
        </pc:sldMkLst>
      </pc:sldChg>
      <pc:sldChg chg="addSp delSp modSp add mod">
        <pc:chgData name="karina sanchez" userId="e5995cdb3383dd44" providerId="LiveId" clId="{CA93942C-3F61-49F7-AC20-3D01F0240A8A}" dt="2020-11-05T16:59:36.061" v="3017" actId="20577"/>
        <pc:sldMkLst>
          <pc:docMk/>
          <pc:sldMk cId="4245258148" sldId="320"/>
        </pc:sldMkLst>
        <pc:spChg chg="mod">
          <ac:chgData name="karina sanchez" userId="e5995cdb3383dd44" providerId="LiveId" clId="{CA93942C-3F61-49F7-AC20-3D01F0240A8A}" dt="2020-11-05T16:59:36.061" v="3017" actId="20577"/>
          <ac:spMkLst>
            <pc:docMk/>
            <pc:sldMk cId="4245258148" sldId="320"/>
            <ac:spMk id="3" creationId="{7CA42D59-EAD6-4F95-84F1-32A30F057856}"/>
          </ac:spMkLst>
        </pc:spChg>
        <pc:spChg chg="add mod">
          <ac:chgData name="karina sanchez" userId="e5995cdb3383dd44" providerId="LiveId" clId="{CA93942C-3F61-49F7-AC20-3D01F0240A8A}" dt="2020-11-05T16:55:56.140" v="2980" actId="123"/>
          <ac:spMkLst>
            <pc:docMk/>
            <pc:sldMk cId="4245258148" sldId="320"/>
            <ac:spMk id="5" creationId="{04E29056-075F-454F-B72D-C124E871B635}"/>
          </ac:spMkLst>
        </pc:spChg>
        <pc:spChg chg="del mod">
          <ac:chgData name="karina sanchez" userId="e5995cdb3383dd44" providerId="LiveId" clId="{CA93942C-3F61-49F7-AC20-3D01F0240A8A}" dt="2020-11-05T16:51:08.039" v="2975" actId="478"/>
          <ac:spMkLst>
            <pc:docMk/>
            <pc:sldMk cId="4245258148" sldId="320"/>
            <ac:spMk id="8" creationId="{E6AC9832-FB01-464A-9824-61887B77997E}"/>
          </ac:spMkLst>
        </pc:spChg>
        <pc:picChg chg="add mod">
          <ac:chgData name="karina sanchez" userId="e5995cdb3383dd44" providerId="LiveId" clId="{CA93942C-3F61-49F7-AC20-3D01F0240A8A}" dt="2020-11-05T16:51:02.999" v="2973" actId="1076"/>
          <ac:picMkLst>
            <pc:docMk/>
            <pc:sldMk cId="4245258148" sldId="320"/>
            <ac:picMk id="6" creationId="{64EE4C9A-5514-4316-939C-3808493C893A}"/>
          </ac:picMkLst>
        </pc:picChg>
      </pc:sldChg>
      <pc:sldChg chg="addSp delSp modSp add mod">
        <pc:chgData name="karina sanchez" userId="e5995cdb3383dd44" providerId="LiveId" clId="{CA93942C-3F61-49F7-AC20-3D01F0240A8A}" dt="2020-11-05T19:07:36.926" v="3238" actId="478"/>
        <pc:sldMkLst>
          <pc:docMk/>
          <pc:sldMk cId="4057084240" sldId="321"/>
        </pc:sldMkLst>
        <pc:spChg chg="mod">
          <ac:chgData name="karina sanchez" userId="e5995cdb3383dd44" providerId="LiveId" clId="{CA93942C-3F61-49F7-AC20-3D01F0240A8A}" dt="2020-11-05T16:29:28.803" v="2966" actId="20577"/>
          <ac:spMkLst>
            <pc:docMk/>
            <pc:sldMk cId="4057084240" sldId="321"/>
            <ac:spMk id="3" creationId="{7CA42D59-EAD6-4F95-84F1-32A30F057856}"/>
          </ac:spMkLst>
        </pc:spChg>
        <pc:spChg chg="add mod">
          <ac:chgData name="karina sanchez" userId="e5995cdb3383dd44" providerId="LiveId" clId="{CA93942C-3F61-49F7-AC20-3D01F0240A8A}" dt="2020-11-05T16:29:21.968" v="2962" actId="14100"/>
          <ac:spMkLst>
            <pc:docMk/>
            <pc:sldMk cId="4057084240" sldId="321"/>
            <ac:spMk id="5" creationId="{204C64A9-2024-46E0-9074-9AB713CD94DD}"/>
          </ac:spMkLst>
        </pc:spChg>
        <pc:spChg chg="del mod">
          <ac:chgData name="karina sanchez" userId="e5995cdb3383dd44" providerId="LiveId" clId="{CA93942C-3F61-49F7-AC20-3D01F0240A8A}" dt="2020-11-05T19:07:36.926" v="3238" actId="478"/>
          <ac:spMkLst>
            <pc:docMk/>
            <pc:sldMk cId="4057084240" sldId="321"/>
            <ac:spMk id="8" creationId="{E6AC9832-FB01-464A-9824-61887B77997E}"/>
          </ac:spMkLst>
        </pc:spChg>
        <pc:graphicFrameChg chg="add del mod modGraphic">
          <ac:chgData name="karina sanchez" userId="e5995cdb3383dd44" providerId="LiveId" clId="{CA93942C-3F61-49F7-AC20-3D01F0240A8A}" dt="2020-11-05T16:29:00.622" v="2958" actId="478"/>
          <ac:graphicFrameMkLst>
            <pc:docMk/>
            <pc:sldMk cId="4057084240" sldId="321"/>
            <ac:graphicFrameMk id="6" creationId="{A132DC05-4D92-4EF8-ABA6-2EFA707406AE}"/>
          </ac:graphicFrameMkLst>
        </pc:graphicFrameChg>
        <pc:picChg chg="add mod">
          <ac:chgData name="karina sanchez" userId="e5995cdb3383dd44" providerId="LiveId" clId="{CA93942C-3F61-49F7-AC20-3D01F0240A8A}" dt="2020-11-05T18:02:55.590" v="3074" actId="1076"/>
          <ac:picMkLst>
            <pc:docMk/>
            <pc:sldMk cId="4057084240" sldId="321"/>
            <ac:picMk id="9" creationId="{21560F23-59DB-4065-A895-215442AC6087}"/>
          </ac:picMkLst>
        </pc:picChg>
      </pc:sldChg>
      <pc:sldChg chg="addSp delSp modSp add mod ord">
        <pc:chgData name="karina sanchez" userId="e5995cdb3383dd44" providerId="LiveId" clId="{CA93942C-3F61-49F7-AC20-3D01F0240A8A}" dt="2020-11-05T16:59:25.697" v="3015" actId="20577"/>
        <pc:sldMkLst>
          <pc:docMk/>
          <pc:sldMk cId="1843315099" sldId="322"/>
        </pc:sldMkLst>
        <pc:spChg chg="mod">
          <ac:chgData name="karina sanchez" userId="e5995cdb3383dd44" providerId="LiveId" clId="{CA93942C-3F61-49F7-AC20-3D01F0240A8A}" dt="2020-11-05T16:59:25.697" v="3015" actId="20577"/>
          <ac:spMkLst>
            <pc:docMk/>
            <pc:sldMk cId="1843315099" sldId="322"/>
            <ac:spMk id="3" creationId="{7CA42D59-EAD6-4F95-84F1-32A30F057856}"/>
          </ac:spMkLst>
        </pc:spChg>
        <pc:spChg chg="del">
          <ac:chgData name="karina sanchez" userId="e5995cdb3383dd44" providerId="LiveId" clId="{CA93942C-3F61-49F7-AC20-3D01F0240A8A}" dt="2020-11-05T15:37:20.550" v="2638" actId="478"/>
          <ac:spMkLst>
            <pc:docMk/>
            <pc:sldMk cId="1843315099" sldId="322"/>
            <ac:spMk id="8" creationId="{E6AC9832-FB01-464A-9824-61887B77997E}"/>
          </ac:spMkLst>
        </pc:spChg>
        <pc:graphicFrameChg chg="add mod modGraphic">
          <ac:chgData name="karina sanchez" userId="e5995cdb3383dd44" providerId="LiveId" clId="{CA93942C-3F61-49F7-AC20-3D01F0240A8A}" dt="2020-11-05T15:36:36.924" v="2628" actId="14100"/>
          <ac:graphicFrameMkLst>
            <pc:docMk/>
            <pc:sldMk cId="1843315099" sldId="322"/>
            <ac:graphicFrameMk id="2" creationId="{C337A811-B1DC-4685-B6E0-B2C31D8A7DFB}"/>
          </ac:graphicFrameMkLst>
        </pc:graphicFrameChg>
        <pc:picChg chg="add mod">
          <ac:chgData name="karina sanchez" userId="e5995cdb3383dd44" providerId="LiveId" clId="{CA93942C-3F61-49F7-AC20-3D01F0240A8A}" dt="2020-11-05T15:37:18.459" v="2637" actId="1076"/>
          <ac:picMkLst>
            <pc:docMk/>
            <pc:sldMk cId="1843315099" sldId="322"/>
            <ac:picMk id="5" creationId="{B92F579A-1552-4F3D-B7B5-859CE5E1D481}"/>
          </ac:picMkLst>
        </pc:picChg>
      </pc:sldChg>
      <pc:sldChg chg="addSp delSp modSp add mod">
        <pc:chgData name="karina sanchez" userId="e5995cdb3383dd44" providerId="LiveId" clId="{CA93942C-3F61-49F7-AC20-3D01F0240A8A}" dt="2020-11-05T16:59:05.473" v="3009" actId="20577"/>
        <pc:sldMkLst>
          <pc:docMk/>
          <pc:sldMk cId="806980539" sldId="323"/>
        </pc:sldMkLst>
        <pc:spChg chg="mod">
          <ac:chgData name="karina sanchez" userId="e5995cdb3383dd44" providerId="LiveId" clId="{CA93942C-3F61-49F7-AC20-3D01F0240A8A}" dt="2020-11-05T16:59:05.473" v="3009" actId="20577"/>
          <ac:spMkLst>
            <pc:docMk/>
            <pc:sldMk cId="806980539" sldId="323"/>
            <ac:spMk id="3" creationId="{7CA42D59-EAD6-4F95-84F1-32A30F057856}"/>
          </ac:spMkLst>
        </pc:spChg>
        <pc:spChg chg="add del mod">
          <ac:chgData name="karina sanchez" userId="e5995cdb3383dd44" providerId="LiveId" clId="{CA93942C-3F61-49F7-AC20-3D01F0240A8A}" dt="2020-11-05T15:53:53.355" v="2767" actId="478"/>
          <ac:spMkLst>
            <pc:docMk/>
            <pc:sldMk cId="806980539" sldId="323"/>
            <ac:spMk id="4" creationId="{04C80570-0802-4A93-9277-F87E8C6A592F}"/>
          </ac:spMkLst>
        </pc:spChg>
        <pc:spChg chg="mod">
          <ac:chgData name="karina sanchez" userId="e5995cdb3383dd44" providerId="LiveId" clId="{CA93942C-3F61-49F7-AC20-3D01F0240A8A}" dt="2020-11-05T15:53:15.719" v="2762" actId="20577"/>
          <ac:spMkLst>
            <pc:docMk/>
            <pc:sldMk cId="806980539" sldId="323"/>
            <ac:spMk id="8" creationId="{E6AC9832-FB01-464A-9824-61887B77997E}"/>
          </ac:spMkLst>
        </pc:spChg>
        <pc:graphicFrameChg chg="add mod modGraphic">
          <ac:chgData name="karina sanchez" userId="e5995cdb3383dd44" providerId="LiveId" clId="{CA93942C-3F61-49F7-AC20-3D01F0240A8A}" dt="2020-11-05T16:56:15.799" v="2982" actId="114"/>
          <ac:graphicFrameMkLst>
            <pc:docMk/>
            <pc:sldMk cId="806980539" sldId="323"/>
            <ac:graphicFrameMk id="2" creationId="{EBAF4718-964B-41A4-9BD0-04AA0271BDB5}"/>
          </ac:graphicFrameMkLst>
        </pc:graphicFrameChg>
        <pc:picChg chg="add mod">
          <ac:chgData name="karina sanchez" userId="e5995cdb3383dd44" providerId="LiveId" clId="{CA93942C-3F61-49F7-AC20-3D01F0240A8A}" dt="2020-11-05T15:53:59.805" v="2769" actId="1076"/>
          <ac:picMkLst>
            <pc:docMk/>
            <pc:sldMk cId="806980539" sldId="323"/>
            <ac:picMk id="6" creationId="{B188ABD2-431F-48E3-81A8-BA82568554A9}"/>
          </ac:picMkLst>
        </pc:picChg>
      </pc:sldChg>
      <pc:sldChg chg="addSp delSp modSp add mod ord">
        <pc:chgData name="karina sanchez" userId="e5995cdb3383dd44" providerId="LiveId" clId="{CA93942C-3F61-49F7-AC20-3D01F0240A8A}" dt="2020-11-05T19:07:20.222" v="3235" actId="478"/>
        <pc:sldMkLst>
          <pc:docMk/>
          <pc:sldMk cId="1413406378" sldId="324"/>
        </pc:sldMkLst>
        <pc:spChg chg="add del mod ord">
          <ac:chgData name="karina sanchez" userId="e5995cdb3383dd44" providerId="LiveId" clId="{CA93942C-3F61-49F7-AC20-3D01F0240A8A}" dt="2020-11-05T15:58:26.516" v="2825" actId="21"/>
          <ac:spMkLst>
            <pc:docMk/>
            <pc:sldMk cId="1413406378" sldId="324"/>
            <ac:spMk id="2" creationId="{8C735B83-6FCC-42AB-81D3-3B889E1D7DD7}"/>
          </ac:spMkLst>
        </pc:spChg>
        <pc:spChg chg="mod">
          <ac:chgData name="karina sanchez" userId="e5995cdb3383dd44" providerId="LiveId" clId="{CA93942C-3F61-49F7-AC20-3D01F0240A8A}" dt="2020-11-05T16:00:40.498" v="2858" actId="14100"/>
          <ac:spMkLst>
            <pc:docMk/>
            <pc:sldMk cId="1413406378" sldId="324"/>
            <ac:spMk id="3" creationId="{7CA42D59-EAD6-4F95-84F1-32A30F057856}"/>
          </ac:spMkLst>
        </pc:spChg>
        <pc:spChg chg="del mod">
          <ac:chgData name="karina sanchez" userId="e5995cdb3383dd44" providerId="LiveId" clId="{CA93942C-3F61-49F7-AC20-3D01F0240A8A}" dt="2020-11-05T15:58:02.641" v="2822" actId="26606"/>
          <ac:spMkLst>
            <pc:docMk/>
            <pc:sldMk cId="1413406378" sldId="324"/>
            <ac:spMk id="8" creationId="{E6AC9832-FB01-464A-9824-61887B77997E}"/>
          </ac:spMkLst>
        </pc:spChg>
        <pc:spChg chg="add mod">
          <ac:chgData name="karina sanchez" userId="e5995cdb3383dd44" providerId="LiveId" clId="{CA93942C-3F61-49F7-AC20-3D01F0240A8A}" dt="2020-11-05T16:16:10.820" v="2860" actId="123"/>
          <ac:spMkLst>
            <pc:docMk/>
            <pc:sldMk cId="1413406378" sldId="324"/>
            <ac:spMk id="9" creationId="{4017F25B-B7DB-4FDA-8B5A-83BC1CF078FA}"/>
          </ac:spMkLst>
        </pc:spChg>
        <pc:spChg chg="add mod ord">
          <ac:chgData name="karina sanchez" userId="e5995cdb3383dd44" providerId="LiveId" clId="{CA93942C-3F61-49F7-AC20-3D01F0240A8A}" dt="2020-11-05T15:59:10.130" v="2837" actId="122"/>
          <ac:spMkLst>
            <pc:docMk/>
            <pc:sldMk cId="1413406378" sldId="324"/>
            <ac:spMk id="10" creationId="{8B543276-7CA8-4CA3-A2A1-6590410D91C2}"/>
          </ac:spMkLst>
        </pc:spChg>
        <pc:spChg chg="add mod">
          <ac:chgData name="karina sanchez" userId="e5995cdb3383dd44" providerId="LiveId" clId="{CA93942C-3F61-49F7-AC20-3D01F0240A8A}" dt="2020-11-05T16:00:21.358" v="2853" actId="13822"/>
          <ac:spMkLst>
            <pc:docMk/>
            <pc:sldMk cId="1413406378" sldId="324"/>
            <ac:spMk id="11" creationId="{E911A163-4712-46A3-8A0E-7E634F541F81}"/>
          </ac:spMkLst>
        </pc:spChg>
        <pc:spChg chg="add del mod">
          <ac:chgData name="karina sanchez" userId="e5995cdb3383dd44" providerId="LiveId" clId="{CA93942C-3F61-49F7-AC20-3D01F0240A8A}" dt="2020-11-05T15:58:08.262" v="2824" actId="478"/>
          <ac:spMkLst>
            <pc:docMk/>
            <pc:sldMk cId="1413406378" sldId="324"/>
            <ac:spMk id="15" creationId="{055101A7-E51B-47AA-A48D-1294EE42AB8D}"/>
          </ac:spMkLst>
        </pc:spChg>
        <pc:spChg chg="add del mod">
          <ac:chgData name="karina sanchez" userId="e5995cdb3383dd44" providerId="LiveId" clId="{CA93942C-3F61-49F7-AC20-3D01F0240A8A}" dt="2020-11-05T19:07:20.222" v="3235" actId="478"/>
          <ac:spMkLst>
            <pc:docMk/>
            <pc:sldMk cId="1413406378" sldId="324"/>
            <ac:spMk id="17" creationId="{F0384D00-CB10-454F-8250-D9670BBE1E13}"/>
          </ac:spMkLst>
        </pc:spChg>
        <pc:picChg chg="add mod">
          <ac:chgData name="karina sanchez" userId="e5995cdb3383dd44" providerId="LiveId" clId="{CA93942C-3F61-49F7-AC20-3D01F0240A8A}" dt="2020-11-05T16:00:49.055" v="2859" actId="14100"/>
          <ac:picMkLst>
            <pc:docMk/>
            <pc:sldMk cId="1413406378" sldId="324"/>
            <ac:picMk id="5" creationId="{FAD268B3-101F-4D42-89C1-3BE774D7AEEF}"/>
          </ac:picMkLst>
        </pc:picChg>
      </pc:sldChg>
      <pc:sldChg chg="addSp modSp add mod">
        <pc:chgData name="karina sanchez" userId="e5995cdb3383dd44" providerId="LiveId" clId="{CA93942C-3F61-49F7-AC20-3D01F0240A8A}" dt="2020-11-05T16:59:10.785" v="3011" actId="20577"/>
        <pc:sldMkLst>
          <pc:docMk/>
          <pc:sldMk cId="1137698856" sldId="325"/>
        </pc:sldMkLst>
        <pc:spChg chg="mod">
          <ac:chgData name="karina sanchez" userId="e5995cdb3383dd44" providerId="LiveId" clId="{CA93942C-3F61-49F7-AC20-3D01F0240A8A}" dt="2020-11-05T16:59:10.785" v="3011" actId="20577"/>
          <ac:spMkLst>
            <pc:docMk/>
            <pc:sldMk cId="1137698856" sldId="325"/>
            <ac:spMk id="3" creationId="{7CA42D59-EAD6-4F95-84F1-32A30F057856}"/>
          </ac:spMkLst>
        </pc:spChg>
        <pc:spChg chg="add mod">
          <ac:chgData name="karina sanchez" userId="e5995cdb3383dd44" providerId="LiveId" clId="{CA93942C-3F61-49F7-AC20-3D01F0240A8A}" dt="2020-11-05T15:50:32.868" v="2741" actId="1076"/>
          <ac:spMkLst>
            <pc:docMk/>
            <pc:sldMk cId="1137698856" sldId="325"/>
            <ac:spMk id="4" creationId="{3B44139C-1FF9-4E54-80D8-72C4A1C0D575}"/>
          </ac:spMkLst>
        </pc:spChg>
        <pc:spChg chg="mod">
          <ac:chgData name="karina sanchez" userId="e5995cdb3383dd44" providerId="LiveId" clId="{CA93942C-3F61-49F7-AC20-3D01F0240A8A}" dt="2020-11-05T15:54:13.806" v="2772" actId="20577"/>
          <ac:spMkLst>
            <pc:docMk/>
            <pc:sldMk cId="1137698856" sldId="325"/>
            <ac:spMk id="8" creationId="{E6AC9832-FB01-464A-9824-61887B77997E}"/>
          </ac:spMkLst>
        </pc:spChg>
        <pc:graphicFrameChg chg="add mod modGraphic">
          <ac:chgData name="karina sanchez" userId="e5995cdb3383dd44" providerId="LiveId" clId="{CA93942C-3F61-49F7-AC20-3D01F0240A8A}" dt="2020-11-05T15:51:20.970" v="2750" actId="12385"/>
          <ac:graphicFrameMkLst>
            <pc:docMk/>
            <pc:sldMk cId="1137698856" sldId="325"/>
            <ac:graphicFrameMk id="2" creationId="{9DFFE28C-C937-4DDB-AB9B-D2803C5E68E5}"/>
          </ac:graphicFrameMkLst>
        </pc:graphicFrameChg>
        <pc:picChg chg="add mod">
          <ac:chgData name="karina sanchez" userId="e5995cdb3383dd44" providerId="LiveId" clId="{CA93942C-3F61-49F7-AC20-3D01F0240A8A}" dt="2020-11-05T15:54:11.079" v="2771" actId="1076"/>
          <ac:picMkLst>
            <pc:docMk/>
            <pc:sldMk cId="1137698856" sldId="325"/>
            <ac:picMk id="6" creationId="{8D70D7B8-B5D4-46DC-989D-37AEE497E6A9}"/>
          </ac:picMkLst>
        </pc:picChg>
      </pc:sldChg>
      <pc:sldChg chg="addSp delSp modSp add mod">
        <pc:chgData name="karina sanchez" userId="e5995cdb3383dd44" providerId="LiveId" clId="{CA93942C-3F61-49F7-AC20-3D01F0240A8A}" dt="2020-11-05T18:58:40.207" v="3230" actId="1076"/>
        <pc:sldMkLst>
          <pc:docMk/>
          <pc:sldMk cId="3394393964" sldId="326"/>
        </pc:sldMkLst>
        <pc:spChg chg="del mod">
          <ac:chgData name="karina sanchez" userId="e5995cdb3383dd44" providerId="LiveId" clId="{CA93942C-3F61-49F7-AC20-3D01F0240A8A}" dt="2020-11-05T17:37:17.169" v="3049" actId="478"/>
          <ac:spMkLst>
            <pc:docMk/>
            <pc:sldMk cId="3394393964" sldId="326"/>
            <ac:spMk id="3" creationId="{7CA42D59-EAD6-4F95-84F1-32A30F057856}"/>
          </ac:spMkLst>
        </pc:spChg>
        <pc:spChg chg="del mod">
          <ac:chgData name="karina sanchez" userId="e5995cdb3383dd44" providerId="LiveId" clId="{CA93942C-3F61-49F7-AC20-3D01F0240A8A}" dt="2020-11-05T17:30:54.560" v="3022" actId="478"/>
          <ac:spMkLst>
            <pc:docMk/>
            <pc:sldMk cId="3394393964" sldId="326"/>
            <ac:spMk id="5" creationId="{04E29056-075F-454F-B72D-C124E871B635}"/>
          </ac:spMkLst>
        </pc:spChg>
        <pc:spChg chg="add del mod">
          <ac:chgData name="karina sanchez" userId="e5995cdb3383dd44" providerId="LiveId" clId="{CA93942C-3F61-49F7-AC20-3D01F0240A8A}" dt="2020-11-05T17:36:15.117" v="3034" actId="478"/>
          <ac:spMkLst>
            <pc:docMk/>
            <pc:sldMk cId="3394393964" sldId="326"/>
            <ac:spMk id="7" creationId="{94FD101A-8616-41A5-9E8B-53DAA40F582C}"/>
          </ac:spMkLst>
        </pc:spChg>
        <pc:spChg chg="add mod">
          <ac:chgData name="karina sanchez" userId="e5995cdb3383dd44" providerId="LiveId" clId="{CA93942C-3F61-49F7-AC20-3D01F0240A8A}" dt="2020-11-05T17:37:42.219" v="3052" actId="164"/>
          <ac:spMkLst>
            <pc:docMk/>
            <pc:sldMk cId="3394393964" sldId="326"/>
            <ac:spMk id="8" creationId="{078F6CBF-A737-475A-9A22-AB571C58AADF}"/>
          </ac:spMkLst>
        </pc:spChg>
        <pc:spChg chg="add del mod">
          <ac:chgData name="karina sanchez" userId="e5995cdb3383dd44" providerId="LiveId" clId="{CA93942C-3F61-49F7-AC20-3D01F0240A8A}" dt="2020-11-05T17:37:20.605" v="3051" actId="478"/>
          <ac:spMkLst>
            <pc:docMk/>
            <pc:sldMk cId="3394393964" sldId="326"/>
            <ac:spMk id="10" creationId="{4E231323-DA06-4306-84D1-24D119681E74}"/>
          </ac:spMkLst>
        </pc:spChg>
        <pc:spChg chg="add mod">
          <ac:chgData name="karina sanchez" userId="e5995cdb3383dd44" providerId="LiveId" clId="{CA93942C-3F61-49F7-AC20-3D01F0240A8A}" dt="2020-11-05T18:02:01.195" v="3071" actId="164"/>
          <ac:spMkLst>
            <pc:docMk/>
            <pc:sldMk cId="3394393964" sldId="326"/>
            <ac:spMk id="13" creationId="{127989F8-F251-4B42-9622-34DA86C8ABC3}"/>
          </ac:spMkLst>
        </pc:spChg>
        <pc:spChg chg="mod">
          <ac:chgData name="karina sanchez" userId="e5995cdb3383dd44" providerId="LiveId" clId="{CA93942C-3F61-49F7-AC20-3D01F0240A8A}" dt="2020-11-05T18:02:04.283" v="3072"/>
          <ac:spMkLst>
            <pc:docMk/>
            <pc:sldMk cId="3394393964" sldId="326"/>
            <ac:spMk id="17" creationId="{92C790A1-86B5-445E-B246-2412E53D0315}"/>
          </ac:spMkLst>
        </pc:spChg>
        <pc:spChg chg="add del mod">
          <ac:chgData name="karina sanchez" userId="e5995cdb3383dd44" providerId="LiveId" clId="{CA93942C-3F61-49F7-AC20-3D01F0240A8A}" dt="2020-11-05T18:51:36.171" v="3104" actId="21"/>
          <ac:spMkLst>
            <pc:docMk/>
            <pc:sldMk cId="3394393964" sldId="326"/>
            <ac:spMk id="21" creationId="{B6A9ABE3-9F8E-4847-8F6C-126E6891ABDD}"/>
          </ac:spMkLst>
        </pc:spChg>
        <pc:spChg chg="add del mod">
          <ac:chgData name="karina sanchez" userId="e5995cdb3383dd44" providerId="LiveId" clId="{CA93942C-3F61-49F7-AC20-3D01F0240A8A}" dt="2020-11-05T18:52:39.474" v="3116" actId="21"/>
          <ac:spMkLst>
            <pc:docMk/>
            <pc:sldMk cId="3394393964" sldId="326"/>
            <ac:spMk id="22" creationId="{172F1195-22B3-40BE-86D6-05CEACF6AA2A}"/>
          </ac:spMkLst>
        </pc:spChg>
        <pc:spChg chg="add del mod">
          <ac:chgData name="karina sanchez" userId="e5995cdb3383dd44" providerId="LiveId" clId="{CA93942C-3F61-49F7-AC20-3D01F0240A8A}" dt="2020-11-05T18:53:12.689" v="3124" actId="21"/>
          <ac:spMkLst>
            <pc:docMk/>
            <pc:sldMk cId="3394393964" sldId="326"/>
            <ac:spMk id="23" creationId="{41F8FD5B-855C-45BE-94FD-A4ED0193A0F7}"/>
          </ac:spMkLst>
        </pc:spChg>
        <pc:spChg chg="add mod">
          <ac:chgData name="karina sanchez" userId="e5995cdb3383dd44" providerId="LiveId" clId="{CA93942C-3F61-49F7-AC20-3D01F0240A8A}" dt="2020-11-05T18:58:40.207" v="3230" actId="1076"/>
          <ac:spMkLst>
            <pc:docMk/>
            <pc:sldMk cId="3394393964" sldId="326"/>
            <ac:spMk id="25" creationId="{934E47A8-459F-4545-8D05-768FB31D481B}"/>
          </ac:spMkLst>
        </pc:spChg>
        <pc:spChg chg="add mod">
          <ac:chgData name="karina sanchez" userId="e5995cdb3383dd44" providerId="LiveId" clId="{CA93942C-3F61-49F7-AC20-3D01F0240A8A}" dt="2020-11-05T18:58:22.318" v="3227" actId="1076"/>
          <ac:spMkLst>
            <pc:docMk/>
            <pc:sldMk cId="3394393964" sldId="326"/>
            <ac:spMk id="26" creationId="{BABEFB46-7EAE-40B6-BDE9-AA256715A624}"/>
          </ac:spMkLst>
        </pc:spChg>
        <pc:grpChg chg="add del mod">
          <ac:chgData name="karina sanchez" userId="e5995cdb3383dd44" providerId="LiveId" clId="{CA93942C-3F61-49F7-AC20-3D01F0240A8A}" dt="2020-11-05T18:01:54.083" v="3070" actId="21"/>
          <ac:grpSpMkLst>
            <pc:docMk/>
            <pc:sldMk cId="3394393964" sldId="326"/>
            <ac:grpSpMk id="11" creationId="{0CCC59DB-3BAE-44E7-91B1-22F1C3196956}"/>
          </ac:grpSpMkLst>
        </pc:grpChg>
        <pc:grpChg chg="add mod">
          <ac:chgData name="karina sanchez" userId="e5995cdb3383dd44" providerId="LiveId" clId="{CA93942C-3F61-49F7-AC20-3D01F0240A8A}" dt="2020-11-05T18:58:31.918" v="3228" actId="1076"/>
          <ac:grpSpMkLst>
            <pc:docMk/>
            <pc:sldMk cId="3394393964" sldId="326"/>
            <ac:grpSpMk id="14" creationId="{27250180-750E-4A9B-9424-25EAA5924213}"/>
          </ac:grpSpMkLst>
        </pc:grpChg>
        <pc:grpChg chg="add mod">
          <ac:chgData name="karina sanchez" userId="e5995cdb3383dd44" providerId="LiveId" clId="{CA93942C-3F61-49F7-AC20-3D01F0240A8A}" dt="2020-11-05T18:47:53.984" v="3087" actId="1076"/>
          <ac:grpSpMkLst>
            <pc:docMk/>
            <pc:sldMk cId="3394393964" sldId="326"/>
            <ac:grpSpMk id="15" creationId="{CBC44887-62EA-4D43-9D54-EC71CCA9BAAE}"/>
          </ac:grpSpMkLst>
        </pc:grpChg>
        <pc:picChg chg="add del mod">
          <ac:chgData name="karina sanchez" userId="e5995cdb3383dd44" providerId="LiveId" clId="{CA93942C-3F61-49F7-AC20-3D01F0240A8A}" dt="2020-11-05T17:31:22.907" v="3027" actId="478"/>
          <ac:picMkLst>
            <pc:docMk/>
            <pc:sldMk cId="3394393964" sldId="326"/>
            <ac:picMk id="2" creationId="{80431C01-C290-4CF9-8396-FAB92BB018D9}"/>
          </ac:picMkLst>
        </pc:picChg>
        <pc:picChg chg="add mod">
          <ac:chgData name="karina sanchez" userId="e5995cdb3383dd44" providerId="LiveId" clId="{CA93942C-3F61-49F7-AC20-3D01F0240A8A}" dt="2020-11-05T17:37:42.219" v="3052" actId="164"/>
          <ac:picMkLst>
            <pc:docMk/>
            <pc:sldMk cId="3394393964" sldId="326"/>
            <ac:picMk id="4" creationId="{40950897-088A-4337-A352-5D74B76ED72D}"/>
          </ac:picMkLst>
        </pc:picChg>
        <pc:picChg chg="del">
          <ac:chgData name="karina sanchez" userId="e5995cdb3383dd44" providerId="LiveId" clId="{CA93942C-3F61-49F7-AC20-3D01F0240A8A}" dt="2020-11-05T17:37:09.706" v="3047" actId="478"/>
          <ac:picMkLst>
            <pc:docMk/>
            <pc:sldMk cId="3394393964" sldId="326"/>
            <ac:picMk id="6" creationId="{64EE4C9A-5514-4316-939C-3808493C893A}"/>
          </ac:picMkLst>
        </pc:picChg>
        <pc:picChg chg="add mod">
          <ac:chgData name="karina sanchez" userId="e5995cdb3383dd44" providerId="LiveId" clId="{CA93942C-3F61-49F7-AC20-3D01F0240A8A}" dt="2020-11-05T18:03:19.812" v="3077" actId="1440"/>
          <ac:picMkLst>
            <pc:docMk/>
            <pc:sldMk cId="3394393964" sldId="326"/>
            <ac:picMk id="12" creationId="{8B8C2C10-773D-4DC6-B23B-3B8646036B1C}"/>
          </ac:picMkLst>
        </pc:picChg>
        <pc:picChg chg="mod">
          <ac:chgData name="karina sanchez" userId="e5995cdb3383dd44" providerId="LiveId" clId="{CA93942C-3F61-49F7-AC20-3D01F0240A8A}" dt="2020-11-05T18:02:04.283" v="3072"/>
          <ac:picMkLst>
            <pc:docMk/>
            <pc:sldMk cId="3394393964" sldId="326"/>
            <ac:picMk id="16" creationId="{81F38252-734D-4CA4-920B-04E1B44DF55C}"/>
          </ac:picMkLst>
        </pc:picChg>
        <pc:picChg chg="add mod">
          <ac:chgData name="karina sanchez" userId="e5995cdb3383dd44" providerId="LiveId" clId="{CA93942C-3F61-49F7-AC20-3D01F0240A8A}" dt="2020-11-05T18:03:07.672" v="3076" actId="1076"/>
          <ac:picMkLst>
            <pc:docMk/>
            <pc:sldMk cId="3394393964" sldId="326"/>
            <ac:picMk id="19" creationId="{A5F77BFE-FBF1-49FA-8C3A-C1AE72B98CA1}"/>
          </ac:picMkLst>
        </pc:picChg>
        <pc:picChg chg="add del mod modCrop">
          <ac:chgData name="karina sanchez" userId="e5995cdb3383dd44" providerId="LiveId" clId="{CA93942C-3F61-49F7-AC20-3D01F0240A8A}" dt="2020-11-05T18:48:50.988" v="3102" actId="21"/>
          <ac:picMkLst>
            <pc:docMk/>
            <pc:sldMk cId="3394393964" sldId="326"/>
            <ac:picMk id="20" creationId="{97484E26-6E10-4982-9FAA-00A2F4536622}"/>
          </ac:picMkLst>
        </pc:picChg>
        <pc:picChg chg="add mod">
          <ac:chgData name="karina sanchez" userId="e5995cdb3383dd44" providerId="LiveId" clId="{CA93942C-3F61-49F7-AC20-3D01F0240A8A}" dt="2020-11-05T18:58:35.289" v="3229" actId="1076"/>
          <ac:picMkLst>
            <pc:docMk/>
            <pc:sldMk cId="3394393964" sldId="326"/>
            <ac:picMk id="24" creationId="{9B7F4684-C880-4481-9335-48C7A9DC177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a:p>
        </p:txBody>
      </p:sp>
      <p:sp>
        <p:nvSpPr>
          <p:cNvPr id="3" name="Marcador de fecha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7547A010-AE7E-4B0D-810D-F3377E0011CF}" type="datetime1">
              <a:rPr lang="es-ES" smtClean="0"/>
              <a:t>05/11/2020</a:t>
            </a:fld>
            <a:endParaRPr lang="es-ES"/>
          </a:p>
        </p:txBody>
      </p:sp>
      <p:sp>
        <p:nvSpPr>
          <p:cNvPr id="4" name="Marcador de pie de página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a:p>
        </p:txBody>
      </p:sp>
      <p:sp>
        <p:nvSpPr>
          <p:cNvPr id="5" name="Marcador de posición de número de diapositiva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es-ES" smtClean="0"/>
              <a:t>‹Nº›</a:t>
            </a:fld>
            <a:endParaRPr lang="es-ES"/>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E0F111A-19E5-454C-AE3D-408EB1BC015B}" type="datetime1">
              <a:rPr lang="es-ES" noProof="0" smtClean="0"/>
              <a:t>05/11/2020</a:t>
            </a:fld>
            <a:endParaRPr lang="es-ES" noProof="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es-ES" noProof="0" smtClean="0"/>
              <a:t>‹Nº›</a:t>
            </a:fld>
            <a:endParaRPr lang="es-ES"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8530193B-564F-4854-8A52-728F3FB19C85}" type="slidenum">
              <a:rPr lang="es-ES" smtClean="0"/>
              <a:t>1</a:t>
            </a:fld>
            <a:endParaRPr lang="es-ES"/>
          </a:p>
        </p:txBody>
      </p:sp>
    </p:spTree>
    <p:extLst>
      <p:ext uri="{BB962C8B-B14F-4D97-AF65-F5344CB8AC3E}">
        <p14:creationId xmlns:p14="http://schemas.microsoft.com/office/powerpoint/2010/main" val="3919373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8530193B-564F-4854-8A52-728F3FB19C85}" type="slidenum">
              <a:rPr lang="es-ES" smtClean="0"/>
              <a:t>10</a:t>
            </a:fld>
            <a:endParaRPr lang="es-ES"/>
          </a:p>
        </p:txBody>
      </p:sp>
    </p:spTree>
    <p:extLst>
      <p:ext uri="{BB962C8B-B14F-4D97-AF65-F5344CB8AC3E}">
        <p14:creationId xmlns:p14="http://schemas.microsoft.com/office/powerpoint/2010/main" val="3465685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8530193B-564F-4854-8A52-728F3FB19C85}" type="slidenum">
              <a:rPr lang="es-ES" smtClean="0"/>
              <a:t>11</a:t>
            </a:fld>
            <a:endParaRPr lang="es-ES"/>
          </a:p>
        </p:txBody>
      </p:sp>
    </p:spTree>
    <p:extLst>
      <p:ext uri="{BB962C8B-B14F-4D97-AF65-F5344CB8AC3E}">
        <p14:creationId xmlns:p14="http://schemas.microsoft.com/office/powerpoint/2010/main" val="2337047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8530193B-564F-4854-8A52-728F3FB19C85}" type="slidenum">
              <a:rPr lang="es-ES" smtClean="0"/>
              <a:t>12</a:t>
            </a:fld>
            <a:endParaRPr lang="es-ES"/>
          </a:p>
        </p:txBody>
      </p:sp>
    </p:spTree>
    <p:extLst>
      <p:ext uri="{BB962C8B-B14F-4D97-AF65-F5344CB8AC3E}">
        <p14:creationId xmlns:p14="http://schemas.microsoft.com/office/powerpoint/2010/main" val="559897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8530193B-564F-4854-8A52-728F3FB19C85}" type="slidenum">
              <a:rPr lang="es-ES" smtClean="0"/>
              <a:t>13</a:t>
            </a:fld>
            <a:endParaRPr lang="es-ES"/>
          </a:p>
        </p:txBody>
      </p:sp>
    </p:spTree>
    <p:extLst>
      <p:ext uri="{BB962C8B-B14F-4D97-AF65-F5344CB8AC3E}">
        <p14:creationId xmlns:p14="http://schemas.microsoft.com/office/powerpoint/2010/main" val="2658851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8530193B-564F-4854-8A52-728F3FB19C85}" type="slidenum">
              <a:rPr lang="es-ES" smtClean="0"/>
              <a:t>14</a:t>
            </a:fld>
            <a:endParaRPr lang="es-ES"/>
          </a:p>
        </p:txBody>
      </p:sp>
    </p:spTree>
    <p:extLst>
      <p:ext uri="{BB962C8B-B14F-4D97-AF65-F5344CB8AC3E}">
        <p14:creationId xmlns:p14="http://schemas.microsoft.com/office/powerpoint/2010/main" val="556511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8530193B-564F-4854-8A52-728F3FB19C85}" type="slidenum">
              <a:rPr lang="es-ES" smtClean="0"/>
              <a:t>15</a:t>
            </a:fld>
            <a:endParaRPr lang="es-ES"/>
          </a:p>
        </p:txBody>
      </p:sp>
    </p:spTree>
    <p:extLst>
      <p:ext uri="{BB962C8B-B14F-4D97-AF65-F5344CB8AC3E}">
        <p14:creationId xmlns:p14="http://schemas.microsoft.com/office/powerpoint/2010/main" val="2275776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8530193B-564F-4854-8A52-728F3FB19C85}" type="slidenum">
              <a:rPr lang="es-ES" smtClean="0"/>
              <a:t>16</a:t>
            </a:fld>
            <a:endParaRPr lang="es-ES"/>
          </a:p>
        </p:txBody>
      </p:sp>
    </p:spTree>
    <p:extLst>
      <p:ext uri="{BB962C8B-B14F-4D97-AF65-F5344CB8AC3E}">
        <p14:creationId xmlns:p14="http://schemas.microsoft.com/office/powerpoint/2010/main" val="188478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8530193B-564F-4854-8A52-728F3FB19C85}" type="slidenum">
              <a:rPr lang="es-ES" smtClean="0"/>
              <a:t>17</a:t>
            </a:fld>
            <a:endParaRPr lang="es-ES"/>
          </a:p>
        </p:txBody>
      </p:sp>
    </p:spTree>
    <p:extLst>
      <p:ext uri="{BB962C8B-B14F-4D97-AF65-F5344CB8AC3E}">
        <p14:creationId xmlns:p14="http://schemas.microsoft.com/office/powerpoint/2010/main" val="3356957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8530193B-564F-4854-8A52-728F3FB19C85}" type="slidenum">
              <a:rPr lang="es-ES" smtClean="0"/>
              <a:t>18</a:t>
            </a:fld>
            <a:endParaRPr lang="es-ES"/>
          </a:p>
        </p:txBody>
      </p:sp>
    </p:spTree>
    <p:extLst>
      <p:ext uri="{BB962C8B-B14F-4D97-AF65-F5344CB8AC3E}">
        <p14:creationId xmlns:p14="http://schemas.microsoft.com/office/powerpoint/2010/main" val="739351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8530193B-564F-4854-8A52-728F3FB19C85}" type="slidenum">
              <a:rPr lang="es-ES" smtClean="0"/>
              <a:t>19</a:t>
            </a:fld>
            <a:endParaRPr lang="es-ES"/>
          </a:p>
        </p:txBody>
      </p:sp>
    </p:spTree>
    <p:extLst>
      <p:ext uri="{BB962C8B-B14F-4D97-AF65-F5344CB8AC3E}">
        <p14:creationId xmlns:p14="http://schemas.microsoft.com/office/powerpoint/2010/main" val="2609529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8530193B-564F-4854-8A52-728F3FB19C85}" type="slidenum">
              <a:rPr lang="es-ES" smtClean="0"/>
              <a:t>2</a:t>
            </a:fld>
            <a:endParaRPr lang="es-ES"/>
          </a:p>
        </p:txBody>
      </p:sp>
    </p:spTree>
    <p:extLst>
      <p:ext uri="{BB962C8B-B14F-4D97-AF65-F5344CB8AC3E}">
        <p14:creationId xmlns:p14="http://schemas.microsoft.com/office/powerpoint/2010/main" val="2458177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8530193B-564F-4854-8A52-728F3FB19C85}" type="slidenum">
              <a:rPr lang="es-ES" smtClean="0"/>
              <a:t>20</a:t>
            </a:fld>
            <a:endParaRPr lang="es-ES"/>
          </a:p>
        </p:txBody>
      </p:sp>
    </p:spTree>
    <p:extLst>
      <p:ext uri="{BB962C8B-B14F-4D97-AF65-F5344CB8AC3E}">
        <p14:creationId xmlns:p14="http://schemas.microsoft.com/office/powerpoint/2010/main" val="2009649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8530193B-564F-4854-8A52-728F3FB19C85}" type="slidenum">
              <a:rPr lang="es-ES" smtClean="0"/>
              <a:t>21</a:t>
            </a:fld>
            <a:endParaRPr lang="es-ES"/>
          </a:p>
        </p:txBody>
      </p:sp>
    </p:spTree>
    <p:extLst>
      <p:ext uri="{BB962C8B-B14F-4D97-AF65-F5344CB8AC3E}">
        <p14:creationId xmlns:p14="http://schemas.microsoft.com/office/powerpoint/2010/main" val="3629008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8530193B-564F-4854-8A52-728F3FB19C85}" type="slidenum">
              <a:rPr lang="es-ES" smtClean="0"/>
              <a:t>22</a:t>
            </a:fld>
            <a:endParaRPr lang="es-ES"/>
          </a:p>
        </p:txBody>
      </p:sp>
    </p:spTree>
    <p:extLst>
      <p:ext uri="{BB962C8B-B14F-4D97-AF65-F5344CB8AC3E}">
        <p14:creationId xmlns:p14="http://schemas.microsoft.com/office/powerpoint/2010/main" val="20162615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8530193B-564F-4854-8A52-728F3FB19C85}" type="slidenum">
              <a:rPr lang="es-ES" smtClean="0"/>
              <a:t>23</a:t>
            </a:fld>
            <a:endParaRPr lang="es-ES"/>
          </a:p>
        </p:txBody>
      </p:sp>
    </p:spTree>
    <p:extLst>
      <p:ext uri="{BB962C8B-B14F-4D97-AF65-F5344CB8AC3E}">
        <p14:creationId xmlns:p14="http://schemas.microsoft.com/office/powerpoint/2010/main" val="1983065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8530193B-564F-4854-8A52-728F3FB19C85}" type="slidenum">
              <a:rPr lang="es-ES" smtClean="0"/>
              <a:t>24</a:t>
            </a:fld>
            <a:endParaRPr lang="es-ES"/>
          </a:p>
        </p:txBody>
      </p:sp>
    </p:spTree>
    <p:extLst>
      <p:ext uri="{BB962C8B-B14F-4D97-AF65-F5344CB8AC3E}">
        <p14:creationId xmlns:p14="http://schemas.microsoft.com/office/powerpoint/2010/main" val="3416564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8530193B-564F-4854-8A52-728F3FB19C85}" type="slidenum">
              <a:rPr lang="es-ES" smtClean="0"/>
              <a:t>25</a:t>
            </a:fld>
            <a:endParaRPr lang="es-ES"/>
          </a:p>
        </p:txBody>
      </p:sp>
    </p:spTree>
    <p:extLst>
      <p:ext uri="{BB962C8B-B14F-4D97-AF65-F5344CB8AC3E}">
        <p14:creationId xmlns:p14="http://schemas.microsoft.com/office/powerpoint/2010/main" val="1355809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8530193B-564F-4854-8A52-728F3FB19C85}" type="slidenum">
              <a:rPr lang="es-ES" smtClean="0"/>
              <a:t>26</a:t>
            </a:fld>
            <a:endParaRPr lang="es-ES"/>
          </a:p>
        </p:txBody>
      </p:sp>
    </p:spTree>
    <p:extLst>
      <p:ext uri="{BB962C8B-B14F-4D97-AF65-F5344CB8AC3E}">
        <p14:creationId xmlns:p14="http://schemas.microsoft.com/office/powerpoint/2010/main" val="32696946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8530193B-564F-4854-8A52-728F3FB19C85}" type="slidenum">
              <a:rPr lang="es-ES" smtClean="0"/>
              <a:t>27</a:t>
            </a:fld>
            <a:endParaRPr lang="es-ES"/>
          </a:p>
        </p:txBody>
      </p:sp>
    </p:spTree>
    <p:extLst>
      <p:ext uri="{BB962C8B-B14F-4D97-AF65-F5344CB8AC3E}">
        <p14:creationId xmlns:p14="http://schemas.microsoft.com/office/powerpoint/2010/main" val="3396531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8530193B-564F-4854-8A52-728F3FB19C85}" type="slidenum">
              <a:rPr lang="es-ES" smtClean="0"/>
              <a:t>28</a:t>
            </a:fld>
            <a:endParaRPr lang="es-ES"/>
          </a:p>
        </p:txBody>
      </p:sp>
    </p:spTree>
    <p:extLst>
      <p:ext uri="{BB962C8B-B14F-4D97-AF65-F5344CB8AC3E}">
        <p14:creationId xmlns:p14="http://schemas.microsoft.com/office/powerpoint/2010/main" val="17050280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8530193B-564F-4854-8A52-728F3FB19C85}" type="slidenum">
              <a:rPr lang="es-ES" smtClean="0"/>
              <a:t>29</a:t>
            </a:fld>
            <a:endParaRPr lang="es-ES"/>
          </a:p>
        </p:txBody>
      </p:sp>
    </p:spTree>
    <p:extLst>
      <p:ext uri="{BB962C8B-B14F-4D97-AF65-F5344CB8AC3E}">
        <p14:creationId xmlns:p14="http://schemas.microsoft.com/office/powerpoint/2010/main" val="1211068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8530193B-564F-4854-8A52-728F3FB19C85}" type="slidenum">
              <a:rPr lang="es-ES" smtClean="0"/>
              <a:t>3</a:t>
            </a:fld>
            <a:endParaRPr lang="es-ES"/>
          </a:p>
        </p:txBody>
      </p:sp>
    </p:spTree>
    <p:extLst>
      <p:ext uri="{BB962C8B-B14F-4D97-AF65-F5344CB8AC3E}">
        <p14:creationId xmlns:p14="http://schemas.microsoft.com/office/powerpoint/2010/main" val="17669677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8530193B-564F-4854-8A52-728F3FB19C85}" type="slidenum">
              <a:rPr lang="es-ES" smtClean="0"/>
              <a:t>30</a:t>
            </a:fld>
            <a:endParaRPr lang="es-ES"/>
          </a:p>
        </p:txBody>
      </p:sp>
    </p:spTree>
    <p:extLst>
      <p:ext uri="{BB962C8B-B14F-4D97-AF65-F5344CB8AC3E}">
        <p14:creationId xmlns:p14="http://schemas.microsoft.com/office/powerpoint/2010/main" val="20447805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8530193B-564F-4854-8A52-728F3FB19C85}" type="slidenum">
              <a:rPr lang="es-ES" smtClean="0"/>
              <a:t>31</a:t>
            </a:fld>
            <a:endParaRPr lang="es-ES"/>
          </a:p>
        </p:txBody>
      </p:sp>
    </p:spTree>
    <p:extLst>
      <p:ext uri="{BB962C8B-B14F-4D97-AF65-F5344CB8AC3E}">
        <p14:creationId xmlns:p14="http://schemas.microsoft.com/office/powerpoint/2010/main" val="1840668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8530193B-564F-4854-8A52-728F3FB19C85}" type="slidenum">
              <a:rPr lang="es-ES" smtClean="0"/>
              <a:t>32</a:t>
            </a:fld>
            <a:endParaRPr lang="es-ES"/>
          </a:p>
        </p:txBody>
      </p:sp>
    </p:spTree>
    <p:extLst>
      <p:ext uri="{BB962C8B-B14F-4D97-AF65-F5344CB8AC3E}">
        <p14:creationId xmlns:p14="http://schemas.microsoft.com/office/powerpoint/2010/main" val="989500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8530193B-564F-4854-8A52-728F3FB19C85}" type="slidenum">
              <a:rPr lang="es-ES" smtClean="0"/>
              <a:t>4</a:t>
            </a:fld>
            <a:endParaRPr lang="es-ES"/>
          </a:p>
        </p:txBody>
      </p:sp>
    </p:spTree>
    <p:extLst>
      <p:ext uri="{BB962C8B-B14F-4D97-AF65-F5344CB8AC3E}">
        <p14:creationId xmlns:p14="http://schemas.microsoft.com/office/powerpoint/2010/main" val="1922274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8530193B-564F-4854-8A52-728F3FB19C85}" type="slidenum">
              <a:rPr lang="es-ES" smtClean="0"/>
              <a:t>5</a:t>
            </a:fld>
            <a:endParaRPr lang="es-ES"/>
          </a:p>
        </p:txBody>
      </p:sp>
    </p:spTree>
    <p:extLst>
      <p:ext uri="{BB962C8B-B14F-4D97-AF65-F5344CB8AC3E}">
        <p14:creationId xmlns:p14="http://schemas.microsoft.com/office/powerpoint/2010/main" val="3629829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8530193B-564F-4854-8A52-728F3FB19C85}" type="slidenum">
              <a:rPr lang="es-ES" smtClean="0"/>
              <a:t>6</a:t>
            </a:fld>
            <a:endParaRPr lang="es-ES"/>
          </a:p>
        </p:txBody>
      </p:sp>
    </p:spTree>
    <p:extLst>
      <p:ext uri="{BB962C8B-B14F-4D97-AF65-F5344CB8AC3E}">
        <p14:creationId xmlns:p14="http://schemas.microsoft.com/office/powerpoint/2010/main" val="784784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8530193B-564F-4854-8A52-728F3FB19C85}" type="slidenum">
              <a:rPr lang="es-ES" smtClean="0"/>
              <a:t>7</a:t>
            </a:fld>
            <a:endParaRPr lang="es-ES"/>
          </a:p>
        </p:txBody>
      </p:sp>
    </p:spTree>
    <p:extLst>
      <p:ext uri="{BB962C8B-B14F-4D97-AF65-F5344CB8AC3E}">
        <p14:creationId xmlns:p14="http://schemas.microsoft.com/office/powerpoint/2010/main" val="2809554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8530193B-564F-4854-8A52-728F3FB19C85}" type="slidenum">
              <a:rPr lang="es-ES" smtClean="0"/>
              <a:t>8</a:t>
            </a:fld>
            <a:endParaRPr lang="es-ES"/>
          </a:p>
        </p:txBody>
      </p:sp>
    </p:spTree>
    <p:extLst>
      <p:ext uri="{BB962C8B-B14F-4D97-AF65-F5344CB8AC3E}">
        <p14:creationId xmlns:p14="http://schemas.microsoft.com/office/powerpoint/2010/main" val="3354752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8530193B-564F-4854-8A52-728F3FB19C85}" type="slidenum">
              <a:rPr lang="es-ES" smtClean="0"/>
              <a:t>9</a:t>
            </a:fld>
            <a:endParaRPr lang="es-ES"/>
          </a:p>
        </p:txBody>
      </p:sp>
    </p:spTree>
    <p:extLst>
      <p:ext uri="{BB962C8B-B14F-4D97-AF65-F5344CB8AC3E}">
        <p14:creationId xmlns:p14="http://schemas.microsoft.com/office/powerpoint/2010/main" val="971379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l título">
    <p:spTree>
      <p:nvGrpSpPr>
        <p:cNvPr id="1" name=""/>
        <p:cNvGrpSpPr/>
        <p:nvPr/>
      </p:nvGrpSpPr>
      <p:grpSpPr>
        <a:xfrm>
          <a:off x="0" y="0"/>
          <a:ext cx="0" cy="0"/>
          <a:chOff x="0" y="0"/>
          <a:chExt cx="0" cy="0"/>
        </a:xfrm>
      </p:grpSpPr>
      <p:sp>
        <p:nvSpPr>
          <p:cNvPr id="9" name="Marcador de posición de imagen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s-ES" noProof="0"/>
              <a:t>Inserte o arrastre y coloque su foto</a:t>
            </a:r>
          </a:p>
        </p:txBody>
      </p:sp>
      <p:sp>
        <p:nvSpPr>
          <p:cNvPr id="2" name="Títul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rtlCol="0" anchor="b"/>
          <a:lstStyle>
            <a:lvl1pPr algn="r">
              <a:lnSpc>
                <a:spcPts val="6000"/>
              </a:lnSpc>
              <a:defRPr sz="6000" b="1" cap="all" spc="-300" baseline="0">
                <a:solidFill>
                  <a:schemeClr val="tx1"/>
                </a:solidFill>
                <a:latin typeface="+mj-lt"/>
              </a:defRPr>
            </a:lvl1pPr>
          </a:lstStyle>
          <a:p>
            <a:pPr rtl="0"/>
            <a:r>
              <a:rPr lang="es-ES" noProof="0" dirty="0"/>
              <a:t>TÍTULO DE LA PRESENTACIÓN</a:t>
            </a:r>
          </a:p>
        </p:txBody>
      </p:sp>
      <p:sp>
        <p:nvSpPr>
          <p:cNvPr id="3" name="Subtítulo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11904" y="4650539"/>
            <a:ext cx="3401478" cy="1192038"/>
          </a:xfrm>
          <a:solidFill>
            <a:schemeClr val="tx1"/>
          </a:solidFill>
        </p:spPr>
        <p:txBody>
          <a:bodyPr lIns="252000" tIns="0" rtlCol="0" anchor="ctr"/>
          <a:lstStyle>
            <a:lvl1pPr marL="0" indent="0" algn="l">
              <a:lnSpc>
                <a:spcPct val="100000"/>
              </a:lnSpc>
              <a:buNone/>
              <a:defRPr sz="1800" i="1">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p>
        </p:txBody>
      </p:sp>
      <p:sp>
        <p:nvSpPr>
          <p:cNvPr id="7" name="Rectángulo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 name="Rectángulo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 name="Rectángulo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es-ES" noProof="0"/>
              <a:t>Haga clic para editar el título de la página</a:t>
            </a:r>
          </a:p>
        </p:txBody>
      </p:sp>
      <p:sp>
        <p:nvSpPr>
          <p:cNvPr id="7" name="Subtítulo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Subtítulo</a:t>
            </a:r>
          </a:p>
        </p:txBody>
      </p:sp>
      <p:sp>
        <p:nvSpPr>
          <p:cNvPr id="3" name="Marcador de contenido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1512000"/>
            <a:ext cx="4500000" cy="468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texto 4">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5129800" y="1511250"/>
            <a:ext cx="4500000" cy="4680000"/>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ie de página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s-ES" noProof="0"/>
              <a:t>Agregue un pie de página</a:t>
            </a:r>
          </a:p>
        </p:txBody>
      </p:sp>
      <p:sp>
        <p:nvSpPr>
          <p:cNvPr id="5" name="Marcador de posición de número de diapositiva 4">
            <a:extLst>
              <a:ext uri="{FF2B5EF4-FFF2-40B4-BE49-F238E27FC236}">
                <a16:creationId xmlns:a16="http://schemas.microsoft.com/office/drawing/2014/main" id="{CD4FE60C-ACE5-4516-8CB6-EEDD96DB7358}"/>
              </a:ext>
            </a:extLst>
          </p:cNvPr>
          <p:cNvSpPr>
            <a:spLocks noGrp="1"/>
          </p:cNvSpPr>
          <p:nvPr>
            <p:ph type="sldNum" sz="quarter" idx="33"/>
          </p:nvPr>
        </p:nvSpPr>
        <p:spPr/>
        <p:txBody>
          <a:bodyPr rtlCol="0"/>
          <a:lstStyle/>
          <a:p>
            <a:pPr rtl="0"/>
            <a:fld id="{19B51A1E-902D-48AF-9020-955120F399B6}" type="slidenum">
              <a:rPr lang="es-ES" noProof="0" smtClean="0"/>
              <a:pPr rtl="0"/>
              <a:t>‹Nº›</a:t>
            </a:fld>
            <a:endParaRPr lang="es-ES" noProof="0"/>
          </a:p>
        </p:txBody>
      </p:sp>
    </p:spTree>
    <p:extLst>
      <p:ext uri="{BB962C8B-B14F-4D97-AF65-F5344CB8AC3E}">
        <p14:creationId xmlns:p14="http://schemas.microsoft.com/office/powerpoint/2010/main" val="89155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lumna 3">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es-ES" noProof="0"/>
              <a:t>Haga clic para editar el título de la página</a:t>
            </a:r>
          </a:p>
        </p:txBody>
      </p:sp>
      <p:sp>
        <p:nvSpPr>
          <p:cNvPr id="9" name="Subtítulo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Subtítulo</a:t>
            </a:r>
          </a:p>
        </p:txBody>
      </p:sp>
      <p:sp>
        <p:nvSpPr>
          <p:cNvPr id="3" name="Marcador de contenido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916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texto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3572900" y="1511476"/>
            <a:ext cx="2916000" cy="4679249"/>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1" name="Marcador de texto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6713800" y="1511475"/>
            <a:ext cx="2916000" cy="4679250"/>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ie de página 3">
            <a:extLst>
              <a:ext uri="{FF2B5EF4-FFF2-40B4-BE49-F238E27FC236}">
                <a16:creationId xmlns:a16="http://schemas.microsoft.com/office/drawing/2014/main" id="{6D4BCA97-F31B-451D-82F8-6E000DF2118A}"/>
              </a:ext>
            </a:extLst>
          </p:cNvPr>
          <p:cNvSpPr>
            <a:spLocks noGrp="1"/>
          </p:cNvSpPr>
          <p:nvPr>
            <p:ph type="ftr" sz="quarter" idx="14"/>
          </p:nvPr>
        </p:nvSpPr>
        <p:spPr/>
        <p:txBody>
          <a:bodyPr rtlCol="0"/>
          <a:lstStyle/>
          <a:p>
            <a:pPr rtl="0"/>
            <a:r>
              <a:rPr lang="es-ES" noProof="0"/>
              <a:t>Agregue un pie de página</a:t>
            </a:r>
          </a:p>
        </p:txBody>
      </p:sp>
      <p:sp>
        <p:nvSpPr>
          <p:cNvPr id="6" name="Marcador de número de diapositiva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es-ES" noProof="0" smtClean="0"/>
              <a:pPr rtl="0"/>
              <a:t>‹Nº›</a:t>
            </a:fld>
            <a:endParaRPr lang="es-ES" noProof="0"/>
          </a:p>
        </p:txBody>
      </p:sp>
    </p:spTree>
    <p:extLst>
      <p:ext uri="{BB962C8B-B14F-4D97-AF65-F5344CB8AC3E}">
        <p14:creationId xmlns:p14="http://schemas.microsoft.com/office/powerpoint/2010/main" val="265438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lumna 5">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es-ES" noProof="0"/>
              <a:t>Haga clic para editar el título de la página</a:t>
            </a:r>
          </a:p>
        </p:txBody>
      </p:sp>
      <p:sp>
        <p:nvSpPr>
          <p:cNvPr id="10" name="Subtítulo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Subtítulo</a:t>
            </a:r>
          </a:p>
        </p:txBody>
      </p:sp>
      <p:sp>
        <p:nvSpPr>
          <p:cNvPr id="3" name="Marcador de contenido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1764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sz="1300">
                <a:solidFill>
                  <a:schemeClr val="tx1">
                    <a:lumMod val="75000"/>
                    <a:lumOff val="25000"/>
                  </a:schemeClr>
                </a:solidFill>
              </a:defRPr>
            </a:lvl3pPr>
            <a:lvl4pPr>
              <a:defRPr sz="1300">
                <a:solidFill>
                  <a:schemeClr val="tx1">
                    <a:lumMod val="75000"/>
                    <a:lumOff val="25000"/>
                  </a:schemeClr>
                </a:solidFill>
              </a:defRPr>
            </a:lvl4pPr>
            <a:lvl5pPr>
              <a:defRPr sz="1300">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texto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290450" y="1512000"/>
            <a:ext cx="1764000" cy="4679250"/>
          </a:xfrm>
        </p:spPr>
        <p:txBody>
          <a:bodyPr rtlCol="0"/>
          <a:lstStyle>
            <a:lvl5pPr>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3" name="Marcador de texto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148900" y="1512000"/>
            <a:ext cx="1764000" cy="4679250"/>
          </a:xfrm>
        </p:spPr>
        <p:txBody>
          <a:bodyPr rtlCol="0"/>
          <a:lstStyle>
            <a:lvl5pPr>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5" name="Marcador de texto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007350" y="1507535"/>
            <a:ext cx="1764000" cy="4679250"/>
          </a:xfrm>
        </p:spPr>
        <p:txBody>
          <a:bodyPr rtlCol="0"/>
          <a:lstStyle>
            <a:lvl5pPr>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7" name="Marcador de texto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7865800" y="1507535"/>
            <a:ext cx="1764000" cy="4683715"/>
          </a:xfrm>
        </p:spPr>
        <p:txBody>
          <a:bodyPr rtlCol="0"/>
          <a:lstStyle>
            <a:lvl5pPr>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ie de página 3">
            <a:extLst>
              <a:ext uri="{FF2B5EF4-FFF2-40B4-BE49-F238E27FC236}">
                <a16:creationId xmlns:a16="http://schemas.microsoft.com/office/drawing/2014/main" id="{2D09234E-176D-4BBF-9391-7B6F018C51AB}"/>
              </a:ext>
            </a:extLst>
          </p:cNvPr>
          <p:cNvSpPr>
            <a:spLocks noGrp="1"/>
          </p:cNvSpPr>
          <p:nvPr>
            <p:ph type="ftr" sz="quarter" idx="16"/>
          </p:nvPr>
        </p:nvSpPr>
        <p:spPr/>
        <p:txBody>
          <a:bodyPr rtlCol="0"/>
          <a:lstStyle/>
          <a:p>
            <a:pPr rtl="0"/>
            <a:r>
              <a:rPr lang="es-ES" noProof="0"/>
              <a:t>Agregue un pie de página</a:t>
            </a:r>
          </a:p>
        </p:txBody>
      </p:sp>
      <p:sp>
        <p:nvSpPr>
          <p:cNvPr id="6" name="Marcador de número de diapositiva 5">
            <a:extLst>
              <a:ext uri="{FF2B5EF4-FFF2-40B4-BE49-F238E27FC236}">
                <a16:creationId xmlns:a16="http://schemas.microsoft.com/office/drawing/2014/main" id="{B5A8293F-A5B5-4FCC-BF27-A25B1BAFF245}"/>
              </a:ext>
            </a:extLst>
          </p:cNvPr>
          <p:cNvSpPr>
            <a:spLocks noGrp="1"/>
          </p:cNvSpPr>
          <p:nvPr>
            <p:ph type="sldNum" sz="quarter" idx="33"/>
          </p:nvPr>
        </p:nvSpPr>
        <p:spPr/>
        <p:txBody>
          <a:bodyPr rtlCol="0"/>
          <a:lstStyle/>
          <a:p>
            <a:pPr rtl="0"/>
            <a:fld id="{19B51A1E-902D-48AF-9020-955120F399B6}" type="slidenum">
              <a:rPr lang="es-ES" noProof="0" smtClean="0"/>
              <a:pPr rtl="0"/>
              <a:t>‹Nº›</a:t>
            </a:fld>
            <a:endParaRPr lang="es-ES" noProof="0"/>
          </a:p>
        </p:txBody>
      </p:sp>
    </p:spTree>
    <p:extLst>
      <p:ext uri="{BB962C8B-B14F-4D97-AF65-F5344CB8AC3E}">
        <p14:creationId xmlns:p14="http://schemas.microsoft.com/office/powerpoint/2010/main" val="9748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solidFill>
              </a:defRPr>
            </a:lvl1pPr>
          </a:lstStyle>
          <a:p>
            <a:pPr rtl="0"/>
            <a:r>
              <a:rPr lang="es-ES" noProof="0"/>
              <a:t>Haga clic para editar el título de la página</a:t>
            </a:r>
          </a:p>
        </p:txBody>
      </p:sp>
      <p:sp>
        <p:nvSpPr>
          <p:cNvPr id="5" name="Subtítulo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Subtítulo</a:t>
            </a:r>
          </a:p>
        </p:txBody>
      </p:sp>
      <p:sp>
        <p:nvSpPr>
          <p:cNvPr id="3" name="Marcador de pie de página 2">
            <a:extLst>
              <a:ext uri="{FF2B5EF4-FFF2-40B4-BE49-F238E27FC236}">
                <a16:creationId xmlns:a16="http://schemas.microsoft.com/office/drawing/2014/main" id="{08CCB8C2-B6A2-4C69-8D3A-57420A034BA4}"/>
              </a:ext>
            </a:extLst>
          </p:cNvPr>
          <p:cNvSpPr>
            <a:spLocks noGrp="1"/>
          </p:cNvSpPr>
          <p:nvPr>
            <p:ph type="ftr" sz="quarter" idx="12"/>
          </p:nvPr>
        </p:nvSpPr>
        <p:spPr/>
        <p:txBody>
          <a:bodyPr rtlCol="0"/>
          <a:lstStyle/>
          <a:p>
            <a:pPr rtl="0"/>
            <a:r>
              <a:rPr lang="es-ES" noProof="0"/>
              <a:t>Agregue un pie de página</a:t>
            </a:r>
          </a:p>
        </p:txBody>
      </p:sp>
      <p:sp>
        <p:nvSpPr>
          <p:cNvPr id="4" name="Marcador de posición de número de diapositiva 3">
            <a:extLst>
              <a:ext uri="{FF2B5EF4-FFF2-40B4-BE49-F238E27FC236}">
                <a16:creationId xmlns:a16="http://schemas.microsoft.com/office/drawing/2014/main" id="{8E801980-CBAE-4A50-886D-54D7BB2E1947}"/>
              </a:ext>
            </a:extLst>
          </p:cNvPr>
          <p:cNvSpPr>
            <a:spLocks noGrp="1"/>
          </p:cNvSpPr>
          <p:nvPr>
            <p:ph type="sldNum" sz="quarter" idx="33"/>
          </p:nvPr>
        </p:nvSpPr>
        <p:spPr/>
        <p:txBody>
          <a:bodyPr rtlCol="0"/>
          <a:lstStyle/>
          <a:p>
            <a:pPr rtl="0"/>
            <a:fld id="{19B51A1E-902D-48AF-9020-955120F399B6}" type="slidenum">
              <a:rPr lang="es-ES" noProof="0" smtClean="0"/>
              <a:pPr rtl="0"/>
              <a:t>‹Nº›</a:t>
            </a:fld>
            <a:endParaRPr lang="es-ES" noProof="0"/>
          </a:p>
        </p:txBody>
      </p:sp>
    </p:spTree>
    <p:extLst>
      <p:ext uri="{BB962C8B-B14F-4D97-AF65-F5344CB8AC3E}">
        <p14:creationId xmlns:p14="http://schemas.microsoft.com/office/powerpoint/2010/main" val="1505855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p>
            <a:pPr rtl="0"/>
            <a:r>
              <a:rPr lang="es-ES" noProof="0"/>
              <a:t>Agregue un pie de página</a:t>
            </a:r>
          </a:p>
        </p:txBody>
      </p:sp>
      <p:sp>
        <p:nvSpPr>
          <p:cNvPr id="3" name="Marcador de número de diapositiva 2">
            <a:extLst>
              <a:ext uri="{FF2B5EF4-FFF2-40B4-BE49-F238E27FC236}">
                <a16:creationId xmlns:a16="http://schemas.microsoft.com/office/drawing/2014/main" id="{2310D190-B83D-438A-91BC-470C41B22A29}"/>
              </a:ext>
            </a:extLst>
          </p:cNvPr>
          <p:cNvSpPr>
            <a:spLocks noGrp="1"/>
          </p:cNvSpPr>
          <p:nvPr>
            <p:ph type="sldNum" sz="quarter" idx="13"/>
          </p:nvPr>
        </p:nvSpPr>
        <p:spPr/>
        <p:txBody>
          <a:bodyPr rtlCol="0"/>
          <a:lstStyle/>
          <a:p>
            <a:pPr rtl="0"/>
            <a:fld id="{19B51A1E-902D-48AF-9020-955120F399B6}" type="slidenum">
              <a:rPr lang="es-ES" noProof="0" smtClean="0"/>
              <a:pPr rtl="0"/>
              <a:t>‹Nº›</a:t>
            </a:fld>
            <a:endParaRPr lang="es-ES" noProof="0"/>
          </a:p>
        </p:txBody>
      </p:sp>
    </p:spTree>
    <p:extLst>
      <p:ext uri="{BB962C8B-B14F-4D97-AF65-F5344CB8AC3E}">
        <p14:creationId xmlns:p14="http://schemas.microsoft.com/office/powerpoint/2010/main" val="1139767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del título 2">
    <p:bg>
      <p:bgPr>
        <a:solidFill>
          <a:schemeClr val="bg1"/>
        </a:solid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554ED587-2D2F-4D3F-B55B-C64465AB4EC5}"/>
              </a:ext>
            </a:extLst>
          </p:cNvPr>
          <p:cNvSpPr/>
          <p:nvPr userDrawn="1"/>
        </p:nvSpPr>
        <p:spPr>
          <a:xfrm>
            <a:off x="69274" y="66963"/>
            <a:ext cx="9911201" cy="67273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rtlCol="0" anchor="b"/>
          <a:lstStyle>
            <a:lvl1pPr algn="r">
              <a:lnSpc>
                <a:spcPts val="6000"/>
              </a:lnSpc>
              <a:defRPr sz="6000" b="1" cap="all" spc="-300" baseline="0">
                <a:solidFill>
                  <a:schemeClr val="bg1"/>
                </a:solidFill>
                <a:latin typeface="+mj-lt"/>
              </a:defRPr>
            </a:lvl1pPr>
          </a:lstStyle>
          <a:p>
            <a:pPr rtl="0"/>
            <a:r>
              <a:rPr lang="es-ES" noProof="0"/>
              <a:t>TÍTULO DE LA PRESENTACIÓN</a:t>
            </a:r>
          </a:p>
        </p:txBody>
      </p:sp>
      <p:sp>
        <p:nvSpPr>
          <p:cNvPr id="3" name="Subtítulo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p>
        </p:txBody>
      </p:sp>
      <p:sp>
        <p:nvSpPr>
          <p:cNvPr id="7" name="Rectángulo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 name="Rectángulo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 name="Rectángulo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 name="Marcador de número de diapositiva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es-ES" noProof="0" smtClean="0"/>
              <a:pPr rtl="0"/>
              <a:t>‹Nº›</a:t>
            </a:fld>
            <a:endParaRPr lang="es-ES" noProof="0"/>
          </a:p>
        </p:txBody>
      </p:sp>
    </p:spTree>
    <p:extLst>
      <p:ext uri="{BB962C8B-B14F-4D97-AF65-F5344CB8AC3E}">
        <p14:creationId xmlns:p14="http://schemas.microsoft.com/office/powerpoint/2010/main" val="2218115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del título 3">
    <p:bg>
      <p:bgPr>
        <a:solidFill>
          <a:schemeClr val="bg1"/>
        </a:solidFill>
        <a:effectLst/>
      </p:bgPr>
    </p:bg>
    <p:spTree>
      <p:nvGrpSpPr>
        <p:cNvPr id="1" name=""/>
        <p:cNvGrpSpPr/>
        <p:nvPr/>
      </p:nvGrpSpPr>
      <p:grpSpPr>
        <a:xfrm>
          <a:off x="0" y="0"/>
          <a:ext cx="0" cy="0"/>
          <a:chOff x="0" y="0"/>
          <a:chExt cx="0" cy="0"/>
        </a:xfrm>
      </p:grpSpPr>
      <p:sp>
        <p:nvSpPr>
          <p:cNvPr id="9" name="Marcador de posición de imagen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3" y="63691"/>
            <a:ext cx="9911201" cy="6727346"/>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es-ES" noProof="0"/>
              <a:t>Inserte o arrastre y coloque su foto</a:t>
            </a:r>
          </a:p>
        </p:txBody>
      </p:sp>
      <p:sp>
        <p:nvSpPr>
          <p:cNvPr id="2" name="Títul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rtlCol="0" anchor="b"/>
          <a:lstStyle>
            <a:lvl1pPr algn="r">
              <a:lnSpc>
                <a:spcPts val="6000"/>
              </a:lnSpc>
              <a:defRPr sz="6000" b="1" cap="all" spc="-300" baseline="0">
                <a:solidFill>
                  <a:schemeClr val="bg1"/>
                </a:solidFill>
                <a:latin typeface="+mj-lt"/>
              </a:defRPr>
            </a:lvl1pPr>
          </a:lstStyle>
          <a:p>
            <a:pPr rtl="0"/>
            <a:r>
              <a:rPr lang="es-ES" noProof="0"/>
              <a:t>TÍTULO DE LA PRESENTACIÓN</a:t>
            </a:r>
          </a:p>
        </p:txBody>
      </p:sp>
      <p:sp>
        <p:nvSpPr>
          <p:cNvPr id="3" name="Subtítulo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p>
        </p:txBody>
      </p:sp>
      <p:sp>
        <p:nvSpPr>
          <p:cNvPr id="7" name="Rectángulo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 name="Rectángulo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 name="Rectángulo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 name="Marcador de número de diapositiva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es-ES" noProof="0" smtClean="0"/>
              <a:pPr rtl="0"/>
              <a:t>‹Nº›</a:t>
            </a:fld>
            <a:endParaRPr lang="es-ES" noProof="0"/>
          </a:p>
        </p:txBody>
      </p:sp>
    </p:spTree>
    <p:extLst>
      <p:ext uri="{BB962C8B-B14F-4D97-AF65-F5344CB8AC3E}">
        <p14:creationId xmlns:p14="http://schemas.microsoft.com/office/powerpoint/2010/main" val="409473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to de contenido 1">
    <p:spTree>
      <p:nvGrpSpPr>
        <p:cNvPr id="1" name=""/>
        <p:cNvGrpSpPr/>
        <p:nvPr/>
      </p:nvGrpSpPr>
      <p:grpSpPr>
        <a:xfrm>
          <a:off x="0" y="0"/>
          <a:ext cx="0" cy="0"/>
          <a:chOff x="0" y="0"/>
          <a:chExt cx="0" cy="0"/>
        </a:xfrm>
      </p:grpSpPr>
      <p:sp>
        <p:nvSpPr>
          <p:cNvPr id="8" name="Marcador de posición de imagen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192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s-ES" noProof="0"/>
              <a:t>Inserte o arrastre y coloque su foto</a:t>
            </a:r>
          </a:p>
        </p:txBody>
      </p:sp>
      <p:sp>
        <p:nvSpPr>
          <p:cNvPr id="2" name="Título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r">
              <a:defRPr>
                <a:solidFill>
                  <a:schemeClr val="tx1"/>
                </a:solidFill>
              </a:defRPr>
            </a:lvl1pPr>
          </a:lstStyle>
          <a:p>
            <a:pPr rtl="0"/>
            <a:r>
              <a:rPr lang="es-ES" noProof="0"/>
              <a:t>Haga clic para editar el título de la página</a:t>
            </a:r>
          </a:p>
        </p:txBody>
      </p:sp>
      <p:sp>
        <p:nvSpPr>
          <p:cNvPr id="10" name="Subtítulo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Subtítulo</a:t>
            </a:r>
          </a:p>
        </p:txBody>
      </p:sp>
      <p:sp>
        <p:nvSpPr>
          <p:cNvPr id="3" name="Marcador de contenido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ie de página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s-ES" noProof="0"/>
              <a:t>Agregue un pie de página</a:t>
            </a:r>
          </a:p>
        </p:txBody>
      </p:sp>
      <p:sp>
        <p:nvSpPr>
          <p:cNvPr id="5" name="Marcador de posición de número de diapositiva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es-ES" noProof="0" smtClean="0"/>
              <a:pPr rtl="0"/>
              <a:t>‹Nº›</a:t>
            </a:fld>
            <a:endParaRPr lang="es-ES" noProof="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to de contenido 2">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23393" y="1343906"/>
            <a:ext cx="3736800" cy="3933645"/>
          </a:xfrm>
          <a:solidFill>
            <a:schemeClr val="bg1"/>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ie de página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s-ES" noProof="0"/>
              <a:t>Agregue un pie de página</a:t>
            </a:r>
          </a:p>
        </p:txBody>
      </p:sp>
      <p:sp>
        <p:nvSpPr>
          <p:cNvPr id="5" name="Marcador de posición de número de diapositiva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es-ES" noProof="0" smtClean="0"/>
              <a:pPr rtl="0"/>
              <a:t>‹Nº›</a:t>
            </a:fld>
            <a:endParaRPr lang="es-ES" noProof="0"/>
          </a:p>
        </p:txBody>
      </p:sp>
      <p:sp>
        <p:nvSpPr>
          <p:cNvPr id="9" name="Marcador de posición de imagen 6">
            <a:extLst>
              <a:ext uri="{FF2B5EF4-FFF2-40B4-BE49-F238E27FC236}">
                <a16:creationId xmlns:a16="http://schemas.microsoft.com/office/drawing/2014/main" id="{492C2A1D-F7BD-46B6-BC01-15D365ACD50B}"/>
              </a:ext>
            </a:extLst>
          </p:cNvPr>
          <p:cNvSpPr>
            <a:spLocks noGrp="1"/>
          </p:cNvSpPr>
          <p:nvPr>
            <p:ph type="pic" sz="quarter" idx="14" hasCustomPrompt="1"/>
          </p:nvPr>
        </p:nvSpPr>
        <p:spPr>
          <a:xfrm>
            <a:off x="7560193" y="1344803"/>
            <a:ext cx="3737526" cy="3933645"/>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es-ES" noProof="0"/>
              <a:t>Inserte o arrastre y coloque su foto</a:t>
            </a:r>
          </a:p>
        </p:txBody>
      </p:sp>
      <p:sp>
        <p:nvSpPr>
          <p:cNvPr id="6" name="Título 5">
            <a:extLst>
              <a:ext uri="{FF2B5EF4-FFF2-40B4-BE49-F238E27FC236}">
                <a16:creationId xmlns:a16="http://schemas.microsoft.com/office/drawing/2014/main" id="{7F4F1543-153D-4F77-A4A9-C9BBA1C2052E}"/>
              </a:ext>
            </a:extLst>
          </p:cNvPr>
          <p:cNvSpPr>
            <a:spLocks noGrp="1"/>
          </p:cNvSpPr>
          <p:nvPr>
            <p:ph type="title" hasCustomPrompt="1"/>
          </p:nvPr>
        </p:nvSpPr>
        <p:spPr>
          <a:xfrm>
            <a:off x="432000" y="432000"/>
            <a:ext cx="9131100" cy="432000"/>
          </a:xfrm>
        </p:spPr>
        <p:txBody>
          <a:bodyPr rtlCol="0"/>
          <a:lstStyle/>
          <a:p>
            <a:pPr rtl="0"/>
            <a:r>
              <a:rPr lang="es-ES" noProof="0"/>
              <a:t>Haga clic para editar el estilo de título del patrón</a:t>
            </a:r>
          </a:p>
        </p:txBody>
      </p:sp>
      <p:sp>
        <p:nvSpPr>
          <p:cNvPr id="11" name="Subtítulo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800" y="1008000"/>
            <a:ext cx="68959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Subtítulo</a:t>
            </a:r>
          </a:p>
        </p:txBody>
      </p:sp>
    </p:spTree>
    <p:extLst>
      <p:ext uri="{BB962C8B-B14F-4D97-AF65-F5344CB8AC3E}">
        <p14:creationId xmlns:p14="http://schemas.microsoft.com/office/powerpoint/2010/main" val="234719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es-ES" noProof="0"/>
              <a:t>Haga clic para editar el título de la página</a:t>
            </a:r>
          </a:p>
        </p:txBody>
      </p:sp>
      <p:sp>
        <p:nvSpPr>
          <p:cNvPr id="9" name="Subtítulo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Subtítulo</a:t>
            </a:r>
          </a:p>
        </p:txBody>
      </p:sp>
      <p:sp>
        <p:nvSpPr>
          <p:cNvPr id="3" name="Marcador de comparación izquierdo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432296"/>
            <a:ext cx="4500000" cy="527076"/>
          </a:xfrm>
          <a:solidFill>
            <a:schemeClr val="tx1"/>
          </a:solidFill>
        </p:spPr>
        <p:txBody>
          <a:bodyPr lIns="180000" tIns="36000" rtlCol="0" anchor="ctr"/>
          <a:lstStyle>
            <a:lvl1pPr marL="0" indent="0">
              <a:buNone/>
              <a:defRPr sz="2400" b="1" spc="-15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4" name="Marcador de contenido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4500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2" name="Marcador de comparación izquierdo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5129800" y="1433105"/>
            <a:ext cx="4500000" cy="525283"/>
          </a:xfrm>
          <a:solidFill>
            <a:schemeClr val="tx1"/>
          </a:solidFill>
        </p:spPr>
        <p:txBody>
          <a:bodyPr lIns="180000" tIns="36000" rtlCol="0" anchor="ctr"/>
          <a:lstStyle>
            <a:lvl1pPr marL="0" indent="0">
              <a:buNone/>
              <a:defRPr sz="2400" b="1" spc="-150">
                <a:solidFill>
                  <a:schemeClr val="bg1"/>
                </a:solidFill>
                <a:latin typeface="+mj-lt"/>
              </a:defRPr>
            </a:lvl1pPr>
          </a:lstStyle>
          <a:p>
            <a:pPr lvl="0" rtl="0"/>
            <a:r>
              <a:rPr lang="es-ES" noProof="0"/>
              <a:t>Editar estilos de texto del patrón</a:t>
            </a:r>
          </a:p>
        </p:txBody>
      </p:sp>
      <p:sp>
        <p:nvSpPr>
          <p:cNvPr id="8" name="Marcador de posición de texto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5129800" y="2020359"/>
            <a:ext cx="4500000" cy="4170891"/>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ie de página 4">
            <a:extLst>
              <a:ext uri="{FF2B5EF4-FFF2-40B4-BE49-F238E27FC236}">
                <a16:creationId xmlns:a16="http://schemas.microsoft.com/office/drawing/2014/main" id="{646B8F99-FAB0-4B33-87ED-9FF46D11A907}"/>
              </a:ext>
            </a:extLst>
          </p:cNvPr>
          <p:cNvSpPr>
            <a:spLocks noGrp="1"/>
          </p:cNvSpPr>
          <p:nvPr>
            <p:ph type="ftr" sz="quarter" idx="14"/>
          </p:nvPr>
        </p:nvSpPr>
        <p:spPr/>
        <p:txBody>
          <a:bodyPr rtlCol="0"/>
          <a:lstStyle/>
          <a:p>
            <a:pPr rtl="0"/>
            <a:r>
              <a:rPr lang="es-ES" noProof="0"/>
              <a:t>Agregue un pie de página</a:t>
            </a:r>
          </a:p>
        </p:txBody>
      </p:sp>
      <p:sp>
        <p:nvSpPr>
          <p:cNvPr id="6" name="Marcador de número de diapositiva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es-ES" noProof="0" smtClean="0"/>
              <a:pPr rtl="0"/>
              <a:t>‹Nº›</a:t>
            </a:fld>
            <a:endParaRPr lang="es-ES" noProof="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tografía grande">
    <p:spTree>
      <p:nvGrpSpPr>
        <p:cNvPr id="1" name=""/>
        <p:cNvGrpSpPr/>
        <p:nvPr/>
      </p:nvGrpSpPr>
      <p:grpSpPr>
        <a:xfrm>
          <a:off x="0" y="0"/>
          <a:ext cx="0" cy="0"/>
          <a:chOff x="0" y="0"/>
          <a:chExt cx="0" cy="0"/>
        </a:xfrm>
      </p:grpSpPr>
      <p:sp>
        <p:nvSpPr>
          <p:cNvPr id="7" name="Marcador de posición de imagen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99200" y="432000"/>
            <a:ext cx="5472113" cy="5759250"/>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es-ES" noProof="0"/>
              <a:t>Inserte o arrastre y coloque su foto</a:t>
            </a:r>
          </a:p>
        </p:txBody>
      </p:sp>
      <p:sp>
        <p:nvSpPr>
          <p:cNvPr id="3" name="Marcador de contenido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75314" y="5096632"/>
            <a:ext cx="2028686" cy="1094618"/>
          </a:xfrm>
        </p:spPr>
        <p:txBody>
          <a:bodyPr rtlCol="0" anchor="b"/>
          <a:lstStyle>
            <a:lvl1pPr marL="0" indent="0" algn="r">
              <a:buNone/>
              <a:defRPr i="1">
                <a:solidFill>
                  <a:schemeClr val="tx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Escriba la leyenda</a:t>
            </a:r>
          </a:p>
        </p:txBody>
      </p:sp>
      <p:sp>
        <p:nvSpPr>
          <p:cNvPr id="4" name="Marcador de pie de página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s-ES" noProof="0"/>
              <a:t>Agregue un pie de página</a:t>
            </a:r>
          </a:p>
        </p:txBody>
      </p:sp>
      <p:sp>
        <p:nvSpPr>
          <p:cNvPr id="2" name="Marcador de número de diapositiva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es-ES" noProof="0" smtClean="0"/>
              <a:pPr rtl="0"/>
              <a:t>‹Nº›</a:t>
            </a:fld>
            <a:endParaRPr lang="es-ES" noProof="0"/>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apositiva de agradecimien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174360" y="2112793"/>
            <a:ext cx="6798250" cy="1674470"/>
          </a:xfrm>
        </p:spPr>
        <p:txBody>
          <a:bodyPr rtlCol="0" anchor="ctr"/>
          <a:lstStyle>
            <a:lvl1pPr algn="ctr">
              <a:lnSpc>
                <a:spcPct val="100000"/>
              </a:lnSpc>
              <a:defRPr sz="6000" b="1" cap="all" spc="-300" baseline="0">
                <a:solidFill>
                  <a:schemeClr val="tx1"/>
                </a:solidFill>
                <a:latin typeface="+mj-lt"/>
              </a:defRPr>
            </a:lvl1pPr>
          </a:lstStyle>
          <a:p>
            <a:pPr rtl="0"/>
            <a:r>
              <a:rPr lang="es-ES" noProof="0"/>
              <a:t>Gracias</a:t>
            </a:r>
          </a:p>
        </p:txBody>
      </p:sp>
      <p:sp>
        <p:nvSpPr>
          <p:cNvPr id="7" name="Rectángulo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 name="Rectángulo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 name="Rectángulo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 name="Marcador de texto 5">
            <a:extLst>
              <a:ext uri="{FF2B5EF4-FFF2-40B4-BE49-F238E27FC236}">
                <a16:creationId xmlns:a16="http://schemas.microsoft.com/office/drawing/2014/main" id="{CA3EFDD3-A9D2-4EB6-BB2A-F6999D9F7EA6}"/>
              </a:ext>
            </a:extLst>
          </p:cNvPr>
          <p:cNvSpPr>
            <a:spLocks noGrp="1"/>
          </p:cNvSpPr>
          <p:nvPr>
            <p:ph type="body" sz="quarter" idx="15" hasCustomPrompt="1"/>
          </p:nvPr>
        </p:nvSpPr>
        <p:spPr>
          <a:xfrm>
            <a:off x="2174361" y="4035727"/>
            <a:ext cx="3329850" cy="382887"/>
          </a:xfrm>
        </p:spPr>
        <p:txBody>
          <a:bodyPr rtlCol="0"/>
          <a:lstStyle>
            <a:lvl1pPr marL="0" indent="0" algn="r">
              <a:buNone/>
              <a:defRPr sz="2400"/>
            </a:lvl1pPr>
            <a:lvl2pPr marL="266700" indent="0">
              <a:buNone/>
              <a:defRPr/>
            </a:lvl2pPr>
            <a:lvl3pPr marL="542925" indent="0">
              <a:buNone/>
              <a:defRPr/>
            </a:lvl3pPr>
            <a:lvl4pPr marL="809625" indent="0">
              <a:buNone/>
              <a:defRPr/>
            </a:lvl4pPr>
            <a:lvl5pPr marL="1076325" indent="0">
              <a:buNone/>
              <a:defRPr/>
            </a:lvl5pPr>
          </a:lstStyle>
          <a:p>
            <a:pPr lvl="0" rtl="0"/>
            <a:r>
              <a:rPr lang="es-ES" noProof="0"/>
              <a:t>Nombre completo</a:t>
            </a:r>
          </a:p>
        </p:txBody>
      </p:sp>
      <p:sp>
        <p:nvSpPr>
          <p:cNvPr id="12" name="Marcador de texto 6">
            <a:extLst>
              <a:ext uri="{FF2B5EF4-FFF2-40B4-BE49-F238E27FC236}">
                <a16:creationId xmlns:a16="http://schemas.microsoft.com/office/drawing/2014/main" id="{261ED1F7-B623-43D9-9BDA-8808C5CFAFFB}"/>
              </a:ext>
            </a:extLst>
          </p:cNvPr>
          <p:cNvSpPr>
            <a:spLocks noGrp="1"/>
          </p:cNvSpPr>
          <p:nvPr>
            <p:ph type="body" sz="quarter" idx="16" hasCustomPrompt="1"/>
          </p:nvPr>
        </p:nvSpPr>
        <p:spPr>
          <a:xfrm>
            <a:off x="6062268" y="4150118"/>
            <a:ext cx="2910342" cy="238016"/>
          </a:xfrm>
        </p:spPr>
        <p:txBody>
          <a:bodyPr rtlCol="0"/>
          <a:lstStyle>
            <a:lvl1pPr marL="0" indent="0" algn="l">
              <a:buNone/>
              <a:defRPr sz="1200" i="1"/>
            </a:lvl1pPr>
            <a:lvl2pPr marL="266700" indent="0">
              <a:buNone/>
              <a:defRPr/>
            </a:lvl2pPr>
            <a:lvl3pPr marL="542925" indent="0">
              <a:buNone/>
              <a:defRPr/>
            </a:lvl3pPr>
            <a:lvl4pPr marL="809625" indent="0">
              <a:buNone/>
              <a:defRPr/>
            </a:lvl4pPr>
            <a:lvl5pPr marL="1076325" indent="0">
              <a:buNone/>
              <a:defRPr/>
            </a:lvl5pPr>
          </a:lstStyle>
          <a:p>
            <a:pPr lvl="0" rtl="0"/>
            <a:r>
              <a:rPr lang="es-ES" noProof="0"/>
              <a:t>Número de teléfono</a:t>
            </a:r>
          </a:p>
        </p:txBody>
      </p:sp>
      <p:sp>
        <p:nvSpPr>
          <p:cNvPr id="13" name="Marcador de texto 7">
            <a:extLst>
              <a:ext uri="{FF2B5EF4-FFF2-40B4-BE49-F238E27FC236}">
                <a16:creationId xmlns:a16="http://schemas.microsoft.com/office/drawing/2014/main" id="{E27366FC-4115-4122-9CE2-5FA9D424AD51}"/>
              </a:ext>
            </a:extLst>
          </p:cNvPr>
          <p:cNvSpPr>
            <a:spLocks noGrp="1"/>
          </p:cNvSpPr>
          <p:nvPr>
            <p:ph type="body" sz="quarter" idx="17" hasCustomPrompt="1"/>
          </p:nvPr>
        </p:nvSpPr>
        <p:spPr>
          <a:xfrm>
            <a:off x="6062268" y="4540691"/>
            <a:ext cx="2910342" cy="238016"/>
          </a:xfrm>
        </p:spPr>
        <p:txBody>
          <a:bodyPr rtlCol="0"/>
          <a:lstStyle>
            <a:lvl1pPr marL="0" indent="0" algn="l">
              <a:buNone/>
              <a:defRPr sz="1200" i="1"/>
            </a:lvl1pPr>
            <a:lvl2pPr marL="266700" indent="0">
              <a:buNone/>
              <a:defRPr/>
            </a:lvl2pPr>
            <a:lvl3pPr marL="542925" indent="0">
              <a:buNone/>
              <a:defRPr/>
            </a:lvl3pPr>
            <a:lvl4pPr marL="809625" indent="0">
              <a:buNone/>
              <a:defRPr/>
            </a:lvl4pPr>
            <a:lvl5pPr marL="1076325" indent="0">
              <a:buNone/>
              <a:defRPr/>
            </a:lvl5pPr>
          </a:lstStyle>
          <a:p>
            <a:pPr lvl="0" rtl="0"/>
            <a:r>
              <a:rPr lang="es-ES" noProof="0"/>
              <a:t>Identificador de red social o correo electrónico</a:t>
            </a:r>
          </a:p>
        </p:txBody>
      </p:sp>
      <p:sp>
        <p:nvSpPr>
          <p:cNvPr id="14" name="Marcador de texto 8">
            <a:extLst>
              <a:ext uri="{FF2B5EF4-FFF2-40B4-BE49-F238E27FC236}">
                <a16:creationId xmlns:a16="http://schemas.microsoft.com/office/drawing/2014/main" id="{DEB36829-2F8B-4E22-AB6D-4111D18AF847}"/>
              </a:ext>
            </a:extLst>
          </p:cNvPr>
          <p:cNvSpPr>
            <a:spLocks noGrp="1"/>
          </p:cNvSpPr>
          <p:nvPr>
            <p:ph type="body" sz="quarter" idx="18" hasCustomPrompt="1"/>
          </p:nvPr>
        </p:nvSpPr>
        <p:spPr>
          <a:xfrm>
            <a:off x="6062268" y="4931263"/>
            <a:ext cx="2910342" cy="238016"/>
          </a:xfrm>
        </p:spPr>
        <p:txBody>
          <a:bodyPr rtlCol="0"/>
          <a:lstStyle>
            <a:lvl1pPr marL="0" indent="0" algn="l">
              <a:buNone/>
              <a:defRPr sz="1200" i="1"/>
            </a:lvl1pPr>
            <a:lvl2pPr marL="266700" indent="0">
              <a:buNone/>
              <a:defRPr/>
            </a:lvl2pPr>
            <a:lvl3pPr marL="542925" indent="0">
              <a:buNone/>
              <a:defRPr/>
            </a:lvl3pPr>
            <a:lvl4pPr marL="809625" indent="0">
              <a:buNone/>
              <a:defRPr/>
            </a:lvl4pPr>
            <a:lvl5pPr marL="1076325" indent="0">
              <a:buNone/>
              <a:defRPr/>
            </a:lvl5pPr>
          </a:lstStyle>
          <a:p>
            <a:pPr lvl="0" rtl="0"/>
            <a:r>
              <a:rPr lang="es-ES" noProof="0"/>
              <a:t>Sitio web de la empresa</a:t>
            </a:r>
          </a:p>
        </p:txBody>
      </p:sp>
    </p:spTree>
    <p:extLst>
      <p:ext uri="{BB962C8B-B14F-4D97-AF65-F5344CB8AC3E}">
        <p14:creationId xmlns:p14="http://schemas.microsoft.com/office/powerpoint/2010/main" val="318901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ítulo y conteni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solidFill>
              </a:defRPr>
            </a:lvl1pPr>
          </a:lstStyle>
          <a:p>
            <a:pPr rtl="0"/>
            <a:r>
              <a:rPr lang="es-ES" noProof="0"/>
              <a:t>Haga clic para editar el título de la página</a:t>
            </a:r>
          </a:p>
        </p:txBody>
      </p:sp>
      <p:sp>
        <p:nvSpPr>
          <p:cNvPr id="7" name="Subtítul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Subtítulo</a:t>
            </a:r>
          </a:p>
        </p:txBody>
      </p:sp>
      <p:sp>
        <p:nvSpPr>
          <p:cNvPr id="3" name="Marcador de contenido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ie de página 3">
            <a:extLst>
              <a:ext uri="{FF2B5EF4-FFF2-40B4-BE49-F238E27FC236}">
                <a16:creationId xmlns:a16="http://schemas.microsoft.com/office/drawing/2014/main" id="{E8FE0EB3-0FF4-4285-B9D3-90A5751B7BBF}"/>
              </a:ext>
            </a:extLst>
          </p:cNvPr>
          <p:cNvSpPr>
            <a:spLocks noGrp="1"/>
          </p:cNvSpPr>
          <p:nvPr>
            <p:ph type="ftr" sz="quarter" idx="12"/>
          </p:nvPr>
        </p:nvSpPr>
        <p:spPr/>
        <p:txBody>
          <a:bodyPr rtlCol="0"/>
          <a:lstStyle/>
          <a:p>
            <a:pPr rtl="0"/>
            <a:r>
              <a:rPr lang="es-ES" noProof="0"/>
              <a:t>Agregue un pie de página</a:t>
            </a:r>
          </a:p>
        </p:txBody>
      </p:sp>
      <p:sp>
        <p:nvSpPr>
          <p:cNvPr id="5" name="Marcador de posición de número de diapositiva 4">
            <a:extLst>
              <a:ext uri="{FF2B5EF4-FFF2-40B4-BE49-F238E27FC236}">
                <a16:creationId xmlns:a16="http://schemas.microsoft.com/office/drawing/2014/main" id="{3442953D-28FC-41B5-A1BB-BB3BA7CA40BE}"/>
              </a:ext>
            </a:extLst>
          </p:cNvPr>
          <p:cNvSpPr>
            <a:spLocks noGrp="1"/>
          </p:cNvSpPr>
          <p:nvPr>
            <p:ph type="sldNum" sz="quarter" idx="33"/>
          </p:nvPr>
        </p:nvSpPr>
        <p:spPr/>
        <p:txBody>
          <a:bodyPr rtlCol="0"/>
          <a:lstStyle/>
          <a:p>
            <a:pPr rtl="0"/>
            <a:fld id="{19B51A1E-902D-48AF-9020-955120F399B6}" type="slidenum">
              <a:rPr lang="es-ES" noProof="0" smtClean="0"/>
              <a:pPr rtl="0"/>
              <a:t>‹Nº›</a:t>
            </a:fld>
            <a:endParaRPr lang="es-ES" noProof="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32C8D0EF-1DB6-4ADC-8F31-5AE53BF5EAF4}"/>
              </a:ext>
            </a:extLst>
          </p:cNvPr>
          <p:cNvSpPr/>
          <p:nvPr userDrawn="1"/>
        </p:nvSpPr>
        <p:spPr>
          <a:xfrm>
            <a:off x="69274" y="66963"/>
            <a:ext cx="9911201" cy="67273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7" name="Rectángulo 6">
            <a:extLst>
              <a:ext uri="{FF2B5EF4-FFF2-40B4-BE49-F238E27FC236}">
                <a16:creationId xmlns:a16="http://schemas.microsoft.com/office/drawing/2014/main" id="{62F208ED-79A0-4B2C-A5EE-9D27466BCA3F}"/>
              </a:ext>
            </a:extLst>
          </p:cNvPr>
          <p:cNvSpPr/>
          <p:nvPr userDrawn="1"/>
        </p:nvSpPr>
        <p:spPr>
          <a:xfrm>
            <a:off x="11407775" y="6356350"/>
            <a:ext cx="784225"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Marcador de título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9198116" cy="432000"/>
          </a:xfrm>
          <a:prstGeom prst="rect">
            <a:avLst/>
          </a:prstGeom>
        </p:spPr>
        <p:txBody>
          <a:bodyPr vert="horz" lIns="0" tIns="0" rIns="0" bIns="0" rtlCol="0" anchor="ctr">
            <a:noAutofit/>
          </a:bodyPr>
          <a:lstStyle/>
          <a:p>
            <a:pPr rtl="0"/>
            <a:r>
              <a:rPr lang="es-ES" noProof="0"/>
              <a:t>Haga clic para editar el título de la página</a:t>
            </a:r>
          </a:p>
        </p:txBody>
      </p:sp>
      <p:sp>
        <p:nvSpPr>
          <p:cNvPr id="3" name="Marcador de texto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9198116" cy="4679250"/>
          </a:xfrm>
          <a:prstGeom prst="rect">
            <a:avLst/>
          </a:prstGeom>
        </p:spPr>
        <p:txBody>
          <a:bodyPr vert="horz" lIns="0" tIns="0" rIns="0" bIns="0" rtlCol="0">
            <a:noAutofit/>
          </a:body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ie de página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356350"/>
            <a:ext cx="4114800" cy="365125"/>
          </a:xfrm>
          <a:prstGeom prst="rect">
            <a:avLst/>
          </a:prstGeom>
        </p:spPr>
        <p:txBody>
          <a:bodyPr vert="horz" lIns="0" tIns="0" rIns="0" bIns="0" rtlCol="0" anchor="ctr"/>
          <a:lstStyle>
            <a:lvl1pPr algn="l">
              <a:defRPr sz="1200" i="1">
                <a:solidFill>
                  <a:schemeClr val="tx1">
                    <a:lumMod val="75000"/>
                    <a:lumOff val="25000"/>
                  </a:schemeClr>
                </a:solidFill>
                <a:latin typeface="Times New Roman" panose="02020603050405020304" pitchFamily="18" charset="0"/>
                <a:cs typeface="Times New Roman" panose="02020603050405020304" pitchFamily="18" charset="0"/>
              </a:defRPr>
            </a:lvl1pPr>
          </a:lstStyle>
          <a:p>
            <a:pPr rtl="0"/>
            <a:r>
              <a:rPr lang="es-ES" noProof="0"/>
              <a:t>Agregue un pie de página</a:t>
            </a:r>
          </a:p>
        </p:txBody>
      </p:sp>
      <p:sp>
        <p:nvSpPr>
          <p:cNvPr id="6" name="Marcador de número de diapositiva 5">
            <a:extLst>
              <a:ext uri="{FF2B5EF4-FFF2-40B4-BE49-F238E27FC236}">
                <a16:creationId xmlns:a16="http://schemas.microsoft.com/office/drawing/2014/main" id="{5ECA3099-A94F-4C3E-BC29-780EDD38F722}"/>
              </a:ext>
            </a:extLst>
          </p:cNvPr>
          <p:cNvSpPr>
            <a:spLocks noGrp="1"/>
          </p:cNvSpPr>
          <p:nvPr>
            <p:ph type="sldNum" sz="quarter" idx="4"/>
          </p:nvPr>
        </p:nvSpPr>
        <p:spPr>
          <a:xfrm>
            <a:off x="11447502" y="6401750"/>
            <a:ext cx="278418" cy="274324"/>
          </a:xfrm>
          <a:prstGeom prst="rect">
            <a:avLst/>
          </a:prstGeom>
        </p:spPr>
        <p:txBody>
          <a:bodyPr vert="horz" lIns="0" tIns="0" rIns="0" bIns="0" rtlCol="0" anchor="ctr"/>
          <a:lstStyle>
            <a:lvl1pPr algn="ctr">
              <a:defRPr sz="1200" i="1">
                <a:solidFill>
                  <a:schemeClr val="bg1"/>
                </a:solidFill>
              </a:defRPr>
            </a:lvl1pPr>
          </a:lstStyle>
          <a:p>
            <a:pPr rtl="0"/>
            <a:fld id="{19B51A1E-902D-48AF-9020-955120F399B6}" type="slidenum">
              <a:rPr lang="es-ES" noProof="0" smtClean="0"/>
              <a:pPr rtl="0"/>
              <a:t>‹Nº›</a:t>
            </a:fld>
            <a:endParaRPr lang="es-ES" noProof="0"/>
          </a:p>
        </p:txBody>
      </p:sp>
      <p:sp>
        <p:nvSpPr>
          <p:cNvPr id="4" name="Cuadro de texto 3">
            <a:extLst>
              <a:ext uri="{FF2B5EF4-FFF2-40B4-BE49-F238E27FC236}">
                <a16:creationId xmlns:a16="http://schemas.microsoft.com/office/drawing/2014/main" id="{34FDC6F9-37F9-4E25-AECA-D307B8421C73}"/>
              </a:ext>
            </a:extLst>
          </p:cNvPr>
          <p:cNvSpPr txBox="1"/>
          <p:nvPr userDrawn="1"/>
        </p:nvSpPr>
        <p:spPr>
          <a:xfrm>
            <a:off x="9630116" y="6346108"/>
            <a:ext cx="1662546" cy="404658"/>
          </a:xfrm>
          <a:prstGeom prst="rect">
            <a:avLst/>
          </a:prstGeom>
          <a:noFill/>
        </p:spPr>
        <p:txBody>
          <a:bodyPr wrap="square" lIns="0" tIns="36000" rIns="0" bIns="0" rtlCol="0">
            <a:spAutoFit/>
          </a:bodyPr>
          <a:lstStyle/>
          <a:p>
            <a:pPr algn="r" rtl="0">
              <a:lnSpc>
                <a:spcPts val="1400"/>
              </a:lnSpc>
            </a:pPr>
            <a:r>
              <a:rPr lang="es-ES" sz="1600" b="1" spc="-100" noProof="0">
                <a:solidFill>
                  <a:schemeClr val="tx1">
                    <a:lumMod val="50000"/>
                    <a:lumOff val="50000"/>
                  </a:schemeClr>
                </a:solidFill>
                <a:latin typeface="Corbel" panose="020B0503020204020204" pitchFamily="34" charset="0"/>
              </a:rPr>
              <a:t>FIRST UP</a:t>
            </a:r>
            <a:br>
              <a:rPr lang="es-ES" sz="1600" b="1" spc="-100" baseline="0" noProof="0">
                <a:solidFill>
                  <a:schemeClr val="tx1">
                    <a:lumMod val="50000"/>
                    <a:lumOff val="50000"/>
                  </a:schemeClr>
                </a:solidFill>
                <a:latin typeface="Corbel" panose="020B0503020204020204" pitchFamily="34" charset="0"/>
              </a:rPr>
            </a:br>
            <a:r>
              <a:rPr lang="es-ES" sz="1600" b="1" spc="-100" noProof="0">
                <a:solidFill>
                  <a:schemeClr val="accent1"/>
                </a:solidFill>
                <a:latin typeface="Corbel" panose="020B0503020204020204" pitchFamily="34" charset="0"/>
              </a:rPr>
              <a:t> </a:t>
            </a:r>
            <a:r>
              <a:rPr lang="es-ES" sz="1600" b="1" spc="-100" noProof="0">
                <a:solidFill>
                  <a:schemeClr val="tx1"/>
                </a:solidFill>
                <a:latin typeface="Corbel" panose="020B0503020204020204" pitchFamily="34" charset="0"/>
              </a:rPr>
              <a:t>CONSULTANTS</a:t>
            </a:r>
          </a:p>
        </p:txBody>
      </p:sp>
      <p:sp>
        <p:nvSpPr>
          <p:cNvPr id="8" name="Rectángulo 7">
            <a:extLst>
              <a:ext uri="{FF2B5EF4-FFF2-40B4-BE49-F238E27FC236}">
                <a16:creationId xmlns:a16="http://schemas.microsoft.com/office/drawing/2014/main" id="{6B322F68-670D-45A0-A54F-7E70BCEAED3F}"/>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 name="Rectángulo 9">
            <a:extLst>
              <a:ext uri="{FF2B5EF4-FFF2-40B4-BE49-F238E27FC236}">
                <a16:creationId xmlns:a16="http://schemas.microsoft.com/office/drawing/2014/main" id="{E69B5F15-353A-4344-8D61-F4E25AA9FB6C}"/>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 name="Rectángulo 10">
            <a:extLst>
              <a:ext uri="{FF2B5EF4-FFF2-40B4-BE49-F238E27FC236}">
                <a16:creationId xmlns:a16="http://schemas.microsoft.com/office/drawing/2014/main" id="{2FA0C0AA-FCE8-4A7F-928A-54C96BBA9053}"/>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5" r:id="rId5"/>
    <p:sldLayoutId id="2147483659" r:id="rId6"/>
    <p:sldLayoutId id="2147483660" r:id="rId7"/>
    <p:sldLayoutId id="2147483664" r:id="rId8"/>
    <p:sldLayoutId id="2147483650" r:id="rId9"/>
    <p:sldLayoutId id="2147483652" r:id="rId10"/>
    <p:sldLayoutId id="2147483656" r:id="rId11"/>
    <p:sldLayoutId id="2147483657" r:id="rId12"/>
    <p:sldLayoutId id="2147483654" r:id="rId13"/>
    <p:sldLayoutId id="2147483655" r:id="rId14"/>
  </p:sldLayoutIdLst>
  <p:hf hdr="0" ftr="0" dt="0"/>
  <p:txStyles>
    <p:title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jpe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hyperlink" Target="http://pngimg.com/download/68282"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17.png"/><Relationship Id="rId2" Type="http://schemas.openxmlformats.org/officeDocument/2006/relationships/notesSlide" Target="../notesSlides/notesSlide21.xml"/><Relationship Id="rId16" Type="http://schemas.openxmlformats.org/officeDocument/2006/relationships/image" Target="../media/image31.svg"/><Relationship Id="rId1" Type="http://schemas.openxmlformats.org/officeDocument/2006/relationships/slideLayout" Target="../slideLayouts/slideLayout6.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hyperlink" Target="https://www.infobae.com/2016/05/28/1814676-como-combatir-el-estres-el-arte/" TargetMode="External"/><Relationship Id="rId3" Type="http://schemas.openxmlformats.org/officeDocument/2006/relationships/hyperlink" Target="https://www.aarp.org/espanol/recursos-para-el-cuidado/expertos/Lyda-Arevalo-Flechas/info-2014/manejo-estres-actividades-arte.html" TargetMode="External"/><Relationship Id="rId7" Type="http://schemas.openxmlformats.org/officeDocument/2006/relationships/hyperlink" Target="https://www.infobae.com/sociedad/2020/06/18/los-efectos-de-la-cuarentena-en-los-jovenes-ansiedad-depresion-y-estres/"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hyperlink" Target="http://www.imss.gob.mx/sites/all/statics/pdf/guarderias/estres-ninos-cuarentena.pdf" TargetMode="External"/><Relationship Id="rId5" Type="http://schemas.openxmlformats.org/officeDocument/2006/relationships/hyperlink" Target="http://ciencia.unam.mx/leer/995/coronavirus-efectos-psicologicos-de-una-pandemia-el-estres-" TargetMode="External"/><Relationship Id="rId4" Type="http://schemas.openxmlformats.org/officeDocument/2006/relationships/hyperlink" Target="https://espanol.cdc.gov/coronavirus/2019-ncov/daily-life-coping/managing-stress-anxiety.html" TargetMode="External"/><Relationship Id="rId9"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3.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Marcador de posición de imagen 17">
            <a:extLst>
              <a:ext uri="{FF2B5EF4-FFF2-40B4-BE49-F238E27FC236}">
                <a16:creationId xmlns:a16="http://schemas.microsoft.com/office/drawing/2014/main" id="{4FC59329-2EE8-904A-9303-B73C02AB74D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572" b="7572"/>
          <a:stretch>
            <a:fillRect/>
          </a:stretch>
        </p:blipFill>
        <p:spPr>
          <a:xfrm>
            <a:off x="69273" y="63691"/>
            <a:ext cx="9911201" cy="6727346"/>
          </a:xfrm>
        </p:spPr>
      </p:pic>
      <p:sp>
        <p:nvSpPr>
          <p:cNvPr id="14" name="Rectángulo 13">
            <a:extLst>
              <a:ext uri="{FF2B5EF4-FFF2-40B4-BE49-F238E27FC236}">
                <a16:creationId xmlns:a16="http://schemas.microsoft.com/office/drawing/2014/main" id="{7E067C8F-5267-7147-B398-AD99FAB4105A}"/>
              </a:ext>
            </a:extLst>
          </p:cNvPr>
          <p:cNvSpPr/>
          <p:nvPr/>
        </p:nvSpPr>
        <p:spPr>
          <a:xfrm>
            <a:off x="1" y="122481"/>
            <a:ext cx="9911202" cy="6727345"/>
          </a:xfrm>
          <a:prstGeom prst="rect">
            <a:avLst/>
          </a:prstGeom>
          <a:solidFill>
            <a:schemeClr val="tx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3" name="Título 2">
            <a:extLst>
              <a:ext uri="{FF2B5EF4-FFF2-40B4-BE49-F238E27FC236}">
                <a16:creationId xmlns:a16="http://schemas.microsoft.com/office/drawing/2014/main" id="{200B3D2B-613A-41BE-987D-E6A1324B456D}"/>
              </a:ext>
            </a:extLst>
          </p:cNvPr>
          <p:cNvSpPr>
            <a:spLocks noGrp="1"/>
          </p:cNvSpPr>
          <p:nvPr>
            <p:ph type="ctrTitle"/>
          </p:nvPr>
        </p:nvSpPr>
        <p:spPr>
          <a:xfrm>
            <a:off x="1808954" y="3417437"/>
            <a:ext cx="6798250" cy="1674470"/>
          </a:xfrm>
        </p:spPr>
        <p:txBody>
          <a:bodyPr rtlCol="0"/>
          <a:lstStyle/>
          <a:p>
            <a:pPr algn="ctr" rtl="0">
              <a:lnSpc>
                <a:spcPct val="100000"/>
              </a:lnSpc>
            </a:pPr>
            <a:r>
              <a:rPr lang="es-MX" sz="2800" dirty="0">
                <a:effectLst/>
                <a:latin typeface="Hadassah Friedlaender" panose="020B0604020202020204" pitchFamily="18" charset="-79"/>
                <a:ea typeface="Calibri" panose="020F0502020204030204" pitchFamily="34" charset="0"/>
                <a:cs typeface="Hadassah Friedlaender" panose="020B0604020202020204" pitchFamily="18" charset="-79"/>
              </a:rPr>
              <a:t>¿CÓMO SE PUEDE SOBRELLEVAR EL ESTRÉS  POR CONTINGENCIA POR MEDIO DEL ARTE?</a:t>
            </a:r>
            <a:endParaRPr lang="es-ES" sz="6600" dirty="0">
              <a:latin typeface="Hadassah Friedlaender" panose="020B0604020202020204" pitchFamily="18" charset="-79"/>
              <a:cs typeface="Hadassah Friedlaender" panose="020B0604020202020204" pitchFamily="18" charset="-79"/>
            </a:endParaRPr>
          </a:p>
        </p:txBody>
      </p:sp>
      <p:pic>
        <p:nvPicPr>
          <p:cNvPr id="2" name="Picture 2" descr="Resultado de imagen para conexiones">
            <a:extLst>
              <a:ext uri="{FF2B5EF4-FFF2-40B4-BE49-F238E27FC236}">
                <a16:creationId xmlns:a16="http://schemas.microsoft.com/office/drawing/2014/main" id="{1B4E279B-33FB-4AE7-BA13-02539A5CB32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artisticGlowEdges/>
                    </a14:imgEffect>
                  </a14:imgLayer>
                </a14:imgProps>
              </a:ext>
              <a:ext uri="{28A0092B-C50C-407E-A947-70E740481C1C}">
                <a14:useLocalDpi xmlns:a14="http://schemas.microsoft.com/office/drawing/2010/main" val="0"/>
              </a:ext>
            </a:extLst>
          </a:blip>
          <a:srcRect r="34118" b="2424"/>
          <a:stretch/>
        </p:blipFill>
        <p:spPr bwMode="auto">
          <a:xfrm>
            <a:off x="6613695" y="63690"/>
            <a:ext cx="3351003" cy="87364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7FDC2505-7F75-4D58-BFED-8E2F0A18DC0B}"/>
              </a:ext>
            </a:extLst>
          </p:cNvPr>
          <p:cNvPicPr>
            <a:picLocks noChangeAspect="1"/>
          </p:cNvPicPr>
          <p:nvPr/>
        </p:nvPicPr>
        <p:blipFill>
          <a:blip r:embed="rId6">
            <a:extLst>
              <a:ext uri="{BEBA8EAE-BF5A-486C-A8C5-ECC9F3942E4B}">
                <a14:imgProps xmlns:a14="http://schemas.microsoft.com/office/drawing/2010/main">
                  <a14:imgLayer r:embed="rId7">
                    <a14:imgEffect>
                      <a14:artisticWatercolorSponge/>
                    </a14:imgEffect>
                  </a14:imgLayer>
                </a14:imgProps>
              </a:ext>
            </a:extLst>
          </a:blip>
          <a:stretch>
            <a:fillRect/>
          </a:stretch>
        </p:blipFill>
        <p:spPr>
          <a:xfrm>
            <a:off x="0" y="0"/>
            <a:ext cx="2042337" cy="1987468"/>
          </a:xfrm>
          <a:prstGeom prst="rect">
            <a:avLst/>
          </a:prstGeom>
        </p:spPr>
      </p:pic>
      <p:pic>
        <p:nvPicPr>
          <p:cNvPr id="10" name="Imagen 9">
            <a:extLst>
              <a:ext uri="{FF2B5EF4-FFF2-40B4-BE49-F238E27FC236}">
                <a16:creationId xmlns:a16="http://schemas.microsoft.com/office/drawing/2014/main" id="{740BD87F-647D-4295-A183-067C007B3452}"/>
              </a:ext>
            </a:extLst>
          </p:cNvPr>
          <p:cNvPicPr>
            <a:picLocks noChangeAspect="1"/>
          </p:cNvPicPr>
          <p:nvPr/>
        </p:nvPicPr>
        <p:blipFill>
          <a:blip r:embed="rId8"/>
          <a:stretch>
            <a:fillRect/>
          </a:stretch>
        </p:blipFill>
        <p:spPr>
          <a:xfrm>
            <a:off x="1808954" y="1855361"/>
            <a:ext cx="6431837" cy="786452"/>
          </a:xfrm>
          <a:prstGeom prst="rect">
            <a:avLst/>
          </a:prstGeom>
        </p:spPr>
      </p:pic>
      <p:sp>
        <p:nvSpPr>
          <p:cNvPr id="11" name="Rectángulo 10">
            <a:extLst>
              <a:ext uri="{FF2B5EF4-FFF2-40B4-BE49-F238E27FC236}">
                <a16:creationId xmlns:a16="http://schemas.microsoft.com/office/drawing/2014/main" id="{36729C2E-B3A0-49B6-AE34-17A9CECE18FB}"/>
              </a:ext>
            </a:extLst>
          </p:cNvPr>
          <p:cNvSpPr/>
          <p:nvPr/>
        </p:nvSpPr>
        <p:spPr>
          <a:xfrm>
            <a:off x="2067044" y="2455380"/>
            <a:ext cx="5915658" cy="707886"/>
          </a:xfrm>
          <a:prstGeom prst="rect">
            <a:avLst/>
          </a:prstGeom>
          <a:noFill/>
        </p:spPr>
        <p:txBody>
          <a:bodyPr wrap="none" lIns="91440" tIns="45720" rIns="91440" bIns="45720">
            <a:spAutoFit/>
          </a:bodyPr>
          <a:lstStyle/>
          <a:p>
            <a:pPr algn="ctr"/>
            <a:r>
              <a:rPr lang="es-ES" sz="2000" b="1" spc="50" dirty="0">
                <a:ln w="0"/>
                <a:solidFill>
                  <a:schemeClr val="bg2"/>
                </a:solidFill>
                <a:effectLst>
                  <a:innerShdw blurRad="63500" dist="50800" dir="13500000">
                    <a:srgbClr val="000000">
                      <a:alpha val="50000"/>
                    </a:srgbClr>
                  </a:innerShdw>
                </a:effectLst>
              </a:rPr>
              <a:t>PREPARATORIA INCORPORADA A LA UNAM</a:t>
            </a:r>
          </a:p>
          <a:p>
            <a:pPr algn="ctr"/>
            <a:r>
              <a:rPr lang="es-ES" sz="2000" b="1" spc="50" dirty="0">
                <a:ln w="0"/>
                <a:solidFill>
                  <a:schemeClr val="bg2"/>
                </a:solidFill>
                <a:effectLst>
                  <a:innerShdw blurRad="63500" dist="50800" dir="13500000">
                    <a:srgbClr val="000000">
                      <a:alpha val="50000"/>
                    </a:srgbClr>
                  </a:innerShdw>
                </a:effectLst>
              </a:rPr>
              <a:t>CLAVE 6762</a:t>
            </a:r>
          </a:p>
        </p:txBody>
      </p:sp>
      <p:sp>
        <p:nvSpPr>
          <p:cNvPr id="9" name="CuadroTexto 8">
            <a:extLst>
              <a:ext uri="{FF2B5EF4-FFF2-40B4-BE49-F238E27FC236}">
                <a16:creationId xmlns:a16="http://schemas.microsoft.com/office/drawing/2014/main" id="{0F4C8349-9C2D-463A-A414-17B59D64587E}"/>
              </a:ext>
            </a:extLst>
          </p:cNvPr>
          <p:cNvSpPr txBox="1"/>
          <p:nvPr/>
        </p:nvSpPr>
        <p:spPr>
          <a:xfrm>
            <a:off x="3645182" y="5498199"/>
            <a:ext cx="2955235" cy="369332"/>
          </a:xfrm>
          <a:prstGeom prst="rect">
            <a:avLst/>
          </a:prstGeom>
          <a:noFill/>
        </p:spPr>
        <p:txBody>
          <a:bodyPr wrap="square" rtlCol="0">
            <a:spAutoFit/>
          </a:bodyPr>
          <a:lstStyle/>
          <a:p>
            <a:pPr algn="ctr"/>
            <a:r>
              <a:rPr lang="es-MX" b="1" dirty="0">
                <a:solidFill>
                  <a:schemeClr val="bg2">
                    <a:lumMod val="85000"/>
                  </a:schemeClr>
                </a:solidFill>
              </a:rPr>
              <a:t>Ciclo escolar 2020-2021</a:t>
            </a:r>
          </a:p>
        </p:txBody>
      </p:sp>
    </p:spTree>
    <p:extLst>
      <p:ext uri="{BB962C8B-B14F-4D97-AF65-F5344CB8AC3E}">
        <p14:creationId xmlns:p14="http://schemas.microsoft.com/office/powerpoint/2010/main" val="2117695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7CA42D59-EAD6-4F95-84F1-32A30F057856}"/>
              </a:ext>
            </a:extLst>
          </p:cNvPr>
          <p:cNvSpPr>
            <a:spLocks noGrp="1"/>
          </p:cNvSpPr>
          <p:nvPr>
            <p:ph type="body" sz="quarter" idx="32"/>
          </p:nvPr>
        </p:nvSpPr>
        <p:spPr>
          <a:xfrm>
            <a:off x="470647" y="344556"/>
            <a:ext cx="1490676" cy="432000"/>
          </a:xfrm>
        </p:spPr>
        <p:txBody>
          <a:bodyPr rtlCol="0"/>
          <a:lstStyle/>
          <a:p>
            <a:pPr rtl="0"/>
            <a:r>
              <a:rPr lang="es-ES" dirty="0"/>
              <a:t>APARTADO 5A</a:t>
            </a:r>
          </a:p>
        </p:txBody>
      </p:sp>
      <p:sp>
        <p:nvSpPr>
          <p:cNvPr id="8" name="Marcador de número de diapositiva 7">
            <a:extLst>
              <a:ext uri="{FF2B5EF4-FFF2-40B4-BE49-F238E27FC236}">
                <a16:creationId xmlns:a16="http://schemas.microsoft.com/office/drawing/2014/main" id="{E6AC9832-FB01-464A-9824-61887B77997E}"/>
              </a:ext>
            </a:extLst>
          </p:cNvPr>
          <p:cNvSpPr>
            <a:spLocks noGrp="1"/>
          </p:cNvSpPr>
          <p:nvPr>
            <p:ph type="sldNum" sz="quarter" idx="33"/>
          </p:nvPr>
        </p:nvSpPr>
        <p:spPr>
          <a:xfrm>
            <a:off x="11447502" y="6401750"/>
            <a:ext cx="278418" cy="274324"/>
          </a:xfrm>
        </p:spPr>
        <p:txBody>
          <a:bodyPr rtlCol="0"/>
          <a:lstStyle/>
          <a:p>
            <a:pPr rtl="0"/>
            <a:fld id="{19B51A1E-902D-48AF-9020-955120F399B6}" type="slidenum">
              <a:rPr lang="es-ES" smtClean="0"/>
              <a:pPr rtl="0"/>
              <a:t>10</a:t>
            </a:fld>
            <a:endParaRPr lang="es-ES"/>
          </a:p>
        </p:txBody>
      </p:sp>
      <p:graphicFrame>
        <p:nvGraphicFramePr>
          <p:cNvPr id="7" name="Tabla 6">
            <a:extLst>
              <a:ext uri="{FF2B5EF4-FFF2-40B4-BE49-F238E27FC236}">
                <a16:creationId xmlns:a16="http://schemas.microsoft.com/office/drawing/2014/main" id="{DA0A5263-49CD-4612-9125-31FC21FF65C3}"/>
              </a:ext>
            </a:extLst>
          </p:cNvPr>
          <p:cNvGraphicFramePr>
            <a:graphicFrameLocks noGrp="1"/>
          </p:cNvGraphicFramePr>
          <p:nvPr>
            <p:extLst>
              <p:ext uri="{D42A27DB-BD31-4B8C-83A1-F6EECF244321}">
                <p14:modId xmlns:p14="http://schemas.microsoft.com/office/powerpoint/2010/main" val="3295963804"/>
              </p:ext>
            </p:extLst>
          </p:nvPr>
        </p:nvGraphicFramePr>
        <p:xfrm>
          <a:off x="470647" y="1219200"/>
          <a:ext cx="9560457" cy="4606591"/>
        </p:xfrm>
        <a:graphic>
          <a:graphicData uri="http://schemas.openxmlformats.org/drawingml/2006/table">
            <a:tbl>
              <a:tblPr>
                <a:tableStyleId>{8799B23B-EC83-4686-B30A-512413B5E67A}</a:tableStyleId>
              </a:tblPr>
              <a:tblGrid>
                <a:gridCol w="1887503">
                  <a:extLst>
                    <a:ext uri="{9D8B030D-6E8A-4147-A177-3AD203B41FA5}">
                      <a16:colId xmlns:a16="http://schemas.microsoft.com/office/drawing/2014/main" val="823860188"/>
                    </a:ext>
                  </a:extLst>
                </a:gridCol>
                <a:gridCol w="7672954">
                  <a:extLst>
                    <a:ext uri="{9D8B030D-6E8A-4147-A177-3AD203B41FA5}">
                      <a16:colId xmlns:a16="http://schemas.microsoft.com/office/drawing/2014/main" val="384879372"/>
                    </a:ext>
                  </a:extLst>
                </a:gridCol>
              </a:tblGrid>
              <a:tr h="2585857">
                <a:tc>
                  <a:txBody>
                    <a:bodyPr/>
                    <a:lstStyle/>
                    <a:p>
                      <a:pPr>
                        <a:lnSpc>
                          <a:spcPct val="115000"/>
                        </a:lnSpc>
                        <a:spcAft>
                          <a:spcPts val="0"/>
                        </a:spcAft>
                      </a:pPr>
                      <a:r>
                        <a:rPr lang="es-ES" sz="1400" dirty="0">
                          <a:solidFill>
                            <a:srgbClr val="000000"/>
                          </a:solidFill>
                          <a:effectLst/>
                        </a:rPr>
                        <a:t>4. ¿Cuáles son las</a:t>
                      </a:r>
                      <a:endParaRPr lang="es-MX" sz="1400" dirty="0">
                        <a:solidFill>
                          <a:srgbClr val="000000"/>
                        </a:solidFill>
                        <a:effectLst/>
                      </a:endParaRPr>
                    </a:p>
                    <a:p>
                      <a:pPr>
                        <a:lnSpc>
                          <a:spcPct val="115000"/>
                        </a:lnSpc>
                        <a:spcAft>
                          <a:spcPts val="0"/>
                        </a:spcAft>
                      </a:pPr>
                      <a:r>
                        <a:rPr lang="es-ES" sz="1400" dirty="0">
                          <a:solidFill>
                            <a:srgbClr val="000000"/>
                          </a:solidFill>
                          <a:effectLst/>
                        </a:rPr>
                        <a:t>     acciones de  </a:t>
                      </a:r>
                      <a:endParaRPr lang="es-MX" sz="1400" dirty="0">
                        <a:solidFill>
                          <a:srgbClr val="000000"/>
                        </a:solidFill>
                        <a:effectLst/>
                      </a:endParaRPr>
                    </a:p>
                    <a:p>
                      <a:pPr>
                        <a:lnSpc>
                          <a:spcPct val="115000"/>
                        </a:lnSpc>
                        <a:spcAft>
                          <a:spcPts val="0"/>
                        </a:spcAft>
                      </a:pPr>
                      <a:r>
                        <a:rPr lang="es-ES" sz="1400" dirty="0">
                          <a:solidFill>
                            <a:srgbClr val="000000"/>
                          </a:solidFill>
                          <a:effectLst/>
                        </a:rPr>
                        <a:t>     planeación y   acompañamiento </a:t>
                      </a:r>
                      <a:endParaRPr lang="es-MX" sz="1400" dirty="0">
                        <a:solidFill>
                          <a:srgbClr val="000000"/>
                        </a:solidFill>
                        <a:effectLst/>
                      </a:endParaRPr>
                    </a:p>
                    <a:p>
                      <a:pPr>
                        <a:lnSpc>
                          <a:spcPct val="115000"/>
                        </a:lnSpc>
                        <a:spcAft>
                          <a:spcPts val="0"/>
                        </a:spcAft>
                      </a:pPr>
                      <a:r>
                        <a:rPr lang="es-ES" sz="1400" dirty="0">
                          <a:solidFill>
                            <a:srgbClr val="000000"/>
                          </a:solidFill>
                          <a:effectLst/>
                        </a:rPr>
                        <a:t>    más importantes </a:t>
                      </a:r>
                      <a:endParaRPr lang="es-MX" sz="1400" dirty="0">
                        <a:solidFill>
                          <a:srgbClr val="000000"/>
                        </a:solidFill>
                        <a:effectLst/>
                      </a:endParaRPr>
                    </a:p>
                    <a:p>
                      <a:pPr>
                        <a:lnSpc>
                          <a:spcPct val="115000"/>
                        </a:lnSpc>
                        <a:spcAft>
                          <a:spcPts val="0"/>
                        </a:spcAft>
                      </a:pPr>
                      <a:r>
                        <a:rPr lang="es-ES" sz="1400" dirty="0">
                          <a:solidFill>
                            <a:srgbClr val="000000"/>
                          </a:solidFill>
                          <a:effectLst/>
                        </a:rPr>
                        <a:t>    del  profesor, en</a:t>
                      </a:r>
                      <a:endParaRPr lang="es-MX" sz="1400" dirty="0">
                        <a:solidFill>
                          <a:srgbClr val="000000"/>
                        </a:solidFill>
                        <a:effectLst/>
                      </a:endParaRPr>
                    </a:p>
                    <a:p>
                      <a:pPr>
                        <a:lnSpc>
                          <a:spcPct val="115000"/>
                        </a:lnSpc>
                        <a:spcAft>
                          <a:spcPts val="0"/>
                        </a:spcAft>
                      </a:pPr>
                      <a:r>
                        <a:rPr lang="es-ES" sz="1400" dirty="0">
                          <a:solidFill>
                            <a:srgbClr val="000000"/>
                          </a:solidFill>
                          <a:effectLst/>
                        </a:rPr>
                        <a:t>    éste tipo de</a:t>
                      </a:r>
                      <a:endParaRPr lang="es-MX" sz="1400" dirty="0">
                        <a:solidFill>
                          <a:srgbClr val="000000"/>
                        </a:solidFill>
                        <a:effectLst/>
                      </a:endParaRPr>
                    </a:p>
                    <a:p>
                      <a:pPr>
                        <a:lnSpc>
                          <a:spcPct val="115000"/>
                        </a:lnSpc>
                        <a:spcAft>
                          <a:spcPts val="0"/>
                        </a:spcAft>
                      </a:pPr>
                      <a:r>
                        <a:rPr lang="es-ES" sz="1400" dirty="0">
                          <a:solidFill>
                            <a:srgbClr val="000000"/>
                          </a:solidFill>
                          <a:effectLst/>
                        </a:rPr>
                        <a:t>     trabajo?</a:t>
                      </a:r>
                      <a:endParaRPr lang="es-MX" sz="1400" dirty="0">
                        <a:solidFill>
                          <a:srgbClr val="000000"/>
                        </a:solidFill>
                        <a:effectLst/>
                      </a:endParaRPr>
                    </a:p>
                    <a:p>
                      <a:pPr>
                        <a:lnSpc>
                          <a:spcPct val="115000"/>
                        </a:lnSpc>
                        <a:spcAft>
                          <a:spcPts val="0"/>
                        </a:spcAft>
                      </a:pPr>
                      <a:r>
                        <a:rPr lang="es-ES" sz="1400" dirty="0">
                          <a:solidFill>
                            <a:srgbClr val="000000"/>
                          </a:solidFill>
                          <a:effectLst/>
                        </a:rPr>
                        <a:t> </a:t>
                      </a:r>
                      <a:endParaRPr lang="es-MX" sz="1400" dirty="0">
                        <a:solidFill>
                          <a:srgbClr val="000000"/>
                        </a:solidFill>
                        <a:effectLst/>
                        <a:latin typeface="+mn-lt"/>
                        <a:ea typeface="Arial" panose="020B0604020202020204" pitchFamily="34" charset="0"/>
                      </a:endParaRPr>
                    </a:p>
                  </a:txBody>
                  <a:tcPr marL="28396" marR="28396" marT="28396" marB="28396" anchor="ctr"/>
                </a:tc>
                <a:tc>
                  <a:txBody>
                    <a:bodyPr/>
                    <a:lstStyle/>
                    <a:p>
                      <a:pPr marL="285750" indent="-285750">
                        <a:lnSpc>
                          <a:spcPct val="115000"/>
                        </a:lnSpc>
                        <a:spcAft>
                          <a:spcPts val="0"/>
                        </a:spcAft>
                        <a:buFont typeface="Arial" panose="020B0604020202020204" pitchFamily="34" charset="0"/>
                        <a:buChar char="•"/>
                      </a:pPr>
                      <a:r>
                        <a:rPr lang="es-ES" sz="1400" dirty="0">
                          <a:solidFill>
                            <a:srgbClr val="000000"/>
                          </a:solidFill>
                          <a:effectLst/>
                        </a:rPr>
                        <a:t> Determinar objetivos</a:t>
                      </a:r>
                    </a:p>
                    <a:p>
                      <a:pPr marL="285750" indent="-285750">
                        <a:lnSpc>
                          <a:spcPct val="115000"/>
                        </a:lnSpc>
                        <a:spcAft>
                          <a:spcPts val="0"/>
                        </a:spcAft>
                        <a:buFont typeface="Arial" panose="020B0604020202020204" pitchFamily="34" charset="0"/>
                        <a:buChar char="•"/>
                      </a:pPr>
                      <a:r>
                        <a:rPr lang="es-ES" sz="1400" dirty="0">
                          <a:solidFill>
                            <a:srgbClr val="000000"/>
                          </a:solidFill>
                          <a:effectLst/>
                        </a:rPr>
                        <a:t>Determinar participantes</a:t>
                      </a:r>
                    </a:p>
                    <a:p>
                      <a:pPr marL="285750" indent="-285750">
                        <a:lnSpc>
                          <a:spcPct val="115000"/>
                        </a:lnSpc>
                        <a:spcAft>
                          <a:spcPts val="0"/>
                        </a:spcAft>
                        <a:buFont typeface="Arial" panose="020B0604020202020204" pitchFamily="34" charset="0"/>
                        <a:buChar char="•"/>
                      </a:pPr>
                      <a:r>
                        <a:rPr lang="es-ES" sz="1400" dirty="0">
                          <a:solidFill>
                            <a:srgbClr val="000000"/>
                          </a:solidFill>
                          <a:effectLst/>
                        </a:rPr>
                        <a:t>Asignación de roles</a:t>
                      </a:r>
                    </a:p>
                    <a:p>
                      <a:pPr marL="285750" indent="-285750">
                        <a:lnSpc>
                          <a:spcPct val="115000"/>
                        </a:lnSpc>
                        <a:spcAft>
                          <a:spcPts val="0"/>
                        </a:spcAft>
                        <a:buFont typeface="Arial" panose="020B0604020202020204" pitchFamily="34" charset="0"/>
                        <a:buChar char="•"/>
                      </a:pPr>
                      <a:r>
                        <a:rPr lang="es-ES" sz="1400" dirty="0">
                          <a:solidFill>
                            <a:srgbClr val="000000"/>
                          </a:solidFill>
                          <a:effectLst/>
                        </a:rPr>
                        <a:t>Determinar actividades que promueven la interdisciplinariedad</a:t>
                      </a:r>
                    </a:p>
                    <a:p>
                      <a:pPr marL="285750" indent="-285750">
                        <a:lnSpc>
                          <a:spcPct val="115000"/>
                        </a:lnSpc>
                        <a:spcAft>
                          <a:spcPts val="0"/>
                        </a:spcAft>
                        <a:buFont typeface="Arial" panose="020B0604020202020204" pitchFamily="34" charset="0"/>
                        <a:buChar char="•"/>
                      </a:pPr>
                      <a:r>
                        <a:rPr lang="es-ES" sz="1400" dirty="0">
                          <a:solidFill>
                            <a:srgbClr val="000000"/>
                          </a:solidFill>
                          <a:effectLst/>
                        </a:rPr>
                        <a:t>Planeación</a:t>
                      </a:r>
                      <a:r>
                        <a:rPr lang="es-ES" sz="1400" baseline="0" dirty="0">
                          <a:solidFill>
                            <a:srgbClr val="000000"/>
                          </a:solidFill>
                          <a:effectLst/>
                        </a:rPr>
                        <a:t> /cronograma de actividades</a:t>
                      </a:r>
                    </a:p>
                    <a:p>
                      <a:pPr marL="285750" indent="-285750">
                        <a:lnSpc>
                          <a:spcPct val="115000"/>
                        </a:lnSpc>
                        <a:spcAft>
                          <a:spcPts val="0"/>
                        </a:spcAft>
                        <a:buFont typeface="Arial" panose="020B0604020202020204" pitchFamily="34" charset="0"/>
                        <a:buChar char="•"/>
                      </a:pPr>
                      <a:r>
                        <a:rPr lang="es-ES" sz="1400" baseline="0" dirty="0">
                          <a:solidFill>
                            <a:srgbClr val="000000"/>
                          </a:solidFill>
                          <a:effectLst/>
                        </a:rPr>
                        <a:t>Explicar las tareas a realizar</a:t>
                      </a:r>
                    </a:p>
                    <a:p>
                      <a:pPr marL="285750" indent="-285750">
                        <a:lnSpc>
                          <a:spcPct val="115000"/>
                        </a:lnSpc>
                        <a:spcAft>
                          <a:spcPts val="0"/>
                        </a:spcAft>
                        <a:buFont typeface="Arial" panose="020B0604020202020204" pitchFamily="34" charset="0"/>
                        <a:buChar char="•"/>
                      </a:pPr>
                      <a:r>
                        <a:rPr lang="es-ES" sz="1400" baseline="0" dirty="0">
                          <a:solidFill>
                            <a:srgbClr val="000000"/>
                          </a:solidFill>
                          <a:effectLst/>
                        </a:rPr>
                        <a:t>Revisar objetivo</a:t>
                      </a:r>
                    </a:p>
                    <a:p>
                      <a:pPr marL="285750" indent="-285750">
                        <a:lnSpc>
                          <a:spcPct val="115000"/>
                        </a:lnSpc>
                        <a:spcAft>
                          <a:spcPts val="0"/>
                        </a:spcAft>
                        <a:buFont typeface="Arial" panose="020B0604020202020204" pitchFamily="34" charset="0"/>
                        <a:buChar char="•"/>
                      </a:pPr>
                      <a:r>
                        <a:rPr lang="es-ES" sz="1400" baseline="0" dirty="0">
                          <a:solidFill>
                            <a:srgbClr val="000000"/>
                          </a:solidFill>
                          <a:effectLst/>
                        </a:rPr>
                        <a:t>Monitorear avances</a:t>
                      </a:r>
                    </a:p>
                    <a:p>
                      <a:pPr marL="285750" indent="-285750">
                        <a:lnSpc>
                          <a:spcPct val="115000"/>
                        </a:lnSpc>
                        <a:spcAft>
                          <a:spcPts val="0"/>
                        </a:spcAft>
                        <a:buFont typeface="Arial" panose="020B0604020202020204" pitchFamily="34" charset="0"/>
                        <a:buChar char="•"/>
                      </a:pPr>
                      <a:r>
                        <a:rPr lang="es-ES" sz="1400" baseline="0" dirty="0">
                          <a:solidFill>
                            <a:srgbClr val="000000"/>
                          </a:solidFill>
                          <a:effectLst/>
                        </a:rPr>
                        <a:t>Evaluar aprendizaje adquirido</a:t>
                      </a:r>
                      <a:endParaRPr lang="es-MX" sz="1400" dirty="0">
                        <a:solidFill>
                          <a:srgbClr val="000000"/>
                        </a:solidFill>
                        <a:effectLst/>
                        <a:latin typeface="+mn-lt"/>
                        <a:ea typeface="Arial" panose="020B0604020202020204" pitchFamily="34" charset="0"/>
                      </a:endParaRPr>
                    </a:p>
                  </a:txBody>
                  <a:tcPr marL="28396" marR="28396" marT="28396" marB="28396"/>
                </a:tc>
                <a:extLst>
                  <a:ext uri="{0D108BD9-81ED-4DB2-BD59-A6C34878D82A}">
                    <a16:rowId xmlns:a16="http://schemas.microsoft.com/office/drawing/2014/main" val="258625641"/>
                  </a:ext>
                </a:extLst>
              </a:tr>
              <a:tr h="2020734">
                <a:tc>
                  <a:txBody>
                    <a:bodyPr/>
                    <a:lstStyle/>
                    <a:p>
                      <a:pPr>
                        <a:lnSpc>
                          <a:spcPct val="115000"/>
                        </a:lnSpc>
                        <a:spcAft>
                          <a:spcPts val="0"/>
                        </a:spcAft>
                      </a:pPr>
                      <a:r>
                        <a:rPr lang="es-ES" sz="1400" dirty="0">
                          <a:solidFill>
                            <a:srgbClr val="000000"/>
                          </a:solidFill>
                          <a:effectLst/>
                        </a:rPr>
                        <a:t>5. ¿De qué</a:t>
                      </a:r>
                      <a:endParaRPr lang="es-MX" sz="1400" dirty="0">
                        <a:solidFill>
                          <a:srgbClr val="000000"/>
                        </a:solidFill>
                        <a:effectLst/>
                      </a:endParaRPr>
                    </a:p>
                    <a:p>
                      <a:pPr>
                        <a:lnSpc>
                          <a:spcPct val="115000"/>
                        </a:lnSpc>
                        <a:spcAft>
                          <a:spcPts val="0"/>
                        </a:spcAft>
                      </a:pPr>
                      <a:r>
                        <a:rPr lang="es-ES" sz="1400" dirty="0">
                          <a:solidFill>
                            <a:srgbClr val="000000"/>
                          </a:solidFill>
                          <a:effectLst/>
                        </a:rPr>
                        <a:t>    manera</a:t>
                      </a:r>
                      <a:endParaRPr lang="es-MX" sz="1400" dirty="0">
                        <a:solidFill>
                          <a:srgbClr val="000000"/>
                        </a:solidFill>
                        <a:effectLst/>
                      </a:endParaRPr>
                    </a:p>
                    <a:p>
                      <a:pPr>
                        <a:lnSpc>
                          <a:spcPct val="115000"/>
                        </a:lnSpc>
                        <a:spcAft>
                          <a:spcPts val="0"/>
                        </a:spcAft>
                      </a:pPr>
                      <a:r>
                        <a:rPr lang="es-ES" sz="1400" dirty="0">
                          <a:solidFill>
                            <a:srgbClr val="000000"/>
                          </a:solidFill>
                          <a:effectLst/>
                        </a:rPr>
                        <a:t>    se  vinculan  el</a:t>
                      </a:r>
                      <a:endParaRPr lang="es-MX" sz="1400" dirty="0">
                        <a:solidFill>
                          <a:srgbClr val="000000"/>
                        </a:solidFill>
                        <a:effectLst/>
                      </a:endParaRPr>
                    </a:p>
                    <a:p>
                      <a:pPr>
                        <a:lnSpc>
                          <a:spcPct val="115000"/>
                        </a:lnSpc>
                        <a:spcAft>
                          <a:spcPts val="0"/>
                        </a:spcAft>
                      </a:pPr>
                      <a:r>
                        <a:rPr lang="es-ES" sz="1400" dirty="0">
                          <a:solidFill>
                            <a:srgbClr val="000000"/>
                          </a:solidFill>
                          <a:effectLst/>
                        </a:rPr>
                        <a:t>    trabajo</a:t>
                      </a:r>
                      <a:endParaRPr lang="es-MX" sz="1400" dirty="0">
                        <a:solidFill>
                          <a:srgbClr val="000000"/>
                        </a:solidFill>
                        <a:effectLst/>
                      </a:endParaRPr>
                    </a:p>
                    <a:p>
                      <a:pPr>
                        <a:lnSpc>
                          <a:spcPct val="115000"/>
                        </a:lnSpc>
                        <a:spcAft>
                          <a:spcPts val="0"/>
                        </a:spcAft>
                      </a:pPr>
                      <a:r>
                        <a:rPr lang="es-ES" sz="1400" dirty="0">
                          <a:solidFill>
                            <a:srgbClr val="000000"/>
                          </a:solidFill>
                          <a:effectLst/>
                        </a:rPr>
                        <a:t>    interdisciplinario, </a:t>
                      </a:r>
                      <a:endParaRPr lang="es-MX" sz="1400" dirty="0">
                        <a:solidFill>
                          <a:srgbClr val="000000"/>
                        </a:solidFill>
                        <a:effectLst/>
                      </a:endParaRPr>
                    </a:p>
                    <a:p>
                      <a:pPr>
                        <a:lnSpc>
                          <a:spcPct val="115000"/>
                        </a:lnSpc>
                        <a:spcAft>
                          <a:spcPts val="0"/>
                        </a:spcAft>
                      </a:pPr>
                      <a:r>
                        <a:rPr lang="es-ES" sz="1400" dirty="0">
                          <a:solidFill>
                            <a:srgbClr val="000000"/>
                          </a:solidFill>
                          <a:effectLst/>
                        </a:rPr>
                        <a:t>    y el aprendizaje</a:t>
                      </a:r>
                      <a:endParaRPr lang="es-MX" sz="1400" dirty="0">
                        <a:solidFill>
                          <a:srgbClr val="000000"/>
                        </a:solidFill>
                        <a:effectLst/>
                      </a:endParaRPr>
                    </a:p>
                    <a:p>
                      <a:pPr>
                        <a:lnSpc>
                          <a:spcPct val="115000"/>
                        </a:lnSpc>
                        <a:spcAft>
                          <a:spcPts val="0"/>
                        </a:spcAft>
                      </a:pPr>
                      <a:r>
                        <a:rPr lang="es-ES" sz="1400" dirty="0">
                          <a:solidFill>
                            <a:srgbClr val="000000"/>
                          </a:solidFill>
                          <a:effectLst/>
                        </a:rPr>
                        <a:t>    cooperativo?</a:t>
                      </a:r>
                      <a:endParaRPr lang="es-MX" sz="1400" dirty="0">
                        <a:solidFill>
                          <a:srgbClr val="000000"/>
                        </a:solidFill>
                        <a:effectLst/>
                        <a:latin typeface="+mn-lt"/>
                        <a:ea typeface="Arial" panose="020B0604020202020204" pitchFamily="34" charset="0"/>
                      </a:endParaRPr>
                    </a:p>
                  </a:txBody>
                  <a:tcPr marL="28396" marR="28396" marT="28396" marB="28396" anchor="ctr"/>
                </a:tc>
                <a:tc>
                  <a:txBody>
                    <a:bodyPr/>
                    <a:lstStyle/>
                    <a:p>
                      <a:pPr>
                        <a:lnSpc>
                          <a:spcPct val="115000"/>
                        </a:lnSpc>
                        <a:spcAft>
                          <a:spcPts val="0"/>
                        </a:spcAft>
                      </a:pPr>
                      <a:r>
                        <a:rPr lang="es-ES" sz="1400" dirty="0">
                          <a:solidFill>
                            <a:srgbClr val="000000"/>
                          </a:solidFill>
                          <a:effectLst/>
                        </a:rPr>
                        <a:t> Un</a:t>
                      </a:r>
                      <a:r>
                        <a:rPr lang="es-ES" sz="1400" baseline="0" dirty="0">
                          <a:solidFill>
                            <a:srgbClr val="000000"/>
                          </a:solidFill>
                          <a:effectLst/>
                        </a:rPr>
                        <a:t> trabajo interdisciplinario como es el caso de este proyecto, se debe realizar con la cooperación de varias disciplinas, es decir, integrando los conocimientos  para lograr un mismo objetivo, con lo cual el alumno experimenta un aprendizaje cooperativo.</a:t>
                      </a:r>
                      <a:endParaRPr lang="es-MX" sz="1400" dirty="0">
                        <a:solidFill>
                          <a:srgbClr val="000000"/>
                        </a:solidFill>
                        <a:effectLst/>
                        <a:latin typeface="+mn-lt"/>
                        <a:ea typeface="Arial" panose="020B0604020202020204" pitchFamily="34" charset="0"/>
                      </a:endParaRPr>
                    </a:p>
                  </a:txBody>
                  <a:tcPr marL="28396" marR="28396" marT="28396" marB="28396"/>
                </a:tc>
                <a:extLst>
                  <a:ext uri="{0D108BD9-81ED-4DB2-BD59-A6C34878D82A}">
                    <a16:rowId xmlns:a16="http://schemas.microsoft.com/office/drawing/2014/main" val="1529343400"/>
                  </a:ext>
                </a:extLst>
              </a:tr>
            </a:tbl>
          </a:graphicData>
        </a:graphic>
      </p:graphicFrame>
      <p:pic>
        <p:nvPicPr>
          <p:cNvPr id="11" name="Imagen 10">
            <a:extLst>
              <a:ext uri="{FF2B5EF4-FFF2-40B4-BE49-F238E27FC236}">
                <a16:creationId xmlns:a16="http://schemas.microsoft.com/office/drawing/2014/main" id="{2F4A95C7-D475-4D49-8424-B1C57D230B33}"/>
              </a:ext>
            </a:extLst>
          </p:cNvPr>
          <p:cNvPicPr>
            <a:picLocks noChangeAspect="1"/>
          </p:cNvPicPr>
          <p:nvPr/>
        </p:nvPicPr>
        <p:blipFill>
          <a:blip r:embed="rId3"/>
          <a:stretch>
            <a:fillRect/>
          </a:stretch>
        </p:blipFill>
        <p:spPr>
          <a:xfrm>
            <a:off x="9979152" y="0"/>
            <a:ext cx="2212848" cy="6858000"/>
          </a:xfrm>
          <a:prstGeom prst="rect">
            <a:avLst/>
          </a:prstGeom>
        </p:spPr>
      </p:pic>
    </p:spTree>
    <p:extLst>
      <p:ext uri="{BB962C8B-B14F-4D97-AF65-F5344CB8AC3E}">
        <p14:creationId xmlns:p14="http://schemas.microsoft.com/office/powerpoint/2010/main" val="3864288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Marcador de posición de imagen 17">
            <a:extLst>
              <a:ext uri="{FF2B5EF4-FFF2-40B4-BE49-F238E27FC236}">
                <a16:creationId xmlns:a16="http://schemas.microsoft.com/office/drawing/2014/main" id="{2411CA0B-8E20-7C48-9074-8D57423981D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7908" r="37908"/>
          <a:stretch>
            <a:fillRect/>
          </a:stretch>
        </p:blipFill>
        <p:spPr>
          <a:xfrm>
            <a:off x="9980476" y="-54591"/>
            <a:ext cx="2211524" cy="6858000"/>
          </a:xfrm>
        </p:spPr>
      </p:pic>
      <p:pic>
        <p:nvPicPr>
          <p:cNvPr id="2" name="Imagen 1">
            <a:extLst>
              <a:ext uri="{FF2B5EF4-FFF2-40B4-BE49-F238E27FC236}">
                <a16:creationId xmlns:a16="http://schemas.microsoft.com/office/drawing/2014/main" id="{B9D575F4-7C41-48A9-BB8A-612F054CA9FE}"/>
              </a:ext>
            </a:extLst>
          </p:cNvPr>
          <p:cNvPicPr>
            <a:picLocks noChangeAspect="1"/>
          </p:cNvPicPr>
          <p:nvPr/>
        </p:nvPicPr>
        <p:blipFill>
          <a:blip r:embed="rId4">
            <a:extLst>
              <a:ext uri="{BEBA8EAE-BF5A-486C-A8C5-ECC9F3942E4B}">
                <a14:imgProps xmlns:a14="http://schemas.microsoft.com/office/drawing/2010/main">
                  <a14:imgLayer r:embed="rId5">
                    <a14:imgEffect>
                      <a14:artisticWatercolorSponge/>
                    </a14:imgEffect>
                  </a14:imgLayer>
                </a14:imgProps>
              </a:ext>
            </a:extLst>
          </a:blip>
          <a:stretch>
            <a:fillRect/>
          </a:stretch>
        </p:blipFill>
        <p:spPr>
          <a:xfrm>
            <a:off x="0" y="0"/>
            <a:ext cx="2042337" cy="1987468"/>
          </a:xfrm>
          <a:prstGeom prst="rect">
            <a:avLst/>
          </a:prstGeom>
        </p:spPr>
      </p:pic>
      <p:pic>
        <p:nvPicPr>
          <p:cNvPr id="5" name="Picture 2" descr="Resultado de imagen para conexiones">
            <a:extLst>
              <a:ext uri="{FF2B5EF4-FFF2-40B4-BE49-F238E27FC236}">
                <a16:creationId xmlns:a16="http://schemas.microsoft.com/office/drawing/2014/main" id="{849E8CE9-EB90-4753-BC18-9ADACA2BFEF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4118" b="2424"/>
          <a:stretch/>
        </p:blipFill>
        <p:spPr bwMode="auto">
          <a:xfrm>
            <a:off x="6613695" y="63690"/>
            <a:ext cx="3351003" cy="873640"/>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488FCE06-04D3-45F7-9762-DB2AEFA46B84}"/>
              </a:ext>
            </a:extLst>
          </p:cNvPr>
          <p:cNvSpPr txBox="1"/>
          <p:nvPr/>
        </p:nvSpPr>
        <p:spPr>
          <a:xfrm>
            <a:off x="6629473" y="1152938"/>
            <a:ext cx="2991605" cy="400110"/>
          </a:xfrm>
          <a:prstGeom prst="rect">
            <a:avLst/>
          </a:prstGeom>
          <a:noFill/>
        </p:spPr>
        <p:txBody>
          <a:bodyPr wrap="square" rtlCol="0">
            <a:spAutoFit/>
          </a:bodyPr>
          <a:lstStyle/>
          <a:p>
            <a:r>
              <a:rPr lang="es-MX" sz="2000" b="1" dirty="0"/>
              <a:t>Producto 3 Fotografías</a:t>
            </a:r>
          </a:p>
        </p:txBody>
      </p:sp>
      <p:sp>
        <p:nvSpPr>
          <p:cNvPr id="7" name="CuadroTexto 6">
            <a:extLst>
              <a:ext uri="{FF2B5EF4-FFF2-40B4-BE49-F238E27FC236}">
                <a16:creationId xmlns:a16="http://schemas.microsoft.com/office/drawing/2014/main" id="{D1BDF362-22FD-4AF6-8A7B-583206AFB194}"/>
              </a:ext>
            </a:extLst>
          </p:cNvPr>
          <p:cNvSpPr txBox="1"/>
          <p:nvPr/>
        </p:nvSpPr>
        <p:spPr>
          <a:xfrm>
            <a:off x="410818" y="1932873"/>
            <a:ext cx="1835387" cy="400110"/>
          </a:xfrm>
          <a:prstGeom prst="rect">
            <a:avLst/>
          </a:prstGeom>
          <a:noFill/>
        </p:spPr>
        <p:txBody>
          <a:bodyPr wrap="square" rtlCol="0">
            <a:spAutoFit/>
          </a:bodyPr>
          <a:lstStyle/>
          <a:p>
            <a:r>
              <a:rPr lang="es-MX" sz="2000" b="1" i="1" dirty="0"/>
              <a:t>Apartado 5a</a:t>
            </a:r>
          </a:p>
        </p:txBody>
      </p:sp>
      <p:pic>
        <p:nvPicPr>
          <p:cNvPr id="13" name="Imagen 12">
            <a:extLst>
              <a:ext uri="{FF2B5EF4-FFF2-40B4-BE49-F238E27FC236}">
                <a16:creationId xmlns:a16="http://schemas.microsoft.com/office/drawing/2014/main" id="{3B72D42F-D774-4BDB-9152-CBAE2CD01ED3}"/>
              </a:ext>
            </a:extLst>
          </p:cNvPr>
          <p:cNvPicPr>
            <a:picLocks noChangeAspect="1"/>
          </p:cNvPicPr>
          <p:nvPr/>
        </p:nvPicPr>
        <p:blipFill>
          <a:blip r:embed="rId7"/>
          <a:stretch>
            <a:fillRect/>
          </a:stretch>
        </p:blipFill>
        <p:spPr>
          <a:xfrm>
            <a:off x="410818" y="2587988"/>
            <a:ext cx="3604591" cy="3604591"/>
          </a:xfrm>
          <a:prstGeom prst="rect">
            <a:avLst/>
          </a:prstGeom>
        </p:spPr>
      </p:pic>
      <p:pic>
        <p:nvPicPr>
          <p:cNvPr id="14" name="Imagen 13">
            <a:extLst>
              <a:ext uri="{FF2B5EF4-FFF2-40B4-BE49-F238E27FC236}">
                <a16:creationId xmlns:a16="http://schemas.microsoft.com/office/drawing/2014/main" id="{E3435F78-597A-47EC-A424-0527FD140962}"/>
              </a:ext>
            </a:extLst>
          </p:cNvPr>
          <p:cNvPicPr>
            <a:picLocks noChangeAspect="1"/>
          </p:cNvPicPr>
          <p:nvPr/>
        </p:nvPicPr>
        <p:blipFill>
          <a:blip r:embed="rId8"/>
          <a:stretch>
            <a:fillRect/>
          </a:stretch>
        </p:blipFill>
        <p:spPr>
          <a:xfrm>
            <a:off x="5446643" y="1553048"/>
            <a:ext cx="4013788" cy="4013788"/>
          </a:xfrm>
          <a:prstGeom prst="rect">
            <a:avLst/>
          </a:prstGeom>
        </p:spPr>
      </p:pic>
    </p:spTree>
    <p:extLst>
      <p:ext uri="{BB962C8B-B14F-4D97-AF65-F5344CB8AC3E}">
        <p14:creationId xmlns:p14="http://schemas.microsoft.com/office/powerpoint/2010/main" val="2632237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Marcador de posición de imagen 17">
            <a:extLst>
              <a:ext uri="{FF2B5EF4-FFF2-40B4-BE49-F238E27FC236}">
                <a16:creationId xmlns:a16="http://schemas.microsoft.com/office/drawing/2014/main" id="{2411CA0B-8E20-7C48-9074-8D57423981D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7908" r="37908"/>
          <a:stretch>
            <a:fillRect/>
          </a:stretch>
        </p:blipFill>
        <p:spPr/>
      </p:pic>
      <p:pic>
        <p:nvPicPr>
          <p:cNvPr id="2" name="Imagen 1">
            <a:extLst>
              <a:ext uri="{FF2B5EF4-FFF2-40B4-BE49-F238E27FC236}">
                <a16:creationId xmlns:a16="http://schemas.microsoft.com/office/drawing/2014/main" id="{B9D575F4-7C41-48A9-BB8A-612F054CA9FE}"/>
              </a:ext>
            </a:extLst>
          </p:cNvPr>
          <p:cNvPicPr>
            <a:picLocks noChangeAspect="1"/>
          </p:cNvPicPr>
          <p:nvPr/>
        </p:nvPicPr>
        <p:blipFill>
          <a:blip r:embed="rId4">
            <a:extLst>
              <a:ext uri="{BEBA8EAE-BF5A-486C-A8C5-ECC9F3942E4B}">
                <a14:imgProps xmlns:a14="http://schemas.microsoft.com/office/drawing/2010/main">
                  <a14:imgLayer r:embed="rId5">
                    <a14:imgEffect>
                      <a14:artisticWatercolorSponge/>
                    </a14:imgEffect>
                  </a14:imgLayer>
                </a14:imgProps>
              </a:ext>
            </a:extLst>
          </a:blip>
          <a:stretch>
            <a:fillRect/>
          </a:stretch>
        </p:blipFill>
        <p:spPr>
          <a:xfrm>
            <a:off x="0" y="0"/>
            <a:ext cx="2042337" cy="1987468"/>
          </a:xfrm>
          <a:prstGeom prst="rect">
            <a:avLst/>
          </a:prstGeom>
        </p:spPr>
      </p:pic>
      <p:pic>
        <p:nvPicPr>
          <p:cNvPr id="5" name="Picture 2" descr="Resultado de imagen para conexiones">
            <a:extLst>
              <a:ext uri="{FF2B5EF4-FFF2-40B4-BE49-F238E27FC236}">
                <a16:creationId xmlns:a16="http://schemas.microsoft.com/office/drawing/2014/main" id="{849E8CE9-EB90-4753-BC18-9ADACA2BFEF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4118" b="2424"/>
          <a:stretch/>
        </p:blipFill>
        <p:spPr bwMode="auto">
          <a:xfrm>
            <a:off x="6613695" y="63690"/>
            <a:ext cx="3351003" cy="873640"/>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488FCE06-04D3-45F7-9762-DB2AEFA46B84}"/>
              </a:ext>
            </a:extLst>
          </p:cNvPr>
          <p:cNvSpPr txBox="1"/>
          <p:nvPr/>
        </p:nvSpPr>
        <p:spPr>
          <a:xfrm>
            <a:off x="2598048" y="351289"/>
            <a:ext cx="2991605" cy="400110"/>
          </a:xfrm>
          <a:prstGeom prst="rect">
            <a:avLst/>
          </a:prstGeom>
          <a:noFill/>
        </p:spPr>
        <p:txBody>
          <a:bodyPr wrap="square" rtlCol="0">
            <a:spAutoFit/>
          </a:bodyPr>
          <a:lstStyle/>
          <a:p>
            <a:r>
              <a:rPr lang="es-MX" sz="2000" b="1" dirty="0"/>
              <a:t>Producto 3 Fotografías</a:t>
            </a:r>
          </a:p>
        </p:txBody>
      </p:sp>
      <p:sp>
        <p:nvSpPr>
          <p:cNvPr id="7" name="CuadroTexto 6">
            <a:extLst>
              <a:ext uri="{FF2B5EF4-FFF2-40B4-BE49-F238E27FC236}">
                <a16:creationId xmlns:a16="http://schemas.microsoft.com/office/drawing/2014/main" id="{D1BDF362-22FD-4AF6-8A7B-583206AFB194}"/>
              </a:ext>
            </a:extLst>
          </p:cNvPr>
          <p:cNvSpPr txBox="1"/>
          <p:nvPr/>
        </p:nvSpPr>
        <p:spPr>
          <a:xfrm>
            <a:off x="2598048" y="629627"/>
            <a:ext cx="1835387" cy="400110"/>
          </a:xfrm>
          <a:prstGeom prst="rect">
            <a:avLst/>
          </a:prstGeom>
          <a:noFill/>
        </p:spPr>
        <p:txBody>
          <a:bodyPr wrap="square" rtlCol="0">
            <a:spAutoFit/>
          </a:bodyPr>
          <a:lstStyle/>
          <a:p>
            <a:r>
              <a:rPr lang="es-MX" sz="2000" b="1" i="1" dirty="0"/>
              <a:t>Apartado 5A</a:t>
            </a:r>
          </a:p>
        </p:txBody>
      </p:sp>
      <p:pic>
        <p:nvPicPr>
          <p:cNvPr id="15" name="Imagen 14">
            <a:extLst>
              <a:ext uri="{FF2B5EF4-FFF2-40B4-BE49-F238E27FC236}">
                <a16:creationId xmlns:a16="http://schemas.microsoft.com/office/drawing/2014/main" id="{AA9E7B2E-F6DC-4F2C-9814-2594A818C102}"/>
              </a:ext>
            </a:extLst>
          </p:cNvPr>
          <p:cNvPicPr>
            <a:picLocks noChangeAspect="1"/>
          </p:cNvPicPr>
          <p:nvPr/>
        </p:nvPicPr>
        <p:blipFill>
          <a:blip r:embed="rId7"/>
          <a:stretch>
            <a:fillRect/>
          </a:stretch>
        </p:blipFill>
        <p:spPr>
          <a:xfrm>
            <a:off x="262583" y="1709531"/>
            <a:ext cx="4768374" cy="476837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6" name="Imagen 15">
            <a:extLst>
              <a:ext uri="{FF2B5EF4-FFF2-40B4-BE49-F238E27FC236}">
                <a16:creationId xmlns:a16="http://schemas.microsoft.com/office/drawing/2014/main" id="{6F8CDCA9-E37B-474A-A191-14ED24564838}"/>
              </a:ext>
            </a:extLst>
          </p:cNvPr>
          <p:cNvPicPr>
            <a:picLocks noChangeAspect="1"/>
          </p:cNvPicPr>
          <p:nvPr/>
        </p:nvPicPr>
        <p:blipFill>
          <a:blip r:embed="rId8"/>
          <a:stretch>
            <a:fillRect/>
          </a:stretch>
        </p:blipFill>
        <p:spPr>
          <a:xfrm>
            <a:off x="5454022" y="1595925"/>
            <a:ext cx="4510676" cy="451067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919227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7CA42D59-EAD6-4F95-84F1-32A30F057856}"/>
              </a:ext>
            </a:extLst>
          </p:cNvPr>
          <p:cNvSpPr>
            <a:spLocks noGrp="1"/>
          </p:cNvSpPr>
          <p:nvPr>
            <p:ph type="body" sz="quarter" idx="32"/>
          </p:nvPr>
        </p:nvSpPr>
        <p:spPr>
          <a:xfrm>
            <a:off x="470647" y="331304"/>
            <a:ext cx="1490676" cy="432000"/>
          </a:xfrm>
        </p:spPr>
        <p:txBody>
          <a:bodyPr rtlCol="0"/>
          <a:lstStyle/>
          <a:p>
            <a:pPr rtl="0"/>
            <a:r>
              <a:rPr lang="es-ES" dirty="0"/>
              <a:t>APARTADO 5 B</a:t>
            </a:r>
          </a:p>
        </p:txBody>
      </p:sp>
      <p:sp>
        <p:nvSpPr>
          <p:cNvPr id="8" name="Marcador de número de diapositiva 7">
            <a:extLst>
              <a:ext uri="{FF2B5EF4-FFF2-40B4-BE49-F238E27FC236}">
                <a16:creationId xmlns:a16="http://schemas.microsoft.com/office/drawing/2014/main" id="{E6AC9832-FB01-464A-9824-61887B77997E}"/>
              </a:ext>
            </a:extLst>
          </p:cNvPr>
          <p:cNvSpPr>
            <a:spLocks noGrp="1"/>
          </p:cNvSpPr>
          <p:nvPr>
            <p:ph type="sldNum" sz="quarter" idx="33"/>
          </p:nvPr>
        </p:nvSpPr>
        <p:spPr>
          <a:xfrm>
            <a:off x="11447502" y="6401750"/>
            <a:ext cx="278418" cy="274324"/>
          </a:xfrm>
        </p:spPr>
        <p:txBody>
          <a:bodyPr rtlCol="0"/>
          <a:lstStyle/>
          <a:p>
            <a:pPr rtl="0"/>
            <a:endParaRPr lang="es-ES" dirty="0"/>
          </a:p>
        </p:txBody>
      </p:sp>
      <p:sp>
        <p:nvSpPr>
          <p:cNvPr id="2" name="CuadroTexto 1">
            <a:extLst>
              <a:ext uri="{FF2B5EF4-FFF2-40B4-BE49-F238E27FC236}">
                <a16:creationId xmlns:a16="http://schemas.microsoft.com/office/drawing/2014/main" id="{A907F88C-853E-4118-B031-4EAFF5267893}"/>
              </a:ext>
            </a:extLst>
          </p:cNvPr>
          <p:cNvSpPr txBox="1"/>
          <p:nvPr/>
        </p:nvSpPr>
        <p:spPr>
          <a:xfrm>
            <a:off x="3008243" y="331304"/>
            <a:ext cx="3087757" cy="369332"/>
          </a:xfrm>
          <a:prstGeom prst="rect">
            <a:avLst/>
          </a:prstGeom>
          <a:noFill/>
        </p:spPr>
        <p:txBody>
          <a:bodyPr wrap="square" rtlCol="0">
            <a:spAutoFit/>
          </a:bodyPr>
          <a:lstStyle/>
          <a:p>
            <a:r>
              <a:rPr lang="es-MX" dirty="0"/>
              <a:t>Organizador gráfico</a:t>
            </a:r>
          </a:p>
        </p:txBody>
      </p:sp>
      <p:pic>
        <p:nvPicPr>
          <p:cNvPr id="4" name="Imagen 3">
            <a:extLst>
              <a:ext uri="{FF2B5EF4-FFF2-40B4-BE49-F238E27FC236}">
                <a16:creationId xmlns:a16="http://schemas.microsoft.com/office/drawing/2014/main" id="{D33A91CC-BEA9-4926-A68A-0D0DBA9C3D3F}"/>
              </a:ext>
            </a:extLst>
          </p:cNvPr>
          <p:cNvPicPr>
            <a:picLocks noChangeAspect="1"/>
          </p:cNvPicPr>
          <p:nvPr/>
        </p:nvPicPr>
        <p:blipFill>
          <a:blip r:embed="rId3"/>
          <a:stretch>
            <a:fillRect/>
          </a:stretch>
        </p:blipFill>
        <p:spPr>
          <a:xfrm>
            <a:off x="0" y="887332"/>
            <a:ext cx="9978960" cy="5426293"/>
          </a:xfrm>
          <a:prstGeom prst="rect">
            <a:avLst/>
          </a:prstGeom>
        </p:spPr>
      </p:pic>
      <p:pic>
        <p:nvPicPr>
          <p:cNvPr id="6" name="Imagen 5">
            <a:extLst>
              <a:ext uri="{FF2B5EF4-FFF2-40B4-BE49-F238E27FC236}">
                <a16:creationId xmlns:a16="http://schemas.microsoft.com/office/drawing/2014/main" id="{53642763-259E-42BA-BEA9-A372E72ED39C}"/>
              </a:ext>
            </a:extLst>
          </p:cNvPr>
          <p:cNvPicPr>
            <a:picLocks noChangeAspect="1"/>
          </p:cNvPicPr>
          <p:nvPr/>
        </p:nvPicPr>
        <p:blipFill>
          <a:blip r:embed="rId4"/>
          <a:stretch>
            <a:fillRect/>
          </a:stretch>
        </p:blipFill>
        <p:spPr>
          <a:xfrm>
            <a:off x="9978960" y="0"/>
            <a:ext cx="2213040" cy="6401750"/>
          </a:xfrm>
          <a:prstGeom prst="rect">
            <a:avLst/>
          </a:prstGeom>
        </p:spPr>
      </p:pic>
    </p:spTree>
    <p:extLst>
      <p:ext uri="{BB962C8B-B14F-4D97-AF65-F5344CB8AC3E}">
        <p14:creationId xmlns:p14="http://schemas.microsoft.com/office/powerpoint/2010/main" val="3957048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7CA42D59-EAD6-4F95-84F1-32A30F057856}"/>
              </a:ext>
            </a:extLst>
          </p:cNvPr>
          <p:cNvSpPr>
            <a:spLocks noGrp="1"/>
          </p:cNvSpPr>
          <p:nvPr>
            <p:ph type="body" sz="quarter" idx="32"/>
          </p:nvPr>
        </p:nvSpPr>
        <p:spPr>
          <a:xfrm>
            <a:off x="431800" y="1008000"/>
            <a:ext cx="9198000" cy="360000"/>
          </a:xfrm>
        </p:spPr>
        <p:txBody>
          <a:bodyPr vert="horz" lIns="0" tIns="0" rIns="0" bIns="0" rtlCol="0">
            <a:normAutofit/>
          </a:bodyPr>
          <a:lstStyle/>
          <a:p>
            <a:r>
              <a:rPr lang="es-ES" i="1" kern="1200">
                <a:latin typeface="+mn-lt"/>
                <a:ea typeface="+mn-ea"/>
                <a:cs typeface="+mn-cs"/>
              </a:rPr>
              <a:t>APARTADO 5 C</a:t>
            </a:r>
          </a:p>
        </p:txBody>
      </p:sp>
      <p:pic>
        <p:nvPicPr>
          <p:cNvPr id="12" name="Imagen 11">
            <a:extLst>
              <a:ext uri="{FF2B5EF4-FFF2-40B4-BE49-F238E27FC236}">
                <a16:creationId xmlns:a16="http://schemas.microsoft.com/office/drawing/2014/main" id="{97C4CA24-859E-4A28-8742-AAE5B5272FA8}"/>
              </a:ext>
            </a:extLst>
          </p:cNvPr>
          <p:cNvPicPr>
            <a:picLocks noChangeAspect="1"/>
          </p:cNvPicPr>
          <p:nvPr/>
        </p:nvPicPr>
        <p:blipFill rotWithShape="1">
          <a:blip r:embed="rId3">
            <a:alphaModFix amt="70000"/>
          </a:blip>
          <a:srcRect l="13538" r="14669" b="8202"/>
          <a:stretch/>
        </p:blipFill>
        <p:spPr>
          <a:xfrm>
            <a:off x="432000" y="2023668"/>
            <a:ext cx="3514358" cy="3826332"/>
          </a:xfrm>
          <a:prstGeom prst="rect">
            <a:avLst/>
          </a:prstGeom>
          <a:noFill/>
        </p:spPr>
      </p:pic>
      <p:sp>
        <p:nvSpPr>
          <p:cNvPr id="19" name="Text Placeholder 5">
            <a:extLst>
              <a:ext uri="{FF2B5EF4-FFF2-40B4-BE49-F238E27FC236}">
                <a16:creationId xmlns:a16="http://schemas.microsoft.com/office/drawing/2014/main" id="{223614AE-6B43-473F-866B-FF04657C83A6}"/>
              </a:ext>
            </a:extLst>
          </p:cNvPr>
          <p:cNvSpPr>
            <a:spLocks noGrp="1"/>
          </p:cNvSpPr>
          <p:nvPr>
            <p:ph type="body" sz="quarter" idx="13"/>
          </p:nvPr>
        </p:nvSpPr>
        <p:spPr>
          <a:xfrm>
            <a:off x="4760831" y="745358"/>
            <a:ext cx="4500000" cy="525283"/>
          </a:xfrm>
        </p:spPr>
        <p:txBody>
          <a:bodyPr/>
          <a:lstStyle/>
          <a:p>
            <a:r>
              <a:rPr lang="en-US" dirty="0"/>
              <a:t>JUSTIFICACIÓN</a:t>
            </a:r>
          </a:p>
        </p:txBody>
      </p:sp>
      <p:sp>
        <p:nvSpPr>
          <p:cNvPr id="11" name="CuadroTexto 10">
            <a:extLst>
              <a:ext uri="{FF2B5EF4-FFF2-40B4-BE49-F238E27FC236}">
                <a16:creationId xmlns:a16="http://schemas.microsoft.com/office/drawing/2014/main" id="{55009777-CD72-433C-8674-D74A432DDB51}"/>
              </a:ext>
            </a:extLst>
          </p:cNvPr>
          <p:cNvSpPr txBox="1"/>
          <p:nvPr/>
        </p:nvSpPr>
        <p:spPr>
          <a:xfrm>
            <a:off x="4475747" y="1368000"/>
            <a:ext cx="5454315" cy="5161137"/>
          </a:xfrm>
          <a:prstGeom prst="rect">
            <a:avLst/>
          </a:prstGeom>
        </p:spPr>
        <p:txBody>
          <a:bodyPr vert="horz" lIns="0" tIns="0" rIns="0" bIns="0" rtlCol="0">
            <a:normAutofit fontScale="92500" lnSpcReduction="10000"/>
          </a:bodyPr>
          <a:lstStyle/>
          <a:p>
            <a:pPr>
              <a:lnSpc>
                <a:spcPct val="90000"/>
              </a:lnSpc>
              <a:spcAft>
                <a:spcPts val="600"/>
              </a:spcAft>
            </a:pPr>
            <a:r>
              <a:rPr lang="es-ES" sz="2400" dirty="0"/>
              <a:t>	Desde el mes de marzo los estudiantes de todos los niveles educativos han estado confinados en sus hogares debido al COVID, pandemia que ha puesto a temblar al mundo entero, ya que la salud física y mental se han visto afectadas.</a:t>
            </a:r>
          </a:p>
          <a:p>
            <a:pPr>
              <a:lnSpc>
                <a:spcPct val="90000"/>
              </a:lnSpc>
              <a:spcAft>
                <a:spcPts val="600"/>
              </a:spcAft>
              <a:buFont typeface="Arial" panose="020B0604020202020204" pitchFamily="34" charset="0"/>
              <a:buChar char="•"/>
            </a:pPr>
            <a:endParaRPr lang="es-ES" sz="2400" dirty="0"/>
          </a:p>
          <a:p>
            <a:pPr>
              <a:lnSpc>
                <a:spcPct val="90000"/>
              </a:lnSpc>
              <a:spcAft>
                <a:spcPts val="600"/>
              </a:spcAft>
            </a:pPr>
            <a:r>
              <a:rPr lang="es-ES" sz="2400" dirty="0"/>
              <a:t>	El encierro que se ha tenido a partir del mes de marzo y que continúa hasta la fecha ha ocasionado que tanto niños, jóvenes y adultos vivan en constante estrés, ansiedad o caigan en depresión, pues han dejado de lado todas las actividades que realizaban fuera de casa, así como la convivencia social, la cual es muy importante para los adolescentes. El arte es una opción que permite que personas de todas las edades expresen sus emociones y alivien los estados de estrés, ansiedad y depresión.</a:t>
            </a:r>
          </a:p>
        </p:txBody>
      </p:sp>
    </p:spTree>
    <p:extLst>
      <p:ext uri="{BB962C8B-B14F-4D97-AF65-F5344CB8AC3E}">
        <p14:creationId xmlns:p14="http://schemas.microsoft.com/office/powerpoint/2010/main" val="1912809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51B639D-8ECA-4985-919A-1452DF4B3EF0}"/>
              </a:ext>
            </a:extLst>
          </p:cNvPr>
          <p:cNvPicPr>
            <a:picLocks noChangeAspect="1"/>
          </p:cNvPicPr>
          <p:nvPr/>
        </p:nvPicPr>
        <p:blipFill>
          <a:blip r:embed="rId3"/>
          <a:stretch>
            <a:fillRect/>
          </a:stretch>
        </p:blipFill>
        <p:spPr>
          <a:xfrm>
            <a:off x="9980476" y="-251349"/>
            <a:ext cx="2211524" cy="5767754"/>
          </a:xfrm>
          <a:prstGeom prst="rect">
            <a:avLst/>
          </a:prstGeom>
          <a:noFill/>
        </p:spPr>
      </p:pic>
      <p:sp>
        <p:nvSpPr>
          <p:cNvPr id="2" name="CuadroTexto 1">
            <a:extLst>
              <a:ext uri="{FF2B5EF4-FFF2-40B4-BE49-F238E27FC236}">
                <a16:creationId xmlns:a16="http://schemas.microsoft.com/office/drawing/2014/main" id="{A907F88C-853E-4118-B031-4EAFF5267893}"/>
              </a:ext>
            </a:extLst>
          </p:cNvPr>
          <p:cNvSpPr txBox="1"/>
          <p:nvPr/>
        </p:nvSpPr>
        <p:spPr>
          <a:xfrm>
            <a:off x="2027769" y="1098000"/>
            <a:ext cx="5184913" cy="432000"/>
          </a:xfrm>
          <a:prstGeom prst="rect">
            <a:avLst/>
          </a:prstGeom>
        </p:spPr>
        <p:txBody>
          <a:bodyPr vert="horz" lIns="0" tIns="0" rIns="0" bIns="0" rtlCol="0" anchor="ctr">
            <a:normAutofit/>
          </a:bodyPr>
          <a:lstStyle/>
          <a:p>
            <a:pPr algn="r">
              <a:lnSpc>
                <a:spcPct val="90000"/>
              </a:lnSpc>
              <a:spcBef>
                <a:spcPct val="0"/>
              </a:spcBef>
              <a:spcAft>
                <a:spcPts val="600"/>
              </a:spcAft>
            </a:pPr>
            <a:r>
              <a:rPr lang="es-ES" sz="3000" b="1" kern="1200" cap="all" spc="-150" baseline="0" dirty="0">
                <a:latin typeface="+mj-lt"/>
                <a:ea typeface="+mj-ea"/>
                <a:cs typeface="+mj-cs"/>
              </a:rPr>
              <a:t>OBJETIVO GENERAL</a:t>
            </a:r>
          </a:p>
        </p:txBody>
      </p:sp>
      <p:sp>
        <p:nvSpPr>
          <p:cNvPr id="3" name="Marcador de texto 2">
            <a:extLst>
              <a:ext uri="{FF2B5EF4-FFF2-40B4-BE49-F238E27FC236}">
                <a16:creationId xmlns:a16="http://schemas.microsoft.com/office/drawing/2014/main" id="{7CA42D59-EAD6-4F95-84F1-32A30F057856}"/>
              </a:ext>
            </a:extLst>
          </p:cNvPr>
          <p:cNvSpPr>
            <a:spLocks noGrp="1"/>
          </p:cNvSpPr>
          <p:nvPr>
            <p:ph type="body" sz="quarter" idx="32"/>
          </p:nvPr>
        </p:nvSpPr>
        <p:spPr>
          <a:xfrm>
            <a:off x="6913764" y="234000"/>
            <a:ext cx="2891374" cy="432000"/>
          </a:xfrm>
        </p:spPr>
        <p:txBody>
          <a:bodyPr vert="horz" lIns="0" tIns="0" rIns="0" bIns="0" rtlCol="0">
            <a:normAutofit/>
          </a:bodyPr>
          <a:lstStyle/>
          <a:p>
            <a:r>
              <a:rPr lang="es-ES" i="1" kern="1200" dirty="0">
                <a:latin typeface="+mn-lt"/>
                <a:ea typeface="+mn-ea"/>
                <a:cs typeface="+mn-cs"/>
              </a:rPr>
              <a:t>APARTADO  5D </a:t>
            </a:r>
          </a:p>
        </p:txBody>
      </p:sp>
      <p:sp>
        <p:nvSpPr>
          <p:cNvPr id="4" name="CuadroTexto 3">
            <a:extLst>
              <a:ext uri="{FF2B5EF4-FFF2-40B4-BE49-F238E27FC236}">
                <a16:creationId xmlns:a16="http://schemas.microsoft.com/office/drawing/2014/main" id="{DB02E228-A906-4F53-BD07-5EAC98D396FB}"/>
              </a:ext>
            </a:extLst>
          </p:cNvPr>
          <p:cNvSpPr txBox="1"/>
          <p:nvPr/>
        </p:nvSpPr>
        <p:spPr>
          <a:xfrm>
            <a:off x="801858" y="1962000"/>
            <a:ext cx="8827942" cy="4230000"/>
          </a:xfrm>
          <a:prstGeom prst="rect">
            <a:avLst/>
          </a:prstGeom>
          <a:solidFill>
            <a:schemeClr val="bg1"/>
          </a:solidFill>
        </p:spPr>
        <p:txBody>
          <a:bodyPr vert="horz" lIns="180000" tIns="252000" rIns="252000" bIns="0" rtlCol="0">
            <a:normAutofit fontScale="85000" lnSpcReduction="10000"/>
          </a:bodyPr>
          <a:lstStyle/>
          <a:p>
            <a:pPr>
              <a:lnSpc>
                <a:spcPct val="110000"/>
              </a:lnSpc>
              <a:spcAft>
                <a:spcPts val="600"/>
              </a:spcAft>
              <a:buFont typeface="Arial" panose="020B0604020202020204" pitchFamily="34" charset="0"/>
              <a:buChar char="•"/>
            </a:pPr>
            <a:r>
              <a:rPr lang="es-ES" sz="3200" dirty="0">
                <a:solidFill>
                  <a:schemeClr val="tx1">
                    <a:lumMod val="75000"/>
                    <a:lumOff val="25000"/>
                  </a:schemeClr>
                </a:solidFill>
              </a:rPr>
              <a:t>Este proyecto tiene como objetivo crear espacios disruptivos enfocados a la expresión de las emociones por medio del arte. Se trata de la creación de un espacio dentro de la seguridad del hogar en el cual los jóvenes puedan acudir cuando se sientan ansiosos, estresados o deprimidos.  Será un lugar especial en el que se podrá escuchar música, pintar, dibujar, escribir, esculpir, bailar, actuar, tocar un instrumento, cantar; cada estudiante decidirá la manera en la que diseñará su espacio libre de estrés.</a:t>
            </a:r>
          </a:p>
        </p:txBody>
      </p:sp>
    </p:spTree>
    <p:extLst>
      <p:ext uri="{BB962C8B-B14F-4D97-AF65-F5344CB8AC3E}">
        <p14:creationId xmlns:p14="http://schemas.microsoft.com/office/powerpoint/2010/main" val="1562281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7CA42D59-EAD6-4F95-84F1-32A30F057856}"/>
              </a:ext>
            </a:extLst>
          </p:cNvPr>
          <p:cNvSpPr>
            <a:spLocks noGrp="1"/>
          </p:cNvSpPr>
          <p:nvPr>
            <p:ph type="body" sz="quarter" idx="32"/>
          </p:nvPr>
        </p:nvSpPr>
        <p:spPr>
          <a:xfrm>
            <a:off x="10008615" y="36086"/>
            <a:ext cx="2117808" cy="432000"/>
          </a:xfrm>
        </p:spPr>
        <p:txBody>
          <a:bodyPr rtlCol="0"/>
          <a:lstStyle/>
          <a:p>
            <a:pPr rtl="0"/>
            <a:r>
              <a:rPr lang="es-ES" dirty="0"/>
              <a:t>APARTADO 5 D</a:t>
            </a:r>
          </a:p>
        </p:txBody>
      </p:sp>
      <p:sp>
        <p:nvSpPr>
          <p:cNvPr id="2" name="CuadroTexto 1">
            <a:extLst>
              <a:ext uri="{FF2B5EF4-FFF2-40B4-BE49-F238E27FC236}">
                <a16:creationId xmlns:a16="http://schemas.microsoft.com/office/drawing/2014/main" id="{A907F88C-853E-4118-B031-4EAFF5267893}"/>
              </a:ext>
            </a:extLst>
          </p:cNvPr>
          <p:cNvSpPr txBox="1"/>
          <p:nvPr/>
        </p:nvSpPr>
        <p:spPr>
          <a:xfrm>
            <a:off x="2160104" y="72807"/>
            <a:ext cx="6288952" cy="369332"/>
          </a:xfrm>
          <a:prstGeom prst="rect">
            <a:avLst/>
          </a:prstGeom>
          <a:noFill/>
        </p:spPr>
        <p:txBody>
          <a:bodyPr wrap="square" rtlCol="0">
            <a:spAutoFit/>
          </a:bodyPr>
          <a:lstStyle/>
          <a:p>
            <a:r>
              <a:rPr lang="es-MX" dirty="0"/>
              <a:t>PROPÓSITOS A ALCANZAR POR ASIGNATURA</a:t>
            </a:r>
          </a:p>
        </p:txBody>
      </p:sp>
      <p:graphicFrame>
        <p:nvGraphicFramePr>
          <p:cNvPr id="5" name="Tabla 4">
            <a:extLst>
              <a:ext uri="{FF2B5EF4-FFF2-40B4-BE49-F238E27FC236}">
                <a16:creationId xmlns:a16="http://schemas.microsoft.com/office/drawing/2014/main" id="{36CA6700-1979-44FD-94E7-F282D2C97512}"/>
              </a:ext>
            </a:extLst>
          </p:cNvPr>
          <p:cNvGraphicFramePr>
            <a:graphicFrameLocks noGrp="1"/>
          </p:cNvGraphicFramePr>
          <p:nvPr>
            <p:extLst>
              <p:ext uri="{D42A27DB-BD31-4B8C-83A1-F6EECF244321}">
                <p14:modId xmlns:p14="http://schemas.microsoft.com/office/powerpoint/2010/main" val="139852981"/>
              </p:ext>
            </p:extLst>
          </p:nvPr>
        </p:nvGraphicFramePr>
        <p:xfrm>
          <a:off x="228511" y="785203"/>
          <a:ext cx="9780104" cy="5787835"/>
        </p:xfrm>
        <a:graphic>
          <a:graphicData uri="http://schemas.openxmlformats.org/drawingml/2006/table">
            <a:tbl>
              <a:tblPr firstRow="1" firstCol="1" bandRow="1">
                <a:tableStyleId>{8799B23B-EC83-4686-B30A-512413B5E67A}</a:tableStyleId>
              </a:tblPr>
              <a:tblGrid>
                <a:gridCol w="1762164">
                  <a:extLst>
                    <a:ext uri="{9D8B030D-6E8A-4147-A177-3AD203B41FA5}">
                      <a16:colId xmlns:a16="http://schemas.microsoft.com/office/drawing/2014/main" val="3393775650"/>
                    </a:ext>
                  </a:extLst>
                </a:gridCol>
                <a:gridCol w="3125490">
                  <a:extLst>
                    <a:ext uri="{9D8B030D-6E8A-4147-A177-3AD203B41FA5}">
                      <a16:colId xmlns:a16="http://schemas.microsoft.com/office/drawing/2014/main" val="2262481300"/>
                    </a:ext>
                  </a:extLst>
                </a:gridCol>
                <a:gridCol w="2310564">
                  <a:extLst>
                    <a:ext uri="{9D8B030D-6E8A-4147-A177-3AD203B41FA5}">
                      <a16:colId xmlns:a16="http://schemas.microsoft.com/office/drawing/2014/main" val="2067827460"/>
                    </a:ext>
                  </a:extLst>
                </a:gridCol>
                <a:gridCol w="2581886">
                  <a:extLst>
                    <a:ext uri="{9D8B030D-6E8A-4147-A177-3AD203B41FA5}">
                      <a16:colId xmlns:a16="http://schemas.microsoft.com/office/drawing/2014/main" val="3706677555"/>
                    </a:ext>
                  </a:extLst>
                </a:gridCol>
              </a:tblGrid>
              <a:tr h="53778">
                <a:tc>
                  <a:txBody>
                    <a:bodyPr/>
                    <a:lstStyle/>
                    <a:p>
                      <a:pPr>
                        <a:lnSpc>
                          <a:spcPct val="107000"/>
                        </a:lnSpc>
                        <a:spcAft>
                          <a:spcPts val="800"/>
                        </a:spcAft>
                      </a:pPr>
                      <a:r>
                        <a:rPr lang="es-MX" sz="11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0395" marR="30395" marT="0" marB="0"/>
                </a:tc>
                <a:tc>
                  <a:txBody>
                    <a:bodyPr/>
                    <a:lstStyle/>
                    <a:p>
                      <a:pPr>
                        <a:lnSpc>
                          <a:spcPct val="107000"/>
                        </a:lnSpc>
                        <a:spcAft>
                          <a:spcPts val="800"/>
                        </a:spcAft>
                      </a:pPr>
                      <a:r>
                        <a:rPr lang="es-MX" sz="1100">
                          <a:effectLst/>
                        </a:rPr>
                        <a:t>DIBUJO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0395" marR="30395" marT="0" marB="0"/>
                </a:tc>
                <a:tc>
                  <a:txBody>
                    <a:bodyPr/>
                    <a:lstStyle/>
                    <a:p>
                      <a:pPr>
                        <a:lnSpc>
                          <a:spcPct val="107000"/>
                        </a:lnSpc>
                        <a:spcAft>
                          <a:spcPts val="800"/>
                        </a:spcAft>
                      </a:pPr>
                      <a:r>
                        <a:rPr lang="es-MX" sz="1100">
                          <a:effectLst/>
                        </a:rPr>
                        <a:t>INGLÉS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0395" marR="30395" marT="0" marB="0"/>
                </a:tc>
                <a:tc>
                  <a:txBody>
                    <a:bodyPr/>
                    <a:lstStyle/>
                    <a:p>
                      <a:pPr>
                        <a:lnSpc>
                          <a:spcPct val="107000"/>
                        </a:lnSpc>
                        <a:spcAft>
                          <a:spcPts val="800"/>
                        </a:spcAft>
                      </a:pPr>
                      <a:r>
                        <a:rPr lang="es-MX" sz="1100">
                          <a:effectLst/>
                        </a:rPr>
                        <a:t>LENGUA ESPAÑOLA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0395" marR="30395" marT="0" marB="0"/>
                </a:tc>
                <a:extLst>
                  <a:ext uri="{0D108BD9-81ED-4DB2-BD59-A6C34878D82A}">
                    <a16:rowId xmlns:a16="http://schemas.microsoft.com/office/drawing/2014/main" val="3589961032"/>
                  </a:ext>
                </a:extLst>
              </a:tr>
              <a:tr h="3198863">
                <a:tc>
                  <a:txBody>
                    <a:bodyPr/>
                    <a:lstStyle/>
                    <a:p>
                      <a:pPr>
                        <a:lnSpc>
                          <a:spcPct val="107000"/>
                        </a:lnSpc>
                        <a:spcAft>
                          <a:spcPts val="800"/>
                        </a:spcAft>
                      </a:pPr>
                      <a:r>
                        <a:rPr lang="es-MX" sz="1100" dirty="0">
                          <a:effectLst/>
                        </a:rPr>
                        <a:t>OBJETIVOS O</a:t>
                      </a:r>
                    </a:p>
                    <a:p>
                      <a:pPr>
                        <a:lnSpc>
                          <a:spcPct val="107000"/>
                        </a:lnSpc>
                        <a:spcAft>
                          <a:spcPts val="800"/>
                        </a:spcAft>
                      </a:pPr>
                      <a:r>
                        <a:rPr lang="es-MX" sz="1100" dirty="0">
                          <a:effectLst/>
                        </a:rPr>
                        <a:t> PROPÓSITOS QUE SE</a:t>
                      </a:r>
                    </a:p>
                    <a:p>
                      <a:pPr>
                        <a:lnSpc>
                          <a:spcPct val="107000"/>
                        </a:lnSpc>
                        <a:spcAft>
                          <a:spcPts val="800"/>
                        </a:spcAft>
                      </a:pPr>
                      <a:r>
                        <a:rPr lang="es-MX" sz="1100" dirty="0">
                          <a:effectLst/>
                        </a:rPr>
                        <a:t> QUIEREN ALCANZAR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0395" marR="30395" marT="0" marB="0"/>
                </a:tc>
                <a:tc>
                  <a:txBody>
                    <a:bodyPr/>
                    <a:lstStyle/>
                    <a:p>
                      <a:pPr marL="29845" algn="just">
                        <a:lnSpc>
                          <a:spcPct val="107000"/>
                        </a:lnSpc>
                        <a:spcAft>
                          <a:spcPts val="800"/>
                        </a:spcAft>
                      </a:pPr>
                      <a:r>
                        <a:rPr lang="es-MX" sz="1100" dirty="0">
                          <a:effectLst/>
                        </a:rPr>
                        <a:t>Reconocerá y valorará la importancia del dibujo en las diferentes manifestaciones académicas, artísticas y productivas, brindándole la posibilidad de plasmar sus ideas.</a:t>
                      </a:r>
                    </a:p>
                    <a:p>
                      <a:pPr marL="29845" algn="just">
                        <a:lnSpc>
                          <a:spcPct val="107000"/>
                        </a:lnSpc>
                        <a:spcAft>
                          <a:spcPts val="800"/>
                        </a:spcAft>
                      </a:pPr>
                      <a:r>
                        <a:rPr lang="es-MX" sz="1100" dirty="0">
                          <a:effectLst/>
                        </a:rPr>
                        <a:t>Reconocerá la utilidad del dibujo para la elaboración de ilustraciones y convenciones graficas universales como medios esenciales en la comunicación e integración social, a fin de que los emplee para articular ideas graficas con significados claros en un lenguaje visual contemporáneo.</a:t>
                      </a:r>
                    </a:p>
                    <a:p>
                      <a:pPr marL="29845" algn="just">
                        <a:lnSpc>
                          <a:spcPct val="107000"/>
                        </a:lnSpc>
                        <a:spcAft>
                          <a:spcPts val="800"/>
                        </a:spcAft>
                      </a:pPr>
                      <a:r>
                        <a:rPr lang="es-MX" sz="1100" dirty="0">
                          <a:effectLst/>
                        </a:rPr>
                        <a:t>Implementará los conocimientos y procedimientos de dibujo para que reflexionará, expresará su punto de vista y propondrá alternativas sobre los principales problemas del contexto, mediante la implementación de un proceso creativo que incluya etapas de documentación, boletaje, propuesta y realización, así como la exposición y la valoración del producto realizado, todo ello en un nivel introductorio.</a:t>
                      </a:r>
                    </a:p>
                    <a:p>
                      <a:pPr algn="just">
                        <a:lnSpc>
                          <a:spcPct val="107000"/>
                        </a:lnSpc>
                        <a:spcAft>
                          <a:spcPts val="800"/>
                        </a:spcAft>
                      </a:pPr>
                      <a:r>
                        <a:rPr lang="es-MX" sz="1100" dirty="0">
                          <a:effectLst/>
                        </a:rPr>
                        <a:t>Comprenderá y utilizará el dibujo como medio para expresar y comunicar ideas, manifestando una postura ética sobre temas ya sea de interés social, cultural, de conservación del entorno, respeto a derechos sociales u otros de relevancia.</a:t>
                      </a:r>
                    </a:p>
                    <a:p>
                      <a:pPr>
                        <a:lnSpc>
                          <a:spcPct val="107000"/>
                        </a:lnSpc>
                        <a:spcAft>
                          <a:spcPts val="800"/>
                        </a:spcAft>
                      </a:pPr>
                      <a:r>
                        <a:rPr lang="es-MX" sz="1100" dirty="0">
                          <a:effectLst/>
                        </a:rPr>
                        <a:t>Desarrollará su creatividad mediante los conocimientos de los elementos gráficos elementales, el mejoramiento de habilidades motrices finas, el aprendizaje de la técnicas y herramientas esenciales del dibujo manual.</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0395" marR="30395" marT="0" marB="0"/>
                </a:tc>
                <a:tc>
                  <a:txBody>
                    <a:bodyPr/>
                    <a:lstStyle/>
                    <a:p>
                      <a:pPr>
                        <a:lnSpc>
                          <a:spcPct val="107000"/>
                        </a:lnSpc>
                        <a:spcAft>
                          <a:spcPts val="800"/>
                        </a:spcAft>
                      </a:pPr>
                      <a:r>
                        <a:rPr lang="es-MX" sz="1100" dirty="0">
                          <a:solidFill>
                            <a:srgbClr val="000000"/>
                          </a:solidFill>
                          <a:effectLst/>
                        </a:rPr>
                        <a:t>Desarrollará la producción escrita para hacer coincidir rima y compás de canciones en inglés ya existentes.</a:t>
                      </a:r>
                      <a:endParaRPr lang="es-MX" sz="1100" dirty="0">
                        <a:effectLst/>
                      </a:endParaRPr>
                    </a:p>
                    <a:p>
                      <a:pPr>
                        <a:lnSpc>
                          <a:spcPct val="107000"/>
                        </a:lnSpc>
                        <a:spcAft>
                          <a:spcPts val="800"/>
                        </a:spcAft>
                      </a:pPr>
                      <a:r>
                        <a:rPr lang="es-MX" sz="1100" dirty="0">
                          <a:effectLst/>
                        </a:rPr>
                        <a:t> </a:t>
                      </a:r>
                    </a:p>
                    <a:p>
                      <a:pPr>
                        <a:lnSpc>
                          <a:spcPct val="107000"/>
                        </a:lnSpc>
                        <a:spcAft>
                          <a:spcPts val="800"/>
                        </a:spcAft>
                      </a:pPr>
                      <a:r>
                        <a:rPr lang="es-MX" sz="1100" dirty="0">
                          <a:solidFill>
                            <a:srgbClr val="000000"/>
                          </a:solidFill>
                          <a:effectLst/>
                        </a:rPr>
                        <a:t>Practicará la pronunciación y la fluidez, mientras cantan canciones en inglés con una pista. </a:t>
                      </a:r>
                      <a:endParaRPr lang="es-MX" sz="1100" dirty="0">
                        <a:effectLst/>
                      </a:endParaRPr>
                    </a:p>
                    <a:p>
                      <a:pPr>
                        <a:lnSpc>
                          <a:spcPct val="107000"/>
                        </a:lnSpc>
                        <a:spcAft>
                          <a:spcPts val="800"/>
                        </a:spcAft>
                      </a:pPr>
                      <a:r>
                        <a:rPr lang="es-MX" sz="1100" dirty="0">
                          <a:effectLst/>
                        </a:rPr>
                        <a:t> </a:t>
                      </a:r>
                    </a:p>
                    <a:p>
                      <a:pPr>
                        <a:lnSpc>
                          <a:spcPct val="107000"/>
                        </a:lnSpc>
                        <a:spcAft>
                          <a:spcPts val="800"/>
                        </a:spcAft>
                      </a:pPr>
                      <a:r>
                        <a:rPr lang="es-MX" sz="1100" dirty="0">
                          <a:solidFill>
                            <a:srgbClr val="000000"/>
                          </a:solidFill>
                          <a:effectLst/>
                        </a:rPr>
                        <a:t>Desarrollará su creatividad para producir un video en el que recree una canción con coreografía, escenografía, y vestuario en donde sigan la pista con el movimiento de labios.  </a:t>
                      </a:r>
                      <a:endParaRPr lang="es-MX" sz="1100" dirty="0">
                        <a:effectLst/>
                      </a:endParaRPr>
                    </a:p>
                    <a:p>
                      <a:pPr>
                        <a:lnSpc>
                          <a:spcPct val="107000"/>
                        </a:lnSpc>
                        <a:spcAft>
                          <a:spcPts val="800"/>
                        </a:spcAft>
                      </a:pPr>
                      <a:r>
                        <a:rPr lang="es-MX" sz="1100" dirty="0">
                          <a:effectLst/>
                        </a:rPr>
                        <a:t> </a:t>
                      </a:r>
                    </a:p>
                    <a:p>
                      <a:pPr>
                        <a:lnSpc>
                          <a:spcPct val="107000"/>
                        </a:lnSpc>
                        <a:spcAft>
                          <a:spcPts val="800"/>
                        </a:spcAft>
                      </a:pPr>
                      <a:r>
                        <a:rPr lang="es-MX" sz="1100" dirty="0">
                          <a:solidFill>
                            <a:srgbClr val="000000"/>
                          </a:solidFill>
                          <a:effectLst/>
                        </a:rPr>
                        <a:t>Desarrollará la producción escrita al escribir una historia.</a:t>
                      </a:r>
                      <a:endParaRPr lang="es-MX" sz="1100" dirty="0">
                        <a:effectLst/>
                      </a:endParaRPr>
                    </a:p>
                    <a:p>
                      <a:pPr>
                        <a:lnSpc>
                          <a:spcPct val="107000"/>
                        </a:lnSpc>
                        <a:spcAft>
                          <a:spcPts val="800"/>
                        </a:spcAft>
                      </a:pPr>
                      <a:r>
                        <a:rPr lang="es-MX" sz="11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0395" marR="30395" marT="0" marB="0"/>
                </a:tc>
                <a:tc>
                  <a:txBody>
                    <a:bodyPr/>
                    <a:lstStyle/>
                    <a:p>
                      <a:pPr>
                        <a:lnSpc>
                          <a:spcPct val="107000"/>
                        </a:lnSpc>
                        <a:spcAft>
                          <a:spcPts val="800"/>
                        </a:spcAft>
                      </a:pPr>
                      <a:r>
                        <a:rPr lang="es-MX" sz="1100" dirty="0">
                          <a:effectLst/>
                        </a:rPr>
                        <a:t>Desarrollará su habilidad comunicativa manera oral.</a:t>
                      </a:r>
                    </a:p>
                    <a:p>
                      <a:pPr>
                        <a:lnSpc>
                          <a:spcPct val="107000"/>
                        </a:lnSpc>
                        <a:spcAft>
                          <a:spcPts val="800"/>
                        </a:spcAft>
                      </a:pPr>
                      <a:r>
                        <a:rPr lang="es-MX" sz="1100" dirty="0">
                          <a:effectLst/>
                        </a:rPr>
                        <a:t> </a:t>
                      </a:r>
                    </a:p>
                    <a:p>
                      <a:pPr>
                        <a:lnSpc>
                          <a:spcPct val="107000"/>
                        </a:lnSpc>
                        <a:spcAft>
                          <a:spcPts val="800"/>
                        </a:spcAft>
                      </a:pPr>
                      <a:r>
                        <a:rPr lang="es-MX" sz="1100" dirty="0">
                          <a:effectLst/>
                        </a:rPr>
                        <a:t>Desarrollará su habilidad comunicativa manera escrita.</a:t>
                      </a:r>
                    </a:p>
                    <a:p>
                      <a:pPr>
                        <a:lnSpc>
                          <a:spcPct val="107000"/>
                        </a:lnSpc>
                        <a:spcAft>
                          <a:spcPts val="800"/>
                        </a:spcAft>
                      </a:pPr>
                      <a:r>
                        <a:rPr lang="es-MX" sz="1100" dirty="0">
                          <a:effectLst/>
                        </a:rPr>
                        <a:t> </a:t>
                      </a:r>
                    </a:p>
                    <a:p>
                      <a:pPr>
                        <a:lnSpc>
                          <a:spcPct val="107000"/>
                        </a:lnSpc>
                        <a:spcAft>
                          <a:spcPts val="800"/>
                        </a:spcAft>
                      </a:pPr>
                      <a:r>
                        <a:rPr lang="es-MX" sz="1100" dirty="0">
                          <a:effectLst/>
                        </a:rPr>
                        <a:t>Producirá textos literarios de su propia autoría.</a:t>
                      </a:r>
                    </a:p>
                    <a:p>
                      <a:pPr>
                        <a:lnSpc>
                          <a:spcPct val="107000"/>
                        </a:lnSpc>
                        <a:spcAft>
                          <a:spcPts val="800"/>
                        </a:spcAft>
                      </a:pPr>
                      <a:r>
                        <a:rPr lang="es-MX" sz="1100" dirty="0">
                          <a:effectLst/>
                        </a:rPr>
                        <a:t> </a:t>
                      </a:r>
                    </a:p>
                    <a:p>
                      <a:pPr>
                        <a:lnSpc>
                          <a:spcPct val="107000"/>
                        </a:lnSpc>
                        <a:spcAft>
                          <a:spcPts val="800"/>
                        </a:spcAft>
                      </a:pPr>
                      <a:r>
                        <a:rPr lang="es-MX" sz="1100" dirty="0">
                          <a:effectLst/>
                        </a:rPr>
                        <a:t>Considerará al arte como una manera de comunicar sus emociones.</a:t>
                      </a:r>
                    </a:p>
                    <a:p>
                      <a:pPr>
                        <a:lnSpc>
                          <a:spcPct val="107000"/>
                        </a:lnSpc>
                        <a:spcAft>
                          <a:spcPts val="800"/>
                        </a:spcAft>
                      </a:pPr>
                      <a:r>
                        <a:rPr lang="es-MX" sz="1100" dirty="0">
                          <a:effectLst/>
                        </a:rPr>
                        <a:t> </a:t>
                      </a:r>
                    </a:p>
                    <a:p>
                      <a:pPr>
                        <a:lnSpc>
                          <a:spcPct val="107000"/>
                        </a:lnSpc>
                        <a:spcAft>
                          <a:spcPts val="800"/>
                        </a:spcAft>
                        <a:tabLst>
                          <a:tab pos="514350" algn="l"/>
                        </a:tabLst>
                      </a:pPr>
                      <a:r>
                        <a:rPr lang="es-MX" sz="1100" dirty="0">
                          <a:effectLst/>
                        </a:rPr>
                        <a:t>Decodificará los textos icónicos verbales con el fin de interpretar distintos recursos de persuasión.</a:t>
                      </a:r>
                    </a:p>
                    <a:p>
                      <a:pPr>
                        <a:lnSpc>
                          <a:spcPct val="107000"/>
                        </a:lnSpc>
                        <a:spcAft>
                          <a:spcPts val="800"/>
                        </a:spcAft>
                        <a:tabLst>
                          <a:tab pos="514350" algn="l"/>
                        </a:tabLst>
                      </a:pPr>
                      <a:r>
                        <a:rPr lang="es-MX" sz="1100" dirty="0">
                          <a:effectLst/>
                        </a:rPr>
                        <a:t> </a:t>
                      </a:r>
                    </a:p>
                    <a:p>
                      <a:pPr>
                        <a:lnSpc>
                          <a:spcPct val="107000"/>
                        </a:lnSpc>
                        <a:spcAft>
                          <a:spcPts val="800"/>
                        </a:spcAft>
                        <a:tabLst>
                          <a:tab pos="514350" algn="l"/>
                        </a:tabLst>
                      </a:pPr>
                      <a:r>
                        <a:rPr lang="es-MX" sz="1100" dirty="0">
                          <a:effectLst/>
                        </a:rPr>
                        <a:t>Diseñará un texto icónico verbal con el propósito de evidenciar la comprensión de las características y finalidades de éste.</a:t>
                      </a:r>
                    </a:p>
                    <a:p>
                      <a:pPr>
                        <a:lnSpc>
                          <a:spcPct val="107000"/>
                        </a:lnSpc>
                        <a:spcAft>
                          <a:spcPts val="800"/>
                        </a:spcAft>
                        <a:tabLst>
                          <a:tab pos="514350" algn="l"/>
                        </a:tabLst>
                      </a:pPr>
                      <a:r>
                        <a:rPr lang="es-MX" sz="1100" dirty="0">
                          <a:effectLst/>
                        </a:rPr>
                        <a:t> </a:t>
                      </a:r>
                    </a:p>
                    <a:p>
                      <a:pPr>
                        <a:lnSpc>
                          <a:spcPct val="107000"/>
                        </a:lnSpc>
                        <a:spcAft>
                          <a:spcPts val="800"/>
                        </a:spcAft>
                        <a:tabLst>
                          <a:tab pos="514350" algn="l"/>
                        </a:tabLst>
                      </a:pPr>
                      <a:r>
                        <a:rPr lang="es-MX" sz="1100" dirty="0">
                          <a:effectLst/>
                        </a:rPr>
                        <a:t>Analizará la poesía de vanguardia para establecer las relaciones entre el texto escrito y la imagen.</a:t>
                      </a:r>
                    </a:p>
                    <a:p>
                      <a:pPr>
                        <a:lnSpc>
                          <a:spcPct val="107000"/>
                        </a:lnSpc>
                        <a:spcAft>
                          <a:spcPts val="800"/>
                        </a:spcAft>
                      </a:pPr>
                      <a:r>
                        <a:rPr lang="es-MX" sz="11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0395" marR="30395" marT="0" marB="0"/>
                </a:tc>
                <a:extLst>
                  <a:ext uri="{0D108BD9-81ED-4DB2-BD59-A6C34878D82A}">
                    <a16:rowId xmlns:a16="http://schemas.microsoft.com/office/drawing/2014/main" val="384304144"/>
                  </a:ext>
                </a:extLst>
              </a:tr>
            </a:tbl>
          </a:graphicData>
        </a:graphic>
      </p:graphicFrame>
      <p:pic>
        <p:nvPicPr>
          <p:cNvPr id="7" name="Imagen 6">
            <a:extLst>
              <a:ext uri="{FF2B5EF4-FFF2-40B4-BE49-F238E27FC236}">
                <a16:creationId xmlns:a16="http://schemas.microsoft.com/office/drawing/2014/main" id="{813ABE69-4372-4E09-AB5D-18C1530BC545}"/>
              </a:ext>
            </a:extLst>
          </p:cNvPr>
          <p:cNvPicPr>
            <a:picLocks noChangeAspect="1"/>
          </p:cNvPicPr>
          <p:nvPr/>
        </p:nvPicPr>
        <p:blipFill>
          <a:blip r:embed="rId3"/>
          <a:stretch>
            <a:fillRect/>
          </a:stretch>
        </p:blipFill>
        <p:spPr>
          <a:xfrm>
            <a:off x="10082541" y="252085"/>
            <a:ext cx="2117808" cy="5932147"/>
          </a:xfrm>
          <a:prstGeom prst="rect">
            <a:avLst/>
          </a:prstGeom>
        </p:spPr>
      </p:pic>
    </p:spTree>
    <p:extLst>
      <p:ext uri="{BB962C8B-B14F-4D97-AF65-F5344CB8AC3E}">
        <p14:creationId xmlns:p14="http://schemas.microsoft.com/office/powerpoint/2010/main" val="2161184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7CA42D59-EAD6-4F95-84F1-32A30F057856}"/>
              </a:ext>
            </a:extLst>
          </p:cNvPr>
          <p:cNvSpPr>
            <a:spLocks noGrp="1"/>
          </p:cNvSpPr>
          <p:nvPr>
            <p:ph type="body" sz="quarter" idx="32"/>
          </p:nvPr>
        </p:nvSpPr>
        <p:spPr>
          <a:xfrm>
            <a:off x="470647" y="331304"/>
            <a:ext cx="1490676" cy="432000"/>
          </a:xfrm>
        </p:spPr>
        <p:txBody>
          <a:bodyPr rtlCol="0"/>
          <a:lstStyle/>
          <a:p>
            <a:pPr rtl="0"/>
            <a:r>
              <a:rPr lang="es-ES" dirty="0"/>
              <a:t>APARTADO 5 E</a:t>
            </a:r>
          </a:p>
        </p:txBody>
      </p:sp>
      <p:sp>
        <p:nvSpPr>
          <p:cNvPr id="2" name="CuadroTexto 1">
            <a:extLst>
              <a:ext uri="{FF2B5EF4-FFF2-40B4-BE49-F238E27FC236}">
                <a16:creationId xmlns:a16="http://schemas.microsoft.com/office/drawing/2014/main" id="{A907F88C-853E-4118-B031-4EAFF5267893}"/>
              </a:ext>
            </a:extLst>
          </p:cNvPr>
          <p:cNvSpPr txBox="1"/>
          <p:nvPr/>
        </p:nvSpPr>
        <p:spPr>
          <a:xfrm>
            <a:off x="3758870" y="131249"/>
            <a:ext cx="3087757" cy="400110"/>
          </a:xfrm>
          <a:prstGeom prst="rect">
            <a:avLst/>
          </a:prstGeom>
          <a:noFill/>
        </p:spPr>
        <p:txBody>
          <a:bodyPr wrap="square" rtlCol="0">
            <a:spAutoFit/>
          </a:bodyPr>
          <a:lstStyle/>
          <a:p>
            <a:r>
              <a:rPr lang="es-MX" sz="2000" b="1" dirty="0"/>
              <a:t>PREGUNTAS GUÍA</a:t>
            </a:r>
          </a:p>
        </p:txBody>
      </p:sp>
      <p:sp>
        <p:nvSpPr>
          <p:cNvPr id="4" name="CuadroTexto 3">
            <a:extLst>
              <a:ext uri="{FF2B5EF4-FFF2-40B4-BE49-F238E27FC236}">
                <a16:creationId xmlns:a16="http://schemas.microsoft.com/office/drawing/2014/main" id="{6FDABDC3-1072-4A35-B174-29AA405F6D03}"/>
              </a:ext>
            </a:extLst>
          </p:cNvPr>
          <p:cNvSpPr txBox="1"/>
          <p:nvPr/>
        </p:nvSpPr>
        <p:spPr>
          <a:xfrm>
            <a:off x="470647" y="763304"/>
            <a:ext cx="9424468" cy="7232749"/>
          </a:xfrm>
          <a:prstGeom prst="rect">
            <a:avLst/>
          </a:prstGeom>
          <a:noFill/>
        </p:spPr>
        <p:txBody>
          <a:bodyPr wrap="square" rtlCol="0">
            <a:spAutoFit/>
          </a:bodyPr>
          <a:lstStyle/>
          <a:p>
            <a:pPr marL="285750" indent="-285750">
              <a:lnSpc>
                <a:spcPct val="150000"/>
              </a:lnSpc>
              <a:buBlip>
                <a:blip r:embed="rId3">
                  <a:extLst>
                    <a:ext uri="{837473B0-CC2E-450A-ABE3-18F120FF3D39}">
                      <a1611:picAttrSrcUrl xmlns:a1611="http://schemas.microsoft.com/office/drawing/2016/11/main" r:id="rId4"/>
                    </a:ext>
                  </a:extLst>
                </a:blip>
              </a:buBlip>
            </a:pPr>
            <a:r>
              <a:rPr lang="es-MX" sz="2000" dirty="0">
                <a:effectLst/>
                <a:latin typeface="Arial" panose="020B0604020202020204" pitchFamily="34" charset="0"/>
                <a:ea typeface="Calibri" panose="020F0502020204030204" pitchFamily="34" charset="0"/>
              </a:rPr>
              <a:t>¿Qué es estrés?</a:t>
            </a:r>
          </a:p>
          <a:p>
            <a:pPr marL="285750" indent="-285750">
              <a:lnSpc>
                <a:spcPct val="150000"/>
              </a:lnSpc>
              <a:buBlip>
                <a:blip r:embed="rId3">
                  <a:extLst>
                    <a:ext uri="{837473B0-CC2E-450A-ABE3-18F120FF3D39}">
                      <a1611:picAttrSrcUrl xmlns:a1611="http://schemas.microsoft.com/office/drawing/2016/11/main" r:id="rId4"/>
                    </a:ext>
                  </a:extLst>
                </a:blip>
              </a:buBlip>
            </a:pPr>
            <a:r>
              <a:rPr lang="es-MX" sz="2000" dirty="0">
                <a:latin typeface="Arial" panose="020B0604020202020204" pitchFamily="34" charset="0"/>
                <a:ea typeface="Calibri" panose="020F0502020204030204" pitchFamily="34" charset="0"/>
              </a:rPr>
              <a:t>¿Qué es una emoción?</a:t>
            </a:r>
          </a:p>
          <a:p>
            <a:pPr marL="285750" indent="-285750">
              <a:lnSpc>
                <a:spcPct val="150000"/>
              </a:lnSpc>
              <a:buBlip>
                <a:blip r:embed="rId3">
                  <a:extLst>
                    <a:ext uri="{837473B0-CC2E-450A-ABE3-18F120FF3D39}">
                      <a1611:picAttrSrcUrl xmlns:a1611="http://schemas.microsoft.com/office/drawing/2016/11/main" r:id="rId4"/>
                    </a:ext>
                  </a:extLst>
                </a:blip>
              </a:buBlip>
            </a:pPr>
            <a:r>
              <a:rPr lang="es-MX" sz="2000" dirty="0">
                <a:latin typeface="Arial" panose="020B0604020202020204" pitchFamily="34" charset="0"/>
                <a:ea typeface="Calibri" panose="020F0502020204030204" pitchFamily="34" charset="0"/>
              </a:rPr>
              <a:t>¿Qué diferencia existe entre un sentimiento y una emoción?</a:t>
            </a:r>
          </a:p>
          <a:p>
            <a:pPr marL="285750" indent="-285750">
              <a:lnSpc>
                <a:spcPct val="150000"/>
              </a:lnSpc>
              <a:buBlip>
                <a:blip r:embed="rId3">
                  <a:extLst>
                    <a:ext uri="{837473B0-CC2E-450A-ABE3-18F120FF3D39}">
                      <a1611:picAttrSrcUrl xmlns:a1611="http://schemas.microsoft.com/office/drawing/2016/11/main" r:id="rId4"/>
                    </a:ext>
                  </a:extLst>
                </a:blip>
              </a:buBlip>
            </a:pPr>
            <a:r>
              <a:rPr lang="es-MX" sz="2000" dirty="0">
                <a:effectLst/>
                <a:latin typeface="Arial" panose="020B0604020202020204" pitchFamily="34" charset="0"/>
                <a:ea typeface="Calibri" panose="020F0502020204030204" pitchFamily="34" charset="0"/>
              </a:rPr>
              <a:t>¿Qué es arte?</a:t>
            </a:r>
          </a:p>
          <a:p>
            <a:pPr marL="285750" indent="-285750">
              <a:lnSpc>
                <a:spcPct val="150000"/>
              </a:lnSpc>
              <a:buBlip>
                <a:blip r:embed="rId3">
                  <a:extLst>
                    <a:ext uri="{837473B0-CC2E-450A-ABE3-18F120FF3D39}">
                      <a1611:picAttrSrcUrl xmlns:a1611="http://schemas.microsoft.com/office/drawing/2016/11/main" r:id="rId4"/>
                    </a:ext>
                  </a:extLst>
                </a:blip>
              </a:buBlip>
            </a:pPr>
            <a:r>
              <a:rPr lang="es-MX" sz="2000" dirty="0">
                <a:latin typeface="Arial" panose="020B0604020202020204" pitchFamily="34" charset="0"/>
                <a:ea typeface="Calibri" panose="020F0502020204030204" pitchFamily="34" charset="0"/>
              </a:rPr>
              <a:t>¿qué entiendes por espacio disruptivo?</a:t>
            </a:r>
            <a:endParaRPr lang="es-MX" sz="2000" dirty="0">
              <a:effectLst/>
              <a:latin typeface="Arial" panose="020B0604020202020204" pitchFamily="34" charset="0"/>
              <a:ea typeface="Calibri" panose="020F0502020204030204" pitchFamily="34" charset="0"/>
            </a:endParaRPr>
          </a:p>
          <a:p>
            <a:pPr marL="285750" indent="-285750">
              <a:lnSpc>
                <a:spcPct val="150000"/>
              </a:lnSpc>
              <a:buBlip>
                <a:blip r:embed="rId3">
                  <a:extLst>
                    <a:ext uri="{837473B0-CC2E-450A-ABE3-18F120FF3D39}">
                      <a1611:picAttrSrcUrl xmlns:a1611="http://schemas.microsoft.com/office/drawing/2016/11/main" r:id="rId4"/>
                    </a:ext>
                  </a:extLst>
                </a:blip>
              </a:buBlip>
            </a:pPr>
            <a:r>
              <a:rPr lang="es-MX" sz="2000" dirty="0">
                <a:effectLst/>
                <a:latin typeface="Arial" panose="020B0604020202020204" pitchFamily="34" charset="0"/>
                <a:ea typeface="Calibri" panose="020F0502020204030204" pitchFamily="34" charset="0"/>
              </a:rPr>
              <a:t>¿Por qué el arte aclara la mente y te da una manera constructiva para liberar emociones?</a:t>
            </a:r>
          </a:p>
          <a:p>
            <a:pPr marL="285750" indent="-285750">
              <a:lnSpc>
                <a:spcPct val="150000"/>
              </a:lnSpc>
              <a:buBlip>
                <a:blip r:embed="rId3">
                  <a:extLst>
                    <a:ext uri="{837473B0-CC2E-450A-ABE3-18F120FF3D39}">
                      <a1611:picAttrSrcUrl xmlns:a1611="http://schemas.microsoft.com/office/drawing/2016/11/main" r:id="rId4"/>
                    </a:ext>
                  </a:extLst>
                </a:blip>
              </a:buBlip>
            </a:pPr>
            <a:r>
              <a:rPr lang="es-MX" sz="2000" dirty="0">
                <a:latin typeface="Arial" panose="020B0604020202020204" pitchFamily="34" charset="0"/>
                <a:ea typeface="Calibri" panose="020F0502020204030204" pitchFamily="34" charset="0"/>
              </a:rPr>
              <a:t>¿Por qué se podría considerar al arte como un lenguaje que permite la comunicación</a:t>
            </a:r>
          </a:p>
          <a:p>
            <a:pPr marL="285750" indent="-285750">
              <a:lnSpc>
                <a:spcPct val="150000"/>
              </a:lnSpc>
              <a:buBlip>
                <a:blip r:embed="rId3">
                  <a:extLst>
                    <a:ext uri="{837473B0-CC2E-450A-ABE3-18F120FF3D39}">
                      <a1611:picAttrSrcUrl xmlns:a1611="http://schemas.microsoft.com/office/drawing/2016/11/main" r:id="rId4"/>
                    </a:ext>
                  </a:extLst>
                </a:blip>
              </a:buBlip>
            </a:pPr>
            <a:r>
              <a:rPr lang="es-MX" sz="2000" dirty="0">
                <a:latin typeface="Arial" panose="020B0604020202020204" pitchFamily="34" charset="0"/>
                <a:ea typeface="Calibri" panose="020F0502020204030204" pitchFamily="34" charset="0"/>
              </a:rPr>
              <a:t>¿Qué pasa si no se expresan las  emociones?</a:t>
            </a:r>
          </a:p>
          <a:p>
            <a:pPr marL="285750" indent="-285750">
              <a:lnSpc>
                <a:spcPct val="150000"/>
              </a:lnSpc>
              <a:buBlip>
                <a:blip r:embed="rId3">
                  <a:extLst>
                    <a:ext uri="{837473B0-CC2E-450A-ABE3-18F120FF3D39}">
                      <a1611:picAttrSrcUrl xmlns:a1611="http://schemas.microsoft.com/office/drawing/2016/11/main" r:id="rId4"/>
                    </a:ext>
                  </a:extLst>
                </a:blip>
              </a:buBlip>
            </a:pPr>
            <a:r>
              <a:rPr lang="es-MX" sz="2000" dirty="0">
                <a:latin typeface="Arial" panose="020B0604020202020204" pitchFamily="34" charset="0"/>
                <a:ea typeface="Calibri" panose="020F0502020204030204" pitchFamily="34" charset="0"/>
              </a:rPr>
              <a:t>¿Cómo se integra la comunicación en la lengua meta a través del arte</a:t>
            </a:r>
          </a:p>
          <a:p>
            <a:pPr marL="285750" indent="-285750">
              <a:lnSpc>
                <a:spcPct val="150000"/>
              </a:lnSpc>
              <a:buBlip>
                <a:blip r:embed="rId3">
                  <a:extLst>
                    <a:ext uri="{837473B0-CC2E-450A-ABE3-18F120FF3D39}">
                      <a1611:picAttrSrcUrl xmlns:a1611="http://schemas.microsoft.com/office/drawing/2016/11/main" r:id="rId4"/>
                    </a:ext>
                  </a:extLst>
                </a:blip>
              </a:buBlip>
            </a:pPr>
            <a:r>
              <a:rPr lang="es-MX" sz="2000" dirty="0">
                <a:latin typeface="Arial" panose="020B0604020202020204" pitchFamily="34" charset="0"/>
                <a:ea typeface="Calibri" panose="020F0502020204030204" pitchFamily="34" charset="0"/>
              </a:rPr>
              <a:t>¿En qué expresiones artísticas se puede integrar la comunicación oral o escrita?</a:t>
            </a:r>
          </a:p>
          <a:p>
            <a:pPr marL="285750" indent="-285750">
              <a:buBlip>
                <a:blip r:embed="rId3">
                  <a:extLst>
                    <a:ext uri="{837473B0-CC2E-450A-ABE3-18F120FF3D39}">
                      <a1611:picAttrSrcUrl xmlns:a1611="http://schemas.microsoft.com/office/drawing/2016/11/main" r:id="rId4"/>
                    </a:ext>
                  </a:extLst>
                </a:blip>
              </a:buBlip>
            </a:pPr>
            <a:endParaRPr lang="es-MX" sz="2000" dirty="0">
              <a:latin typeface="Arial" panose="020B0604020202020204" pitchFamily="34" charset="0"/>
              <a:ea typeface="Calibri" panose="020F0502020204030204" pitchFamily="34" charset="0"/>
            </a:endParaRPr>
          </a:p>
          <a:p>
            <a:endParaRPr lang="es-MX" sz="1800" dirty="0">
              <a:effectLst/>
              <a:latin typeface="Arial" panose="020B0604020202020204" pitchFamily="34" charset="0"/>
              <a:ea typeface="Calibri" panose="020F0502020204030204" pitchFamily="34" charset="0"/>
            </a:endParaRPr>
          </a:p>
          <a:p>
            <a:endParaRPr lang="es-MX" dirty="0">
              <a:latin typeface="Arial" panose="020B0604020202020204" pitchFamily="34" charset="0"/>
            </a:endParaRPr>
          </a:p>
          <a:p>
            <a:endParaRPr lang="es-MX" dirty="0"/>
          </a:p>
        </p:txBody>
      </p:sp>
      <p:pic>
        <p:nvPicPr>
          <p:cNvPr id="9" name="Imagen 8">
            <a:extLst>
              <a:ext uri="{FF2B5EF4-FFF2-40B4-BE49-F238E27FC236}">
                <a16:creationId xmlns:a16="http://schemas.microsoft.com/office/drawing/2014/main" id="{A4B66057-8EE8-4794-A0FD-2A63F26AB473}"/>
              </a:ext>
            </a:extLst>
          </p:cNvPr>
          <p:cNvPicPr>
            <a:picLocks noChangeAspect="1"/>
          </p:cNvPicPr>
          <p:nvPr/>
        </p:nvPicPr>
        <p:blipFill>
          <a:blip r:embed="rId5"/>
          <a:stretch>
            <a:fillRect/>
          </a:stretch>
        </p:blipFill>
        <p:spPr>
          <a:xfrm>
            <a:off x="9978960" y="0"/>
            <a:ext cx="2213040" cy="5767316"/>
          </a:xfrm>
          <a:prstGeom prst="rect">
            <a:avLst/>
          </a:prstGeom>
        </p:spPr>
      </p:pic>
    </p:spTree>
    <p:extLst>
      <p:ext uri="{BB962C8B-B14F-4D97-AF65-F5344CB8AC3E}">
        <p14:creationId xmlns:p14="http://schemas.microsoft.com/office/powerpoint/2010/main" val="3788018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7CA42D59-EAD6-4F95-84F1-32A30F057856}"/>
              </a:ext>
            </a:extLst>
          </p:cNvPr>
          <p:cNvSpPr>
            <a:spLocks noGrp="1"/>
          </p:cNvSpPr>
          <p:nvPr>
            <p:ph type="body" sz="quarter" idx="32"/>
          </p:nvPr>
        </p:nvSpPr>
        <p:spPr>
          <a:xfrm>
            <a:off x="470647" y="331304"/>
            <a:ext cx="1490676" cy="432000"/>
          </a:xfrm>
        </p:spPr>
        <p:txBody>
          <a:bodyPr rtlCol="0"/>
          <a:lstStyle/>
          <a:p>
            <a:pPr rtl="0"/>
            <a:r>
              <a:rPr lang="es-ES" dirty="0"/>
              <a:t>APARTADO 5 F</a:t>
            </a:r>
          </a:p>
        </p:txBody>
      </p:sp>
      <p:sp>
        <p:nvSpPr>
          <p:cNvPr id="2" name="CuadroTexto 1">
            <a:extLst>
              <a:ext uri="{FF2B5EF4-FFF2-40B4-BE49-F238E27FC236}">
                <a16:creationId xmlns:a16="http://schemas.microsoft.com/office/drawing/2014/main" id="{A907F88C-853E-4118-B031-4EAFF5267893}"/>
              </a:ext>
            </a:extLst>
          </p:cNvPr>
          <p:cNvSpPr txBox="1"/>
          <p:nvPr/>
        </p:nvSpPr>
        <p:spPr>
          <a:xfrm>
            <a:off x="4796589" y="116973"/>
            <a:ext cx="4989095" cy="400110"/>
          </a:xfrm>
          <a:prstGeom prst="rect">
            <a:avLst/>
          </a:prstGeom>
          <a:noFill/>
        </p:spPr>
        <p:txBody>
          <a:bodyPr wrap="square" rtlCol="0">
            <a:spAutoFit/>
          </a:bodyPr>
          <a:lstStyle/>
          <a:p>
            <a:r>
              <a:rPr lang="es-MX" sz="2000" b="1" dirty="0"/>
              <a:t>TEMAS Y PRODUCTOS PROPUESTOS</a:t>
            </a:r>
          </a:p>
        </p:txBody>
      </p:sp>
      <p:graphicFrame>
        <p:nvGraphicFramePr>
          <p:cNvPr id="4" name="Tabla 3">
            <a:extLst>
              <a:ext uri="{FF2B5EF4-FFF2-40B4-BE49-F238E27FC236}">
                <a16:creationId xmlns:a16="http://schemas.microsoft.com/office/drawing/2014/main" id="{EAA42C6D-9345-42C1-8660-5D91BA662AB9}"/>
              </a:ext>
            </a:extLst>
          </p:cNvPr>
          <p:cNvGraphicFramePr>
            <a:graphicFrameLocks noGrp="1"/>
          </p:cNvGraphicFramePr>
          <p:nvPr>
            <p:extLst>
              <p:ext uri="{D42A27DB-BD31-4B8C-83A1-F6EECF244321}">
                <p14:modId xmlns:p14="http://schemas.microsoft.com/office/powerpoint/2010/main" val="1498046108"/>
              </p:ext>
            </p:extLst>
          </p:nvPr>
        </p:nvGraphicFramePr>
        <p:xfrm>
          <a:off x="641684" y="1255932"/>
          <a:ext cx="8309811" cy="4711732"/>
        </p:xfrm>
        <a:graphic>
          <a:graphicData uri="http://schemas.openxmlformats.org/drawingml/2006/table">
            <a:tbl>
              <a:tblPr firstRow="1" firstCol="1" bandRow="1">
                <a:tableStyleId>{8799B23B-EC83-4686-B30A-512413B5E67A}</a:tableStyleId>
              </a:tblPr>
              <a:tblGrid>
                <a:gridCol w="834190">
                  <a:extLst>
                    <a:ext uri="{9D8B030D-6E8A-4147-A177-3AD203B41FA5}">
                      <a16:colId xmlns:a16="http://schemas.microsoft.com/office/drawing/2014/main" val="2013333030"/>
                    </a:ext>
                  </a:extLst>
                </a:gridCol>
                <a:gridCol w="1443789">
                  <a:extLst>
                    <a:ext uri="{9D8B030D-6E8A-4147-A177-3AD203B41FA5}">
                      <a16:colId xmlns:a16="http://schemas.microsoft.com/office/drawing/2014/main" val="3383964659"/>
                    </a:ext>
                  </a:extLst>
                </a:gridCol>
                <a:gridCol w="1203158">
                  <a:extLst>
                    <a:ext uri="{9D8B030D-6E8A-4147-A177-3AD203B41FA5}">
                      <a16:colId xmlns:a16="http://schemas.microsoft.com/office/drawing/2014/main" val="3059305702"/>
                    </a:ext>
                  </a:extLst>
                </a:gridCol>
                <a:gridCol w="2454442">
                  <a:extLst>
                    <a:ext uri="{9D8B030D-6E8A-4147-A177-3AD203B41FA5}">
                      <a16:colId xmlns:a16="http://schemas.microsoft.com/office/drawing/2014/main" val="4146030890"/>
                    </a:ext>
                  </a:extLst>
                </a:gridCol>
                <a:gridCol w="1267326">
                  <a:extLst>
                    <a:ext uri="{9D8B030D-6E8A-4147-A177-3AD203B41FA5}">
                      <a16:colId xmlns:a16="http://schemas.microsoft.com/office/drawing/2014/main" val="3203836396"/>
                    </a:ext>
                  </a:extLst>
                </a:gridCol>
                <a:gridCol w="1106906">
                  <a:extLst>
                    <a:ext uri="{9D8B030D-6E8A-4147-A177-3AD203B41FA5}">
                      <a16:colId xmlns:a16="http://schemas.microsoft.com/office/drawing/2014/main" val="2852187704"/>
                    </a:ext>
                  </a:extLst>
                </a:gridCol>
              </a:tblGrid>
              <a:tr h="197572">
                <a:tc>
                  <a:txBody>
                    <a:bodyPr/>
                    <a:lstStyle/>
                    <a:p>
                      <a:pPr>
                        <a:lnSpc>
                          <a:spcPct val="107000"/>
                        </a:lnSpc>
                        <a:spcAft>
                          <a:spcPts val="800"/>
                        </a:spcAft>
                      </a:pPr>
                      <a:r>
                        <a:rPr lang="es-MX" sz="800">
                          <a:effectLst/>
                        </a:rPr>
                        <a:t> </a:t>
                      </a:r>
                      <a:endParaRPr lang="es-MX" sz="800">
                        <a:effectLst/>
                        <a:latin typeface="Calibri" panose="020F0502020204030204" pitchFamily="34" charset="0"/>
                        <a:ea typeface="Calibri" panose="020F0502020204030204" pitchFamily="34" charset="0"/>
                        <a:cs typeface="Times New Roman" panose="02020603050405020304" pitchFamily="18" charset="0"/>
                      </a:endParaRPr>
                    </a:p>
                  </a:txBody>
                  <a:tcPr marL="52368" marR="52368" marT="0" marB="0"/>
                </a:tc>
                <a:tc>
                  <a:txBody>
                    <a:bodyPr/>
                    <a:lstStyle/>
                    <a:p>
                      <a:pPr>
                        <a:lnSpc>
                          <a:spcPct val="107000"/>
                        </a:lnSpc>
                        <a:spcAft>
                          <a:spcPts val="800"/>
                        </a:spcAft>
                      </a:pPr>
                      <a:r>
                        <a:rPr lang="es-MX" sz="1050">
                          <a:effectLst/>
                        </a:rPr>
                        <a:t>CONTENIDO</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52368" marR="52368" marT="0" marB="0"/>
                </a:tc>
                <a:tc>
                  <a:txBody>
                    <a:bodyPr/>
                    <a:lstStyle/>
                    <a:p>
                      <a:pPr>
                        <a:lnSpc>
                          <a:spcPct val="107000"/>
                        </a:lnSpc>
                        <a:spcAft>
                          <a:spcPts val="800"/>
                        </a:spcAft>
                      </a:pPr>
                      <a:r>
                        <a:rPr lang="es-MX" sz="1050">
                          <a:effectLst/>
                        </a:rPr>
                        <a:t>TEMA </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52368" marR="52368" marT="0" marB="0"/>
                </a:tc>
                <a:tc>
                  <a:txBody>
                    <a:bodyPr/>
                    <a:lstStyle/>
                    <a:p>
                      <a:pPr>
                        <a:lnSpc>
                          <a:spcPct val="107000"/>
                        </a:lnSpc>
                        <a:spcAft>
                          <a:spcPts val="800"/>
                        </a:spcAft>
                      </a:pPr>
                      <a:r>
                        <a:rPr lang="es-MX" sz="1050">
                          <a:effectLst/>
                        </a:rPr>
                        <a:t>PRODUCTO</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52368" marR="52368" marT="0" marB="0"/>
                </a:tc>
                <a:tc>
                  <a:txBody>
                    <a:bodyPr/>
                    <a:lstStyle/>
                    <a:p>
                      <a:pPr>
                        <a:lnSpc>
                          <a:spcPct val="107000"/>
                        </a:lnSpc>
                        <a:spcAft>
                          <a:spcPts val="800"/>
                        </a:spcAft>
                      </a:pPr>
                      <a:r>
                        <a:rPr lang="es-MX" sz="1050">
                          <a:effectLst/>
                        </a:rPr>
                        <a:t>EVALUACIÓN</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52368" marR="52368" marT="0" marB="0"/>
                </a:tc>
                <a:tc>
                  <a:txBody>
                    <a:bodyPr/>
                    <a:lstStyle/>
                    <a:p>
                      <a:pPr>
                        <a:lnSpc>
                          <a:spcPct val="107000"/>
                        </a:lnSpc>
                        <a:spcAft>
                          <a:spcPts val="800"/>
                        </a:spcAft>
                      </a:pPr>
                      <a:r>
                        <a:rPr lang="es-MX" sz="1050" dirty="0">
                          <a:effectLst/>
                        </a:rPr>
                        <a:t>EVIDENCIA</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2368" marR="52368" marT="0" marB="0"/>
                </a:tc>
                <a:extLst>
                  <a:ext uri="{0D108BD9-81ED-4DB2-BD59-A6C34878D82A}">
                    <a16:rowId xmlns:a16="http://schemas.microsoft.com/office/drawing/2014/main" val="1592402865"/>
                  </a:ext>
                </a:extLst>
              </a:tr>
              <a:tr h="4514160">
                <a:tc>
                  <a:txBody>
                    <a:bodyPr/>
                    <a:lstStyle/>
                    <a:p>
                      <a:pPr>
                        <a:lnSpc>
                          <a:spcPct val="107000"/>
                        </a:lnSpc>
                        <a:spcAft>
                          <a:spcPts val="800"/>
                        </a:spcAft>
                      </a:pPr>
                      <a:r>
                        <a:rPr lang="es-MX" sz="1400">
                          <a:effectLst/>
                        </a:rPr>
                        <a:t>DIBUJO</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52368" marR="52368" marT="0" marB="0"/>
                </a:tc>
                <a:tc>
                  <a:txBody>
                    <a:bodyPr/>
                    <a:lstStyle/>
                    <a:p>
                      <a:pPr>
                        <a:lnSpc>
                          <a:spcPct val="107000"/>
                        </a:lnSpc>
                        <a:spcAft>
                          <a:spcPts val="800"/>
                        </a:spcAft>
                      </a:pPr>
                      <a:r>
                        <a:rPr lang="es-MX" sz="1400">
                          <a:effectLst/>
                        </a:rPr>
                        <a:t> </a:t>
                      </a:r>
                    </a:p>
                    <a:p>
                      <a:pPr>
                        <a:lnSpc>
                          <a:spcPct val="107000"/>
                        </a:lnSpc>
                        <a:spcAft>
                          <a:spcPts val="800"/>
                        </a:spcAft>
                      </a:pPr>
                      <a:r>
                        <a:rPr lang="es-MX" sz="1400">
                          <a:effectLst/>
                        </a:rPr>
                        <a:t>El dibujo gestual para la expresión gráfica e interpretación del entorno</a:t>
                      </a:r>
                    </a:p>
                    <a:p>
                      <a:pPr>
                        <a:lnSpc>
                          <a:spcPct val="107000"/>
                        </a:lnSpc>
                        <a:spcAft>
                          <a:spcPts val="800"/>
                        </a:spcAft>
                      </a:pPr>
                      <a:r>
                        <a:rPr lang="es-MX" sz="1400">
                          <a:effectLst/>
                        </a:rPr>
                        <a:t> </a:t>
                      </a:r>
                    </a:p>
                    <a:p>
                      <a:pPr>
                        <a:lnSpc>
                          <a:spcPct val="107000"/>
                        </a:lnSpc>
                        <a:spcAft>
                          <a:spcPts val="800"/>
                        </a:spcAft>
                      </a:pPr>
                      <a:r>
                        <a:rPr lang="es-MX" sz="1400">
                          <a:effectLst/>
                        </a:rPr>
                        <a:t> El dibujo como mensaje en el proceso de comunicación y sus funciones.</a:t>
                      </a:r>
                    </a:p>
                    <a:p>
                      <a:pPr>
                        <a:lnSpc>
                          <a:spcPct val="107000"/>
                        </a:lnSpc>
                        <a:spcAft>
                          <a:spcPts val="800"/>
                        </a:spcAft>
                      </a:pPr>
                      <a:r>
                        <a:rPr lang="es-MX" sz="1400">
                          <a:effectLst/>
                        </a:rPr>
                        <a:t> </a:t>
                      </a:r>
                    </a:p>
                    <a:p>
                      <a:pPr>
                        <a:lnSpc>
                          <a:spcPct val="107000"/>
                        </a:lnSpc>
                        <a:spcAft>
                          <a:spcPts val="800"/>
                        </a:spcAft>
                      </a:pPr>
                      <a:r>
                        <a:rPr lang="es-MX" sz="1400">
                          <a:effectLst/>
                        </a:rPr>
                        <a:t>El bocetaje y el trazo de textos.</a:t>
                      </a:r>
                    </a:p>
                    <a:p>
                      <a:pPr>
                        <a:lnSpc>
                          <a:spcPct val="107000"/>
                        </a:lnSpc>
                        <a:spcAft>
                          <a:spcPts val="800"/>
                        </a:spcAft>
                      </a:pPr>
                      <a:r>
                        <a:rPr lang="es-MX" sz="1400">
                          <a:effectLst/>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52368" marR="52368" marT="0" marB="0"/>
                </a:tc>
                <a:tc>
                  <a:txBody>
                    <a:bodyPr/>
                    <a:lstStyle/>
                    <a:p>
                      <a:pPr>
                        <a:lnSpc>
                          <a:spcPct val="107000"/>
                        </a:lnSpc>
                        <a:spcAft>
                          <a:spcPts val="800"/>
                        </a:spcAft>
                      </a:pPr>
                      <a:r>
                        <a:rPr lang="es-MX" sz="1400" dirty="0">
                          <a:effectLst/>
                        </a:rPr>
                        <a:t> </a:t>
                      </a:r>
                    </a:p>
                    <a:p>
                      <a:pPr>
                        <a:lnSpc>
                          <a:spcPct val="107000"/>
                        </a:lnSpc>
                        <a:spcAft>
                          <a:spcPts val="800"/>
                        </a:spcAft>
                      </a:pPr>
                      <a:r>
                        <a:rPr lang="es-MX" sz="1400" dirty="0">
                          <a:effectLst/>
                        </a:rPr>
                        <a:t>Dibujar para conocer la vida</a:t>
                      </a:r>
                    </a:p>
                    <a:p>
                      <a:pPr>
                        <a:lnSpc>
                          <a:spcPct val="107000"/>
                        </a:lnSpc>
                        <a:spcAft>
                          <a:spcPts val="800"/>
                        </a:spcAft>
                      </a:pPr>
                      <a:r>
                        <a:rPr lang="es-MX" sz="1400" dirty="0">
                          <a:effectLst/>
                        </a:rPr>
                        <a:t> </a:t>
                      </a:r>
                    </a:p>
                    <a:p>
                      <a:pPr>
                        <a:lnSpc>
                          <a:spcPct val="107000"/>
                        </a:lnSpc>
                        <a:spcAft>
                          <a:spcPts val="800"/>
                        </a:spcAft>
                      </a:pPr>
                      <a:r>
                        <a:rPr lang="es-MX" sz="1400" dirty="0">
                          <a:effectLst/>
                        </a:rPr>
                        <a:t> </a:t>
                      </a:r>
                    </a:p>
                    <a:p>
                      <a:pPr>
                        <a:lnSpc>
                          <a:spcPct val="107000"/>
                        </a:lnSpc>
                        <a:spcAft>
                          <a:spcPts val="800"/>
                        </a:spcAft>
                      </a:pPr>
                      <a:r>
                        <a:rPr lang="es-MX" sz="1400" dirty="0">
                          <a:effectLst/>
                        </a:rPr>
                        <a:t> </a:t>
                      </a:r>
                    </a:p>
                    <a:p>
                      <a:pPr>
                        <a:lnSpc>
                          <a:spcPct val="107000"/>
                        </a:lnSpc>
                        <a:spcAft>
                          <a:spcPts val="800"/>
                        </a:spcAft>
                      </a:pPr>
                      <a:r>
                        <a:rPr lang="es-MX" sz="1400" dirty="0">
                          <a:effectLst/>
                        </a:rPr>
                        <a:t>Dibujar para comunicar y expresar</a:t>
                      </a:r>
                    </a:p>
                    <a:p>
                      <a:pPr>
                        <a:lnSpc>
                          <a:spcPct val="107000"/>
                        </a:lnSpc>
                        <a:spcAft>
                          <a:spcPts val="800"/>
                        </a:spcAft>
                      </a:pPr>
                      <a:r>
                        <a:rPr lang="es-MX" sz="1400" dirty="0">
                          <a:effectLst/>
                        </a:rPr>
                        <a:t> </a:t>
                      </a:r>
                    </a:p>
                    <a:p>
                      <a:pPr>
                        <a:lnSpc>
                          <a:spcPct val="107000"/>
                        </a:lnSpc>
                        <a:spcAft>
                          <a:spcPts val="800"/>
                        </a:spcAft>
                      </a:pPr>
                      <a:r>
                        <a:rPr lang="es-MX" sz="1400" dirty="0">
                          <a:effectLst/>
                        </a:rPr>
                        <a:t> </a:t>
                      </a:r>
                    </a:p>
                    <a:p>
                      <a:pPr>
                        <a:lnSpc>
                          <a:spcPct val="107000"/>
                        </a:lnSpc>
                        <a:spcAft>
                          <a:spcPts val="800"/>
                        </a:spcAft>
                      </a:pPr>
                      <a:r>
                        <a:rPr lang="es-MX" sz="1400" dirty="0">
                          <a:effectLst/>
                        </a:rPr>
                        <a:t>Dibujar para pensar, crear y explicar ideas.</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368" marR="52368" marT="0" marB="0"/>
                </a:tc>
                <a:tc>
                  <a:txBody>
                    <a:bodyPr/>
                    <a:lstStyle/>
                    <a:p>
                      <a:pPr marR="110490" algn="just">
                        <a:lnSpc>
                          <a:spcPct val="107000"/>
                        </a:lnSpc>
                        <a:spcAft>
                          <a:spcPts val="800"/>
                        </a:spcAft>
                      </a:pPr>
                      <a:r>
                        <a:rPr lang="es-MX" sz="1400" dirty="0">
                          <a:effectLst/>
                        </a:rPr>
                        <a:t>El Dibujo en la historia del pensamiento</a:t>
                      </a:r>
                      <a:r>
                        <a:rPr lang="es-MX" sz="1400" b="1" dirty="0">
                          <a:effectLst/>
                        </a:rPr>
                        <a:t> </a:t>
                      </a:r>
                      <a:r>
                        <a:rPr lang="es-MX" sz="1400" dirty="0">
                          <a:effectLst/>
                        </a:rPr>
                        <a:t> (expresión gráfica e interpretación del entorno)</a:t>
                      </a:r>
                    </a:p>
                    <a:p>
                      <a:pPr>
                        <a:lnSpc>
                          <a:spcPct val="107000"/>
                        </a:lnSpc>
                        <a:spcAft>
                          <a:spcPts val="800"/>
                        </a:spcAft>
                      </a:pPr>
                      <a:r>
                        <a:rPr lang="es-MX" sz="1400" dirty="0">
                          <a:effectLst/>
                        </a:rPr>
                        <a:t>Representación gráficas de ideas como mensaje en el proceso de comunicación y sus funciones</a:t>
                      </a:r>
                    </a:p>
                    <a:p>
                      <a:pPr marR="110490" algn="just">
                        <a:lnSpc>
                          <a:spcPct val="107000"/>
                        </a:lnSpc>
                        <a:spcAft>
                          <a:spcPts val="800"/>
                        </a:spcAft>
                      </a:pPr>
                      <a:r>
                        <a:rPr lang="es-MX" sz="1400" dirty="0">
                          <a:effectLst/>
                        </a:rPr>
                        <a:t> El bocetaje y el trazo de texto, creando estrategias creativas en la resolución de problemas.</a:t>
                      </a:r>
                    </a:p>
                    <a:p>
                      <a:pPr>
                        <a:lnSpc>
                          <a:spcPct val="107000"/>
                        </a:lnSpc>
                        <a:spcAft>
                          <a:spcPts val="800"/>
                        </a:spcAft>
                      </a:pPr>
                      <a:r>
                        <a:rPr lang="es-MX" sz="1400" dirty="0">
                          <a:effectLst/>
                        </a:rPr>
                        <a:t>A partir de un cuento creara el bocetaje, propuesta y realización del cuento</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368" marR="52368" marT="0" marB="0"/>
                </a:tc>
                <a:tc>
                  <a:txBody>
                    <a:bodyPr/>
                    <a:lstStyle/>
                    <a:p>
                      <a:pPr>
                        <a:lnSpc>
                          <a:spcPct val="107000"/>
                        </a:lnSpc>
                        <a:spcAft>
                          <a:spcPts val="800"/>
                        </a:spcAft>
                      </a:pPr>
                      <a:r>
                        <a:rPr lang="es-MX" sz="1400" dirty="0">
                          <a:effectLst/>
                        </a:rPr>
                        <a:t>Continua</a:t>
                      </a:r>
                    </a:p>
                    <a:p>
                      <a:pPr>
                        <a:lnSpc>
                          <a:spcPct val="107000"/>
                        </a:lnSpc>
                        <a:spcAft>
                          <a:spcPts val="800"/>
                        </a:spcAft>
                      </a:pPr>
                      <a:r>
                        <a:rPr lang="es-MX" sz="1400" dirty="0">
                          <a:effectLst/>
                        </a:rPr>
                        <a:t> </a:t>
                      </a:r>
                    </a:p>
                    <a:p>
                      <a:pPr>
                        <a:lnSpc>
                          <a:spcPct val="107000"/>
                        </a:lnSpc>
                        <a:spcAft>
                          <a:spcPts val="800"/>
                        </a:spcAft>
                      </a:pPr>
                      <a:r>
                        <a:rPr lang="es-MX" sz="1400" dirty="0">
                          <a:effectLst/>
                        </a:rPr>
                        <a:t> </a:t>
                      </a:r>
                    </a:p>
                    <a:p>
                      <a:pPr>
                        <a:lnSpc>
                          <a:spcPct val="107000"/>
                        </a:lnSpc>
                        <a:spcAft>
                          <a:spcPts val="800"/>
                        </a:spcAft>
                      </a:pPr>
                      <a:r>
                        <a:rPr lang="es-MX" sz="1400" dirty="0">
                          <a:effectLst/>
                        </a:rPr>
                        <a:t> </a:t>
                      </a:r>
                    </a:p>
                    <a:p>
                      <a:pPr>
                        <a:lnSpc>
                          <a:spcPct val="107000"/>
                        </a:lnSpc>
                        <a:spcAft>
                          <a:spcPts val="800"/>
                        </a:spcAft>
                      </a:pPr>
                      <a:r>
                        <a:rPr lang="es-MX" sz="1400" dirty="0">
                          <a:effectLst/>
                        </a:rPr>
                        <a:t> </a:t>
                      </a:r>
                    </a:p>
                    <a:p>
                      <a:pPr>
                        <a:lnSpc>
                          <a:spcPct val="107000"/>
                        </a:lnSpc>
                        <a:spcAft>
                          <a:spcPts val="800"/>
                        </a:spcAft>
                      </a:pPr>
                      <a:r>
                        <a:rPr lang="es-MX" sz="1400" dirty="0">
                          <a:effectLst/>
                        </a:rPr>
                        <a:t> </a:t>
                      </a:r>
                    </a:p>
                    <a:p>
                      <a:pPr>
                        <a:lnSpc>
                          <a:spcPct val="107000"/>
                        </a:lnSpc>
                        <a:spcAft>
                          <a:spcPts val="800"/>
                        </a:spcAft>
                      </a:pPr>
                      <a:r>
                        <a:rPr lang="es-MX" sz="1400" dirty="0">
                          <a:effectLst/>
                        </a:rPr>
                        <a:t>Continua</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368" marR="52368" marT="0" marB="0"/>
                </a:tc>
                <a:tc>
                  <a:txBody>
                    <a:bodyPr/>
                    <a:lstStyle/>
                    <a:p>
                      <a:pPr>
                        <a:lnSpc>
                          <a:spcPct val="107000"/>
                        </a:lnSpc>
                        <a:spcAft>
                          <a:spcPts val="800"/>
                        </a:spcAft>
                      </a:pPr>
                      <a:r>
                        <a:rPr lang="es-MX" sz="1400" dirty="0">
                          <a:effectLst/>
                        </a:rPr>
                        <a:t>Composición</a:t>
                      </a:r>
                    </a:p>
                    <a:p>
                      <a:pPr>
                        <a:lnSpc>
                          <a:spcPct val="107000"/>
                        </a:lnSpc>
                        <a:spcAft>
                          <a:spcPts val="800"/>
                        </a:spcAft>
                      </a:pPr>
                      <a:r>
                        <a:rPr lang="es-MX" sz="1400" dirty="0">
                          <a:effectLst/>
                        </a:rPr>
                        <a:t>Gráfica</a:t>
                      </a:r>
                    </a:p>
                    <a:p>
                      <a:pPr>
                        <a:lnSpc>
                          <a:spcPct val="107000"/>
                        </a:lnSpc>
                        <a:spcAft>
                          <a:spcPts val="800"/>
                        </a:spcAft>
                      </a:pPr>
                      <a:r>
                        <a:rPr lang="es-MX" sz="1400" dirty="0">
                          <a:effectLst/>
                        </a:rPr>
                        <a:t> </a:t>
                      </a:r>
                    </a:p>
                    <a:p>
                      <a:pPr>
                        <a:lnSpc>
                          <a:spcPct val="107000"/>
                        </a:lnSpc>
                        <a:spcAft>
                          <a:spcPts val="800"/>
                        </a:spcAft>
                      </a:pPr>
                      <a:r>
                        <a:rPr lang="es-MX" sz="1400" dirty="0">
                          <a:effectLst/>
                        </a:rPr>
                        <a:t> </a:t>
                      </a:r>
                    </a:p>
                    <a:p>
                      <a:pPr>
                        <a:lnSpc>
                          <a:spcPct val="107000"/>
                        </a:lnSpc>
                        <a:spcAft>
                          <a:spcPts val="800"/>
                        </a:spcAft>
                      </a:pPr>
                      <a:endParaRPr lang="es-MX" sz="1400" dirty="0">
                        <a:effectLst/>
                      </a:endParaRPr>
                    </a:p>
                    <a:p>
                      <a:pPr>
                        <a:lnSpc>
                          <a:spcPct val="107000"/>
                        </a:lnSpc>
                        <a:spcAft>
                          <a:spcPts val="800"/>
                        </a:spcAft>
                      </a:pPr>
                      <a:r>
                        <a:rPr lang="es-MX" sz="1400" dirty="0">
                          <a:effectLst/>
                        </a:rPr>
                        <a:t> </a:t>
                      </a:r>
                    </a:p>
                    <a:p>
                      <a:pPr>
                        <a:lnSpc>
                          <a:spcPct val="107000"/>
                        </a:lnSpc>
                        <a:spcAft>
                          <a:spcPts val="800"/>
                        </a:spcAft>
                      </a:pPr>
                      <a:r>
                        <a:rPr lang="es-MX" sz="1400" dirty="0">
                          <a:effectLst/>
                        </a:rPr>
                        <a:t>Composición</a:t>
                      </a:r>
                    </a:p>
                    <a:p>
                      <a:pPr>
                        <a:lnSpc>
                          <a:spcPct val="107000"/>
                        </a:lnSpc>
                        <a:spcAft>
                          <a:spcPts val="800"/>
                        </a:spcAft>
                      </a:pPr>
                      <a:r>
                        <a:rPr lang="es-MX" sz="1400" dirty="0">
                          <a:effectLst/>
                        </a:rPr>
                        <a:t>gráfica</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368" marR="52368" marT="0" marB="0"/>
                </a:tc>
                <a:extLst>
                  <a:ext uri="{0D108BD9-81ED-4DB2-BD59-A6C34878D82A}">
                    <a16:rowId xmlns:a16="http://schemas.microsoft.com/office/drawing/2014/main" val="3384068095"/>
                  </a:ext>
                </a:extLst>
              </a:tr>
            </a:tbl>
          </a:graphicData>
        </a:graphic>
      </p:graphicFrame>
      <p:pic>
        <p:nvPicPr>
          <p:cNvPr id="6" name="Imagen 5">
            <a:extLst>
              <a:ext uri="{FF2B5EF4-FFF2-40B4-BE49-F238E27FC236}">
                <a16:creationId xmlns:a16="http://schemas.microsoft.com/office/drawing/2014/main" id="{C156C14A-1347-4C1B-84C5-FDB19E6C0A80}"/>
              </a:ext>
            </a:extLst>
          </p:cNvPr>
          <p:cNvPicPr>
            <a:picLocks noChangeAspect="1"/>
          </p:cNvPicPr>
          <p:nvPr/>
        </p:nvPicPr>
        <p:blipFill>
          <a:blip r:embed="rId3"/>
          <a:stretch>
            <a:fillRect/>
          </a:stretch>
        </p:blipFill>
        <p:spPr>
          <a:xfrm>
            <a:off x="9978960" y="0"/>
            <a:ext cx="2213040" cy="5767316"/>
          </a:xfrm>
          <a:prstGeom prst="rect">
            <a:avLst/>
          </a:prstGeom>
        </p:spPr>
      </p:pic>
    </p:spTree>
    <p:extLst>
      <p:ext uri="{BB962C8B-B14F-4D97-AF65-F5344CB8AC3E}">
        <p14:creationId xmlns:p14="http://schemas.microsoft.com/office/powerpoint/2010/main" val="1363357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7CA42D59-EAD6-4F95-84F1-32A30F057856}"/>
              </a:ext>
            </a:extLst>
          </p:cNvPr>
          <p:cNvSpPr>
            <a:spLocks noGrp="1"/>
          </p:cNvSpPr>
          <p:nvPr>
            <p:ph type="body" sz="quarter" idx="32"/>
          </p:nvPr>
        </p:nvSpPr>
        <p:spPr>
          <a:xfrm>
            <a:off x="470647" y="331304"/>
            <a:ext cx="1490676" cy="432000"/>
          </a:xfrm>
        </p:spPr>
        <p:txBody>
          <a:bodyPr rtlCol="0"/>
          <a:lstStyle/>
          <a:p>
            <a:pPr rtl="0"/>
            <a:r>
              <a:rPr lang="es-ES" dirty="0"/>
              <a:t>APARTADO 5 F</a:t>
            </a:r>
          </a:p>
        </p:txBody>
      </p:sp>
      <p:sp>
        <p:nvSpPr>
          <p:cNvPr id="2" name="CuadroTexto 1">
            <a:extLst>
              <a:ext uri="{FF2B5EF4-FFF2-40B4-BE49-F238E27FC236}">
                <a16:creationId xmlns:a16="http://schemas.microsoft.com/office/drawing/2014/main" id="{A907F88C-853E-4118-B031-4EAFF5267893}"/>
              </a:ext>
            </a:extLst>
          </p:cNvPr>
          <p:cNvSpPr txBox="1"/>
          <p:nvPr/>
        </p:nvSpPr>
        <p:spPr>
          <a:xfrm>
            <a:off x="4796589" y="116973"/>
            <a:ext cx="4989095" cy="400110"/>
          </a:xfrm>
          <a:prstGeom prst="rect">
            <a:avLst/>
          </a:prstGeom>
          <a:noFill/>
        </p:spPr>
        <p:txBody>
          <a:bodyPr wrap="square" rtlCol="0">
            <a:spAutoFit/>
          </a:bodyPr>
          <a:lstStyle/>
          <a:p>
            <a:r>
              <a:rPr lang="es-MX" sz="2000" b="1" dirty="0"/>
              <a:t>TEMAS Y PRODUCTOS PROPUESTOS</a:t>
            </a:r>
          </a:p>
        </p:txBody>
      </p:sp>
      <p:pic>
        <p:nvPicPr>
          <p:cNvPr id="6" name="Imagen 5">
            <a:extLst>
              <a:ext uri="{FF2B5EF4-FFF2-40B4-BE49-F238E27FC236}">
                <a16:creationId xmlns:a16="http://schemas.microsoft.com/office/drawing/2014/main" id="{C156C14A-1347-4C1B-84C5-FDB19E6C0A80}"/>
              </a:ext>
            </a:extLst>
          </p:cNvPr>
          <p:cNvPicPr>
            <a:picLocks noChangeAspect="1"/>
          </p:cNvPicPr>
          <p:nvPr/>
        </p:nvPicPr>
        <p:blipFill>
          <a:blip r:embed="rId3"/>
          <a:stretch>
            <a:fillRect/>
          </a:stretch>
        </p:blipFill>
        <p:spPr>
          <a:xfrm>
            <a:off x="9978960" y="0"/>
            <a:ext cx="2213040" cy="5767316"/>
          </a:xfrm>
          <a:prstGeom prst="rect">
            <a:avLst/>
          </a:prstGeom>
        </p:spPr>
      </p:pic>
      <p:graphicFrame>
        <p:nvGraphicFramePr>
          <p:cNvPr id="5" name="Tabla 4">
            <a:extLst>
              <a:ext uri="{FF2B5EF4-FFF2-40B4-BE49-F238E27FC236}">
                <a16:creationId xmlns:a16="http://schemas.microsoft.com/office/drawing/2014/main" id="{B4B5CA7F-F1D3-4245-B140-161B328131B2}"/>
              </a:ext>
            </a:extLst>
          </p:cNvPr>
          <p:cNvGraphicFramePr>
            <a:graphicFrameLocks noGrp="1"/>
          </p:cNvGraphicFramePr>
          <p:nvPr>
            <p:extLst>
              <p:ext uri="{D42A27DB-BD31-4B8C-83A1-F6EECF244321}">
                <p14:modId xmlns:p14="http://schemas.microsoft.com/office/powerpoint/2010/main" val="3536692161"/>
              </p:ext>
            </p:extLst>
          </p:nvPr>
        </p:nvGraphicFramePr>
        <p:xfrm>
          <a:off x="834189" y="1491202"/>
          <a:ext cx="7142146" cy="4679950"/>
        </p:xfrm>
        <a:graphic>
          <a:graphicData uri="http://schemas.openxmlformats.org/drawingml/2006/table">
            <a:tbl>
              <a:tblPr firstRow="1" firstCol="1" bandRow="1">
                <a:tableStyleId>{8799B23B-EC83-4686-B30A-512413B5E67A}</a:tableStyleId>
              </a:tblPr>
              <a:tblGrid>
                <a:gridCol w="1065559">
                  <a:extLst>
                    <a:ext uri="{9D8B030D-6E8A-4147-A177-3AD203B41FA5}">
                      <a16:colId xmlns:a16="http://schemas.microsoft.com/office/drawing/2014/main" val="3110851494"/>
                    </a:ext>
                  </a:extLst>
                </a:gridCol>
                <a:gridCol w="1186160">
                  <a:extLst>
                    <a:ext uri="{9D8B030D-6E8A-4147-A177-3AD203B41FA5}">
                      <a16:colId xmlns:a16="http://schemas.microsoft.com/office/drawing/2014/main" val="1994419136"/>
                    </a:ext>
                  </a:extLst>
                </a:gridCol>
                <a:gridCol w="1111357">
                  <a:extLst>
                    <a:ext uri="{9D8B030D-6E8A-4147-A177-3AD203B41FA5}">
                      <a16:colId xmlns:a16="http://schemas.microsoft.com/office/drawing/2014/main" val="3805381455"/>
                    </a:ext>
                  </a:extLst>
                </a:gridCol>
                <a:gridCol w="1333475">
                  <a:extLst>
                    <a:ext uri="{9D8B030D-6E8A-4147-A177-3AD203B41FA5}">
                      <a16:colId xmlns:a16="http://schemas.microsoft.com/office/drawing/2014/main" val="1623413952"/>
                    </a:ext>
                  </a:extLst>
                </a:gridCol>
                <a:gridCol w="1241116">
                  <a:extLst>
                    <a:ext uri="{9D8B030D-6E8A-4147-A177-3AD203B41FA5}">
                      <a16:colId xmlns:a16="http://schemas.microsoft.com/office/drawing/2014/main" val="2295440602"/>
                    </a:ext>
                  </a:extLst>
                </a:gridCol>
                <a:gridCol w="1204479">
                  <a:extLst>
                    <a:ext uri="{9D8B030D-6E8A-4147-A177-3AD203B41FA5}">
                      <a16:colId xmlns:a16="http://schemas.microsoft.com/office/drawing/2014/main" val="3819450103"/>
                    </a:ext>
                  </a:extLst>
                </a:gridCol>
              </a:tblGrid>
              <a:tr h="4679950">
                <a:tc>
                  <a:txBody>
                    <a:bodyPr/>
                    <a:lstStyle/>
                    <a:p>
                      <a:pPr>
                        <a:lnSpc>
                          <a:spcPct val="107000"/>
                        </a:lnSpc>
                        <a:spcAft>
                          <a:spcPts val="800"/>
                        </a:spcAft>
                      </a:pPr>
                      <a:r>
                        <a:rPr lang="es-MX" sz="1100" dirty="0">
                          <a:effectLst/>
                        </a:rPr>
                        <a:t>LENGUA ESPAÑOLA</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996" marR="67996" marT="0" marB="0">
                    <a:solidFill>
                      <a:schemeClr val="accent3">
                        <a:lumMod val="40000"/>
                        <a:lumOff val="60000"/>
                      </a:schemeClr>
                    </a:solidFill>
                  </a:tcPr>
                </a:tc>
                <a:tc>
                  <a:txBody>
                    <a:bodyPr/>
                    <a:lstStyle/>
                    <a:p>
                      <a:pPr>
                        <a:lnSpc>
                          <a:spcPct val="107000"/>
                        </a:lnSpc>
                        <a:spcAft>
                          <a:spcPts val="800"/>
                        </a:spcAft>
                      </a:pPr>
                      <a:r>
                        <a:rPr lang="es-MX" sz="1100" dirty="0">
                          <a:effectLst/>
                        </a:rPr>
                        <a:t>El Texto icónico verbal.</a:t>
                      </a:r>
                    </a:p>
                    <a:p>
                      <a:pPr>
                        <a:lnSpc>
                          <a:spcPct val="107000"/>
                        </a:lnSpc>
                        <a:spcAft>
                          <a:spcPts val="800"/>
                        </a:spcAft>
                      </a:pPr>
                      <a:r>
                        <a:rPr lang="es-MX" sz="1100" dirty="0">
                          <a:effectLst/>
                        </a:rPr>
                        <a:t> </a:t>
                      </a:r>
                    </a:p>
                    <a:p>
                      <a:pPr>
                        <a:lnSpc>
                          <a:spcPct val="107000"/>
                        </a:lnSpc>
                        <a:spcAft>
                          <a:spcPts val="800"/>
                        </a:spcAft>
                      </a:pPr>
                      <a:r>
                        <a:rPr lang="es-MX" sz="1100" dirty="0">
                          <a:effectLst/>
                        </a:rPr>
                        <a:t> </a:t>
                      </a:r>
                    </a:p>
                    <a:p>
                      <a:pPr>
                        <a:lnSpc>
                          <a:spcPct val="107000"/>
                        </a:lnSpc>
                        <a:spcAft>
                          <a:spcPts val="800"/>
                        </a:spcAft>
                      </a:pPr>
                      <a:r>
                        <a:rPr lang="es-MX" sz="1100" dirty="0">
                          <a:effectLst/>
                        </a:rPr>
                        <a:t> </a:t>
                      </a:r>
                    </a:p>
                    <a:p>
                      <a:pPr>
                        <a:lnSpc>
                          <a:spcPct val="107000"/>
                        </a:lnSpc>
                        <a:spcAft>
                          <a:spcPts val="800"/>
                        </a:spcAft>
                      </a:pPr>
                      <a:r>
                        <a:rPr lang="es-MX" sz="1100" dirty="0">
                          <a:effectLst/>
                        </a:rPr>
                        <a:t>Tipos de texto icónico verba.</a:t>
                      </a:r>
                    </a:p>
                    <a:p>
                      <a:pPr>
                        <a:lnSpc>
                          <a:spcPct val="107000"/>
                        </a:lnSpc>
                        <a:spcAft>
                          <a:spcPts val="800"/>
                        </a:spcAft>
                      </a:pPr>
                      <a:r>
                        <a:rPr lang="es-MX" sz="1100" dirty="0">
                          <a:effectLst/>
                        </a:rPr>
                        <a:t> </a:t>
                      </a:r>
                    </a:p>
                    <a:p>
                      <a:pPr>
                        <a:lnSpc>
                          <a:spcPct val="107000"/>
                        </a:lnSpc>
                        <a:spcAft>
                          <a:spcPts val="800"/>
                        </a:spcAft>
                      </a:pPr>
                      <a:r>
                        <a:rPr lang="es-MX" sz="1100" dirty="0">
                          <a:effectLst/>
                        </a:rPr>
                        <a:t> </a:t>
                      </a:r>
                    </a:p>
                    <a:p>
                      <a:pPr>
                        <a:lnSpc>
                          <a:spcPct val="107000"/>
                        </a:lnSpc>
                        <a:spcAft>
                          <a:spcPts val="800"/>
                        </a:spcAft>
                      </a:pPr>
                      <a:r>
                        <a:rPr lang="es-MX" sz="1100" dirty="0">
                          <a:effectLst/>
                        </a:rPr>
                        <a:t>Poesía de vanguardia</a:t>
                      </a:r>
                    </a:p>
                    <a:p>
                      <a:pPr>
                        <a:lnSpc>
                          <a:spcPct val="107000"/>
                        </a:lnSpc>
                        <a:spcAft>
                          <a:spcPts val="800"/>
                        </a:spcAft>
                      </a:pPr>
                      <a:r>
                        <a:rPr lang="es-MX" sz="11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996" marR="67996" marT="0" marB="0">
                    <a:solidFill>
                      <a:schemeClr val="accent3">
                        <a:lumMod val="40000"/>
                        <a:lumOff val="60000"/>
                      </a:schemeClr>
                    </a:solidFill>
                  </a:tcPr>
                </a:tc>
                <a:tc>
                  <a:txBody>
                    <a:bodyPr/>
                    <a:lstStyle/>
                    <a:p>
                      <a:pPr>
                        <a:lnSpc>
                          <a:spcPct val="107000"/>
                        </a:lnSpc>
                        <a:spcAft>
                          <a:spcPts val="800"/>
                        </a:spcAft>
                      </a:pPr>
                      <a:r>
                        <a:rPr lang="es-MX" sz="1100" dirty="0">
                          <a:effectLst/>
                        </a:rPr>
                        <a:t>Denotación, connotación, simbolismo, lenguaje figurado.</a:t>
                      </a:r>
                    </a:p>
                    <a:p>
                      <a:pPr>
                        <a:lnSpc>
                          <a:spcPct val="107000"/>
                        </a:lnSpc>
                        <a:spcAft>
                          <a:spcPts val="800"/>
                        </a:spcAft>
                      </a:pPr>
                      <a:r>
                        <a:rPr lang="es-MX" sz="1100" dirty="0">
                          <a:effectLst/>
                        </a:rPr>
                        <a:t> </a:t>
                      </a:r>
                    </a:p>
                    <a:p>
                      <a:pPr>
                        <a:lnSpc>
                          <a:spcPct val="107000"/>
                        </a:lnSpc>
                        <a:spcAft>
                          <a:spcPts val="800"/>
                        </a:spcAft>
                      </a:pPr>
                      <a:r>
                        <a:rPr lang="es-MX" sz="1100" dirty="0">
                          <a:effectLst/>
                        </a:rPr>
                        <a:t>Caricatura, meme, historieta, cartel.</a:t>
                      </a:r>
                    </a:p>
                    <a:p>
                      <a:pPr>
                        <a:lnSpc>
                          <a:spcPct val="107000"/>
                        </a:lnSpc>
                        <a:spcAft>
                          <a:spcPts val="800"/>
                        </a:spcAft>
                      </a:pPr>
                      <a:r>
                        <a:rPr lang="es-MX" sz="1100" dirty="0">
                          <a:effectLst/>
                        </a:rPr>
                        <a:t> </a:t>
                      </a:r>
                    </a:p>
                    <a:p>
                      <a:pPr>
                        <a:lnSpc>
                          <a:spcPct val="107000"/>
                        </a:lnSpc>
                        <a:spcAft>
                          <a:spcPts val="800"/>
                        </a:spcAft>
                      </a:pPr>
                      <a:r>
                        <a:rPr lang="es-MX" sz="1100" dirty="0">
                          <a:effectLst/>
                        </a:rPr>
                        <a:t>Caligrama, greguería, hélices.</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996" marR="67996" marT="0" marB="0">
                    <a:solidFill>
                      <a:schemeClr val="accent3">
                        <a:lumMod val="40000"/>
                        <a:lumOff val="60000"/>
                      </a:schemeClr>
                    </a:solidFill>
                  </a:tcPr>
                </a:tc>
                <a:tc>
                  <a:txBody>
                    <a:bodyPr/>
                    <a:lstStyle/>
                    <a:p>
                      <a:pPr>
                        <a:lnSpc>
                          <a:spcPct val="107000"/>
                        </a:lnSpc>
                        <a:spcAft>
                          <a:spcPts val="800"/>
                        </a:spcAft>
                      </a:pPr>
                      <a:r>
                        <a:rPr lang="es-MX" sz="1100" dirty="0">
                          <a:effectLst/>
                        </a:rPr>
                        <a:t>Cuentos, poemas, frases.</a:t>
                      </a:r>
                    </a:p>
                    <a:p>
                      <a:pPr>
                        <a:lnSpc>
                          <a:spcPct val="107000"/>
                        </a:lnSpc>
                        <a:spcAft>
                          <a:spcPts val="800"/>
                        </a:spcAft>
                      </a:pPr>
                      <a:r>
                        <a:rPr lang="es-MX" sz="1100" dirty="0">
                          <a:effectLst/>
                        </a:rPr>
                        <a:t> </a:t>
                      </a:r>
                    </a:p>
                    <a:p>
                      <a:pPr>
                        <a:lnSpc>
                          <a:spcPct val="107000"/>
                        </a:lnSpc>
                        <a:spcAft>
                          <a:spcPts val="800"/>
                        </a:spcAft>
                      </a:pPr>
                      <a:r>
                        <a:rPr lang="es-MX" sz="1100" dirty="0">
                          <a:effectLst/>
                        </a:rPr>
                        <a:t> </a:t>
                      </a:r>
                    </a:p>
                    <a:p>
                      <a:pPr>
                        <a:lnSpc>
                          <a:spcPct val="107000"/>
                        </a:lnSpc>
                        <a:spcAft>
                          <a:spcPts val="800"/>
                        </a:spcAft>
                      </a:pPr>
                      <a:r>
                        <a:rPr lang="es-MX" sz="1100" dirty="0">
                          <a:effectLst/>
                        </a:rPr>
                        <a:t> </a:t>
                      </a:r>
                    </a:p>
                    <a:p>
                      <a:pPr>
                        <a:lnSpc>
                          <a:spcPct val="107000"/>
                        </a:lnSpc>
                        <a:spcAft>
                          <a:spcPts val="800"/>
                        </a:spcAft>
                      </a:pPr>
                      <a:r>
                        <a:rPr lang="es-MX" sz="1100" dirty="0">
                          <a:effectLst/>
                        </a:rPr>
                        <a:t>Caricaturas, historietas, carteles referentes al arte y a la salud mental.</a:t>
                      </a:r>
                    </a:p>
                    <a:p>
                      <a:pPr>
                        <a:lnSpc>
                          <a:spcPct val="107000"/>
                        </a:lnSpc>
                        <a:spcAft>
                          <a:spcPts val="800"/>
                        </a:spcAft>
                      </a:pPr>
                      <a:r>
                        <a:rPr lang="es-MX" sz="1100" dirty="0">
                          <a:effectLst/>
                        </a:rPr>
                        <a:t> </a:t>
                      </a:r>
                    </a:p>
                    <a:p>
                      <a:pPr>
                        <a:lnSpc>
                          <a:spcPct val="107000"/>
                        </a:lnSpc>
                        <a:spcAft>
                          <a:spcPts val="800"/>
                        </a:spcAft>
                      </a:pPr>
                      <a:r>
                        <a:rPr lang="es-MX" sz="1100" dirty="0">
                          <a:effectLst/>
                        </a:rPr>
                        <a:t>Poemas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996" marR="67996" marT="0" marB="0">
                    <a:solidFill>
                      <a:schemeClr val="accent3">
                        <a:lumMod val="40000"/>
                        <a:lumOff val="60000"/>
                      </a:schemeClr>
                    </a:solidFill>
                  </a:tcPr>
                </a:tc>
                <a:tc>
                  <a:txBody>
                    <a:bodyPr/>
                    <a:lstStyle/>
                    <a:p>
                      <a:pPr>
                        <a:lnSpc>
                          <a:spcPct val="107000"/>
                        </a:lnSpc>
                        <a:spcAft>
                          <a:spcPts val="800"/>
                        </a:spcAft>
                      </a:pPr>
                      <a:r>
                        <a:rPr lang="es-MX" sz="1100" dirty="0">
                          <a:effectLst/>
                        </a:rPr>
                        <a:t>Continua.</a:t>
                      </a:r>
                    </a:p>
                    <a:p>
                      <a:pPr>
                        <a:lnSpc>
                          <a:spcPct val="107000"/>
                        </a:lnSpc>
                        <a:spcAft>
                          <a:spcPts val="800"/>
                        </a:spcAft>
                      </a:pPr>
                      <a:r>
                        <a:rPr lang="es-MX" sz="1100" dirty="0">
                          <a:effectLst/>
                        </a:rPr>
                        <a:t> </a:t>
                      </a:r>
                    </a:p>
                    <a:p>
                      <a:pPr>
                        <a:lnSpc>
                          <a:spcPct val="107000"/>
                        </a:lnSpc>
                        <a:spcAft>
                          <a:spcPts val="800"/>
                        </a:spcAft>
                      </a:pPr>
                      <a:r>
                        <a:rPr lang="es-MX" sz="1100" dirty="0">
                          <a:effectLst/>
                        </a:rPr>
                        <a:t> </a:t>
                      </a:r>
                    </a:p>
                    <a:p>
                      <a:pPr>
                        <a:lnSpc>
                          <a:spcPct val="107000"/>
                        </a:lnSpc>
                        <a:spcAft>
                          <a:spcPts val="800"/>
                        </a:spcAft>
                      </a:pPr>
                      <a:r>
                        <a:rPr lang="es-MX" sz="1100" dirty="0">
                          <a:effectLst/>
                        </a:rPr>
                        <a:t> </a:t>
                      </a:r>
                    </a:p>
                    <a:p>
                      <a:pPr>
                        <a:lnSpc>
                          <a:spcPct val="107000"/>
                        </a:lnSpc>
                        <a:spcAft>
                          <a:spcPts val="800"/>
                        </a:spcAft>
                      </a:pPr>
                      <a:r>
                        <a:rPr lang="es-MX" sz="1100" dirty="0">
                          <a:effectLst/>
                        </a:rPr>
                        <a:t> </a:t>
                      </a:r>
                    </a:p>
                    <a:p>
                      <a:pPr>
                        <a:lnSpc>
                          <a:spcPct val="107000"/>
                        </a:lnSpc>
                        <a:spcAft>
                          <a:spcPts val="800"/>
                        </a:spcAft>
                      </a:pPr>
                      <a:r>
                        <a:rPr lang="es-MX" sz="1100" dirty="0">
                          <a:effectLst/>
                        </a:rPr>
                        <a:t>Continua.</a:t>
                      </a:r>
                    </a:p>
                    <a:p>
                      <a:pPr>
                        <a:lnSpc>
                          <a:spcPct val="107000"/>
                        </a:lnSpc>
                        <a:spcAft>
                          <a:spcPts val="800"/>
                        </a:spcAft>
                      </a:pPr>
                      <a:r>
                        <a:rPr lang="es-MX" sz="1100" dirty="0">
                          <a:effectLst/>
                        </a:rPr>
                        <a:t> </a:t>
                      </a:r>
                    </a:p>
                    <a:p>
                      <a:pPr>
                        <a:lnSpc>
                          <a:spcPct val="107000"/>
                        </a:lnSpc>
                        <a:spcAft>
                          <a:spcPts val="800"/>
                        </a:spcAft>
                      </a:pPr>
                      <a:r>
                        <a:rPr lang="es-MX" sz="1100" dirty="0">
                          <a:effectLst/>
                        </a:rPr>
                        <a:t> </a:t>
                      </a:r>
                    </a:p>
                    <a:p>
                      <a:pPr>
                        <a:lnSpc>
                          <a:spcPct val="107000"/>
                        </a:lnSpc>
                        <a:spcAft>
                          <a:spcPts val="800"/>
                        </a:spcAft>
                      </a:pPr>
                      <a:r>
                        <a:rPr lang="es-MX" sz="1100" dirty="0">
                          <a:effectLst/>
                        </a:rPr>
                        <a:t> </a:t>
                      </a:r>
                    </a:p>
                    <a:p>
                      <a:pPr>
                        <a:lnSpc>
                          <a:spcPct val="107000"/>
                        </a:lnSpc>
                        <a:spcAft>
                          <a:spcPts val="800"/>
                        </a:spcAft>
                      </a:pPr>
                      <a:r>
                        <a:rPr lang="es-MX" sz="1100" dirty="0">
                          <a:effectLst/>
                        </a:rPr>
                        <a:t>Continua.</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996" marR="67996" marT="0" marB="0">
                    <a:solidFill>
                      <a:schemeClr val="accent3">
                        <a:lumMod val="40000"/>
                        <a:lumOff val="60000"/>
                      </a:schemeClr>
                    </a:solidFill>
                  </a:tcPr>
                </a:tc>
                <a:tc>
                  <a:txBody>
                    <a:bodyPr/>
                    <a:lstStyle/>
                    <a:p>
                      <a:pPr>
                        <a:lnSpc>
                          <a:spcPct val="107000"/>
                        </a:lnSpc>
                        <a:spcAft>
                          <a:spcPts val="800"/>
                        </a:spcAft>
                      </a:pPr>
                      <a:r>
                        <a:rPr lang="es-MX" sz="1100" dirty="0">
                          <a:effectLst/>
                        </a:rPr>
                        <a:t>Textos.</a:t>
                      </a:r>
                    </a:p>
                    <a:p>
                      <a:pPr>
                        <a:lnSpc>
                          <a:spcPct val="107000"/>
                        </a:lnSpc>
                        <a:spcAft>
                          <a:spcPts val="800"/>
                        </a:spcAft>
                      </a:pPr>
                      <a:r>
                        <a:rPr lang="es-MX" sz="1100" dirty="0">
                          <a:effectLst/>
                        </a:rPr>
                        <a:t> </a:t>
                      </a:r>
                    </a:p>
                    <a:p>
                      <a:pPr>
                        <a:lnSpc>
                          <a:spcPct val="107000"/>
                        </a:lnSpc>
                        <a:spcAft>
                          <a:spcPts val="800"/>
                        </a:spcAft>
                      </a:pPr>
                      <a:r>
                        <a:rPr lang="es-MX" sz="1100" dirty="0">
                          <a:effectLst/>
                        </a:rPr>
                        <a:t> </a:t>
                      </a:r>
                    </a:p>
                    <a:p>
                      <a:pPr>
                        <a:lnSpc>
                          <a:spcPct val="107000"/>
                        </a:lnSpc>
                        <a:spcAft>
                          <a:spcPts val="800"/>
                        </a:spcAft>
                      </a:pPr>
                      <a:r>
                        <a:rPr lang="es-MX" sz="1100" dirty="0">
                          <a:effectLst/>
                        </a:rPr>
                        <a:t> </a:t>
                      </a:r>
                    </a:p>
                    <a:p>
                      <a:pPr>
                        <a:lnSpc>
                          <a:spcPct val="107000"/>
                        </a:lnSpc>
                        <a:spcAft>
                          <a:spcPts val="800"/>
                        </a:spcAft>
                      </a:pPr>
                      <a:r>
                        <a:rPr lang="es-MX" sz="1100" dirty="0">
                          <a:effectLst/>
                        </a:rPr>
                        <a:t> </a:t>
                      </a:r>
                    </a:p>
                    <a:p>
                      <a:pPr>
                        <a:lnSpc>
                          <a:spcPct val="107000"/>
                        </a:lnSpc>
                        <a:spcAft>
                          <a:spcPts val="800"/>
                        </a:spcAft>
                      </a:pPr>
                      <a:r>
                        <a:rPr lang="es-MX" sz="1100" dirty="0">
                          <a:effectLst/>
                        </a:rPr>
                        <a:t>Caricaturas, historietas, carteles.</a:t>
                      </a:r>
                    </a:p>
                    <a:p>
                      <a:pPr>
                        <a:lnSpc>
                          <a:spcPct val="107000"/>
                        </a:lnSpc>
                        <a:spcAft>
                          <a:spcPts val="800"/>
                        </a:spcAft>
                      </a:pPr>
                      <a:r>
                        <a:rPr lang="es-MX" sz="1100" dirty="0">
                          <a:effectLst/>
                        </a:rPr>
                        <a:t> </a:t>
                      </a:r>
                    </a:p>
                    <a:p>
                      <a:pPr>
                        <a:lnSpc>
                          <a:spcPct val="107000"/>
                        </a:lnSpc>
                        <a:spcAft>
                          <a:spcPts val="800"/>
                        </a:spcAft>
                      </a:pPr>
                      <a:r>
                        <a:rPr lang="es-MX" sz="1100" dirty="0">
                          <a:effectLst/>
                        </a:rPr>
                        <a:t> </a:t>
                      </a:r>
                    </a:p>
                    <a:p>
                      <a:pPr>
                        <a:lnSpc>
                          <a:spcPct val="107000"/>
                        </a:lnSpc>
                        <a:spcAft>
                          <a:spcPts val="800"/>
                        </a:spcAft>
                      </a:pPr>
                      <a:r>
                        <a:rPr lang="es-MX" sz="1100" dirty="0">
                          <a:effectLst/>
                        </a:rPr>
                        <a:t>Textos.</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996" marR="67996" marT="0" marB="0">
                    <a:solidFill>
                      <a:schemeClr val="accent3">
                        <a:lumMod val="40000"/>
                        <a:lumOff val="60000"/>
                      </a:schemeClr>
                    </a:solidFill>
                  </a:tcPr>
                </a:tc>
                <a:extLst>
                  <a:ext uri="{0D108BD9-81ED-4DB2-BD59-A6C34878D82A}">
                    <a16:rowId xmlns:a16="http://schemas.microsoft.com/office/drawing/2014/main" val="3505125283"/>
                  </a:ext>
                </a:extLst>
              </a:tr>
            </a:tbl>
          </a:graphicData>
        </a:graphic>
      </p:graphicFrame>
      <p:graphicFrame>
        <p:nvGraphicFramePr>
          <p:cNvPr id="7" name="Tabla 8">
            <a:extLst>
              <a:ext uri="{FF2B5EF4-FFF2-40B4-BE49-F238E27FC236}">
                <a16:creationId xmlns:a16="http://schemas.microsoft.com/office/drawing/2014/main" id="{91F7D67D-BAEB-4106-91CC-42AC92189426}"/>
              </a:ext>
            </a:extLst>
          </p:cNvPr>
          <p:cNvGraphicFramePr>
            <a:graphicFrameLocks noGrp="1"/>
          </p:cNvGraphicFramePr>
          <p:nvPr>
            <p:extLst>
              <p:ext uri="{D42A27DB-BD31-4B8C-83A1-F6EECF244321}">
                <p14:modId xmlns:p14="http://schemas.microsoft.com/office/powerpoint/2010/main" val="3113311522"/>
              </p:ext>
            </p:extLst>
          </p:nvPr>
        </p:nvGraphicFramePr>
        <p:xfrm>
          <a:off x="834188" y="1120362"/>
          <a:ext cx="7142148" cy="370840"/>
        </p:xfrm>
        <a:graphic>
          <a:graphicData uri="http://schemas.openxmlformats.org/drawingml/2006/table">
            <a:tbl>
              <a:tblPr firstRow="1" bandRow="1">
                <a:tableStyleId>{8799B23B-EC83-4686-B30A-512413B5E67A}</a:tableStyleId>
              </a:tblPr>
              <a:tblGrid>
                <a:gridCol w="1058780">
                  <a:extLst>
                    <a:ext uri="{9D8B030D-6E8A-4147-A177-3AD203B41FA5}">
                      <a16:colId xmlns:a16="http://schemas.microsoft.com/office/drawing/2014/main" val="3182542934"/>
                    </a:ext>
                  </a:extLst>
                </a:gridCol>
                <a:gridCol w="1171074">
                  <a:extLst>
                    <a:ext uri="{9D8B030D-6E8A-4147-A177-3AD203B41FA5}">
                      <a16:colId xmlns:a16="http://schemas.microsoft.com/office/drawing/2014/main" val="169837015"/>
                    </a:ext>
                  </a:extLst>
                </a:gridCol>
                <a:gridCol w="1138990">
                  <a:extLst>
                    <a:ext uri="{9D8B030D-6E8A-4147-A177-3AD203B41FA5}">
                      <a16:colId xmlns:a16="http://schemas.microsoft.com/office/drawing/2014/main" val="483989237"/>
                    </a:ext>
                  </a:extLst>
                </a:gridCol>
                <a:gridCol w="1331494">
                  <a:extLst>
                    <a:ext uri="{9D8B030D-6E8A-4147-A177-3AD203B41FA5}">
                      <a16:colId xmlns:a16="http://schemas.microsoft.com/office/drawing/2014/main" val="3408039227"/>
                    </a:ext>
                  </a:extLst>
                </a:gridCol>
                <a:gridCol w="1251452">
                  <a:extLst>
                    <a:ext uri="{9D8B030D-6E8A-4147-A177-3AD203B41FA5}">
                      <a16:colId xmlns:a16="http://schemas.microsoft.com/office/drawing/2014/main" val="1051264933"/>
                    </a:ext>
                  </a:extLst>
                </a:gridCol>
                <a:gridCol w="1190358">
                  <a:extLst>
                    <a:ext uri="{9D8B030D-6E8A-4147-A177-3AD203B41FA5}">
                      <a16:colId xmlns:a16="http://schemas.microsoft.com/office/drawing/2014/main" val="443243668"/>
                    </a:ext>
                  </a:extLst>
                </a:gridCol>
              </a:tblGrid>
              <a:tr h="370840">
                <a:tc>
                  <a:txBody>
                    <a:bodyPr/>
                    <a:lstStyle/>
                    <a:p>
                      <a:endParaRPr lang="es-MX" sz="1600"/>
                    </a:p>
                  </a:txBody>
                  <a:tcPr/>
                </a:tc>
                <a:tc>
                  <a:txBody>
                    <a:bodyPr/>
                    <a:lstStyle/>
                    <a:p>
                      <a:r>
                        <a:rPr lang="es-MX" sz="1600" dirty="0"/>
                        <a:t>Contenido</a:t>
                      </a:r>
                    </a:p>
                  </a:txBody>
                  <a:tcPr/>
                </a:tc>
                <a:tc>
                  <a:txBody>
                    <a:bodyPr/>
                    <a:lstStyle/>
                    <a:p>
                      <a:r>
                        <a:rPr lang="es-MX" sz="1600" dirty="0"/>
                        <a:t>Tema</a:t>
                      </a:r>
                    </a:p>
                  </a:txBody>
                  <a:tcPr/>
                </a:tc>
                <a:tc>
                  <a:txBody>
                    <a:bodyPr/>
                    <a:lstStyle/>
                    <a:p>
                      <a:r>
                        <a:rPr lang="es-MX" sz="1600" dirty="0"/>
                        <a:t>Producto</a:t>
                      </a:r>
                    </a:p>
                  </a:txBody>
                  <a:tcPr/>
                </a:tc>
                <a:tc>
                  <a:txBody>
                    <a:bodyPr/>
                    <a:lstStyle/>
                    <a:p>
                      <a:r>
                        <a:rPr lang="es-MX" sz="1600" dirty="0"/>
                        <a:t>Evaluación</a:t>
                      </a:r>
                    </a:p>
                  </a:txBody>
                  <a:tcPr/>
                </a:tc>
                <a:tc>
                  <a:txBody>
                    <a:bodyPr/>
                    <a:lstStyle/>
                    <a:p>
                      <a:r>
                        <a:rPr lang="es-MX" sz="1600" dirty="0"/>
                        <a:t>Evidencia</a:t>
                      </a:r>
                    </a:p>
                  </a:txBody>
                  <a:tcPr/>
                </a:tc>
                <a:extLst>
                  <a:ext uri="{0D108BD9-81ED-4DB2-BD59-A6C34878D82A}">
                    <a16:rowId xmlns:a16="http://schemas.microsoft.com/office/drawing/2014/main" val="639774385"/>
                  </a:ext>
                </a:extLst>
              </a:tr>
            </a:tbl>
          </a:graphicData>
        </a:graphic>
      </p:graphicFrame>
    </p:spTree>
    <p:extLst>
      <p:ext uri="{BB962C8B-B14F-4D97-AF65-F5344CB8AC3E}">
        <p14:creationId xmlns:p14="http://schemas.microsoft.com/office/powerpoint/2010/main" val="1351562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200B3D2B-613A-41BE-987D-E6A1324B456D}"/>
              </a:ext>
            </a:extLst>
          </p:cNvPr>
          <p:cNvSpPr>
            <a:spLocks noGrp="1"/>
          </p:cNvSpPr>
          <p:nvPr>
            <p:ph type="ctrTitle"/>
          </p:nvPr>
        </p:nvSpPr>
        <p:spPr>
          <a:xfrm>
            <a:off x="286990" y="4391315"/>
            <a:ext cx="6798250" cy="958436"/>
          </a:xfrm>
        </p:spPr>
        <p:txBody>
          <a:bodyPr rtlCol="0"/>
          <a:lstStyle/>
          <a:p>
            <a:pPr algn="ctr" rtl="0">
              <a:lnSpc>
                <a:spcPct val="100000"/>
              </a:lnSpc>
            </a:pPr>
            <a:r>
              <a:rPr lang="es-MX" sz="2800" dirty="0">
                <a:effectLst/>
                <a:latin typeface="Hadassah Friedlaender" panose="020B0604020202020204" pitchFamily="18" charset="-79"/>
                <a:ea typeface="Calibri" panose="020F0502020204030204" pitchFamily="34" charset="0"/>
                <a:cs typeface="Hadassah Friedlaender" panose="020B0604020202020204" pitchFamily="18" charset="-79"/>
              </a:rPr>
              <a:t>¿CÓMO SE PUEDE SOBRELLEVAR EL ESTRÉS  POR CONTINGENCIA POR MEDIO DEL ARTE?</a:t>
            </a:r>
            <a:endParaRPr lang="es-ES" sz="2800" dirty="0"/>
          </a:p>
        </p:txBody>
      </p:sp>
      <p:sp>
        <p:nvSpPr>
          <p:cNvPr id="4" name="Subtítulo 3">
            <a:extLst>
              <a:ext uri="{FF2B5EF4-FFF2-40B4-BE49-F238E27FC236}">
                <a16:creationId xmlns:a16="http://schemas.microsoft.com/office/drawing/2014/main" id="{4772945D-CA91-4CFE-8EB7-941C7618C994}"/>
              </a:ext>
            </a:extLst>
          </p:cNvPr>
          <p:cNvSpPr>
            <a:spLocks noGrp="1"/>
          </p:cNvSpPr>
          <p:nvPr>
            <p:ph type="subTitle" idx="1"/>
          </p:nvPr>
        </p:nvSpPr>
        <p:spPr/>
        <p:txBody>
          <a:bodyPr rtlCol="0"/>
          <a:lstStyle/>
          <a:p>
            <a:pPr rtl="0"/>
            <a:r>
              <a:rPr lang="es-ES" dirty="0"/>
              <a:t>CICLO ESCOLAR </a:t>
            </a:r>
          </a:p>
          <a:p>
            <a:pPr rtl="0"/>
            <a:r>
              <a:rPr lang="es-ES" dirty="0"/>
              <a:t>2020-2021</a:t>
            </a:r>
          </a:p>
        </p:txBody>
      </p:sp>
      <p:pic>
        <p:nvPicPr>
          <p:cNvPr id="18" name="Marcador de posición de imagen 17">
            <a:extLst>
              <a:ext uri="{FF2B5EF4-FFF2-40B4-BE49-F238E27FC236}">
                <a16:creationId xmlns:a16="http://schemas.microsoft.com/office/drawing/2014/main" id="{2411CA0B-8E20-7C48-9074-8D57423981D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7908" r="37908"/>
          <a:stretch>
            <a:fillRect/>
          </a:stretch>
        </p:blipFill>
        <p:spPr/>
      </p:pic>
      <p:pic>
        <p:nvPicPr>
          <p:cNvPr id="2" name="Imagen 1">
            <a:extLst>
              <a:ext uri="{FF2B5EF4-FFF2-40B4-BE49-F238E27FC236}">
                <a16:creationId xmlns:a16="http://schemas.microsoft.com/office/drawing/2014/main" id="{B9D575F4-7C41-48A9-BB8A-612F054CA9FE}"/>
              </a:ext>
            </a:extLst>
          </p:cNvPr>
          <p:cNvPicPr>
            <a:picLocks noChangeAspect="1"/>
          </p:cNvPicPr>
          <p:nvPr/>
        </p:nvPicPr>
        <p:blipFill>
          <a:blip r:embed="rId4">
            <a:extLst>
              <a:ext uri="{BEBA8EAE-BF5A-486C-A8C5-ECC9F3942E4B}">
                <a14:imgProps xmlns:a14="http://schemas.microsoft.com/office/drawing/2010/main">
                  <a14:imgLayer r:embed="rId5">
                    <a14:imgEffect>
                      <a14:artisticWatercolorSponge/>
                    </a14:imgEffect>
                  </a14:imgLayer>
                </a14:imgProps>
              </a:ext>
            </a:extLst>
          </a:blip>
          <a:stretch>
            <a:fillRect/>
          </a:stretch>
        </p:blipFill>
        <p:spPr>
          <a:xfrm>
            <a:off x="0" y="0"/>
            <a:ext cx="2042337" cy="1987468"/>
          </a:xfrm>
          <a:prstGeom prst="rect">
            <a:avLst/>
          </a:prstGeom>
        </p:spPr>
      </p:pic>
      <p:pic>
        <p:nvPicPr>
          <p:cNvPr id="5" name="Picture 2" descr="Resultado de imagen para conexiones">
            <a:extLst>
              <a:ext uri="{FF2B5EF4-FFF2-40B4-BE49-F238E27FC236}">
                <a16:creationId xmlns:a16="http://schemas.microsoft.com/office/drawing/2014/main" id="{849E8CE9-EB90-4753-BC18-9ADACA2BFEF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4118" b="2424"/>
          <a:stretch/>
        </p:blipFill>
        <p:spPr bwMode="auto">
          <a:xfrm>
            <a:off x="6613695" y="63690"/>
            <a:ext cx="3351003" cy="873640"/>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1D53A895-7BC6-462E-91F1-B01F7793C337}"/>
              </a:ext>
            </a:extLst>
          </p:cNvPr>
          <p:cNvSpPr txBox="1"/>
          <p:nvPr/>
        </p:nvSpPr>
        <p:spPr>
          <a:xfrm>
            <a:off x="2193196" y="2946672"/>
            <a:ext cx="6096000" cy="646331"/>
          </a:xfrm>
          <a:prstGeom prst="rect">
            <a:avLst/>
          </a:prstGeom>
          <a:noFill/>
        </p:spPr>
        <p:txBody>
          <a:bodyPr wrap="square">
            <a:spAutoFit/>
          </a:bodyPr>
          <a:lstStyle/>
          <a:p>
            <a:pPr algn="ctr"/>
            <a:r>
              <a:rPr lang="es-ES" sz="1800" b="1" spc="50" dirty="0">
                <a:ln w="0"/>
                <a:solidFill>
                  <a:schemeClr val="accent4">
                    <a:lumMod val="75000"/>
                  </a:schemeClr>
                </a:solidFill>
                <a:effectLst>
                  <a:innerShdw blurRad="63500" dist="50800" dir="13500000">
                    <a:srgbClr val="000000">
                      <a:alpha val="50000"/>
                    </a:srgbClr>
                  </a:innerShdw>
                </a:effectLst>
              </a:rPr>
              <a:t>PREPARATORIA INCORPORADA A LA UNAM</a:t>
            </a:r>
          </a:p>
          <a:p>
            <a:pPr algn="ctr"/>
            <a:r>
              <a:rPr lang="es-ES" sz="1800" b="1" spc="50" dirty="0">
                <a:ln w="0"/>
                <a:solidFill>
                  <a:schemeClr val="accent4">
                    <a:lumMod val="75000"/>
                  </a:schemeClr>
                </a:solidFill>
                <a:effectLst>
                  <a:innerShdw blurRad="63500" dist="50800" dir="13500000">
                    <a:srgbClr val="000000">
                      <a:alpha val="50000"/>
                    </a:srgbClr>
                  </a:innerShdw>
                </a:effectLst>
              </a:rPr>
              <a:t>CLAVE 6762</a:t>
            </a:r>
          </a:p>
        </p:txBody>
      </p:sp>
      <p:pic>
        <p:nvPicPr>
          <p:cNvPr id="9" name="Imagen 8">
            <a:extLst>
              <a:ext uri="{FF2B5EF4-FFF2-40B4-BE49-F238E27FC236}">
                <a16:creationId xmlns:a16="http://schemas.microsoft.com/office/drawing/2014/main" id="{B95E34A4-DC4C-4ED9-998D-67906B505554}"/>
              </a:ext>
            </a:extLst>
          </p:cNvPr>
          <p:cNvPicPr>
            <a:picLocks noChangeAspect="1"/>
          </p:cNvPicPr>
          <p:nvPr/>
        </p:nvPicPr>
        <p:blipFill>
          <a:blip r:embed="rId7"/>
          <a:stretch>
            <a:fillRect/>
          </a:stretch>
        </p:blipFill>
        <p:spPr>
          <a:xfrm>
            <a:off x="2214353" y="1740569"/>
            <a:ext cx="6431837" cy="786452"/>
          </a:xfrm>
          <a:prstGeom prst="rect">
            <a:avLst/>
          </a:prstGeom>
        </p:spPr>
      </p:pic>
    </p:spTree>
    <p:extLst>
      <p:ext uri="{BB962C8B-B14F-4D97-AF65-F5344CB8AC3E}">
        <p14:creationId xmlns:p14="http://schemas.microsoft.com/office/powerpoint/2010/main" val="3899961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7CA42D59-EAD6-4F95-84F1-32A30F057856}"/>
              </a:ext>
            </a:extLst>
          </p:cNvPr>
          <p:cNvSpPr>
            <a:spLocks noGrp="1"/>
          </p:cNvSpPr>
          <p:nvPr>
            <p:ph type="body" sz="quarter" idx="32"/>
          </p:nvPr>
        </p:nvSpPr>
        <p:spPr>
          <a:xfrm>
            <a:off x="470647" y="331304"/>
            <a:ext cx="1490676" cy="432000"/>
          </a:xfrm>
        </p:spPr>
        <p:txBody>
          <a:bodyPr rtlCol="0"/>
          <a:lstStyle/>
          <a:p>
            <a:pPr rtl="0"/>
            <a:r>
              <a:rPr lang="es-ES" dirty="0"/>
              <a:t>APARTADO 5 F</a:t>
            </a:r>
          </a:p>
        </p:txBody>
      </p:sp>
      <p:sp>
        <p:nvSpPr>
          <p:cNvPr id="2" name="CuadroTexto 1">
            <a:extLst>
              <a:ext uri="{FF2B5EF4-FFF2-40B4-BE49-F238E27FC236}">
                <a16:creationId xmlns:a16="http://schemas.microsoft.com/office/drawing/2014/main" id="{A907F88C-853E-4118-B031-4EAFF5267893}"/>
              </a:ext>
            </a:extLst>
          </p:cNvPr>
          <p:cNvSpPr txBox="1"/>
          <p:nvPr/>
        </p:nvSpPr>
        <p:spPr>
          <a:xfrm>
            <a:off x="4796589" y="116973"/>
            <a:ext cx="4989095" cy="400110"/>
          </a:xfrm>
          <a:prstGeom prst="rect">
            <a:avLst/>
          </a:prstGeom>
          <a:noFill/>
        </p:spPr>
        <p:txBody>
          <a:bodyPr wrap="square" rtlCol="0">
            <a:spAutoFit/>
          </a:bodyPr>
          <a:lstStyle/>
          <a:p>
            <a:r>
              <a:rPr lang="es-MX" sz="2000" b="1" dirty="0"/>
              <a:t>TEMAS Y PRODUCTOS PROPUESTOS</a:t>
            </a:r>
          </a:p>
        </p:txBody>
      </p:sp>
      <p:graphicFrame>
        <p:nvGraphicFramePr>
          <p:cNvPr id="4" name="Tabla 3">
            <a:extLst>
              <a:ext uri="{FF2B5EF4-FFF2-40B4-BE49-F238E27FC236}">
                <a16:creationId xmlns:a16="http://schemas.microsoft.com/office/drawing/2014/main" id="{EAA42C6D-9345-42C1-8660-5D91BA662AB9}"/>
              </a:ext>
            </a:extLst>
          </p:cNvPr>
          <p:cNvGraphicFramePr>
            <a:graphicFrameLocks noGrp="1"/>
          </p:cNvGraphicFramePr>
          <p:nvPr>
            <p:extLst>
              <p:ext uri="{D42A27DB-BD31-4B8C-83A1-F6EECF244321}">
                <p14:modId xmlns:p14="http://schemas.microsoft.com/office/powerpoint/2010/main" val="920365025"/>
              </p:ext>
            </p:extLst>
          </p:nvPr>
        </p:nvGraphicFramePr>
        <p:xfrm>
          <a:off x="641684" y="1255932"/>
          <a:ext cx="9144000" cy="4183444"/>
        </p:xfrm>
        <a:graphic>
          <a:graphicData uri="http://schemas.openxmlformats.org/drawingml/2006/table">
            <a:tbl>
              <a:tblPr firstRow="1" firstCol="1" bandRow="1">
                <a:tableStyleId>{8799B23B-EC83-4686-B30A-512413B5E67A}</a:tableStyleId>
              </a:tblPr>
              <a:tblGrid>
                <a:gridCol w="917931">
                  <a:extLst>
                    <a:ext uri="{9D8B030D-6E8A-4147-A177-3AD203B41FA5}">
                      <a16:colId xmlns:a16="http://schemas.microsoft.com/office/drawing/2014/main" val="2013333030"/>
                    </a:ext>
                  </a:extLst>
                </a:gridCol>
                <a:gridCol w="1588725">
                  <a:extLst>
                    <a:ext uri="{9D8B030D-6E8A-4147-A177-3AD203B41FA5}">
                      <a16:colId xmlns:a16="http://schemas.microsoft.com/office/drawing/2014/main" val="3383964659"/>
                    </a:ext>
                  </a:extLst>
                </a:gridCol>
                <a:gridCol w="1504342">
                  <a:extLst>
                    <a:ext uri="{9D8B030D-6E8A-4147-A177-3AD203B41FA5}">
                      <a16:colId xmlns:a16="http://schemas.microsoft.com/office/drawing/2014/main" val="3059305702"/>
                    </a:ext>
                  </a:extLst>
                </a:gridCol>
                <a:gridCol w="2151530">
                  <a:extLst>
                    <a:ext uri="{9D8B030D-6E8A-4147-A177-3AD203B41FA5}">
                      <a16:colId xmlns:a16="http://schemas.microsoft.com/office/drawing/2014/main" val="4146030890"/>
                    </a:ext>
                  </a:extLst>
                </a:gridCol>
                <a:gridCol w="1653988">
                  <a:extLst>
                    <a:ext uri="{9D8B030D-6E8A-4147-A177-3AD203B41FA5}">
                      <a16:colId xmlns:a16="http://schemas.microsoft.com/office/drawing/2014/main" val="3203836396"/>
                    </a:ext>
                  </a:extLst>
                </a:gridCol>
                <a:gridCol w="1327484">
                  <a:extLst>
                    <a:ext uri="{9D8B030D-6E8A-4147-A177-3AD203B41FA5}">
                      <a16:colId xmlns:a16="http://schemas.microsoft.com/office/drawing/2014/main" val="2852187704"/>
                    </a:ext>
                  </a:extLst>
                </a:gridCol>
              </a:tblGrid>
              <a:tr h="71109">
                <a:tc>
                  <a:txBody>
                    <a:bodyPr/>
                    <a:lstStyle/>
                    <a:p>
                      <a:pPr>
                        <a:lnSpc>
                          <a:spcPct val="107000"/>
                        </a:lnSpc>
                        <a:spcAft>
                          <a:spcPts val="800"/>
                        </a:spcAft>
                      </a:pPr>
                      <a:r>
                        <a:rPr lang="es-MX" sz="1600">
                          <a:effectLst/>
                          <a:latin typeface="+mn-lt"/>
                        </a:rPr>
                        <a:t> </a:t>
                      </a:r>
                      <a:endParaRPr lang="es-MX" sz="1600">
                        <a:effectLst/>
                        <a:latin typeface="+mn-lt"/>
                        <a:ea typeface="Calibri" panose="020F0502020204030204" pitchFamily="34" charset="0"/>
                        <a:cs typeface="Times New Roman" panose="02020603050405020304" pitchFamily="18" charset="0"/>
                      </a:endParaRPr>
                    </a:p>
                  </a:txBody>
                  <a:tcPr marL="52368" marR="52368" marT="0" marB="0"/>
                </a:tc>
                <a:tc>
                  <a:txBody>
                    <a:bodyPr/>
                    <a:lstStyle/>
                    <a:p>
                      <a:pPr>
                        <a:lnSpc>
                          <a:spcPct val="107000"/>
                        </a:lnSpc>
                        <a:spcAft>
                          <a:spcPts val="800"/>
                        </a:spcAft>
                      </a:pPr>
                      <a:r>
                        <a:rPr lang="es-MX" sz="1600">
                          <a:effectLst/>
                          <a:latin typeface="+mn-lt"/>
                        </a:rPr>
                        <a:t>CONTENIDO</a:t>
                      </a:r>
                      <a:endParaRPr lang="es-MX" sz="1600">
                        <a:effectLst/>
                        <a:latin typeface="+mn-lt"/>
                        <a:ea typeface="Calibri" panose="020F0502020204030204" pitchFamily="34" charset="0"/>
                        <a:cs typeface="Times New Roman" panose="02020603050405020304" pitchFamily="18" charset="0"/>
                      </a:endParaRPr>
                    </a:p>
                  </a:txBody>
                  <a:tcPr marL="52368" marR="52368" marT="0" marB="0"/>
                </a:tc>
                <a:tc>
                  <a:txBody>
                    <a:bodyPr/>
                    <a:lstStyle/>
                    <a:p>
                      <a:pPr>
                        <a:lnSpc>
                          <a:spcPct val="107000"/>
                        </a:lnSpc>
                        <a:spcAft>
                          <a:spcPts val="800"/>
                        </a:spcAft>
                      </a:pPr>
                      <a:r>
                        <a:rPr lang="es-MX" sz="1600">
                          <a:effectLst/>
                          <a:latin typeface="+mn-lt"/>
                        </a:rPr>
                        <a:t>TEMA </a:t>
                      </a:r>
                      <a:endParaRPr lang="es-MX" sz="1600">
                        <a:effectLst/>
                        <a:latin typeface="+mn-lt"/>
                        <a:ea typeface="Calibri" panose="020F0502020204030204" pitchFamily="34" charset="0"/>
                        <a:cs typeface="Times New Roman" panose="02020603050405020304" pitchFamily="18" charset="0"/>
                      </a:endParaRPr>
                    </a:p>
                  </a:txBody>
                  <a:tcPr marL="52368" marR="52368" marT="0" marB="0"/>
                </a:tc>
                <a:tc>
                  <a:txBody>
                    <a:bodyPr/>
                    <a:lstStyle/>
                    <a:p>
                      <a:pPr>
                        <a:lnSpc>
                          <a:spcPct val="107000"/>
                        </a:lnSpc>
                        <a:spcAft>
                          <a:spcPts val="800"/>
                        </a:spcAft>
                      </a:pPr>
                      <a:r>
                        <a:rPr lang="es-MX" sz="1600">
                          <a:effectLst/>
                          <a:latin typeface="+mn-lt"/>
                        </a:rPr>
                        <a:t>PRODUCTO</a:t>
                      </a:r>
                      <a:endParaRPr lang="es-MX" sz="1600">
                        <a:effectLst/>
                        <a:latin typeface="+mn-lt"/>
                        <a:ea typeface="Calibri" panose="020F0502020204030204" pitchFamily="34" charset="0"/>
                        <a:cs typeface="Times New Roman" panose="02020603050405020304" pitchFamily="18" charset="0"/>
                      </a:endParaRPr>
                    </a:p>
                  </a:txBody>
                  <a:tcPr marL="52368" marR="52368" marT="0" marB="0"/>
                </a:tc>
                <a:tc>
                  <a:txBody>
                    <a:bodyPr/>
                    <a:lstStyle/>
                    <a:p>
                      <a:pPr>
                        <a:lnSpc>
                          <a:spcPct val="107000"/>
                        </a:lnSpc>
                        <a:spcAft>
                          <a:spcPts val="800"/>
                        </a:spcAft>
                      </a:pPr>
                      <a:r>
                        <a:rPr lang="es-MX" sz="1600">
                          <a:effectLst/>
                          <a:latin typeface="+mn-lt"/>
                        </a:rPr>
                        <a:t>EVALUACIÓN</a:t>
                      </a:r>
                      <a:endParaRPr lang="es-MX" sz="1600">
                        <a:effectLst/>
                        <a:latin typeface="+mn-lt"/>
                        <a:ea typeface="Calibri" panose="020F0502020204030204" pitchFamily="34" charset="0"/>
                        <a:cs typeface="Times New Roman" panose="02020603050405020304" pitchFamily="18" charset="0"/>
                      </a:endParaRPr>
                    </a:p>
                  </a:txBody>
                  <a:tcPr marL="52368" marR="52368" marT="0" marB="0"/>
                </a:tc>
                <a:tc>
                  <a:txBody>
                    <a:bodyPr/>
                    <a:lstStyle/>
                    <a:p>
                      <a:pPr>
                        <a:lnSpc>
                          <a:spcPct val="107000"/>
                        </a:lnSpc>
                        <a:spcAft>
                          <a:spcPts val="800"/>
                        </a:spcAft>
                      </a:pPr>
                      <a:r>
                        <a:rPr lang="es-MX" sz="1600" dirty="0">
                          <a:effectLst/>
                          <a:latin typeface="+mn-lt"/>
                        </a:rPr>
                        <a:t>EVIDENCIA</a:t>
                      </a:r>
                      <a:endParaRPr lang="es-MX" sz="1600" dirty="0">
                        <a:effectLst/>
                        <a:latin typeface="+mn-lt"/>
                        <a:ea typeface="Calibri" panose="020F0502020204030204" pitchFamily="34" charset="0"/>
                        <a:cs typeface="Times New Roman" panose="02020603050405020304" pitchFamily="18" charset="0"/>
                      </a:endParaRPr>
                    </a:p>
                  </a:txBody>
                  <a:tcPr marL="52368" marR="52368" marT="0" marB="0"/>
                </a:tc>
                <a:extLst>
                  <a:ext uri="{0D108BD9-81ED-4DB2-BD59-A6C34878D82A}">
                    <a16:rowId xmlns:a16="http://schemas.microsoft.com/office/drawing/2014/main" val="1592402865"/>
                  </a:ext>
                </a:extLst>
              </a:tr>
              <a:tr h="1624706">
                <a:tc>
                  <a:txBody>
                    <a:bodyPr/>
                    <a:lstStyle/>
                    <a:p>
                      <a:pPr>
                        <a:lnSpc>
                          <a:spcPct val="107000"/>
                        </a:lnSpc>
                        <a:spcAft>
                          <a:spcPts val="800"/>
                        </a:spcAft>
                      </a:pPr>
                      <a:r>
                        <a:rPr lang="es-MX" sz="1600" dirty="0">
                          <a:effectLst/>
                          <a:latin typeface="+mn-lt"/>
                          <a:ea typeface="Calibri" panose="020F0502020204030204" pitchFamily="34" charset="0"/>
                          <a:cs typeface="Times New Roman" panose="02020603050405020304" pitchFamily="18" charset="0"/>
                        </a:rPr>
                        <a:t>INGLÉS</a:t>
                      </a:r>
                    </a:p>
                  </a:txBody>
                  <a:tcPr marL="52368" marR="52368" marT="0" marB="0"/>
                </a:tc>
                <a:tc>
                  <a:txBody>
                    <a:bodyPr/>
                    <a:lstStyle/>
                    <a:p>
                      <a:pPr>
                        <a:lnSpc>
                          <a:spcPct val="107000"/>
                        </a:lnSpc>
                        <a:spcAft>
                          <a:spcPts val="800"/>
                        </a:spcAft>
                      </a:pPr>
                      <a:r>
                        <a:rPr lang="es-MX" sz="1600" dirty="0">
                          <a:effectLst/>
                          <a:latin typeface="+mn-lt"/>
                          <a:ea typeface="Calibri" panose="020F0502020204030204" pitchFamily="34" charset="0"/>
                          <a:cs typeface="Times New Roman" panose="02020603050405020304" pitchFamily="18" charset="0"/>
                        </a:rPr>
                        <a:t>La producción escrita para crear letras de canciones</a:t>
                      </a:r>
                    </a:p>
                    <a:p>
                      <a:pPr>
                        <a:lnSpc>
                          <a:spcPct val="107000"/>
                        </a:lnSpc>
                        <a:spcAft>
                          <a:spcPts val="800"/>
                        </a:spcAft>
                      </a:pPr>
                      <a:r>
                        <a:rPr lang="es-MX" sz="1600" dirty="0">
                          <a:effectLst/>
                          <a:latin typeface="+mn-lt"/>
                          <a:ea typeface="Calibri" panose="020F0502020204030204" pitchFamily="34" charset="0"/>
                          <a:cs typeface="Times New Roman" panose="02020603050405020304" pitchFamily="18" charset="0"/>
                        </a:rPr>
                        <a:t>La comprensión lectora para entender letras de canciones en inglés.</a:t>
                      </a:r>
                    </a:p>
                    <a:p>
                      <a:pPr>
                        <a:lnSpc>
                          <a:spcPct val="107000"/>
                        </a:lnSpc>
                        <a:spcAft>
                          <a:spcPts val="800"/>
                        </a:spcAft>
                      </a:pPr>
                      <a:endParaRPr lang="es-MX" sz="16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s-MX" sz="1600" dirty="0">
                          <a:effectLst/>
                          <a:latin typeface="+mn-lt"/>
                          <a:ea typeface="Calibri" panose="020F0502020204030204" pitchFamily="34" charset="0"/>
                          <a:cs typeface="Times New Roman" panose="02020603050405020304" pitchFamily="18" charset="0"/>
                        </a:rPr>
                        <a:t>La producción oral y pronunciación del inglés</a:t>
                      </a:r>
                    </a:p>
                  </a:txBody>
                  <a:tcPr marL="68580" marR="68580" marT="0" marB="0"/>
                </a:tc>
                <a:tc>
                  <a:txBody>
                    <a:bodyPr/>
                    <a:lstStyle/>
                    <a:p>
                      <a:pPr>
                        <a:lnSpc>
                          <a:spcPct val="107000"/>
                        </a:lnSpc>
                        <a:spcAft>
                          <a:spcPts val="800"/>
                        </a:spcAft>
                      </a:pPr>
                      <a:r>
                        <a:rPr lang="es-MX" sz="1600" dirty="0">
                          <a:effectLst/>
                          <a:latin typeface="+mn-lt"/>
                        </a:rPr>
                        <a:t> </a:t>
                      </a:r>
                    </a:p>
                    <a:p>
                      <a:r>
                        <a:rPr lang="es-MX" sz="1600" kern="1200" dirty="0">
                          <a:solidFill>
                            <a:schemeClr val="tx1"/>
                          </a:solidFill>
                          <a:effectLst/>
                          <a:latin typeface="+mn-lt"/>
                          <a:ea typeface="+mn-ea"/>
                          <a:cs typeface="+mn-cs"/>
                        </a:rPr>
                        <a:t>Rima</a:t>
                      </a:r>
                    </a:p>
                    <a:p>
                      <a:r>
                        <a:rPr lang="es-MX" sz="1600" kern="1200" dirty="0">
                          <a:solidFill>
                            <a:schemeClr val="tx1"/>
                          </a:solidFill>
                          <a:effectLst/>
                          <a:latin typeface="+mn-lt"/>
                          <a:ea typeface="+mn-ea"/>
                          <a:cs typeface="+mn-cs"/>
                        </a:rPr>
                        <a:t> </a:t>
                      </a:r>
                    </a:p>
                    <a:p>
                      <a:r>
                        <a:rPr lang="es-MX" sz="1600" kern="1200" dirty="0">
                          <a:solidFill>
                            <a:schemeClr val="tx1"/>
                          </a:solidFill>
                          <a:effectLst/>
                          <a:latin typeface="+mn-lt"/>
                          <a:ea typeface="+mn-ea"/>
                          <a:cs typeface="+mn-cs"/>
                        </a:rPr>
                        <a:t> </a:t>
                      </a:r>
                    </a:p>
                    <a:p>
                      <a:r>
                        <a:rPr lang="es-MX" sz="1600" kern="1200" dirty="0">
                          <a:solidFill>
                            <a:schemeClr val="tx1"/>
                          </a:solidFill>
                          <a:effectLst/>
                          <a:latin typeface="+mn-lt"/>
                          <a:ea typeface="+mn-ea"/>
                          <a:cs typeface="+mn-cs"/>
                        </a:rPr>
                        <a:t> </a:t>
                      </a:r>
                    </a:p>
                    <a:p>
                      <a:r>
                        <a:rPr lang="es-MX" sz="1600" kern="1200" dirty="0">
                          <a:solidFill>
                            <a:schemeClr val="tx1"/>
                          </a:solidFill>
                          <a:effectLst/>
                          <a:latin typeface="+mn-lt"/>
                          <a:ea typeface="+mn-ea"/>
                          <a:cs typeface="+mn-cs"/>
                        </a:rPr>
                        <a:t>Lectura e interpretación </a:t>
                      </a:r>
                    </a:p>
                    <a:p>
                      <a:r>
                        <a:rPr lang="es-MX" sz="1600" kern="1200" dirty="0">
                          <a:solidFill>
                            <a:schemeClr val="tx1"/>
                          </a:solidFill>
                          <a:effectLst/>
                          <a:latin typeface="+mn-lt"/>
                          <a:ea typeface="+mn-ea"/>
                          <a:cs typeface="+mn-cs"/>
                        </a:rPr>
                        <a:t> </a:t>
                      </a:r>
                    </a:p>
                    <a:p>
                      <a:r>
                        <a:rPr lang="es-MX" sz="1600" kern="1200" dirty="0">
                          <a:solidFill>
                            <a:schemeClr val="tx1"/>
                          </a:solidFill>
                          <a:effectLst/>
                          <a:latin typeface="+mn-lt"/>
                          <a:ea typeface="+mn-ea"/>
                          <a:cs typeface="+mn-cs"/>
                        </a:rPr>
                        <a:t> </a:t>
                      </a:r>
                    </a:p>
                    <a:p>
                      <a:r>
                        <a:rPr lang="es-MX" sz="1600" kern="1200" dirty="0">
                          <a:solidFill>
                            <a:schemeClr val="tx1"/>
                          </a:solidFill>
                          <a:effectLst/>
                          <a:latin typeface="+mn-lt"/>
                          <a:ea typeface="+mn-ea"/>
                          <a:cs typeface="+mn-cs"/>
                        </a:rPr>
                        <a:t> </a:t>
                      </a:r>
                    </a:p>
                    <a:p>
                      <a:endParaRPr lang="es-MX" sz="1600" kern="1200" dirty="0">
                        <a:solidFill>
                          <a:schemeClr val="tx1"/>
                        </a:solidFill>
                        <a:effectLst/>
                        <a:latin typeface="+mn-lt"/>
                        <a:ea typeface="+mn-ea"/>
                        <a:cs typeface="+mn-cs"/>
                      </a:endParaRPr>
                    </a:p>
                    <a:p>
                      <a:endParaRPr lang="es-MX" sz="1600" kern="1200" dirty="0">
                        <a:solidFill>
                          <a:schemeClr val="tx1"/>
                        </a:solidFill>
                        <a:effectLst/>
                        <a:latin typeface="+mn-lt"/>
                        <a:ea typeface="+mn-ea"/>
                        <a:cs typeface="+mn-cs"/>
                      </a:endParaRPr>
                    </a:p>
                    <a:p>
                      <a:r>
                        <a:rPr lang="es-MX" sz="1600" kern="1200" dirty="0">
                          <a:solidFill>
                            <a:schemeClr val="tx1"/>
                          </a:solidFill>
                          <a:effectLst/>
                          <a:latin typeface="+mn-lt"/>
                          <a:ea typeface="+mn-ea"/>
                          <a:cs typeface="+mn-cs"/>
                        </a:rPr>
                        <a:t>Pronunciación</a:t>
                      </a:r>
                      <a:endParaRPr lang="es-MX" sz="1600" dirty="0">
                        <a:effectLst/>
                        <a:latin typeface="+mn-lt"/>
                        <a:ea typeface="Calibri" panose="020F0502020204030204" pitchFamily="34" charset="0"/>
                        <a:cs typeface="Times New Roman" panose="02020603050405020304" pitchFamily="18" charset="0"/>
                      </a:endParaRPr>
                    </a:p>
                  </a:txBody>
                  <a:tcPr marL="52368" marR="52368" marT="0" marB="0"/>
                </a:tc>
                <a:tc>
                  <a:txBody>
                    <a:bodyPr/>
                    <a:lstStyle/>
                    <a:p>
                      <a:r>
                        <a:rPr lang="es-MX" sz="1600" kern="1200" dirty="0">
                          <a:solidFill>
                            <a:schemeClr val="tx1"/>
                          </a:solidFill>
                          <a:effectLst/>
                          <a:latin typeface="+mn-lt"/>
                          <a:ea typeface="+mn-ea"/>
                          <a:cs typeface="+mn-cs"/>
                        </a:rPr>
                        <a:t>Letras de canciones originales con música de canciones conocidas</a:t>
                      </a:r>
                    </a:p>
                    <a:p>
                      <a:r>
                        <a:rPr lang="es-MX" sz="1600" kern="1200" dirty="0">
                          <a:solidFill>
                            <a:schemeClr val="tx1"/>
                          </a:solidFill>
                          <a:effectLst/>
                          <a:latin typeface="+mn-lt"/>
                          <a:ea typeface="+mn-ea"/>
                          <a:cs typeface="+mn-cs"/>
                        </a:rPr>
                        <a:t> </a:t>
                      </a:r>
                    </a:p>
                    <a:p>
                      <a:r>
                        <a:rPr lang="es-MX" sz="1600" kern="1200" dirty="0">
                          <a:solidFill>
                            <a:schemeClr val="tx1"/>
                          </a:solidFill>
                          <a:effectLst/>
                          <a:latin typeface="+mn-lt"/>
                          <a:ea typeface="+mn-ea"/>
                          <a:cs typeface="+mn-cs"/>
                        </a:rPr>
                        <a:t> </a:t>
                      </a:r>
                    </a:p>
                    <a:p>
                      <a:r>
                        <a:rPr lang="es-MX" sz="1600" kern="1200" dirty="0">
                          <a:solidFill>
                            <a:schemeClr val="tx1"/>
                          </a:solidFill>
                          <a:effectLst/>
                          <a:latin typeface="+mn-lt"/>
                          <a:ea typeface="+mn-ea"/>
                          <a:cs typeface="+mn-cs"/>
                        </a:rPr>
                        <a:t>Representación de la canción a través de un performance de </a:t>
                      </a:r>
                      <a:r>
                        <a:rPr lang="es-MX" sz="1600" kern="1200" dirty="0" err="1">
                          <a:solidFill>
                            <a:schemeClr val="tx1"/>
                          </a:solidFill>
                          <a:effectLst/>
                          <a:latin typeface="+mn-lt"/>
                          <a:ea typeface="+mn-ea"/>
                          <a:cs typeface="+mn-cs"/>
                        </a:rPr>
                        <a:t>lip</a:t>
                      </a:r>
                      <a:r>
                        <a:rPr lang="es-MX" sz="1600" kern="1200" dirty="0">
                          <a:solidFill>
                            <a:schemeClr val="tx1"/>
                          </a:solidFill>
                          <a:effectLst/>
                          <a:latin typeface="+mn-lt"/>
                          <a:ea typeface="+mn-ea"/>
                          <a:cs typeface="+mn-cs"/>
                        </a:rPr>
                        <a:t> </a:t>
                      </a:r>
                      <a:r>
                        <a:rPr lang="es-MX" sz="1600" kern="1200" dirty="0" err="1">
                          <a:solidFill>
                            <a:schemeClr val="tx1"/>
                          </a:solidFill>
                          <a:effectLst/>
                          <a:latin typeface="+mn-lt"/>
                          <a:ea typeface="+mn-ea"/>
                          <a:cs typeface="+mn-cs"/>
                        </a:rPr>
                        <a:t>cyncing</a:t>
                      </a:r>
                      <a:r>
                        <a:rPr lang="es-MX" sz="1600" kern="1200" dirty="0">
                          <a:solidFill>
                            <a:schemeClr val="tx1"/>
                          </a:solidFill>
                          <a:effectLst/>
                          <a:latin typeface="+mn-lt"/>
                          <a:ea typeface="+mn-ea"/>
                          <a:cs typeface="+mn-cs"/>
                        </a:rPr>
                        <a:t> (sincronización de labios).</a:t>
                      </a:r>
                    </a:p>
                    <a:p>
                      <a:r>
                        <a:rPr lang="es-MX" sz="1600" kern="1200" dirty="0">
                          <a:solidFill>
                            <a:schemeClr val="tx1"/>
                          </a:solidFill>
                          <a:effectLst/>
                          <a:latin typeface="+mn-lt"/>
                          <a:ea typeface="+mn-ea"/>
                          <a:cs typeface="+mn-cs"/>
                        </a:rPr>
                        <a:t> </a:t>
                      </a:r>
                    </a:p>
                    <a:p>
                      <a:endParaRPr lang="es-MX" sz="1600" kern="1200" dirty="0">
                        <a:solidFill>
                          <a:schemeClr val="tx1"/>
                        </a:solidFill>
                        <a:effectLst/>
                        <a:latin typeface="+mn-lt"/>
                        <a:ea typeface="+mn-ea"/>
                        <a:cs typeface="+mn-cs"/>
                      </a:endParaRPr>
                    </a:p>
                    <a:p>
                      <a:r>
                        <a:rPr lang="es-MX" sz="1600" kern="1200" dirty="0">
                          <a:solidFill>
                            <a:schemeClr val="tx1"/>
                          </a:solidFill>
                          <a:effectLst/>
                          <a:latin typeface="+mn-lt"/>
                          <a:ea typeface="+mn-ea"/>
                          <a:cs typeface="+mn-cs"/>
                        </a:rPr>
                        <a:t>Video de karaoke en donde los alumnos se graben cantando las canciones en inglés</a:t>
                      </a:r>
                      <a:endParaRPr lang="es-MX" sz="1600" dirty="0">
                        <a:effectLst/>
                        <a:latin typeface="+mn-lt"/>
                        <a:ea typeface="Calibri" panose="020F0502020204030204" pitchFamily="34" charset="0"/>
                        <a:cs typeface="Times New Roman" panose="02020603050405020304" pitchFamily="18" charset="0"/>
                      </a:endParaRPr>
                    </a:p>
                  </a:txBody>
                  <a:tcPr marL="52368" marR="52368" marT="0" marB="0"/>
                </a:tc>
                <a:tc>
                  <a:txBody>
                    <a:bodyPr/>
                    <a:lstStyle/>
                    <a:p>
                      <a:r>
                        <a:rPr lang="es-MX" sz="1600" kern="1200" dirty="0">
                          <a:solidFill>
                            <a:schemeClr val="tx1"/>
                          </a:solidFill>
                          <a:effectLst/>
                          <a:latin typeface="+mn-lt"/>
                          <a:ea typeface="+mn-ea"/>
                          <a:cs typeface="+mn-cs"/>
                        </a:rPr>
                        <a:t>Continua</a:t>
                      </a:r>
                    </a:p>
                    <a:p>
                      <a:r>
                        <a:rPr lang="es-MX" sz="1600" kern="1200" dirty="0">
                          <a:solidFill>
                            <a:schemeClr val="tx1"/>
                          </a:solidFill>
                          <a:effectLst/>
                          <a:latin typeface="+mn-lt"/>
                          <a:ea typeface="+mn-ea"/>
                          <a:cs typeface="+mn-cs"/>
                        </a:rPr>
                        <a:t> </a:t>
                      </a:r>
                    </a:p>
                    <a:p>
                      <a:r>
                        <a:rPr lang="es-MX" sz="1600" kern="1200" dirty="0">
                          <a:solidFill>
                            <a:schemeClr val="tx1"/>
                          </a:solidFill>
                          <a:effectLst/>
                          <a:latin typeface="+mn-lt"/>
                          <a:ea typeface="+mn-ea"/>
                          <a:cs typeface="+mn-cs"/>
                        </a:rPr>
                        <a:t> </a:t>
                      </a:r>
                    </a:p>
                    <a:p>
                      <a:r>
                        <a:rPr lang="es-MX" sz="1600" kern="1200" dirty="0">
                          <a:solidFill>
                            <a:schemeClr val="tx1"/>
                          </a:solidFill>
                          <a:effectLst/>
                          <a:latin typeface="+mn-lt"/>
                          <a:ea typeface="+mn-ea"/>
                          <a:cs typeface="+mn-cs"/>
                        </a:rPr>
                        <a:t> </a:t>
                      </a:r>
                    </a:p>
                    <a:p>
                      <a:r>
                        <a:rPr lang="es-MX" sz="1600" kern="1200" dirty="0">
                          <a:solidFill>
                            <a:schemeClr val="tx1"/>
                          </a:solidFill>
                          <a:effectLst/>
                          <a:latin typeface="+mn-lt"/>
                          <a:ea typeface="+mn-ea"/>
                          <a:cs typeface="+mn-cs"/>
                        </a:rPr>
                        <a:t> </a:t>
                      </a:r>
                    </a:p>
                    <a:p>
                      <a:r>
                        <a:rPr lang="es-MX" sz="1600" kern="1200" dirty="0">
                          <a:solidFill>
                            <a:schemeClr val="tx1"/>
                          </a:solidFill>
                          <a:effectLst/>
                          <a:latin typeface="+mn-lt"/>
                          <a:ea typeface="+mn-ea"/>
                          <a:cs typeface="+mn-cs"/>
                        </a:rPr>
                        <a:t>Continua</a:t>
                      </a:r>
                    </a:p>
                    <a:p>
                      <a:r>
                        <a:rPr lang="es-MX" sz="1600" kern="1200" dirty="0">
                          <a:solidFill>
                            <a:schemeClr val="tx1"/>
                          </a:solidFill>
                          <a:effectLst/>
                          <a:latin typeface="+mn-lt"/>
                          <a:ea typeface="+mn-ea"/>
                          <a:cs typeface="+mn-cs"/>
                        </a:rPr>
                        <a:t> </a:t>
                      </a:r>
                    </a:p>
                    <a:p>
                      <a:r>
                        <a:rPr lang="es-MX" sz="1600" kern="1200" dirty="0">
                          <a:solidFill>
                            <a:schemeClr val="tx1"/>
                          </a:solidFill>
                          <a:effectLst/>
                          <a:latin typeface="+mn-lt"/>
                          <a:ea typeface="+mn-ea"/>
                          <a:cs typeface="+mn-cs"/>
                        </a:rPr>
                        <a:t> </a:t>
                      </a:r>
                    </a:p>
                    <a:p>
                      <a:r>
                        <a:rPr lang="es-MX" sz="1600" kern="1200" dirty="0">
                          <a:solidFill>
                            <a:schemeClr val="tx1"/>
                          </a:solidFill>
                          <a:effectLst/>
                          <a:latin typeface="+mn-lt"/>
                          <a:ea typeface="+mn-ea"/>
                          <a:cs typeface="+mn-cs"/>
                        </a:rPr>
                        <a:t> </a:t>
                      </a:r>
                    </a:p>
                    <a:p>
                      <a:r>
                        <a:rPr lang="es-MX" sz="1600" kern="1200" dirty="0">
                          <a:solidFill>
                            <a:schemeClr val="tx1"/>
                          </a:solidFill>
                          <a:effectLst/>
                          <a:latin typeface="+mn-lt"/>
                          <a:ea typeface="+mn-ea"/>
                          <a:cs typeface="+mn-cs"/>
                        </a:rPr>
                        <a:t> </a:t>
                      </a:r>
                    </a:p>
                    <a:p>
                      <a:r>
                        <a:rPr lang="es-MX" sz="1600" kern="1200" dirty="0">
                          <a:solidFill>
                            <a:schemeClr val="tx1"/>
                          </a:solidFill>
                          <a:effectLst/>
                          <a:latin typeface="+mn-lt"/>
                          <a:ea typeface="+mn-ea"/>
                          <a:cs typeface="+mn-cs"/>
                        </a:rPr>
                        <a:t> </a:t>
                      </a:r>
                    </a:p>
                    <a:p>
                      <a:endParaRPr lang="es-MX" sz="1600" kern="1200" dirty="0">
                        <a:solidFill>
                          <a:schemeClr val="tx1"/>
                        </a:solidFill>
                        <a:effectLst/>
                        <a:latin typeface="+mn-lt"/>
                        <a:ea typeface="+mn-ea"/>
                        <a:cs typeface="+mn-cs"/>
                      </a:endParaRPr>
                    </a:p>
                    <a:p>
                      <a:r>
                        <a:rPr lang="es-MX" sz="1600" kern="1200" dirty="0">
                          <a:solidFill>
                            <a:schemeClr val="tx1"/>
                          </a:solidFill>
                          <a:effectLst/>
                          <a:latin typeface="+mn-lt"/>
                          <a:ea typeface="+mn-ea"/>
                          <a:cs typeface="+mn-cs"/>
                        </a:rPr>
                        <a:t>Continua</a:t>
                      </a:r>
                      <a:endParaRPr lang="es-MX" sz="1600" dirty="0">
                        <a:effectLst/>
                        <a:latin typeface="+mn-lt"/>
                        <a:ea typeface="Calibri" panose="020F0502020204030204" pitchFamily="34" charset="0"/>
                        <a:cs typeface="Times New Roman" panose="02020603050405020304" pitchFamily="18" charset="0"/>
                      </a:endParaRPr>
                    </a:p>
                  </a:txBody>
                  <a:tcPr marL="52368" marR="52368" marT="0" marB="0"/>
                </a:tc>
                <a:tc>
                  <a:txBody>
                    <a:bodyPr/>
                    <a:lstStyle/>
                    <a:p>
                      <a:pPr>
                        <a:lnSpc>
                          <a:spcPct val="107000"/>
                        </a:lnSpc>
                        <a:spcAft>
                          <a:spcPts val="800"/>
                        </a:spcAft>
                      </a:pPr>
                      <a:r>
                        <a:rPr lang="es-MX" sz="1600" dirty="0">
                          <a:effectLst/>
                          <a:latin typeface="+mn-lt"/>
                          <a:ea typeface="Calibri" panose="020F0502020204030204" pitchFamily="34" charset="0"/>
                          <a:cs typeface="Times New Roman" panose="02020603050405020304" pitchFamily="18" charset="0"/>
                        </a:rPr>
                        <a:t>Composición</a:t>
                      </a:r>
                    </a:p>
                    <a:p>
                      <a:pPr>
                        <a:lnSpc>
                          <a:spcPct val="107000"/>
                        </a:lnSpc>
                        <a:spcAft>
                          <a:spcPts val="800"/>
                        </a:spcAft>
                      </a:pPr>
                      <a:endParaRPr lang="es-MX" sz="16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s-MX" sz="16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s-MX" sz="1600" dirty="0">
                          <a:effectLst/>
                          <a:latin typeface="+mn-lt"/>
                          <a:ea typeface="Calibri" panose="020F0502020204030204" pitchFamily="34" charset="0"/>
                          <a:cs typeface="Times New Roman" panose="02020603050405020304" pitchFamily="18" charset="0"/>
                        </a:rPr>
                        <a:t>Video</a:t>
                      </a:r>
                    </a:p>
                    <a:p>
                      <a:pPr>
                        <a:lnSpc>
                          <a:spcPct val="107000"/>
                        </a:lnSpc>
                        <a:spcAft>
                          <a:spcPts val="800"/>
                        </a:spcAft>
                      </a:pPr>
                      <a:endParaRPr lang="es-MX" sz="16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s-MX" sz="16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s-MX" sz="16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s-MX" sz="16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s-MX" sz="1600" dirty="0">
                          <a:effectLst/>
                          <a:latin typeface="+mn-lt"/>
                          <a:ea typeface="Calibri" panose="020F0502020204030204" pitchFamily="34" charset="0"/>
                          <a:cs typeface="Times New Roman" panose="02020603050405020304" pitchFamily="18" charset="0"/>
                        </a:rPr>
                        <a:t>Video</a:t>
                      </a:r>
                    </a:p>
                  </a:txBody>
                  <a:tcPr marL="52368" marR="52368" marT="0" marB="0"/>
                </a:tc>
                <a:extLst>
                  <a:ext uri="{0D108BD9-81ED-4DB2-BD59-A6C34878D82A}">
                    <a16:rowId xmlns:a16="http://schemas.microsoft.com/office/drawing/2014/main" val="3384068095"/>
                  </a:ext>
                </a:extLst>
              </a:tr>
            </a:tbl>
          </a:graphicData>
        </a:graphic>
      </p:graphicFrame>
      <p:pic>
        <p:nvPicPr>
          <p:cNvPr id="6" name="Imagen 5">
            <a:extLst>
              <a:ext uri="{FF2B5EF4-FFF2-40B4-BE49-F238E27FC236}">
                <a16:creationId xmlns:a16="http://schemas.microsoft.com/office/drawing/2014/main" id="{C156C14A-1347-4C1B-84C5-FDB19E6C0A80}"/>
              </a:ext>
            </a:extLst>
          </p:cNvPr>
          <p:cNvPicPr>
            <a:picLocks noChangeAspect="1"/>
          </p:cNvPicPr>
          <p:nvPr/>
        </p:nvPicPr>
        <p:blipFill>
          <a:blip r:embed="rId3"/>
          <a:stretch>
            <a:fillRect/>
          </a:stretch>
        </p:blipFill>
        <p:spPr>
          <a:xfrm>
            <a:off x="9978960" y="0"/>
            <a:ext cx="2213040" cy="5767316"/>
          </a:xfrm>
          <a:prstGeom prst="rect">
            <a:avLst/>
          </a:prstGeom>
        </p:spPr>
      </p:pic>
    </p:spTree>
    <p:extLst>
      <p:ext uri="{BB962C8B-B14F-4D97-AF65-F5344CB8AC3E}">
        <p14:creationId xmlns:p14="http://schemas.microsoft.com/office/powerpoint/2010/main" val="2927966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7CA42D59-EAD6-4F95-84F1-32A30F057856}"/>
              </a:ext>
            </a:extLst>
          </p:cNvPr>
          <p:cNvSpPr>
            <a:spLocks noGrp="1"/>
          </p:cNvSpPr>
          <p:nvPr>
            <p:ph type="body" sz="quarter" idx="32"/>
          </p:nvPr>
        </p:nvSpPr>
        <p:spPr>
          <a:xfrm>
            <a:off x="258612" y="99637"/>
            <a:ext cx="1742466" cy="432000"/>
          </a:xfrm>
        </p:spPr>
        <p:txBody>
          <a:bodyPr rtlCol="0"/>
          <a:lstStyle/>
          <a:p>
            <a:pPr rtl="0"/>
            <a:r>
              <a:rPr lang="es-ES" dirty="0"/>
              <a:t>APARTADO 5 G </a:t>
            </a:r>
          </a:p>
        </p:txBody>
      </p:sp>
      <p:sp>
        <p:nvSpPr>
          <p:cNvPr id="2" name="CuadroTexto 1">
            <a:extLst>
              <a:ext uri="{FF2B5EF4-FFF2-40B4-BE49-F238E27FC236}">
                <a16:creationId xmlns:a16="http://schemas.microsoft.com/office/drawing/2014/main" id="{7BF15C9C-B287-4E22-8BA2-CBC770E28A73}"/>
              </a:ext>
            </a:extLst>
          </p:cNvPr>
          <p:cNvSpPr txBox="1"/>
          <p:nvPr/>
        </p:nvSpPr>
        <p:spPr>
          <a:xfrm>
            <a:off x="6983895" y="66752"/>
            <a:ext cx="2955235" cy="369332"/>
          </a:xfrm>
          <a:prstGeom prst="rect">
            <a:avLst/>
          </a:prstGeom>
          <a:noFill/>
        </p:spPr>
        <p:txBody>
          <a:bodyPr wrap="square" rtlCol="0">
            <a:spAutoFit/>
          </a:bodyPr>
          <a:lstStyle/>
          <a:p>
            <a:pPr algn="just"/>
            <a:r>
              <a:rPr lang="es-MX" b="1" dirty="0"/>
              <a:t>PLANEACIÓN GENERAL</a:t>
            </a:r>
          </a:p>
        </p:txBody>
      </p:sp>
      <p:graphicFrame>
        <p:nvGraphicFramePr>
          <p:cNvPr id="4" name="Tabla 4">
            <a:extLst>
              <a:ext uri="{FF2B5EF4-FFF2-40B4-BE49-F238E27FC236}">
                <a16:creationId xmlns:a16="http://schemas.microsoft.com/office/drawing/2014/main" id="{ABF727FE-64F9-4D4A-9558-E74120207075}"/>
              </a:ext>
            </a:extLst>
          </p:cNvPr>
          <p:cNvGraphicFramePr>
            <a:graphicFrameLocks noGrp="1"/>
          </p:cNvGraphicFramePr>
          <p:nvPr>
            <p:extLst>
              <p:ext uri="{D42A27DB-BD31-4B8C-83A1-F6EECF244321}">
                <p14:modId xmlns:p14="http://schemas.microsoft.com/office/powerpoint/2010/main" val="1788746844"/>
              </p:ext>
            </p:extLst>
          </p:nvPr>
        </p:nvGraphicFramePr>
        <p:xfrm>
          <a:off x="66592" y="813978"/>
          <a:ext cx="9872538" cy="5895521"/>
        </p:xfrm>
        <a:graphic>
          <a:graphicData uri="http://schemas.openxmlformats.org/drawingml/2006/table">
            <a:tbl>
              <a:tblPr firstRow="1" bandRow="1">
                <a:tableStyleId>{F5AB1C69-6EDB-4FF4-983F-18BD219EF322}</a:tableStyleId>
              </a:tblPr>
              <a:tblGrid>
                <a:gridCol w="3454093">
                  <a:extLst>
                    <a:ext uri="{9D8B030D-6E8A-4147-A177-3AD203B41FA5}">
                      <a16:colId xmlns:a16="http://schemas.microsoft.com/office/drawing/2014/main" val="1965540634"/>
                    </a:ext>
                  </a:extLst>
                </a:gridCol>
                <a:gridCol w="842517">
                  <a:extLst>
                    <a:ext uri="{9D8B030D-6E8A-4147-A177-3AD203B41FA5}">
                      <a16:colId xmlns:a16="http://schemas.microsoft.com/office/drawing/2014/main" val="1951535177"/>
                    </a:ext>
                  </a:extLst>
                </a:gridCol>
                <a:gridCol w="857835">
                  <a:extLst>
                    <a:ext uri="{9D8B030D-6E8A-4147-A177-3AD203B41FA5}">
                      <a16:colId xmlns:a16="http://schemas.microsoft.com/office/drawing/2014/main" val="3639195331"/>
                    </a:ext>
                  </a:extLst>
                </a:gridCol>
                <a:gridCol w="888472">
                  <a:extLst>
                    <a:ext uri="{9D8B030D-6E8A-4147-A177-3AD203B41FA5}">
                      <a16:colId xmlns:a16="http://schemas.microsoft.com/office/drawing/2014/main" val="3267416015"/>
                    </a:ext>
                  </a:extLst>
                </a:gridCol>
                <a:gridCol w="704651">
                  <a:extLst>
                    <a:ext uri="{9D8B030D-6E8A-4147-A177-3AD203B41FA5}">
                      <a16:colId xmlns:a16="http://schemas.microsoft.com/office/drawing/2014/main" val="2704957231"/>
                    </a:ext>
                  </a:extLst>
                </a:gridCol>
                <a:gridCol w="750605">
                  <a:extLst>
                    <a:ext uri="{9D8B030D-6E8A-4147-A177-3AD203B41FA5}">
                      <a16:colId xmlns:a16="http://schemas.microsoft.com/office/drawing/2014/main" val="1752225982"/>
                    </a:ext>
                  </a:extLst>
                </a:gridCol>
                <a:gridCol w="735288">
                  <a:extLst>
                    <a:ext uri="{9D8B030D-6E8A-4147-A177-3AD203B41FA5}">
                      <a16:colId xmlns:a16="http://schemas.microsoft.com/office/drawing/2014/main" val="2819057528"/>
                    </a:ext>
                  </a:extLst>
                </a:gridCol>
                <a:gridCol w="765923">
                  <a:extLst>
                    <a:ext uri="{9D8B030D-6E8A-4147-A177-3AD203B41FA5}">
                      <a16:colId xmlns:a16="http://schemas.microsoft.com/office/drawing/2014/main" val="466194074"/>
                    </a:ext>
                  </a:extLst>
                </a:gridCol>
                <a:gridCol w="873154">
                  <a:extLst>
                    <a:ext uri="{9D8B030D-6E8A-4147-A177-3AD203B41FA5}">
                      <a16:colId xmlns:a16="http://schemas.microsoft.com/office/drawing/2014/main" val="987992005"/>
                    </a:ext>
                  </a:extLst>
                </a:gridCol>
              </a:tblGrid>
              <a:tr h="637721">
                <a:tc>
                  <a:txBody>
                    <a:bodyPr/>
                    <a:lstStyle/>
                    <a:p>
                      <a:r>
                        <a:rPr lang="es-MX" sz="1200" dirty="0"/>
                        <a:t>ACTIVIDAD</a:t>
                      </a:r>
                    </a:p>
                  </a:txBody>
                  <a:tcPr/>
                </a:tc>
                <a:tc>
                  <a:txBody>
                    <a:bodyPr/>
                    <a:lstStyle/>
                    <a:p>
                      <a:r>
                        <a:rPr lang="es-MX" sz="1200" dirty="0"/>
                        <a:t>17-20 NOV</a:t>
                      </a:r>
                    </a:p>
                  </a:txBody>
                  <a:tcPr/>
                </a:tc>
                <a:tc>
                  <a:txBody>
                    <a:bodyPr/>
                    <a:lstStyle/>
                    <a:p>
                      <a:r>
                        <a:rPr lang="es-MX" sz="1200" dirty="0"/>
                        <a:t>23-27 NOV.</a:t>
                      </a:r>
                    </a:p>
                  </a:txBody>
                  <a:tcPr/>
                </a:tc>
                <a:tc>
                  <a:txBody>
                    <a:bodyPr/>
                    <a:lstStyle/>
                    <a:p>
                      <a:r>
                        <a:rPr lang="es-MX" sz="1200" dirty="0"/>
                        <a:t>30 NOV-3 DIC.</a:t>
                      </a:r>
                    </a:p>
                  </a:txBody>
                  <a:tcPr/>
                </a:tc>
                <a:tc>
                  <a:txBody>
                    <a:bodyPr/>
                    <a:lstStyle/>
                    <a:p>
                      <a:r>
                        <a:rPr lang="es-MX" sz="1200" dirty="0"/>
                        <a:t>7-11 DIC.</a:t>
                      </a:r>
                    </a:p>
                  </a:txBody>
                  <a:tcPr/>
                </a:tc>
                <a:tc>
                  <a:txBody>
                    <a:bodyPr/>
                    <a:lstStyle/>
                    <a:p>
                      <a:r>
                        <a:rPr lang="es-MX" sz="1200" dirty="0"/>
                        <a:t>14-17 DIC.</a:t>
                      </a:r>
                    </a:p>
                  </a:txBody>
                  <a:tcPr/>
                </a:tc>
                <a:tc>
                  <a:txBody>
                    <a:bodyPr/>
                    <a:lstStyle/>
                    <a:p>
                      <a:r>
                        <a:rPr lang="es-MX" sz="1200" dirty="0"/>
                        <a:t>11-15 ENE.</a:t>
                      </a:r>
                    </a:p>
                  </a:txBody>
                  <a:tcPr/>
                </a:tc>
                <a:tc>
                  <a:txBody>
                    <a:bodyPr/>
                    <a:lstStyle/>
                    <a:p>
                      <a:r>
                        <a:rPr lang="es-MX" sz="1200" dirty="0"/>
                        <a:t>18-22 ENE.</a:t>
                      </a:r>
                    </a:p>
                  </a:txBody>
                  <a:tcPr/>
                </a:tc>
                <a:tc>
                  <a:txBody>
                    <a:bodyPr/>
                    <a:lstStyle/>
                    <a:p>
                      <a:r>
                        <a:rPr lang="es-MX" sz="1200" dirty="0"/>
                        <a:t>25-29 ENE.</a:t>
                      </a:r>
                    </a:p>
                  </a:txBody>
                  <a:tcPr/>
                </a:tc>
                <a:extLst>
                  <a:ext uri="{0D108BD9-81ED-4DB2-BD59-A6C34878D82A}">
                    <a16:rowId xmlns:a16="http://schemas.microsoft.com/office/drawing/2014/main" val="2354940964"/>
                  </a:ext>
                </a:extLst>
              </a:tr>
              <a:tr h="370840">
                <a:tc>
                  <a:txBody>
                    <a:bodyPr/>
                    <a:lstStyle/>
                    <a:p>
                      <a:r>
                        <a:rPr lang="es-MX" sz="1400" b="1" dirty="0"/>
                        <a:t>Explicación del proyecto</a:t>
                      </a:r>
                    </a:p>
                    <a:p>
                      <a:endParaRPr lang="es-MX" sz="1400" b="1" dirty="0"/>
                    </a:p>
                  </a:txBody>
                  <a:tcPr/>
                </a:tc>
                <a:tc>
                  <a:txBody>
                    <a:bodyPr/>
                    <a:lstStyle/>
                    <a:p>
                      <a:endParaRPr lang="es-MX" dirty="0"/>
                    </a:p>
                  </a:txBody>
                  <a:tcPr/>
                </a:tc>
                <a:tc>
                  <a:txBody>
                    <a:bodyPr/>
                    <a:lstStyle/>
                    <a:p>
                      <a:endParaRPr lang="es-MX"/>
                    </a:p>
                  </a:txBody>
                  <a:tcPr/>
                </a:tc>
                <a:tc>
                  <a:txBody>
                    <a:bodyPr/>
                    <a:lstStyle/>
                    <a:p>
                      <a:endParaRPr lang="es-MX"/>
                    </a:p>
                  </a:txBody>
                  <a:tcPr/>
                </a:tc>
                <a:tc>
                  <a:txBody>
                    <a:bodyPr/>
                    <a:lstStyle/>
                    <a:p>
                      <a:endParaRPr lang="es-MX"/>
                    </a:p>
                  </a:txBody>
                  <a:tcPr/>
                </a:tc>
                <a:tc>
                  <a:txBody>
                    <a:bodyPr/>
                    <a:lstStyle/>
                    <a:p>
                      <a:endParaRPr lang="es-MX"/>
                    </a:p>
                  </a:txBody>
                  <a:tcPr/>
                </a:tc>
                <a:tc>
                  <a:txBody>
                    <a:bodyPr/>
                    <a:lstStyle/>
                    <a:p>
                      <a:endParaRPr lang="es-MX"/>
                    </a:p>
                  </a:txBody>
                  <a:tcPr/>
                </a:tc>
                <a:tc>
                  <a:txBody>
                    <a:bodyPr/>
                    <a:lstStyle/>
                    <a:p>
                      <a:endParaRPr lang="es-MX"/>
                    </a:p>
                  </a:txBody>
                  <a:tcPr/>
                </a:tc>
                <a:tc>
                  <a:txBody>
                    <a:bodyPr/>
                    <a:lstStyle/>
                    <a:p>
                      <a:endParaRPr lang="es-MX" dirty="0"/>
                    </a:p>
                  </a:txBody>
                  <a:tcPr/>
                </a:tc>
                <a:extLst>
                  <a:ext uri="{0D108BD9-81ED-4DB2-BD59-A6C34878D82A}">
                    <a16:rowId xmlns:a16="http://schemas.microsoft.com/office/drawing/2014/main" val="880734723"/>
                  </a:ext>
                </a:extLst>
              </a:tr>
              <a:tr h="370840">
                <a:tc>
                  <a:txBody>
                    <a:bodyPr/>
                    <a:lstStyle/>
                    <a:p>
                      <a:r>
                        <a:rPr lang="es-MX" sz="1400" b="1" dirty="0"/>
                        <a:t>Investigación de conceptos</a:t>
                      </a:r>
                    </a:p>
                    <a:p>
                      <a:endParaRPr lang="es-MX" sz="1400" b="1" dirty="0"/>
                    </a:p>
                  </a:txBody>
                  <a:tcPr/>
                </a:tc>
                <a:tc>
                  <a:txBody>
                    <a:bodyPr/>
                    <a:lstStyle/>
                    <a:p>
                      <a:endParaRPr lang="es-MX" dirty="0"/>
                    </a:p>
                  </a:txBody>
                  <a:tcPr/>
                </a:tc>
                <a:tc>
                  <a:txBody>
                    <a:bodyPr/>
                    <a:lstStyle/>
                    <a:p>
                      <a:endParaRPr lang="es-MX"/>
                    </a:p>
                  </a:txBody>
                  <a:tcPr/>
                </a:tc>
                <a:tc>
                  <a:txBody>
                    <a:bodyPr/>
                    <a:lstStyle/>
                    <a:p>
                      <a:endParaRPr lang="es-MX"/>
                    </a:p>
                  </a:txBody>
                  <a:tcPr/>
                </a:tc>
                <a:tc>
                  <a:txBody>
                    <a:bodyPr/>
                    <a:lstStyle/>
                    <a:p>
                      <a:endParaRPr lang="es-MX"/>
                    </a:p>
                  </a:txBody>
                  <a:tcPr/>
                </a:tc>
                <a:tc>
                  <a:txBody>
                    <a:bodyPr/>
                    <a:lstStyle/>
                    <a:p>
                      <a:endParaRPr lang="es-MX"/>
                    </a:p>
                  </a:txBody>
                  <a:tcPr/>
                </a:tc>
                <a:tc>
                  <a:txBody>
                    <a:bodyPr/>
                    <a:lstStyle/>
                    <a:p>
                      <a:endParaRPr lang="es-MX"/>
                    </a:p>
                  </a:txBody>
                  <a:tcPr/>
                </a:tc>
                <a:tc>
                  <a:txBody>
                    <a:bodyPr/>
                    <a:lstStyle/>
                    <a:p>
                      <a:endParaRPr lang="es-MX"/>
                    </a:p>
                  </a:txBody>
                  <a:tcPr/>
                </a:tc>
                <a:tc>
                  <a:txBody>
                    <a:bodyPr/>
                    <a:lstStyle/>
                    <a:p>
                      <a:endParaRPr lang="es-MX" dirty="0"/>
                    </a:p>
                  </a:txBody>
                  <a:tcPr/>
                </a:tc>
                <a:extLst>
                  <a:ext uri="{0D108BD9-81ED-4DB2-BD59-A6C34878D82A}">
                    <a16:rowId xmlns:a16="http://schemas.microsoft.com/office/drawing/2014/main" val="3867664571"/>
                  </a:ext>
                </a:extLst>
              </a:tr>
              <a:tr h="370840">
                <a:tc>
                  <a:txBody>
                    <a:bodyPr/>
                    <a:lstStyle/>
                    <a:p>
                      <a:r>
                        <a:rPr lang="es-MX" sz="1400" b="1" dirty="0"/>
                        <a:t>Diseño de espacio</a:t>
                      </a:r>
                    </a:p>
                    <a:p>
                      <a:endParaRPr lang="es-MX" sz="1400" b="1" dirty="0"/>
                    </a:p>
                  </a:txBody>
                  <a:tcPr/>
                </a:tc>
                <a:tc>
                  <a:txBody>
                    <a:bodyPr/>
                    <a:lstStyle/>
                    <a:p>
                      <a:endParaRPr lang="es-MX" dirty="0"/>
                    </a:p>
                  </a:txBody>
                  <a:tcPr/>
                </a:tc>
                <a:tc>
                  <a:txBody>
                    <a:bodyPr/>
                    <a:lstStyle/>
                    <a:p>
                      <a:endParaRPr lang="es-MX" dirty="0"/>
                    </a:p>
                  </a:txBody>
                  <a:tcPr/>
                </a:tc>
                <a:tc>
                  <a:txBody>
                    <a:bodyPr/>
                    <a:lstStyle/>
                    <a:p>
                      <a:endParaRPr lang="es-MX"/>
                    </a:p>
                  </a:txBody>
                  <a:tcPr/>
                </a:tc>
                <a:tc>
                  <a:txBody>
                    <a:bodyPr/>
                    <a:lstStyle/>
                    <a:p>
                      <a:endParaRPr lang="es-MX"/>
                    </a:p>
                  </a:txBody>
                  <a:tcPr/>
                </a:tc>
                <a:tc>
                  <a:txBody>
                    <a:bodyPr/>
                    <a:lstStyle/>
                    <a:p>
                      <a:endParaRPr lang="es-MX"/>
                    </a:p>
                  </a:txBody>
                  <a:tcPr/>
                </a:tc>
                <a:tc>
                  <a:txBody>
                    <a:bodyPr/>
                    <a:lstStyle/>
                    <a:p>
                      <a:endParaRPr lang="es-MX"/>
                    </a:p>
                  </a:txBody>
                  <a:tcPr/>
                </a:tc>
                <a:tc>
                  <a:txBody>
                    <a:bodyPr/>
                    <a:lstStyle/>
                    <a:p>
                      <a:endParaRPr lang="es-MX"/>
                    </a:p>
                  </a:txBody>
                  <a:tcPr/>
                </a:tc>
                <a:tc>
                  <a:txBody>
                    <a:bodyPr/>
                    <a:lstStyle/>
                    <a:p>
                      <a:endParaRPr lang="es-MX"/>
                    </a:p>
                  </a:txBody>
                  <a:tcPr/>
                </a:tc>
                <a:extLst>
                  <a:ext uri="{0D108BD9-81ED-4DB2-BD59-A6C34878D82A}">
                    <a16:rowId xmlns:a16="http://schemas.microsoft.com/office/drawing/2014/main" val="2887248690"/>
                  </a:ext>
                </a:extLst>
              </a:tr>
              <a:tr h="370840">
                <a:tc>
                  <a:txBody>
                    <a:bodyPr/>
                    <a:lstStyle/>
                    <a:p>
                      <a:r>
                        <a:rPr lang="es-MX" sz="1400" b="1" dirty="0"/>
                        <a:t>Diseño de espacio</a:t>
                      </a:r>
                    </a:p>
                    <a:p>
                      <a:endParaRPr lang="es-MX" sz="1400" b="1" dirty="0"/>
                    </a:p>
                  </a:txBody>
                  <a:tcPr/>
                </a:tc>
                <a:tc>
                  <a:txBody>
                    <a:bodyPr/>
                    <a:lstStyle/>
                    <a:p>
                      <a:endParaRPr lang="es-MX"/>
                    </a:p>
                  </a:txBody>
                  <a:tcPr/>
                </a:tc>
                <a:tc>
                  <a:txBody>
                    <a:bodyPr/>
                    <a:lstStyle/>
                    <a:p>
                      <a:endParaRPr lang="es-MX"/>
                    </a:p>
                  </a:txBody>
                  <a:tcPr/>
                </a:tc>
                <a:tc>
                  <a:txBody>
                    <a:bodyPr/>
                    <a:lstStyle/>
                    <a:p>
                      <a:endParaRPr lang="es-MX" dirty="0"/>
                    </a:p>
                  </a:txBody>
                  <a:tcPr/>
                </a:tc>
                <a:tc>
                  <a:txBody>
                    <a:bodyPr/>
                    <a:lstStyle/>
                    <a:p>
                      <a:endParaRPr lang="es-MX"/>
                    </a:p>
                  </a:txBody>
                  <a:tcPr/>
                </a:tc>
                <a:tc>
                  <a:txBody>
                    <a:bodyPr/>
                    <a:lstStyle/>
                    <a:p>
                      <a:endParaRPr lang="es-MX"/>
                    </a:p>
                  </a:txBody>
                  <a:tcPr/>
                </a:tc>
                <a:tc>
                  <a:txBody>
                    <a:bodyPr/>
                    <a:lstStyle/>
                    <a:p>
                      <a:endParaRPr lang="es-MX"/>
                    </a:p>
                  </a:txBody>
                  <a:tcPr/>
                </a:tc>
                <a:tc>
                  <a:txBody>
                    <a:bodyPr/>
                    <a:lstStyle/>
                    <a:p>
                      <a:endParaRPr lang="es-MX"/>
                    </a:p>
                  </a:txBody>
                  <a:tcPr/>
                </a:tc>
                <a:tc>
                  <a:txBody>
                    <a:bodyPr/>
                    <a:lstStyle/>
                    <a:p>
                      <a:endParaRPr lang="es-MX"/>
                    </a:p>
                  </a:txBody>
                  <a:tcPr/>
                </a:tc>
                <a:extLst>
                  <a:ext uri="{0D108BD9-81ED-4DB2-BD59-A6C34878D82A}">
                    <a16:rowId xmlns:a16="http://schemas.microsoft.com/office/drawing/2014/main" val="1436803332"/>
                  </a:ext>
                </a:extLst>
              </a:tr>
              <a:tr h="370840">
                <a:tc>
                  <a:txBody>
                    <a:bodyPr/>
                    <a:lstStyle/>
                    <a:p>
                      <a:r>
                        <a:rPr lang="es-MX" sz="1400" b="1" dirty="0"/>
                        <a:t>Revisión de avance y resolución de dudas</a:t>
                      </a:r>
                    </a:p>
                    <a:p>
                      <a:endParaRPr lang="es-MX" sz="1400" b="1" dirty="0"/>
                    </a:p>
                  </a:txBody>
                  <a:tcPr/>
                </a:tc>
                <a:tc>
                  <a:txBody>
                    <a:bodyPr/>
                    <a:lstStyle/>
                    <a:p>
                      <a:endParaRPr lang="es-MX" dirty="0"/>
                    </a:p>
                  </a:txBody>
                  <a:tcPr/>
                </a:tc>
                <a:tc>
                  <a:txBody>
                    <a:bodyPr/>
                    <a:lstStyle/>
                    <a:p>
                      <a:endParaRPr lang="es-MX"/>
                    </a:p>
                  </a:txBody>
                  <a:tcPr/>
                </a:tc>
                <a:tc>
                  <a:txBody>
                    <a:bodyPr/>
                    <a:lstStyle/>
                    <a:p>
                      <a:endParaRPr lang="es-MX"/>
                    </a:p>
                  </a:txBody>
                  <a:tcPr/>
                </a:tc>
                <a:tc>
                  <a:txBody>
                    <a:bodyPr/>
                    <a:lstStyle/>
                    <a:p>
                      <a:endParaRPr lang="es-MX" dirty="0"/>
                    </a:p>
                  </a:txBody>
                  <a:tcPr/>
                </a:tc>
                <a:tc>
                  <a:txBody>
                    <a:bodyPr/>
                    <a:lstStyle/>
                    <a:p>
                      <a:endParaRPr lang="es-MX"/>
                    </a:p>
                  </a:txBody>
                  <a:tcPr/>
                </a:tc>
                <a:tc>
                  <a:txBody>
                    <a:bodyPr/>
                    <a:lstStyle/>
                    <a:p>
                      <a:endParaRPr lang="es-MX"/>
                    </a:p>
                  </a:txBody>
                  <a:tcPr/>
                </a:tc>
                <a:tc>
                  <a:txBody>
                    <a:bodyPr/>
                    <a:lstStyle/>
                    <a:p>
                      <a:endParaRPr lang="es-MX"/>
                    </a:p>
                  </a:txBody>
                  <a:tcPr/>
                </a:tc>
                <a:tc>
                  <a:txBody>
                    <a:bodyPr/>
                    <a:lstStyle/>
                    <a:p>
                      <a:endParaRPr lang="es-MX"/>
                    </a:p>
                  </a:txBody>
                  <a:tcPr/>
                </a:tc>
                <a:extLst>
                  <a:ext uri="{0D108BD9-81ED-4DB2-BD59-A6C34878D82A}">
                    <a16:rowId xmlns:a16="http://schemas.microsoft.com/office/drawing/2014/main" val="764039272"/>
                  </a:ext>
                </a:extLst>
              </a:tr>
              <a:tr h="370840">
                <a:tc>
                  <a:txBody>
                    <a:bodyPr/>
                    <a:lstStyle/>
                    <a:p>
                      <a:r>
                        <a:rPr lang="es-MX" sz="1400" b="1" dirty="0"/>
                        <a:t>Poniendo en práctica</a:t>
                      </a:r>
                    </a:p>
                    <a:p>
                      <a:endParaRPr lang="es-MX" sz="1400" b="1" dirty="0"/>
                    </a:p>
                  </a:txBody>
                  <a:tcPr/>
                </a:tc>
                <a:tc>
                  <a:txBody>
                    <a:bodyPr/>
                    <a:lstStyle/>
                    <a:p>
                      <a:endParaRPr lang="es-MX"/>
                    </a:p>
                  </a:txBody>
                  <a:tcPr/>
                </a:tc>
                <a:tc>
                  <a:txBody>
                    <a:bodyPr/>
                    <a:lstStyle/>
                    <a:p>
                      <a:endParaRPr lang="es-MX"/>
                    </a:p>
                  </a:txBody>
                  <a:tcPr/>
                </a:tc>
                <a:tc>
                  <a:txBody>
                    <a:bodyPr/>
                    <a:lstStyle/>
                    <a:p>
                      <a:endParaRPr lang="es-MX"/>
                    </a:p>
                  </a:txBody>
                  <a:tcPr/>
                </a:tc>
                <a:tc>
                  <a:txBody>
                    <a:bodyPr/>
                    <a:lstStyle/>
                    <a:p>
                      <a:endParaRPr lang="es-MX"/>
                    </a:p>
                  </a:txBody>
                  <a:tcPr/>
                </a:tc>
                <a:tc>
                  <a:txBody>
                    <a:bodyPr/>
                    <a:lstStyle/>
                    <a:p>
                      <a:endParaRPr lang="es-MX"/>
                    </a:p>
                  </a:txBody>
                  <a:tcPr/>
                </a:tc>
                <a:tc>
                  <a:txBody>
                    <a:bodyPr/>
                    <a:lstStyle/>
                    <a:p>
                      <a:endParaRPr lang="es-MX"/>
                    </a:p>
                  </a:txBody>
                  <a:tcPr/>
                </a:tc>
                <a:tc>
                  <a:txBody>
                    <a:bodyPr/>
                    <a:lstStyle/>
                    <a:p>
                      <a:endParaRPr lang="es-MX"/>
                    </a:p>
                  </a:txBody>
                  <a:tcPr/>
                </a:tc>
                <a:tc>
                  <a:txBody>
                    <a:bodyPr/>
                    <a:lstStyle/>
                    <a:p>
                      <a:endParaRPr lang="es-MX"/>
                    </a:p>
                  </a:txBody>
                  <a:tcPr/>
                </a:tc>
                <a:extLst>
                  <a:ext uri="{0D108BD9-81ED-4DB2-BD59-A6C34878D82A}">
                    <a16:rowId xmlns:a16="http://schemas.microsoft.com/office/drawing/2014/main" val="1698835518"/>
                  </a:ext>
                </a:extLst>
              </a:tr>
              <a:tr h="370840">
                <a:tc>
                  <a:txBody>
                    <a:bodyPr/>
                    <a:lstStyle/>
                    <a:p>
                      <a:r>
                        <a:rPr lang="es-MX" sz="1400" b="1" dirty="0"/>
                        <a:t>Poniendo en práctica</a:t>
                      </a:r>
                    </a:p>
                    <a:p>
                      <a:endParaRPr lang="es-MX" sz="1400" b="1"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extLst>
                  <a:ext uri="{0D108BD9-81ED-4DB2-BD59-A6C34878D82A}">
                    <a16:rowId xmlns:a16="http://schemas.microsoft.com/office/drawing/2014/main" val="44311060"/>
                  </a:ext>
                </a:extLst>
              </a:tr>
              <a:tr h="370840">
                <a:tc>
                  <a:txBody>
                    <a:bodyPr/>
                    <a:lstStyle/>
                    <a:p>
                      <a:r>
                        <a:rPr lang="es-MX" sz="1400" b="1" dirty="0"/>
                        <a:t>Revisión de avance y resolución de dudas</a:t>
                      </a:r>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extLst>
                  <a:ext uri="{0D108BD9-81ED-4DB2-BD59-A6C34878D82A}">
                    <a16:rowId xmlns:a16="http://schemas.microsoft.com/office/drawing/2014/main" val="396505361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b="1" dirty="0"/>
                        <a:t>Poniendo en práctica</a:t>
                      </a:r>
                    </a:p>
                    <a:p>
                      <a:endParaRPr lang="es-MX" sz="1400" b="1"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extLst>
                  <a:ext uri="{0D108BD9-81ED-4DB2-BD59-A6C34878D82A}">
                    <a16:rowId xmlns:a16="http://schemas.microsoft.com/office/drawing/2014/main" val="2980370410"/>
                  </a:ext>
                </a:extLst>
              </a:tr>
              <a:tr h="370840">
                <a:tc>
                  <a:txBody>
                    <a:bodyPr/>
                    <a:lstStyle/>
                    <a:p>
                      <a:r>
                        <a:rPr lang="es-MX" sz="1400" b="1" dirty="0"/>
                        <a:t>Entrevista para recoger resultados</a:t>
                      </a:r>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extLst>
                  <a:ext uri="{0D108BD9-81ED-4DB2-BD59-A6C34878D82A}">
                    <a16:rowId xmlns:a16="http://schemas.microsoft.com/office/drawing/2014/main" val="2388816392"/>
                  </a:ext>
                </a:extLst>
              </a:tr>
              <a:tr h="370840">
                <a:tc>
                  <a:txBody>
                    <a:bodyPr/>
                    <a:lstStyle/>
                    <a:p>
                      <a:r>
                        <a:rPr lang="es-MX" sz="1400" b="1" dirty="0"/>
                        <a:t>Análisis de resultados</a:t>
                      </a:r>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extLst>
                  <a:ext uri="{0D108BD9-81ED-4DB2-BD59-A6C34878D82A}">
                    <a16:rowId xmlns:a16="http://schemas.microsoft.com/office/drawing/2014/main" val="4051935371"/>
                  </a:ext>
                </a:extLst>
              </a:tr>
            </a:tbl>
          </a:graphicData>
        </a:graphic>
      </p:graphicFrame>
      <p:pic>
        <p:nvPicPr>
          <p:cNvPr id="6" name="Gráfico 5" descr="Cerebro en la cabeza">
            <a:extLst>
              <a:ext uri="{FF2B5EF4-FFF2-40B4-BE49-F238E27FC236}">
                <a16:creationId xmlns:a16="http://schemas.microsoft.com/office/drawing/2014/main" id="{EC00A628-5547-44B6-A4B7-9D17801BF7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09469" y="1506656"/>
            <a:ext cx="457200" cy="457200"/>
          </a:xfrm>
          <a:prstGeom prst="rect">
            <a:avLst/>
          </a:prstGeom>
        </p:spPr>
      </p:pic>
      <p:pic>
        <p:nvPicPr>
          <p:cNvPr id="13" name="Gráfico 12" descr="Aula de clases">
            <a:extLst>
              <a:ext uri="{FF2B5EF4-FFF2-40B4-BE49-F238E27FC236}">
                <a16:creationId xmlns:a16="http://schemas.microsoft.com/office/drawing/2014/main" id="{5EFE639C-6986-4BD3-AC0F-CE8D1A5D9C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09489" y="5056728"/>
            <a:ext cx="540597" cy="450856"/>
          </a:xfrm>
          <a:prstGeom prst="rect">
            <a:avLst/>
          </a:prstGeom>
        </p:spPr>
      </p:pic>
      <p:pic>
        <p:nvPicPr>
          <p:cNvPr id="15" name="Gráfico 14" descr="Aula de clases">
            <a:extLst>
              <a:ext uri="{FF2B5EF4-FFF2-40B4-BE49-F238E27FC236}">
                <a16:creationId xmlns:a16="http://schemas.microsoft.com/office/drawing/2014/main" id="{376760B5-AB47-4994-8608-24D2B420A1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64851" y="3502658"/>
            <a:ext cx="540597" cy="540597"/>
          </a:xfrm>
          <a:prstGeom prst="rect">
            <a:avLst/>
          </a:prstGeom>
        </p:spPr>
      </p:pic>
      <p:pic>
        <p:nvPicPr>
          <p:cNvPr id="21" name="Gráfico 20" descr="Casa">
            <a:extLst>
              <a:ext uri="{FF2B5EF4-FFF2-40B4-BE49-F238E27FC236}">
                <a16:creationId xmlns:a16="http://schemas.microsoft.com/office/drawing/2014/main" id="{0851137F-718C-49E6-AC33-F33877DED8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20294" y="2965375"/>
            <a:ext cx="606857" cy="606857"/>
          </a:xfrm>
          <a:prstGeom prst="rect">
            <a:avLst/>
          </a:prstGeom>
        </p:spPr>
      </p:pic>
      <p:pic>
        <p:nvPicPr>
          <p:cNvPr id="23" name="Gráfico 22" descr="Pincel">
            <a:extLst>
              <a:ext uri="{FF2B5EF4-FFF2-40B4-BE49-F238E27FC236}">
                <a16:creationId xmlns:a16="http://schemas.microsoft.com/office/drawing/2014/main" id="{FE7F8A58-4AFB-497F-A5D5-578278E6B00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83894" y="4057213"/>
            <a:ext cx="457200" cy="457200"/>
          </a:xfrm>
          <a:prstGeom prst="rect">
            <a:avLst/>
          </a:prstGeom>
        </p:spPr>
      </p:pic>
      <p:pic>
        <p:nvPicPr>
          <p:cNvPr id="25" name="Gráfico 24" descr="Pincel">
            <a:extLst>
              <a:ext uri="{FF2B5EF4-FFF2-40B4-BE49-F238E27FC236}">
                <a16:creationId xmlns:a16="http://schemas.microsoft.com/office/drawing/2014/main" id="{734EAF4F-59D7-4548-B19E-6B1A15D4EE5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92886" y="4542615"/>
            <a:ext cx="457200" cy="457200"/>
          </a:xfrm>
          <a:prstGeom prst="rect">
            <a:avLst/>
          </a:prstGeom>
        </p:spPr>
      </p:pic>
      <p:pic>
        <p:nvPicPr>
          <p:cNvPr id="31" name="Gráfico 30" descr="Casa">
            <a:extLst>
              <a:ext uri="{FF2B5EF4-FFF2-40B4-BE49-F238E27FC236}">
                <a16:creationId xmlns:a16="http://schemas.microsoft.com/office/drawing/2014/main" id="{BEBE42FC-3EDC-4503-AD3D-01588A4A73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44589" y="2451546"/>
            <a:ext cx="606857" cy="606857"/>
          </a:xfrm>
          <a:prstGeom prst="rect">
            <a:avLst/>
          </a:prstGeom>
        </p:spPr>
      </p:pic>
      <p:pic>
        <p:nvPicPr>
          <p:cNvPr id="33" name="Gráfico 32" descr="Pincel">
            <a:extLst>
              <a:ext uri="{FF2B5EF4-FFF2-40B4-BE49-F238E27FC236}">
                <a16:creationId xmlns:a16="http://schemas.microsoft.com/office/drawing/2014/main" id="{46B13474-A7B7-4414-9831-148A0806CD8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29465" y="5399655"/>
            <a:ext cx="457200" cy="457200"/>
          </a:xfrm>
          <a:prstGeom prst="rect">
            <a:avLst/>
          </a:prstGeom>
        </p:spPr>
      </p:pic>
      <p:pic>
        <p:nvPicPr>
          <p:cNvPr id="35" name="Gráfico 34" descr="Investigación">
            <a:extLst>
              <a:ext uri="{FF2B5EF4-FFF2-40B4-BE49-F238E27FC236}">
                <a16:creationId xmlns:a16="http://schemas.microsoft.com/office/drawing/2014/main" id="{F70AA9A4-39AD-48C0-8029-470BD8D16AD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726149" y="2017597"/>
            <a:ext cx="457200" cy="457200"/>
          </a:xfrm>
          <a:prstGeom prst="rect">
            <a:avLst/>
          </a:prstGeom>
        </p:spPr>
      </p:pic>
      <p:pic>
        <p:nvPicPr>
          <p:cNvPr id="39" name="Gráfico 38" descr="Presentación con organigrama">
            <a:extLst>
              <a:ext uri="{FF2B5EF4-FFF2-40B4-BE49-F238E27FC236}">
                <a16:creationId xmlns:a16="http://schemas.microsoft.com/office/drawing/2014/main" id="{5693EA79-5438-4CB3-B9EE-3EA6C8D3250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236765" y="6250650"/>
            <a:ext cx="540598" cy="540598"/>
          </a:xfrm>
          <a:prstGeom prst="rect">
            <a:avLst/>
          </a:prstGeom>
        </p:spPr>
      </p:pic>
      <p:pic>
        <p:nvPicPr>
          <p:cNvPr id="41" name="Gráfico 40" descr="Reflejo">
            <a:extLst>
              <a:ext uri="{FF2B5EF4-FFF2-40B4-BE49-F238E27FC236}">
                <a16:creationId xmlns:a16="http://schemas.microsoft.com/office/drawing/2014/main" id="{09F742A1-7F7C-4AD1-8E20-3666F442CA1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461512" y="5910596"/>
            <a:ext cx="457199" cy="457199"/>
          </a:xfrm>
          <a:prstGeom prst="rect">
            <a:avLst/>
          </a:prstGeom>
        </p:spPr>
      </p:pic>
      <p:pic>
        <p:nvPicPr>
          <p:cNvPr id="43" name="Imagen 42">
            <a:extLst>
              <a:ext uri="{FF2B5EF4-FFF2-40B4-BE49-F238E27FC236}">
                <a16:creationId xmlns:a16="http://schemas.microsoft.com/office/drawing/2014/main" id="{4AAC99CD-33BC-4EF2-A6BA-76D4A225D320}"/>
              </a:ext>
            </a:extLst>
          </p:cNvPr>
          <p:cNvPicPr>
            <a:picLocks noChangeAspect="1"/>
          </p:cNvPicPr>
          <p:nvPr/>
        </p:nvPicPr>
        <p:blipFill>
          <a:blip r:embed="rId17"/>
          <a:stretch>
            <a:fillRect/>
          </a:stretch>
        </p:blipFill>
        <p:spPr>
          <a:xfrm>
            <a:off x="9939130" y="-67235"/>
            <a:ext cx="2213040" cy="5767316"/>
          </a:xfrm>
          <a:prstGeom prst="rect">
            <a:avLst/>
          </a:prstGeom>
        </p:spPr>
      </p:pic>
    </p:spTree>
    <p:extLst>
      <p:ext uri="{BB962C8B-B14F-4D97-AF65-F5344CB8AC3E}">
        <p14:creationId xmlns:p14="http://schemas.microsoft.com/office/powerpoint/2010/main" val="85031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8B543276-7CA8-4CA3-A2A1-6590410D91C2}"/>
              </a:ext>
            </a:extLst>
          </p:cNvPr>
          <p:cNvSpPr txBox="1"/>
          <p:nvPr/>
        </p:nvSpPr>
        <p:spPr>
          <a:xfrm>
            <a:off x="431800" y="1000295"/>
            <a:ext cx="9198000" cy="788163"/>
          </a:xfrm>
          <a:prstGeom prst="rect">
            <a:avLst/>
          </a:prstGeom>
        </p:spPr>
        <p:txBody>
          <a:bodyPr vert="horz" lIns="0" tIns="0" rIns="0" bIns="0" rtlCol="0" anchor="ctr">
            <a:normAutofit/>
          </a:bodyPr>
          <a:lstStyle/>
          <a:p>
            <a:pPr algn="ctr">
              <a:lnSpc>
                <a:spcPct val="90000"/>
              </a:lnSpc>
              <a:spcBef>
                <a:spcPct val="0"/>
              </a:spcBef>
              <a:spcAft>
                <a:spcPts val="600"/>
              </a:spcAft>
            </a:pPr>
            <a:r>
              <a:rPr lang="es-ES" sz="2800" b="1" kern="1200" cap="all" spc="-150" baseline="0" dirty="0">
                <a:effectLst/>
                <a:ea typeface="+mj-ea"/>
                <a:cs typeface="+mj-cs"/>
              </a:rPr>
              <a:t>¿CÓMO SE PUEDE SOBRELLEVAR EL ESTRÉS POR CONTINGENCIA POR MEDIO DEL ARTE?</a:t>
            </a:r>
            <a:endParaRPr lang="es-ES" sz="2800" b="1" kern="1200" cap="all" spc="-150" baseline="0" dirty="0">
              <a:ea typeface="+mj-ea"/>
              <a:cs typeface="+mj-cs"/>
            </a:endParaRPr>
          </a:p>
        </p:txBody>
      </p:sp>
      <p:sp>
        <p:nvSpPr>
          <p:cNvPr id="3" name="Marcador de texto 2">
            <a:extLst>
              <a:ext uri="{FF2B5EF4-FFF2-40B4-BE49-F238E27FC236}">
                <a16:creationId xmlns:a16="http://schemas.microsoft.com/office/drawing/2014/main" id="{7CA42D59-EAD6-4F95-84F1-32A30F057856}"/>
              </a:ext>
            </a:extLst>
          </p:cNvPr>
          <p:cNvSpPr>
            <a:spLocks noGrp="1"/>
          </p:cNvSpPr>
          <p:nvPr>
            <p:ph type="body" idx="1"/>
          </p:nvPr>
        </p:nvSpPr>
        <p:spPr>
          <a:xfrm>
            <a:off x="431800" y="242785"/>
            <a:ext cx="1762911" cy="332278"/>
          </a:xfrm>
        </p:spPr>
        <p:style>
          <a:lnRef idx="1">
            <a:schemeClr val="accent3"/>
          </a:lnRef>
          <a:fillRef idx="2">
            <a:schemeClr val="accent3"/>
          </a:fillRef>
          <a:effectRef idx="1">
            <a:schemeClr val="accent3"/>
          </a:effectRef>
          <a:fontRef idx="minor">
            <a:schemeClr val="dk1"/>
          </a:fontRef>
        </p:style>
        <p:txBody>
          <a:bodyPr vert="horz" lIns="180000" tIns="36000" rIns="0" bIns="0" rtlCol="0" anchor="ctr">
            <a:normAutofit/>
          </a:bodyPr>
          <a:lstStyle/>
          <a:p>
            <a:r>
              <a:rPr lang="es-ES" sz="1800" b="1" kern="1200" spc="-150" dirty="0">
                <a:latin typeface="+mj-lt"/>
                <a:ea typeface="+mn-ea"/>
                <a:cs typeface="+mn-cs"/>
              </a:rPr>
              <a:t>APARTADO 5 G</a:t>
            </a:r>
          </a:p>
        </p:txBody>
      </p:sp>
      <p:pic>
        <p:nvPicPr>
          <p:cNvPr id="5" name="Imagen 4">
            <a:extLst>
              <a:ext uri="{FF2B5EF4-FFF2-40B4-BE49-F238E27FC236}">
                <a16:creationId xmlns:a16="http://schemas.microsoft.com/office/drawing/2014/main" id="{FAD268B3-101F-4D42-89C1-3BE774D7AEEF}"/>
              </a:ext>
            </a:extLst>
          </p:cNvPr>
          <p:cNvPicPr>
            <a:picLocks noChangeAspect="1"/>
          </p:cNvPicPr>
          <p:nvPr/>
        </p:nvPicPr>
        <p:blipFill rotWithShape="1">
          <a:blip r:embed="rId3"/>
          <a:srcRect t="23201" r="1" b="41369"/>
          <a:stretch/>
        </p:blipFill>
        <p:spPr>
          <a:xfrm>
            <a:off x="693806" y="2213690"/>
            <a:ext cx="3467847" cy="3743100"/>
          </a:xfrm>
          <a:prstGeom prst="rect">
            <a:avLst/>
          </a:prstGeom>
          <a:ln>
            <a:noFill/>
          </a:ln>
          <a:effectLst>
            <a:outerShdw blurRad="292100" dist="139700" dir="2700000" algn="tl" rotWithShape="0">
              <a:srgbClr val="333333">
                <a:alpha val="65000"/>
              </a:srgbClr>
            </a:outerShdw>
          </a:effectLst>
        </p:spPr>
      </p:pic>
      <p:sp>
        <p:nvSpPr>
          <p:cNvPr id="9" name="CuadroTexto 8">
            <a:extLst>
              <a:ext uri="{FF2B5EF4-FFF2-40B4-BE49-F238E27FC236}">
                <a16:creationId xmlns:a16="http://schemas.microsoft.com/office/drawing/2014/main" id="{4017F25B-B7DB-4FDA-8B5A-83BC1CF078FA}"/>
              </a:ext>
            </a:extLst>
          </p:cNvPr>
          <p:cNvSpPr txBox="1"/>
          <p:nvPr/>
        </p:nvSpPr>
        <p:spPr>
          <a:xfrm>
            <a:off x="4423659" y="2020359"/>
            <a:ext cx="5755765" cy="4170891"/>
          </a:xfrm>
          <a:prstGeom prst="rect">
            <a:avLst/>
          </a:prstGeom>
        </p:spPr>
        <p:txBody>
          <a:bodyPr vert="horz" lIns="0" tIns="0" rIns="0" bIns="0" rtlCol="0">
            <a:normAutofit/>
          </a:bodyPr>
          <a:lstStyle/>
          <a:p>
            <a:pPr algn="just">
              <a:lnSpc>
                <a:spcPct val="90000"/>
              </a:lnSpc>
              <a:spcAft>
                <a:spcPts val="600"/>
              </a:spcAft>
            </a:pPr>
            <a:r>
              <a:rPr lang="es-ES" sz="2400" dirty="0"/>
              <a:t>Este proyecto tiene como objetivo crear espacios disruptivos enfocados a la expresión de las emociones por medio del arte. Se trata de la creación de un espacio dentro de la seguridad del hogar en el cual los jóvenes puedan acudir cuando se sientan ansiosos, estresados o deprimidos.  Será un lugar especial en el que se podrá escuchar música, pintar, dibujar, escribir, esculpir, bailar, actuar, tocar un instrumento, cantar; cada estudiante decidirá la manera en la que diseñará su espacio libre de estrés.</a:t>
            </a:r>
          </a:p>
        </p:txBody>
      </p:sp>
      <p:sp>
        <p:nvSpPr>
          <p:cNvPr id="11" name="CuadroTexto 10">
            <a:extLst>
              <a:ext uri="{FF2B5EF4-FFF2-40B4-BE49-F238E27FC236}">
                <a16:creationId xmlns:a16="http://schemas.microsoft.com/office/drawing/2014/main" id="{E911A163-4712-46A3-8A0E-7E634F541F81}"/>
              </a:ext>
            </a:extLst>
          </p:cNvPr>
          <p:cNvSpPr txBox="1"/>
          <p:nvPr/>
        </p:nvSpPr>
        <p:spPr>
          <a:xfrm>
            <a:off x="6471463" y="98616"/>
            <a:ext cx="3525826" cy="476447"/>
          </a:xfrm>
          <a:prstGeom prst="rect">
            <a:avLst/>
          </a:prstGeom>
        </p:spPr>
        <p:style>
          <a:lnRef idx="1">
            <a:schemeClr val="accent3"/>
          </a:lnRef>
          <a:fillRef idx="2">
            <a:schemeClr val="accent3"/>
          </a:fillRef>
          <a:effectRef idx="1">
            <a:schemeClr val="accent3"/>
          </a:effectRef>
          <a:fontRef idx="minor">
            <a:schemeClr val="dk1"/>
          </a:fontRef>
        </p:style>
        <p:txBody>
          <a:bodyPr vert="horz" lIns="180000" tIns="36000" rIns="0" bIns="0" rtlCol="0" anchor="ctr">
            <a:normAutofit/>
          </a:bodyPr>
          <a:lstStyle/>
          <a:p>
            <a:pPr>
              <a:lnSpc>
                <a:spcPct val="90000"/>
              </a:lnSpc>
              <a:spcBef>
                <a:spcPts val="1000"/>
              </a:spcBef>
            </a:pPr>
            <a:r>
              <a:rPr lang="es-ES" sz="2400" b="1" kern="1200" spc="-150" dirty="0">
                <a:solidFill>
                  <a:schemeClr val="bg1"/>
                </a:solidFill>
                <a:latin typeface="+mj-lt"/>
                <a:ea typeface="+mn-ea"/>
                <a:cs typeface="+mn-cs"/>
              </a:rPr>
              <a:t>PLANEACIÓN DÍA A DÍA</a:t>
            </a:r>
          </a:p>
        </p:txBody>
      </p:sp>
    </p:spTree>
    <p:extLst>
      <p:ext uri="{BB962C8B-B14F-4D97-AF65-F5344CB8AC3E}">
        <p14:creationId xmlns:p14="http://schemas.microsoft.com/office/powerpoint/2010/main" val="1413406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7CA42D59-EAD6-4F95-84F1-32A30F057856}"/>
              </a:ext>
            </a:extLst>
          </p:cNvPr>
          <p:cNvSpPr>
            <a:spLocks noGrp="1"/>
          </p:cNvSpPr>
          <p:nvPr>
            <p:ph type="body" sz="quarter" idx="32"/>
          </p:nvPr>
        </p:nvSpPr>
        <p:spPr>
          <a:xfrm>
            <a:off x="466080" y="56984"/>
            <a:ext cx="1490676" cy="432000"/>
          </a:xfrm>
        </p:spPr>
        <p:txBody>
          <a:bodyPr rtlCol="0"/>
          <a:lstStyle/>
          <a:p>
            <a:pPr rtl="0"/>
            <a:r>
              <a:rPr lang="es-ES" dirty="0"/>
              <a:t>APARTADO G</a:t>
            </a:r>
          </a:p>
        </p:txBody>
      </p:sp>
      <p:graphicFrame>
        <p:nvGraphicFramePr>
          <p:cNvPr id="2" name="Tabla 1">
            <a:extLst>
              <a:ext uri="{FF2B5EF4-FFF2-40B4-BE49-F238E27FC236}">
                <a16:creationId xmlns:a16="http://schemas.microsoft.com/office/drawing/2014/main" id="{7099765C-C426-4A72-9010-1632445A44DF}"/>
              </a:ext>
            </a:extLst>
          </p:cNvPr>
          <p:cNvGraphicFramePr>
            <a:graphicFrameLocks noGrp="1"/>
          </p:cNvGraphicFramePr>
          <p:nvPr>
            <p:extLst>
              <p:ext uri="{D42A27DB-BD31-4B8C-83A1-F6EECF244321}">
                <p14:modId xmlns:p14="http://schemas.microsoft.com/office/powerpoint/2010/main" val="4238573019"/>
              </p:ext>
            </p:extLst>
          </p:nvPr>
        </p:nvGraphicFramePr>
        <p:xfrm>
          <a:off x="222240" y="731992"/>
          <a:ext cx="9534744" cy="6069024"/>
        </p:xfrm>
        <a:graphic>
          <a:graphicData uri="http://schemas.openxmlformats.org/drawingml/2006/table">
            <a:tbl>
              <a:tblPr>
                <a:tableStyleId>{8799B23B-EC83-4686-B30A-512413B5E67A}</a:tableStyleId>
              </a:tblPr>
              <a:tblGrid>
                <a:gridCol w="2383686">
                  <a:extLst>
                    <a:ext uri="{9D8B030D-6E8A-4147-A177-3AD203B41FA5}">
                      <a16:colId xmlns:a16="http://schemas.microsoft.com/office/drawing/2014/main" val="899737707"/>
                    </a:ext>
                  </a:extLst>
                </a:gridCol>
                <a:gridCol w="2383686">
                  <a:extLst>
                    <a:ext uri="{9D8B030D-6E8A-4147-A177-3AD203B41FA5}">
                      <a16:colId xmlns:a16="http://schemas.microsoft.com/office/drawing/2014/main" val="417012633"/>
                    </a:ext>
                  </a:extLst>
                </a:gridCol>
                <a:gridCol w="2383686">
                  <a:extLst>
                    <a:ext uri="{9D8B030D-6E8A-4147-A177-3AD203B41FA5}">
                      <a16:colId xmlns:a16="http://schemas.microsoft.com/office/drawing/2014/main" val="909794198"/>
                    </a:ext>
                  </a:extLst>
                </a:gridCol>
                <a:gridCol w="2383686">
                  <a:extLst>
                    <a:ext uri="{9D8B030D-6E8A-4147-A177-3AD203B41FA5}">
                      <a16:colId xmlns:a16="http://schemas.microsoft.com/office/drawing/2014/main" val="2777716936"/>
                    </a:ext>
                  </a:extLst>
                </a:gridCol>
              </a:tblGrid>
              <a:tr h="324296">
                <a:tc>
                  <a:txBody>
                    <a:bodyPr/>
                    <a:lstStyle/>
                    <a:p>
                      <a:pPr rtl="0" fontAlgn="t">
                        <a:spcBef>
                          <a:spcPts val="0"/>
                        </a:spcBef>
                        <a:spcAft>
                          <a:spcPts val="0"/>
                        </a:spcAft>
                      </a:pPr>
                      <a:r>
                        <a:rPr lang="es-MX" sz="1600" b="1" u="none" strike="noStrike">
                          <a:solidFill>
                            <a:srgbClr val="000000"/>
                          </a:solidFill>
                          <a:effectLst/>
                        </a:rPr>
                        <a:t>ASIGNATURA</a:t>
                      </a:r>
                      <a:endParaRPr lang="es-MX" sz="1600" b="1">
                        <a:effectLst/>
                        <a:latin typeface="+mn-lt"/>
                      </a:endParaRPr>
                    </a:p>
                  </a:txBody>
                  <a:tcPr marL="54216" marR="54216" marT="54216" marB="54216">
                    <a:solidFill>
                      <a:schemeClr val="accent3">
                        <a:lumMod val="40000"/>
                        <a:lumOff val="60000"/>
                      </a:schemeClr>
                    </a:solidFill>
                  </a:tcPr>
                </a:tc>
                <a:tc>
                  <a:txBody>
                    <a:bodyPr/>
                    <a:lstStyle/>
                    <a:p>
                      <a:pPr rtl="0" fontAlgn="t">
                        <a:spcBef>
                          <a:spcPts val="0"/>
                        </a:spcBef>
                        <a:spcAft>
                          <a:spcPts val="0"/>
                        </a:spcAft>
                      </a:pPr>
                      <a:r>
                        <a:rPr lang="es-MX" sz="1600" b="1" u="none" strike="noStrike">
                          <a:solidFill>
                            <a:srgbClr val="000000"/>
                          </a:solidFill>
                          <a:effectLst/>
                        </a:rPr>
                        <a:t>CONTENIDO</a:t>
                      </a:r>
                      <a:endParaRPr lang="es-MX" sz="1600" b="1">
                        <a:effectLst/>
                        <a:latin typeface="+mn-lt"/>
                      </a:endParaRPr>
                    </a:p>
                  </a:txBody>
                  <a:tcPr marL="54216" marR="54216" marT="54216" marB="54216">
                    <a:solidFill>
                      <a:schemeClr val="accent3">
                        <a:lumMod val="40000"/>
                        <a:lumOff val="60000"/>
                      </a:schemeClr>
                    </a:solidFill>
                  </a:tcPr>
                </a:tc>
                <a:tc>
                  <a:txBody>
                    <a:bodyPr/>
                    <a:lstStyle/>
                    <a:p>
                      <a:pPr rtl="0" fontAlgn="t">
                        <a:spcBef>
                          <a:spcPts val="0"/>
                        </a:spcBef>
                        <a:spcAft>
                          <a:spcPts val="0"/>
                        </a:spcAft>
                      </a:pPr>
                      <a:r>
                        <a:rPr lang="es-MX" sz="1600" b="1" u="none" strike="noStrike">
                          <a:solidFill>
                            <a:srgbClr val="000000"/>
                          </a:solidFill>
                          <a:effectLst/>
                        </a:rPr>
                        <a:t>ACTIVIDADES</a:t>
                      </a:r>
                      <a:endParaRPr lang="es-MX" sz="1600" b="1">
                        <a:effectLst/>
                        <a:latin typeface="+mn-lt"/>
                      </a:endParaRPr>
                    </a:p>
                  </a:txBody>
                  <a:tcPr marL="54216" marR="54216" marT="54216" marB="54216">
                    <a:solidFill>
                      <a:schemeClr val="accent3">
                        <a:lumMod val="40000"/>
                        <a:lumOff val="60000"/>
                      </a:schemeClr>
                    </a:solidFill>
                  </a:tcPr>
                </a:tc>
                <a:tc>
                  <a:txBody>
                    <a:bodyPr/>
                    <a:lstStyle/>
                    <a:p>
                      <a:pPr rtl="0" fontAlgn="t">
                        <a:spcBef>
                          <a:spcPts val="0"/>
                        </a:spcBef>
                        <a:spcAft>
                          <a:spcPts val="0"/>
                        </a:spcAft>
                      </a:pPr>
                      <a:r>
                        <a:rPr lang="es-MX" sz="1600" b="1" u="none" strike="noStrike" dirty="0">
                          <a:solidFill>
                            <a:srgbClr val="000000"/>
                          </a:solidFill>
                          <a:effectLst/>
                        </a:rPr>
                        <a:t>OBSERVACIONES</a:t>
                      </a:r>
                      <a:endParaRPr lang="es-MX" sz="1600" b="1" dirty="0">
                        <a:effectLst/>
                        <a:latin typeface="+mn-lt"/>
                      </a:endParaRPr>
                    </a:p>
                  </a:txBody>
                  <a:tcPr marL="54216" marR="54216" marT="54216" marB="54216">
                    <a:solidFill>
                      <a:schemeClr val="accent3">
                        <a:lumMod val="40000"/>
                        <a:lumOff val="60000"/>
                      </a:schemeClr>
                    </a:solidFill>
                  </a:tcPr>
                </a:tc>
                <a:extLst>
                  <a:ext uri="{0D108BD9-81ED-4DB2-BD59-A6C34878D82A}">
                    <a16:rowId xmlns:a16="http://schemas.microsoft.com/office/drawing/2014/main" val="1805080445"/>
                  </a:ext>
                </a:extLst>
              </a:tr>
              <a:tr h="5262753">
                <a:tc>
                  <a:txBody>
                    <a:bodyPr/>
                    <a:lstStyle/>
                    <a:p>
                      <a:pPr rtl="0" fontAlgn="t">
                        <a:spcBef>
                          <a:spcPts val="0"/>
                        </a:spcBef>
                        <a:spcAft>
                          <a:spcPts val="0"/>
                        </a:spcAft>
                      </a:pPr>
                      <a:r>
                        <a:rPr lang="es-MX" sz="1600" b="0" u="none" strike="noStrike" dirty="0">
                          <a:solidFill>
                            <a:srgbClr val="000000"/>
                          </a:solidFill>
                          <a:effectLst/>
                        </a:rPr>
                        <a:t>LENGUA ESPAÑOLA</a:t>
                      </a:r>
                      <a:endParaRPr lang="es-MX" sz="1600" dirty="0">
                        <a:effectLst/>
                        <a:latin typeface="+mn-lt"/>
                      </a:endParaRPr>
                    </a:p>
                  </a:txBody>
                  <a:tcPr marL="54216" marR="54216" marT="54216" marB="54216"/>
                </a:tc>
                <a:tc>
                  <a:txBody>
                    <a:bodyPr/>
                    <a:lstStyle/>
                    <a:p>
                      <a:pPr rtl="0" fontAlgn="t">
                        <a:spcBef>
                          <a:spcPts val="0"/>
                        </a:spcBef>
                        <a:spcAft>
                          <a:spcPts val="0"/>
                        </a:spcAft>
                      </a:pPr>
                      <a:r>
                        <a:rPr lang="es-MX" sz="1600" b="0" u="none" strike="noStrike" dirty="0">
                          <a:solidFill>
                            <a:srgbClr val="000000"/>
                          </a:solidFill>
                          <a:effectLst/>
                        </a:rPr>
                        <a:t>Investigación</a:t>
                      </a:r>
                      <a:br>
                        <a:rPr lang="es-MX" sz="1600" dirty="0">
                          <a:effectLst/>
                        </a:rPr>
                      </a:br>
                      <a:endParaRPr lang="es-MX" sz="1600" dirty="0">
                        <a:effectLst/>
                      </a:endParaRPr>
                    </a:p>
                    <a:p>
                      <a:pPr rtl="0" fontAlgn="t">
                        <a:spcBef>
                          <a:spcPts val="0"/>
                        </a:spcBef>
                        <a:spcAft>
                          <a:spcPts val="0"/>
                        </a:spcAft>
                      </a:pPr>
                      <a:br>
                        <a:rPr lang="es-MX" sz="1600" dirty="0">
                          <a:effectLst/>
                        </a:rPr>
                      </a:br>
                      <a:r>
                        <a:rPr lang="es-MX" sz="1600" b="0" u="none" strike="noStrike" dirty="0">
                          <a:solidFill>
                            <a:srgbClr val="000000"/>
                          </a:solidFill>
                          <a:effectLst/>
                        </a:rPr>
                        <a:t>Lenguaje figurado</a:t>
                      </a:r>
                      <a:br>
                        <a:rPr lang="es-MX" sz="1600" dirty="0">
                          <a:effectLst/>
                        </a:rPr>
                      </a:br>
                      <a:endParaRPr lang="es-MX" sz="1600" dirty="0">
                        <a:effectLst/>
                      </a:endParaRPr>
                    </a:p>
                    <a:p>
                      <a:pPr rtl="0" fontAlgn="t">
                        <a:spcBef>
                          <a:spcPts val="0"/>
                        </a:spcBef>
                        <a:spcAft>
                          <a:spcPts val="0"/>
                        </a:spcAft>
                      </a:pPr>
                      <a:endParaRPr lang="es-MX" sz="1600" dirty="0">
                        <a:effectLst/>
                      </a:endParaRPr>
                    </a:p>
                    <a:p>
                      <a:pPr rtl="0" fontAlgn="t">
                        <a:spcBef>
                          <a:spcPts val="0"/>
                        </a:spcBef>
                        <a:spcAft>
                          <a:spcPts val="0"/>
                        </a:spcAft>
                      </a:pPr>
                      <a:br>
                        <a:rPr lang="es-MX" sz="1600" dirty="0">
                          <a:effectLst/>
                        </a:rPr>
                      </a:br>
                      <a:r>
                        <a:rPr lang="es-MX" sz="1600" b="0" u="none" strike="noStrike" dirty="0">
                          <a:solidFill>
                            <a:srgbClr val="000000"/>
                          </a:solidFill>
                          <a:effectLst/>
                        </a:rPr>
                        <a:t>Texto icónico verbal</a:t>
                      </a:r>
                      <a:endParaRPr lang="es-MX" sz="1600" dirty="0">
                        <a:effectLst/>
                      </a:endParaRPr>
                    </a:p>
                    <a:p>
                      <a:pPr rtl="0" fontAlgn="t">
                        <a:spcBef>
                          <a:spcPts val="0"/>
                        </a:spcBef>
                        <a:spcAft>
                          <a:spcPts val="0"/>
                        </a:spcAft>
                      </a:pPr>
                      <a:endParaRPr lang="es-MX" sz="1600" dirty="0">
                        <a:effectLst/>
                      </a:endParaRPr>
                    </a:p>
                    <a:p>
                      <a:pPr rtl="0" fontAlgn="t">
                        <a:spcBef>
                          <a:spcPts val="0"/>
                        </a:spcBef>
                        <a:spcAft>
                          <a:spcPts val="0"/>
                        </a:spcAft>
                      </a:pPr>
                      <a:br>
                        <a:rPr lang="es-MX" sz="1600" dirty="0">
                          <a:effectLst/>
                        </a:rPr>
                      </a:br>
                      <a:r>
                        <a:rPr lang="es-MX" sz="1600" b="0" u="none" strike="noStrike" dirty="0">
                          <a:solidFill>
                            <a:srgbClr val="000000"/>
                          </a:solidFill>
                          <a:effectLst/>
                        </a:rPr>
                        <a:t>Poesía de vanguardia</a:t>
                      </a:r>
                      <a:endParaRPr lang="es-MX" sz="1600" dirty="0">
                        <a:effectLst/>
                        <a:latin typeface="+mn-lt"/>
                      </a:endParaRPr>
                    </a:p>
                  </a:txBody>
                  <a:tcPr marL="54216" marR="54216" marT="54216" marB="54216"/>
                </a:tc>
                <a:tc>
                  <a:txBody>
                    <a:bodyPr/>
                    <a:lstStyle/>
                    <a:p>
                      <a:pPr rtl="0" fontAlgn="t">
                        <a:spcBef>
                          <a:spcPts val="0"/>
                        </a:spcBef>
                        <a:spcAft>
                          <a:spcPts val="0"/>
                        </a:spcAft>
                      </a:pPr>
                      <a:r>
                        <a:rPr lang="es-MX" sz="1600" b="0" u="none" strike="noStrike" dirty="0">
                          <a:solidFill>
                            <a:srgbClr val="000000"/>
                          </a:solidFill>
                          <a:effectLst/>
                        </a:rPr>
                        <a:t>Busca los siguientes conceptos: estrés, arte, espacio disruptivo, creatividad.</a:t>
                      </a:r>
                      <a:endParaRPr lang="es-MX" sz="1600" dirty="0">
                        <a:effectLst/>
                      </a:endParaRPr>
                    </a:p>
                    <a:p>
                      <a:pPr rtl="0" fontAlgn="t">
                        <a:spcBef>
                          <a:spcPts val="0"/>
                        </a:spcBef>
                        <a:spcAft>
                          <a:spcPts val="0"/>
                        </a:spcAft>
                      </a:pPr>
                      <a:br>
                        <a:rPr lang="es-MX" sz="1600" dirty="0">
                          <a:effectLst/>
                        </a:rPr>
                      </a:br>
                      <a:r>
                        <a:rPr lang="es-MX" sz="1600" b="0" u="none" strike="noStrike" dirty="0">
                          <a:solidFill>
                            <a:srgbClr val="000000"/>
                          </a:solidFill>
                          <a:effectLst/>
                        </a:rPr>
                        <a:t>¿Qué relación tiene el arte con el lenguaje figurado? </a:t>
                      </a:r>
                      <a:endParaRPr lang="es-MX" sz="1600" dirty="0">
                        <a:effectLst/>
                      </a:endParaRPr>
                    </a:p>
                    <a:p>
                      <a:pPr rtl="0" fontAlgn="t">
                        <a:spcBef>
                          <a:spcPts val="0"/>
                        </a:spcBef>
                        <a:spcAft>
                          <a:spcPts val="0"/>
                        </a:spcAft>
                      </a:pPr>
                      <a:r>
                        <a:rPr lang="es-MX" sz="1600" b="0" u="none" strike="noStrike" dirty="0">
                          <a:solidFill>
                            <a:srgbClr val="000000"/>
                          </a:solidFill>
                          <a:effectLst/>
                        </a:rPr>
                        <a:t>¿Cuáles son las características de la denotación y la connotación?</a:t>
                      </a:r>
                      <a:endParaRPr lang="es-MX" sz="1600" dirty="0">
                        <a:effectLst/>
                      </a:endParaRPr>
                    </a:p>
                    <a:p>
                      <a:pPr rtl="0" fontAlgn="t">
                        <a:spcBef>
                          <a:spcPts val="0"/>
                        </a:spcBef>
                        <a:spcAft>
                          <a:spcPts val="0"/>
                        </a:spcAft>
                      </a:pPr>
                      <a:br>
                        <a:rPr lang="es-MX" sz="1600" dirty="0">
                          <a:effectLst/>
                        </a:rPr>
                      </a:br>
                      <a:r>
                        <a:rPr lang="es-MX" sz="1600" b="0" u="none" strike="noStrike" dirty="0">
                          <a:solidFill>
                            <a:srgbClr val="000000"/>
                          </a:solidFill>
                          <a:effectLst/>
                        </a:rPr>
                        <a:t>¿Qué es un texto icónico verbal?</a:t>
                      </a:r>
                      <a:endParaRPr lang="es-MX" sz="1600" dirty="0">
                        <a:effectLst/>
                      </a:endParaRPr>
                    </a:p>
                    <a:p>
                      <a:pPr rtl="0" fontAlgn="t">
                        <a:spcBef>
                          <a:spcPts val="0"/>
                        </a:spcBef>
                        <a:spcAft>
                          <a:spcPts val="0"/>
                        </a:spcAft>
                      </a:pPr>
                      <a:r>
                        <a:rPr lang="es-MX" sz="1600" b="0" u="none" strike="noStrike" dirty="0">
                          <a:solidFill>
                            <a:srgbClr val="000000"/>
                          </a:solidFill>
                          <a:effectLst/>
                        </a:rPr>
                        <a:t>¿Qué características tienen las caricaturas, los cómics, los memes?</a:t>
                      </a:r>
                      <a:endParaRPr lang="es-MX" sz="1600" dirty="0">
                        <a:effectLst/>
                      </a:endParaRPr>
                    </a:p>
                    <a:p>
                      <a:pPr rtl="0" fontAlgn="t">
                        <a:spcBef>
                          <a:spcPts val="0"/>
                        </a:spcBef>
                        <a:spcAft>
                          <a:spcPts val="0"/>
                        </a:spcAft>
                      </a:pPr>
                      <a:br>
                        <a:rPr lang="es-MX" sz="1600" dirty="0">
                          <a:effectLst/>
                        </a:rPr>
                      </a:br>
                      <a:r>
                        <a:rPr lang="es-MX" sz="1600" b="0" u="none" strike="noStrike" dirty="0">
                          <a:solidFill>
                            <a:srgbClr val="000000"/>
                          </a:solidFill>
                          <a:effectLst/>
                        </a:rPr>
                        <a:t>Anota las características de: caligrama, greguería, hélice</a:t>
                      </a:r>
                      <a:endParaRPr lang="es-MX" sz="1600" dirty="0">
                        <a:effectLst/>
                      </a:endParaRPr>
                    </a:p>
                    <a:p>
                      <a:pPr fontAlgn="t"/>
                      <a:br>
                        <a:rPr lang="es-MX" sz="1600" dirty="0">
                          <a:effectLst/>
                        </a:rPr>
                      </a:br>
                      <a:endParaRPr lang="es-MX" sz="1600" dirty="0">
                        <a:effectLst/>
                        <a:latin typeface="+mn-lt"/>
                      </a:endParaRPr>
                    </a:p>
                  </a:txBody>
                  <a:tcPr marL="54216" marR="54216" marT="54216" marB="54216"/>
                </a:tc>
                <a:tc>
                  <a:txBody>
                    <a:bodyPr/>
                    <a:lstStyle/>
                    <a:p>
                      <a:pPr rtl="0" fontAlgn="t">
                        <a:spcBef>
                          <a:spcPts val="0"/>
                        </a:spcBef>
                        <a:spcAft>
                          <a:spcPts val="0"/>
                        </a:spcAft>
                      </a:pPr>
                      <a:r>
                        <a:rPr lang="es-MX" sz="1600" b="0" u="none" strike="noStrike" dirty="0">
                          <a:solidFill>
                            <a:srgbClr val="000000"/>
                          </a:solidFill>
                          <a:effectLst/>
                        </a:rPr>
                        <a:t>Los estudiantes investigarán las características y los conceptos para que la creación de cada uno de ellos les resulte más sencilla. </a:t>
                      </a:r>
                      <a:endParaRPr lang="es-MX" sz="1600" dirty="0">
                        <a:effectLst/>
                      </a:endParaRPr>
                    </a:p>
                    <a:p>
                      <a:pPr rtl="0" fontAlgn="t">
                        <a:spcBef>
                          <a:spcPts val="0"/>
                        </a:spcBef>
                        <a:spcAft>
                          <a:spcPts val="0"/>
                        </a:spcAft>
                      </a:pPr>
                      <a:br>
                        <a:rPr lang="es-MX" sz="1600" dirty="0">
                          <a:effectLst/>
                        </a:rPr>
                      </a:br>
                      <a:r>
                        <a:rPr lang="es-MX" sz="1600" b="0" u="none" strike="noStrike" dirty="0">
                          <a:solidFill>
                            <a:srgbClr val="000000"/>
                          </a:solidFill>
                          <a:effectLst/>
                        </a:rPr>
                        <a:t>Es importante mencionar que por medio de la expresión artística, los estudiantes podrán desahogar el estrés que se produce durante la cuarentena.</a:t>
                      </a:r>
                      <a:endParaRPr lang="es-MX" sz="1600" dirty="0">
                        <a:effectLst/>
                      </a:endParaRPr>
                    </a:p>
                    <a:p>
                      <a:pPr rtl="0" fontAlgn="t">
                        <a:spcBef>
                          <a:spcPts val="0"/>
                        </a:spcBef>
                        <a:spcAft>
                          <a:spcPts val="0"/>
                        </a:spcAft>
                      </a:pPr>
                      <a:br>
                        <a:rPr lang="es-MX" sz="1600" dirty="0">
                          <a:effectLst/>
                        </a:rPr>
                      </a:br>
                      <a:br>
                        <a:rPr lang="es-MX" sz="1600" dirty="0">
                          <a:effectLst/>
                        </a:rPr>
                      </a:br>
                      <a:r>
                        <a:rPr lang="es-MX" sz="1600" b="0" u="none" strike="noStrike" dirty="0">
                          <a:solidFill>
                            <a:srgbClr val="000000"/>
                          </a:solidFill>
                          <a:effectLst/>
                        </a:rPr>
                        <a:t>Por medio de esta actividades el estudiante despertará su creatividad.</a:t>
                      </a:r>
                      <a:endParaRPr lang="es-MX" sz="1600" dirty="0">
                        <a:effectLst/>
                        <a:latin typeface="+mn-lt"/>
                      </a:endParaRPr>
                    </a:p>
                  </a:txBody>
                  <a:tcPr marL="54216" marR="54216" marT="54216" marB="54216"/>
                </a:tc>
                <a:extLst>
                  <a:ext uri="{0D108BD9-81ED-4DB2-BD59-A6C34878D82A}">
                    <a16:rowId xmlns:a16="http://schemas.microsoft.com/office/drawing/2014/main" val="2165987576"/>
                  </a:ext>
                </a:extLst>
              </a:tr>
            </a:tbl>
          </a:graphicData>
        </a:graphic>
      </p:graphicFrame>
      <p:sp>
        <p:nvSpPr>
          <p:cNvPr id="4" name="Rectangle 1">
            <a:extLst>
              <a:ext uri="{FF2B5EF4-FFF2-40B4-BE49-F238E27FC236}">
                <a16:creationId xmlns:a16="http://schemas.microsoft.com/office/drawing/2014/main" id="{91B99E0E-8639-4CB7-B74E-89F66E38209F}"/>
              </a:ext>
            </a:extLst>
          </p:cNvPr>
          <p:cNvSpPr>
            <a:spLocks noChangeArrowheads="1"/>
          </p:cNvSpPr>
          <p:nvPr/>
        </p:nvSpPr>
        <p:spPr bwMode="auto">
          <a:xfrm>
            <a:off x="470956" y="10890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s-MX" altLang="es-MX" sz="1800" b="0" i="0" u="none" strike="noStrike" cap="none" normalizeH="0" baseline="0">
                <a:ln>
                  <a:noFill/>
                </a:ln>
                <a:solidFill>
                  <a:schemeClr val="tx1"/>
                </a:solidFill>
                <a:effectLst/>
                <a:latin typeface="Arial" panose="020B0604020202020204" pitchFamily="34" charset="0"/>
              </a:rPr>
            </a:br>
            <a:endParaRPr kumimoji="0" lang="es-MX" altLang="es-MX"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a:ln>
                <a:noFill/>
              </a:ln>
              <a:solidFill>
                <a:schemeClr val="tx1"/>
              </a:solidFill>
              <a:effectLst/>
              <a:latin typeface="Arial" panose="020B0604020202020204" pitchFamily="34" charset="0"/>
            </a:endParaRPr>
          </a:p>
        </p:txBody>
      </p:sp>
      <p:pic>
        <p:nvPicPr>
          <p:cNvPr id="6" name="Imagen 5">
            <a:extLst>
              <a:ext uri="{FF2B5EF4-FFF2-40B4-BE49-F238E27FC236}">
                <a16:creationId xmlns:a16="http://schemas.microsoft.com/office/drawing/2014/main" id="{77E20E8B-DF83-4B4B-B9D2-7B7373879130}"/>
              </a:ext>
            </a:extLst>
          </p:cNvPr>
          <p:cNvPicPr>
            <a:picLocks noChangeAspect="1"/>
          </p:cNvPicPr>
          <p:nvPr/>
        </p:nvPicPr>
        <p:blipFill>
          <a:blip r:embed="rId3"/>
          <a:stretch>
            <a:fillRect/>
          </a:stretch>
        </p:blipFill>
        <p:spPr>
          <a:xfrm>
            <a:off x="9756984" y="272984"/>
            <a:ext cx="2213040" cy="5767316"/>
          </a:xfrm>
          <a:prstGeom prst="rect">
            <a:avLst/>
          </a:prstGeom>
        </p:spPr>
      </p:pic>
    </p:spTree>
    <p:extLst>
      <p:ext uri="{BB962C8B-B14F-4D97-AF65-F5344CB8AC3E}">
        <p14:creationId xmlns:p14="http://schemas.microsoft.com/office/powerpoint/2010/main" val="2992965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7CA42D59-EAD6-4F95-84F1-32A30F057856}"/>
              </a:ext>
            </a:extLst>
          </p:cNvPr>
          <p:cNvSpPr>
            <a:spLocks noGrp="1"/>
          </p:cNvSpPr>
          <p:nvPr>
            <p:ph type="body" sz="quarter" idx="32"/>
          </p:nvPr>
        </p:nvSpPr>
        <p:spPr>
          <a:xfrm>
            <a:off x="470647" y="331304"/>
            <a:ext cx="1490676" cy="432000"/>
          </a:xfrm>
        </p:spPr>
        <p:txBody>
          <a:bodyPr rtlCol="0"/>
          <a:lstStyle/>
          <a:p>
            <a:pPr rtl="0"/>
            <a:r>
              <a:rPr lang="es-ES" dirty="0"/>
              <a:t>APARTADO G</a:t>
            </a:r>
          </a:p>
        </p:txBody>
      </p:sp>
      <p:sp>
        <p:nvSpPr>
          <p:cNvPr id="8" name="Marcador de número de diapositiva 7">
            <a:extLst>
              <a:ext uri="{FF2B5EF4-FFF2-40B4-BE49-F238E27FC236}">
                <a16:creationId xmlns:a16="http://schemas.microsoft.com/office/drawing/2014/main" id="{E6AC9832-FB01-464A-9824-61887B77997E}"/>
              </a:ext>
            </a:extLst>
          </p:cNvPr>
          <p:cNvSpPr>
            <a:spLocks noGrp="1"/>
          </p:cNvSpPr>
          <p:nvPr>
            <p:ph type="sldNum" sz="quarter" idx="33"/>
          </p:nvPr>
        </p:nvSpPr>
        <p:spPr>
          <a:xfrm>
            <a:off x="11447502" y="6401750"/>
            <a:ext cx="278418" cy="274324"/>
          </a:xfrm>
        </p:spPr>
        <p:txBody>
          <a:bodyPr rtlCol="0"/>
          <a:lstStyle/>
          <a:p>
            <a:pPr rtl="0"/>
            <a:endParaRPr lang="es-ES" dirty="0"/>
          </a:p>
        </p:txBody>
      </p:sp>
      <p:graphicFrame>
        <p:nvGraphicFramePr>
          <p:cNvPr id="2" name="Tabla 1">
            <a:extLst>
              <a:ext uri="{FF2B5EF4-FFF2-40B4-BE49-F238E27FC236}">
                <a16:creationId xmlns:a16="http://schemas.microsoft.com/office/drawing/2014/main" id="{EBAF4718-964B-41A4-9BD0-04AA0271BDB5}"/>
              </a:ext>
            </a:extLst>
          </p:cNvPr>
          <p:cNvGraphicFramePr>
            <a:graphicFrameLocks noGrp="1"/>
          </p:cNvGraphicFramePr>
          <p:nvPr>
            <p:extLst>
              <p:ext uri="{D42A27DB-BD31-4B8C-83A1-F6EECF244321}">
                <p14:modId xmlns:p14="http://schemas.microsoft.com/office/powerpoint/2010/main" val="2996340554"/>
              </p:ext>
            </p:extLst>
          </p:nvPr>
        </p:nvGraphicFramePr>
        <p:xfrm>
          <a:off x="145773" y="1126436"/>
          <a:ext cx="9806612" cy="4063378"/>
        </p:xfrm>
        <a:graphic>
          <a:graphicData uri="http://schemas.openxmlformats.org/drawingml/2006/table">
            <a:tbl>
              <a:tblPr>
                <a:tableStyleId>{8799B23B-EC83-4686-B30A-512413B5E67A}</a:tableStyleId>
              </a:tblPr>
              <a:tblGrid>
                <a:gridCol w="2451653">
                  <a:extLst>
                    <a:ext uri="{9D8B030D-6E8A-4147-A177-3AD203B41FA5}">
                      <a16:colId xmlns:a16="http://schemas.microsoft.com/office/drawing/2014/main" val="627241150"/>
                    </a:ext>
                  </a:extLst>
                </a:gridCol>
                <a:gridCol w="2451653">
                  <a:extLst>
                    <a:ext uri="{9D8B030D-6E8A-4147-A177-3AD203B41FA5}">
                      <a16:colId xmlns:a16="http://schemas.microsoft.com/office/drawing/2014/main" val="3971320265"/>
                    </a:ext>
                  </a:extLst>
                </a:gridCol>
                <a:gridCol w="2451653">
                  <a:extLst>
                    <a:ext uri="{9D8B030D-6E8A-4147-A177-3AD203B41FA5}">
                      <a16:colId xmlns:a16="http://schemas.microsoft.com/office/drawing/2014/main" val="3786207126"/>
                    </a:ext>
                  </a:extLst>
                </a:gridCol>
                <a:gridCol w="2451653">
                  <a:extLst>
                    <a:ext uri="{9D8B030D-6E8A-4147-A177-3AD203B41FA5}">
                      <a16:colId xmlns:a16="http://schemas.microsoft.com/office/drawing/2014/main" val="3717792089"/>
                    </a:ext>
                  </a:extLst>
                </a:gridCol>
              </a:tblGrid>
              <a:tr h="4063378">
                <a:tc>
                  <a:txBody>
                    <a:bodyPr/>
                    <a:lstStyle/>
                    <a:p>
                      <a:pPr rtl="0" fontAlgn="t">
                        <a:spcBef>
                          <a:spcPts val="0"/>
                        </a:spcBef>
                        <a:spcAft>
                          <a:spcPts val="0"/>
                        </a:spcAft>
                      </a:pPr>
                      <a:r>
                        <a:rPr lang="es-MX" sz="1400" b="0" u="none" strike="noStrike" dirty="0">
                          <a:solidFill>
                            <a:srgbClr val="000000"/>
                          </a:solidFill>
                          <a:effectLst/>
                        </a:rPr>
                        <a:t>INGLÉS</a:t>
                      </a:r>
                      <a:endParaRPr lang="es-MX" sz="1400" dirty="0">
                        <a:effectLst/>
                        <a:latin typeface="+mn-lt"/>
                      </a:endParaRPr>
                    </a:p>
                  </a:txBody>
                  <a:tcPr marL="55502" marR="55502" marT="55502" marB="55502"/>
                </a:tc>
                <a:tc>
                  <a:txBody>
                    <a:bodyPr/>
                    <a:lstStyle/>
                    <a:p>
                      <a:pPr rtl="0" fontAlgn="t">
                        <a:spcBef>
                          <a:spcPts val="0"/>
                        </a:spcBef>
                        <a:spcAft>
                          <a:spcPts val="0"/>
                        </a:spcAft>
                      </a:pPr>
                      <a:r>
                        <a:rPr lang="es-MX" sz="1400" b="0" u="none" strike="noStrike" dirty="0">
                          <a:solidFill>
                            <a:srgbClr val="000000"/>
                          </a:solidFill>
                          <a:effectLst/>
                        </a:rPr>
                        <a:t>Producción escrita </a:t>
                      </a:r>
                      <a:endParaRPr lang="es-MX" sz="1400" dirty="0">
                        <a:effectLst/>
                      </a:endParaRPr>
                    </a:p>
                    <a:p>
                      <a:pPr rtl="0" fontAlgn="t">
                        <a:spcBef>
                          <a:spcPts val="0"/>
                        </a:spcBef>
                        <a:spcAft>
                          <a:spcPts val="0"/>
                        </a:spcAft>
                      </a:pPr>
                      <a:br>
                        <a:rPr lang="es-MX" sz="1400" dirty="0">
                          <a:effectLst/>
                        </a:rPr>
                      </a:br>
                      <a:br>
                        <a:rPr lang="es-MX" sz="1400" dirty="0">
                          <a:effectLst/>
                        </a:rPr>
                      </a:br>
                      <a:br>
                        <a:rPr lang="es-MX" sz="1400" dirty="0">
                          <a:effectLst/>
                        </a:rPr>
                      </a:br>
                      <a:br>
                        <a:rPr lang="es-MX" sz="1400" dirty="0">
                          <a:effectLst/>
                        </a:rPr>
                      </a:br>
                      <a:r>
                        <a:rPr lang="es-MX" sz="1400" b="0" u="none" strike="noStrike" dirty="0">
                          <a:solidFill>
                            <a:srgbClr val="000000"/>
                          </a:solidFill>
                          <a:effectLst/>
                        </a:rPr>
                        <a:t>Comprensión e interpretación lectora</a:t>
                      </a:r>
                      <a:endParaRPr lang="es-MX" sz="1400" dirty="0">
                        <a:effectLst/>
                      </a:endParaRPr>
                    </a:p>
                    <a:p>
                      <a:pPr rtl="0" fontAlgn="t">
                        <a:spcBef>
                          <a:spcPts val="0"/>
                        </a:spcBef>
                        <a:spcAft>
                          <a:spcPts val="0"/>
                        </a:spcAft>
                      </a:pPr>
                      <a:br>
                        <a:rPr lang="es-MX" sz="1400" dirty="0">
                          <a:effectLst/>
                        </a:rPr>
                      </a:br>
                      <a:br>
                        <a:rPr lang="es-MX" sz="1400" dirty="0">
                          <a:effectLst/>
                        </a:rPr>
                      </a:br>
                      <a:br>
                        <a:rPr lang="es-MX" sz="1400" dirty="0">
                          <a:effectLst/>
                        </a:rPr>
                      </a:br>
                      <a:r>
                        <a:rPr lang="es-MX" sz="1400" b="0" u="none" strike="noStrike" dirty="0">
                          <a:solidFill>
                            <a:srgbClr val="000000"/>
                          </a:solidFill>
                          <a:effectLst/>
                        </a:rPr>
                        <a:t>Lectura y Pronunciación</a:t>
                      </a:r>
                      <a:endParaRPr lang="es-MX" sz="1400" dirty="0">
                        <a:effectLst/>
                        <a:latin typeface="+mn-lt"/>
                      </a:endParaRPr>
                    </a:p>
                  </a:txBody>
                  <a:tcPr marL="55502" marR="55502" marT="55502" marB="55502"/>
                </a:tc>
                <a:tc>
                  <a:txBody>
                    <a:bodyPr/>
                    <a:lstStyle/>
                    <a:p>
                      <a:pPr rtl="0" fontAlgn="t">
                        <a:spcBef>
                          <a:spcPts val="0"/>
                        </a:spcBef>
                        <a:spcAft>
                          <a:spcPts val="0"/>
                        </a:spcAft>
                      </a:pPr>
                      <a:r>
                        <a:rPr lang="es-MX" sz="1400" b="0" u="none" strike="noStrike" dirty="0">
                          <a:solidFill>
                            <a:srgbClr val="000000"/>
                          </a:solidFill>
                          <a:effectLst/>
                        </a:rPr>
                        <a:t>Compón  la letra en inglés para una canción  ya conocida de su elección. </a:t>
                      </a:r>
                      <a:endParaRPr lang="es-MX" sz="1400" dirty="0">
                        <a:effectLst/>
                      </a:endParaRPr>
                    </a:p>
                    <a:p>
                      <a:pPr rtl="0" fontAlgn="t">
                        <a:spcBef>
                          <a:spcPts val="0"/>
                        </a:spcBef>
                        <a:spcAft>
                          <a:spcPts val="0"/>
                        </a:spcAft>
                      </a:pPr>
                      <a:br>
                        <a:rPr lang="es-MX" sz="1400" dirty="0">
                          <a:effectLst/>
                        </a:rPr>
                      </a:br>
                      <a:br>
                        <a:rPr lang="es-MX" sz="1400" dirty="0">
                          <a:effectLst/>
                        </a:rPr>
                      </a:br>
                      <a:br>
                        <a:rPr lang="es-MX" sz="1400" dirty="0">
                          <a:effectLst/>
                        </a:rPr>
                      </a:br>
                      <a:r>
                        <a:rPr lang="es-MX" sz="1400" b="0" u="none" strike="noStrike" dirty="0">
                          <a:solidFill>
                            <a:srgbClr val="000000"/>
                          </a:solidFill>
                          <a:effectLst/>
                        </a:rPr>
                        <a:t>Lee  la letra de una canción en inglés de su elección y representará su interpretación con un show de </a:t>
                      </a:r>
                      <a:r>
                        <a:rPr lang="es-MX" sz="1400" b="0" i="1" u="none" strike="noStrike" dirty="0" err="1">
                          <a:solidFill>
                            <a:srgbClr val="000000"/>
                          </a:solidFill>
                          <a:effectLst/>
                        </a:rPr>
                        <a:t>lip</a:t>
                      </a:r>
                      <a:r>
                        <a:rPr lang="es-MX" sz="1400" b="0" i="1" u="none" strike="noStrike" dirty="0">
                          <a:solidFill>
                            <a:srgbClr val="000000"/>
                          </a:solidFill>
                          <a:effectLst/>
                        </a:rPr>
                        <a:t> </a:t>
                      </a:r>
                      <a:r>
                        <a:rPr lang="es-MX" sz="1400" b="0" i="1" u="none" strike="noStrike" dirty="0" err="1">
                          <a:solidFill>
                            <a:srgbClr val="000000"/>
                          </a:solidFill>
                          <a:effectLst/>
                        </a:rPr>
                        <a:t>cyncing</a:t>
                      </a:r>
                      <a:r>
                        <a:rPr lang="es-MX" sz="1400" b="0" i="1" u="none" strike="noStrike" dirty="0">
                          <a:solidFill>
                            <a:srgbClr val="000000"/>
                          </a:solidFill>
                          <a:effectLst/>
                        </a:rPr>
                        <a:t> </a:t>
                      </a:r>
                      <a:r>
                        <a:rPr lang="es-MX" sz="1400" b="0" u="none" strike="noStrike" dirty="0">
                          <a:solidFill>
                            <a:srgbClr val="000000"/>
                          </a:solidFill>
                          <a:effectLst/>
                        </a:rPr>
                        <a:t>(sincronización de labios) en un video</a:t>
                      </a:r>
                      <a:endParaRPr lang="es-MX" sz="1400" dirty="0">
                        <a:effectLst/>
                      </a:endParaRPr>
                    </a:p>
                    <a:p>
                      <a:pPr rtl="0" fontAlgn="t">
                        <a:spcBef>
                          <a:spcPts val="0"/>
                        </a:spcBef>
                        <a:spcAft>
                          <a:spcPts val="0"/>
                        </a:spcAft>
                      </a:pPr>
                      <a:br>
                        <a:rPr lang="es-MX" sz="1400" dirty="0">
                          <a:effectLst/>
                        </a:rPr>
                      </a:br>
                      <a:r>
                        <a:rPr lang="es-MX" sz="1400" b="0" u="none" strike="noStrike" dirty="0">
                          <a:solidFill>
                            <a:srgbClr val="000000"/>
                          </a:solidFill>
                          <a:effectLst/>
                        </a:rPr>
                        <a:t>Realiza un video en el que se muestre cantando una canción en inglés en modo Karaoke. </a:t>
                      </a:r>
                      <a:endParaRPr lang="es-MX" sz="1400" dirty="0">
                        <a:effectLst/>
                        <a:latin typeface="+mn-lt"/>
                      </a:endParaRPr>
                    </a:p>
                  </a:txBody>
                  <a:tcPr marL="55502" marR="55502" marT="55502" marB="55502"/>
                </a:tc>
                <a:tc>
                  <a:txBody>
                    <a:bodyPr/>
                    <a:lstStyle/>
                    <a:p>
                      <a:pPr rtl="0" fontAlgn="t">
                        <a:spcBef>
                          <a:spcPts val="0"/>
                        </a:spcBef>
                        <a:spcAft>
                          <a:spcPts val="0"/>
                        </a:spcAft>
                      </a:pPr>
                      <a:r>
                        <a:rPr lang="es-MX" sz="1400" b="0" u="none" strike="noStrike" dirty="0">
                          <a:solidFill>
                            <a:srgbClr val="000000"/>
                          </a:solidFill>
                          <a:effectLst/>
                        </a:rPr>
                        <a:t>trabajará con nociones de rima y vocabulario que se adapte a la composición de su canción. </a:t>
                      </a:r>
                      <a:endParaRPr lang="es-MX" sz="1400" dirty="0">
                        <a:effectLst/>
                      </a:endParaRPr>
                    </a:p>
                    <a:p>
                      <a:pPr rtl="0" fontAlgn="t">
                        <a:spcBef>
                          <a:spcPts val="0"/>
                        </a:spcBef>
                        <a:spcAft>
                          <a:spcPts val="0"/>
                        </a:spcAft>
                      </a:pPr>
                      <a:br>
                        <a:rPr lang="es-MX" sz="1400" dirty="0">
                          <a:effectLst/>
                        </a:rPr>
                      </a:br>
                      <a:br>
                        <a:rPr lang="es-MX" sz="1400" dirty="0">
                          <a:effectLst/>
                        </a:rPr>
                      </a:br>
                      <a:br>
                        <a:rPr lang="es-MX" sz="1400" dirty="0">
                          <a:effectLst/>
                        </a:rPr>
                      </a:br>
                      <a:r>
                        <a:rPr lang="es-MX" sz="1400" b="0" u="none" strike="noStrike" dirty="0">
                          <a:solidFill>
                            <a:srgbClr val="000000"/>
                          </a:solidFill>
                          <a:effectLst/>
                        </a:rPr>
                        <a:t>El alumno desarrollará su creatividad al interpretar la letra de la canción con baile e interpretación teatral.</a:t>
                      </a:r>
                      <a:endParaRPr lang="es-MX" sz="1400" dirty="0">
                        <a:effectLst/>
                      </a:endParaRPr>
                    </a:p>
                    <a:p>
                      <a:pPr rtl="0" fontAlgn="t">
                        <a:spcBef>
                          <a:spcPts val="0"/>
                        </a:spcBef>
                        <a:spcAft>
                          <a:spcPts val="0"/>
                        </a:spcAft>
                      </a:pPr>
                      <a:br>
                        <a:rPr lang="es-MX" sz="1400" dirty="0">
                          <a:effectLst/>
                        </a:rPr>
                      </a:br>
                      <a:br>
                        <a:rPr lang="es-MX" sz="1400" dirty="0">
                          <a:effectLst/>
                        </a:rPr>
                      </a:br>
                      <a:r>
                        <a:rPr lang="es-MX" sz="1400" b="0" u="none" strike="noStrike" dirty="0">
                          <a:solidFill>
                            <a:srgbClr val="000000"/>
                          </a:solidFill>
                          <a:effectLst/>
                        </a:rPr>
                        <a:t>Al leer la letra de la canción mientras canta, el alumno estará  desarrollando la correcta pronunciación de la letra.</a:t>
                      </a:r>
                      <a:endParaRPr lang="es-MX" sz="1400" dirty="0">
                        <a:effectLst/>
                        <a:latin typeface="+mn-lt"/>
                      </a:endParaRPr>
                    </a:p>
                  </a:txBody>
                  <a:tcPr marL="55502" marR="55502" marT="55502" marB="55502"/>
                </a:tc>
                <a:extLst>
                  <a:ext uri="{0D108BD9-81ED-4DB2-BD59-A6C34878D82A}">
                    <a16:rowId xmlns:a16="http://schemas.microsoft.com/office/drawing/2014/main" val="405416334"/>
                  </a:ext>
                </a:extLst>
              </a:tr>
            </a:tbl>
          </a:graphicData>
        </a:graphic>
      </p:graphicFrame>
      <p:pic>
        <p:nvPicPr>
          <p:cNvPr id="6" name="Imagen 5">
            <a:extLst>
              <a:ext uri="{FF2B5EF4-FFF2-40B4-BE49-F238E27FC236}">
                <a16:creationId xmlns:a16="http://schemas.microsoft.com/office/drawing/2014/main" id="{B188ABD2-431F-48E3-81A8-BA82568554A9}"/>
              </a:ext>
            </a:extLst>
          </p:cNvPr>
          <p:cNvPicPr>
            <a:picLocks noChangeAspect="1"/>
          </p:cNvPicPr>
          <p:nvPr/>
        </p:nvPicPr>
        <p:blipFill>
          <a:blip r:embed="rId3"/>
          <a:stretch>
            <a:fillRect/>
          </a:stretch>
        </p:blipFill>
        <p:spPr>
          <a:xfrm>
            <a:off x="9978960" y="0"/>
            <a:ext cx="2213040" cy="5767316"/>
          </a:xfrm>
          <a:prstGeom prst="rect">
            <a:avLst/>
          </a:prstGeom>
        </p:spPr>
      </p:pic>
    </p:spTree>
    <p:extLst>
      <p:ext uri="{BB962C8B-B14F-4D97-AF65-F5344CB8AC3E}">
        <p14:creationId xmlns:p14="http://schemas.microsoft.com/office/powerpoint/2010/main" val="806980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7CA42D59-EAD6-4F95-84F1-32A30F057856}"/>
              </a:ext>
            </a:extLst>
          </p:cNvPr>
          <p:cNvSpPr>
            <a:spLocks noGrp="1"/>
          </p:cNvSpPr>
          <p:nvPr>
            <p:ph type="body" sz="quarter" idx="32"/>
          </p:nvPr>
        </p:nvSpPr>
        <p:spPr>
          <a:xfrm>
            <a:off x="470647" y="331304"/>
            <a:ext cx="1490676" cy="432000"/>
          </a:xfrm>
        </p:spPr>
        <p:txBody>
          <a:bodyPr rtlCol="0"/>
          <a:lstStyle/>
          <a:p>
            <a:pPr rtl="0"/>
            <a:r>
              <a:rPr lang="es-ES" dirty="0"/>
              <a:t>APARTADO G</a:t>
            </a:r>
          </a:p>
        </p:txBody>
      </p:sp>
      <p:sp>
        <p:nvSpPr>
          <p:cNvPr id="8" name="Marcador de número de diapositiva 7">
            <a:extLst>
              <a:ext uri="{FF2B5EF4-FFF2-40B4-BE49-F238E27FC236}">
                <a16:creationId xmlns:a16="http://schemas.microsoft.com/office/drawing/2014/main" id="{E6AC9832-FB01-464A-9824-61887B77997E}"/>
              </a:ext>
            </a:extLst>
          </p:cNvPr>
          <p:cNvSpPr>
            <a:spLocks noGrp="1"/>
          </p:cNvSpPr>
          <p:nvPr>
            <p:ph type="sldNum" sz="quarter" idx="33"/>
          </p:nvPr>
        </p:nvSpPr>
        <p:spPr>
          <a:xfrm>
            <a:off x="11447502" y="6401750"/>
            <a:ext cx="278418" cy="274324"/>
          </a:xfrm>
        </p:spPr>
        <p:txBody>
          <a:bodyPr rtlCol="0"/>
          <a:lstStyle/>
          <a:p>
            <a:pPr rtl="0"/>
            <a:endParaRPr lang="es-ES" dirty="0"/>
          </a:p>
        </p:txBody>
      </p:sp>
      <p:graphicFrame>
        <p:nvGraphicFramePr>
          <p:cNvPr id="2" name="Tabla 1">
            <a:extLst>
              <a:ext uri="{FF2B5EF4-FFF2-40B4-BE49-F238E27FC236}">
                <a16:creationId xmlns:a16="http://schemas.microsoft.com/office/drawing/2014/main" id="{9DFFE28C-C937-4DDB-AB9B-D2803C5E68E5}"/>
              </a:ext>
            </a:extLst>
          </p:cNvPr>
          <p:cNvGraphicFramePr>
            <a:graphicFrameLocks noGrp="1"/>
          </p:cNvGraphicFramePr>
          <p:nvPr>
            <p:extLst>
              <p:ext uri="{D42A27DB-BD31-4B8C-83A1-F6EECF244321}">
                <p14:modId xmlns:p14="http://schemas.microsoft.com/office/powerpoint/2010/main" val="4023964067"/>
              </p:ext>
            </p:extLst>
          </p:nvPr>
        </p:nvGraphicFramePr>
        <p:xfrm>
          <a:off x="662450" y="914400"/>
          <a:ext cx="9276680" cy="4272280"/>
        </p:xfrm>
        <a:graphic>
          <a:graphicData uri="http://schemas.openxmlformats.org/drawingml/2006/table">
            <a:tbl>
              <a:tblPr>
                <a:tableStyleId>{8799B23B-EC83-4686-B30A-512413B5E67A}</a:tableStyleId>
              </a:tblPr>
              <a:tblGrid>
                <a:gridCol w="2319170">
                  <a:extLst>
                    <a:ext uri="{9D8B030D-6E8A-4147-A177-3AD203B41FA5}">
                      <a16:colId xmlns:a16="http://schemas.microsoft.com/office/drawing/2014/main" val="2934291795"/>
                    </a:ext>
                  </a:extLst>
                </a:gridCol>
                <a:gridCol w="2319170">
                  <a:extLst>
                    <a:ext uri="{9D8B030D-6E8A-4147-A177-3AD203B41FA5}">
                      <a16:colId xmlns:a16="http://schemas.microsoft.com/office/drawing/2014/main" val="1500120350"/>
                    </a:ext>
                  </a:extLst>
                </a:gridCol>
                <a:gridCol w="2319170">
                  <a:extLst>
                    <a:ext uri="{9D8B030D-6E8A-4147-A177-3AD203B41FA5}">
                      <a16:colId xmlns:a16="http://schemas.microsoft.com/office/drawing/2014/main" val="1723052041"/>
                    </a:ext>
                  </a:extLst>
                </a:gridCol>
                <a:gridCol w="2319170">
                  <a:extLst>
                    <a:ext uri="{9D8B030D-6E8A-4147-A177-3AD203B41FA5}">
                      <a16:colId xmlns:a16="http://schemas.microsoft.com/office/drawing/2014/main" val="3537691904"/>
                    </a:ext>
                  </a:extLst>
                </a:gridCol>
              </a:tblGrid>
              <a:tr h="4187687">
                <a:tc>
                  <a:txBody>
                    <a:bodyPr/>
                    <a:lstStyle/>
                    <a:p>
                      <a:pPr rtl="0" fontAlgn="t">
                        <a:spcBef>
                          <a:spcPts val="0"/>
                        </a:spcBef>
                        <a:spcAft>
                          <a:spcPts val="0"/>
                        </a:spcAft>
                      </a:pPr>
                      <a:r>
                        <a:rPr lang="es-MX" sz="1400" b="0" u="none" strike="noStrike" dirty="0">
                          <a:solidFill>
                            <a:srgbClr val="000000"/>
                          </a:solidFill>
                          <a:effectLst/>
                        </a:rPr>
                        <a:t>DIBUJO II</a:t>
                      </a:r>
                      <a:endParaRPr lang="es-MX" sz="1400" dirty="0">
                        <a:effectLst/>
                        <a:latin typeface="+mn-lt"/>
                      </a:endParaRPr>
                    </a:p>
                  </a:txBody>
                  <a:tcPr marL="63500" marR="63500" marT="63500" marB="63500"/>
                </a:tc>
                <a:tc>
                  <a:txBody>
                    <a:bodyPr/>
                    <a:lstStyle/>
                    <a:p>
                      <a:pPr rtl="0" fontAlgn="t">
                        <a:spcBef>
                          <a:spcPts val="1200"/>
                        </a:spcBef>
                        <a:spcAft>
                          <a:spcPts val="1200"/>
                        </a:spcAft>
                      </a:pPr>
                      <a:r>
                        <a:rPr lang="es-MX" sz="1400" b="0" u="none" strike="noStrike" dirty="0">
                          <a:solidFill>
                            <a:srgbClr val="000000"/>
                          </a:solidFill>
                          <a:effectLst/>
                        </a:rPr>
                        <a:t>El dibujo gestual para la expresión gráfica e interpretación del entorno</a:t>
                      </a:r>
                      <a:endParaRPr lang="es-MX" sz="1400" dirty="0">
                        <a:effectLst/>
                      </a:endParaRPr>
                    </a:p>
                    <a:p>
                      <a:pPr rtl="0" fontAlgn="t">
                        <a:spcBef>
                          <a:spcPts val="1200"/>
                        </a:spcBef>
                        <a:spcAft>
                          <a:spcPts val="1200"/>
                        </a:spcAft>
                      </a:pPr>
                      <a:r>
                        <a:rPr lang="es-MX" sz="1400" b="0" u="none" strike="noStrike" dirty="0">
                          <a:solidFill>
                            <a:srgbClr val="000000"/>
                          </a:solidFill>
                          <a:effectLst/>
                        </a:rPr>
                        <a:t> </a:t>
                      </a:r>
                      <a:endParaRPr lang="es-MX" sz="1400" dirty="0">
                        <a:effectLst/>
                      </a:endParaRPr>
                    </a:p>
                    <a:p>
                      <a:pPr rtl="0" fontAlgn="t">
                        <a:spcBef>
                          <a:spcPts val="1200"/>
                        </a:spcBef>
                        <a:spcAft>
                          <a:spcPts val="1200"/>
                        </a:spcAft>
                      </a:pPr>
                      <a:r>
                        <a:rPr lang="es-MX" sz="1400" b="0" u="none" strike="noStrike" dirty="0">
                          <a:solidFill>
                            <a:srgbClr val="000000"/>
                          </a:solidFill>
                          <a:effectLst/>
                        </a:rPr>
                        <a:t> El dibujo como mensaje en el proceso de comunicación y sus funciones.</a:t>
                      </a:r>
                      <a:endParaRPr lang="es-MX" sz="1400" dirty="0">
                        <a:effectLst/>
                      </a:endParaRPr>
                    </a:p>
                    <a:p>
                      <a:pPr rtl="0" fontAlgn="t">
                        <a:spcBef>
                          <a:spcPts val="1200"/>
                        </a:spcBef>
                        <a:spcAft>
                          <a:spcPts val="1200"/>
                        </a:spcAft>
                      </a:pPr>
                      <a:r>
                        <a:rPr lang="es-MX" sz="1400" b="0" u="none" strike="noStrike" dirty="0">
                          <a:solidFill>
                            <a:srgbClr val="000000"/>
                          </a:solidFill>
                          <a:effectLst/>
                        </a:rPr>
                        <a:t> </a:t>
                      </a:r>
                      <a:endParaRPr lang="es-MX" sz="1400" dirty="0">
                        <a:effectLst/>
                      </a:endParaRPr>
                    </a:p>
                    <a:p>
                      <a:pPr rtl="0" fontAlgn="t">
                        <a:spcBef>
                          <a:spcPts val="1200"/>
                        </a:spcBef>
                        <a:spcAft>
                          <a:spcPts val="1200"/>
                        </a:spcAft>
                      </a:pPr>
                      <a:br>
                        <a:rPr lang="es-MX" sz="1400" dirty="0">
                          <a:effectLst/>
                        </a:rPr>
                      </a:br>
                      <a:r>
                        <a:rPr lang="es-MX" sz="1400" b="0" u="none" strike="noStrike" dirty="0">
                          <a:solidFill>
                            <a:srgbClr val="000000"/>
                          </a:solidFill>
                          <a:effectLst/>
                        </a:rPr>
                        <a:t>El bocetaje y el trazo de textos.</a:t>
                      </a:r>
                      <a:endParaRPr lang="es-MX" sz="1400" dirty="0">
                        <a:effectLst/>
                      </a:endParaRPr>
                    </a:p>
                    <a:p>
                      <a:pPr fontAlgn="t"/>
                      <a:br>
                        <a:rPr lang="es-MX" sz="1400" dirty="0">
                          <a:effectLst/>
                        </a:rPr>
                      </a:br>
                      <a:endParaRPr lang="es-MX" sz="1400" dirty="0">
                        <a:effectLst/>
                        <a:latin typeface="+mn-lt"/>
                      </a:endParaRPr>
                    </a:p>
                  </a:txBody>
                  <a:tcPr marL="63500" marR="63500" marT="63500" marB="63500"/>
                </a:tc>
                <a:tc>
                  <a:txBody>
                    <a:bodyPr/>
                    <a:lstStyle/>
                    <a:p>
                      <a:pPr rtl="0" fontAlgn="t">
                        <a:spcBef>
                          <a:spcPts val="0"/>
                        </a:spcBef>
                        <a:spcAft>
                          <a:spcPts val="0"/>
                        </a:spcAft>
                      </a:pPr>
                      <a:r>
                        <a:rPr lang="es-MX" sz="1400" b="0" u="none" strike="noStrike" dirty="0">
                          <a:solidFill>
                            <a:srgbClr val="000000"/>
                          </a:solidFill>
                          <a:effectLst/>
                        </a:rPr>
                        <a:t>Crea una metáfora visual expresando una idea propia.</a:t>
                      </a:r>
                      <a:endParaRPr lang="es-MX" sz="1400" dirty="0">
                        <a:effectLst/>
                      </a:endParaRPr>
                    </a:p>
                    <a:p>
                      <a:pPr rtl="0" fontAlgn="t">
                        <a:spcBef>
                          <a:spcPts val="0"/>
                        </a:spcBef>
                        <a:spcAft>
                          <a:spcPts val="0"/>
                        </a:spcAft>
                      </a:pPr>
                      <a:br>
                        <a:rPr lang="es-MX" sz="1400" dirty="0">
                          <a:effectLst/>
                        </a:rPr>
                      </a:br>
                      <a:br>
                        <a:rPr lang="es-MX" sz="1400" dirty="0">
                          <a:effectLst/>
                        </a:rPr>
                      </a:br>
                      <a:br>
                        <a:rPr lang="es-MX" sz="1400" dirty="0">
                          <a:effectLst/>
                        </a:rPr>
                      </a:br>
                      <a:endParaRPr lang="es-MX" sz="1400" dirty="0">
                        <a:effectLst/>
                      </a:endParaRPr>
                    </a:p>
                    <a:p>
                      <a:pPr rtl="0" fontAlgn="t">
                        <a:spcBef>
                          <a:spcPts val="0"/>
                        </a:spcBef>
                        <a:spcAft>
                          <a:spcPts val="0"/>
                        </a:spcAft>
                      </a:pPr>
                      <a:br>
                        <a:rPr lang="es-MX" sz="1400" dirty="0">
                          <a:effectLst/>
                        </a:rPr>
                      </a:br>
                      <a:r>
                        <a:rPr lang="es-MX" sz="1400" b="0" u="none" strike="noStrike" dirty="0">
                          <a:solidFill>
                            <a:srgbClr val="000000"/>
                          </a:solidFill>
                          <a:effectLst/>
                        </a:rPr>
                        <a:t>Descubre el punto como la mínima expresión gráfica y su nivel de creación a partir de concentrar y diseminar puntos.</a:t>
                      </a:r>
                      <a:endParaRPr lang="es-MX" sz="1400" dirty="0">
                        <a:effectLst/>
                      </a:endParaRPr>
                    </a:p>
                    <a:p>
                      <a:pPr rtl="0" fontAlgn="t">
                        <a:spcBef>
                          <a:spcPts val="0"/>
                        </a:spcBef>
                        <a:spcAft>
                          <a:spcPts val="0"/>
                        </a:spcAft>
                      </a:pPr>
                      <a:br>
                        <a:rPr lang="es-MX" sz="1400" dirty="0">
                          <a:effectLst/>
                        </a:rPr>
                      </a:br>
                      <a:br>
                        <a:rPr lang="es-MX" sz="1400" dirty="0">
                          <a:effectLst/>
                        </a:rPr>
                      </a:br>
                      <a:br>
                        <a:rPr lang="es-MX" sz="1400" dirty="0">
                          <a:effectLst/>
                        </a:rPr>
                      </a:br>
                      <a:r>
                        <a:rPr lang="es-MX" sz="1400" b="0" u="none" strike="noStrike" dirty="0">
                          <a:solidFill>
                            <a:srgbClr val="000000"/>
                          </a:solidFill>
                          <a:effectLst/>
                        </a:rPr>
                        <a:t>Ilustra un cuento sencillo</a:t>
                      </a:r>
                      <a:endParaRPr lang="es-MX" sz="1400" dirty="0">
                        <a:effectLst/>
                        <a:latin typeface="+mn-lt"/>
                      </a:endParaRPr>
                    </a:p>
                  </a:txBody>
                  <a:tcPr marL="63500" marR="63500" marT="63500" marB="63500"/>
                </a:tc>
                <a:tc>
                  <a:txBody>
                    <a:bodyPr/>
                    <a:lstStyle/>
                    <a:p>
                      <a:pPr rtl="0" fontAlgn="t">
                        <a:spcBef>
                          <a:spcPts val="0"/>
                        </a:spcBef>
                        <a:spcAft>
                          <a:spcPts val="0"/>
                        </a:spcAft>
                      </a:pPr>
                      <a:r>
                        <a:rPr lang="es-MX" sz="1400" b="0" u="none" strike="noStrike" dirty="0">
                          <a:solidFill>
                            <a:srgbClr val="000000"/>
                          </a:solidFill>
                          <a:effectLst/>
                        </a:rPr>
                        <a:t>La metáfora visual es un medio gráfico que ayuda a expresar a través de dibujos sencillos una idea, llegando directamente al observador.</a:t>
                      </a:r>
                      <a:endParaRPr lang="es-MX" sz="1400" dirty="0">
                        <a:effectLst/>
                      </a:endParaRPr>
                    </a:p>
                    <a:p>
                      <a:pPr rtl="0" fontAlgn="t">
                        <a:spcBef>
                          <a:spcPts val="0"/>
                        </a:spcBef>
                        <a:spcAft>
                          <a:spcPts val="0"/>
                        </a:spcAft>
                      </a:pPr>
                      <a:br>
                        <a:rPr lang="es-MX" sz="1400" dirty="0">
                          <a:effectLst/>
                        </a:rPr>
                      </a:br>
                      <a:r>
                        <a:rPr lang="es-MX" sz="1400" b="0" u="none" strike="noStrike" dirty="0">
                          <a:solidFill>
                            <a:srgbClr val="000000"/>
                          </a:solidFill>
                          <a:effectLst/>
                        </a:rPr>
                        <a:t>El puntillismo además de ser una corriente artística, es una técnica que requiere dedicación y demanda paciencia que lleva a logros inimaginables.</a:t>
                      </a:r>
                      <a:endParaRPr lang="es-MX" sz="1400" dirty="0">
                        <a:effectLst/>
                      </a:endParaRPr>
                    </a:p>
                    <a:p>
                      <a:pPr rtl="0" fontAlgn="t">
                        <a:spcBef>
                          <a:spcPts val="0"/>
                        </a:spcBef>
                        <a:spcAft>
                          <a:spcPts val="0"/>
                        </a:spcAft>
                      </a:pPr>
                      <a:br>
                        <a:rPr lang="es-MX" sz="1400" dirty="0">
                          <a:effectLst/>
                        </a:rPr>
                      </a:br>
                      <a:r>
                        <a:rPr lang="es-MX" sz="1400" b="0" u="none" strike="noStrike" dirty="0">
                          <a:solidFill>
                            <a:srgbClr val="000000"/>
                          </a:solidFill>
                          <a:effectLst/>
                        </a:rPr>
                        <a:t>Ilustrar un cuento es una forma de dar a conocer nuestra capacidad creativa y expresiva a un sin número de lectores.</a:t>
                      </a:r>
                      <a:endParaRPr lang="es-MX" sz="1400" dirty="0">
                        <a:effectLst/>
                        <a:latin typeface="+mn-lt"/>
                      </a:endParaRPr>
                    </a:p>
                  </a:txBody>
                  <a:tcPr marL="63500" marR="63500" marT="63500" marB="63500"/>
                </a:tc>
                <a:extLst>
                  <a:ext uri="{0D108BD9-81ED-4DB2-BD59-A6C34878D82A}">
                    <a16:rowId xmlns:a16="http://schemas.microsoft.com/office/drawing/2014/main" val="1518419900"/>
                  </a:ext>
                </a:extLst>
              </a:tr>
            </a:tbl>
          </a:graphicData>
        </a:graphic>
      </p:graphicFrame>
      <p:sp>
        <p:nvSpPr>
          <p:cNvPr id="4" name="Rectangle 1">
            <a:extLst>
              <a:ext uri="{FF2B5EF4-FFF2-40B4-BE49-F238E27FC236}">
                <a16:creationId xmlns:a16="http://schemas.microsoft.com/office/drawing/2014/main" id="{3B44139C-1FF9-4E54-80D8-72C4A1C0D575}"/>
              </a:ext>
            </a:extLst>
          </p:cNvPr>
          <p:cNvSpPr>
            <a:spLocks noChangeArrowheads="1"/>
          </p:cNvSpPr>
          <p:nvPr/>
        </p:nvSpPr>
        <p:spPr bwMode="auto">
          <a:xfrm>
            <a:off x="1961323" y="161041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s-MX" altLang="es-MX" sz="1800" b="0" i="0" u="none" strike="noStrike" cap="none" normalizeH="0" baseline="0">
                <a:ln>
                  <a:noFill/>
                </a:ln>
                <a:solidFill>
                  <a:schemeClr val="tx1"/>
                </a:solidFill>
                <a:effectLst/>
                <a:latin typeface="Arial" panose="020B0604020202020204" pitchFamily="34" charset="0"/>
              </a:rPr>
            </a:br>
            <a:endParaRPr kumimoji="0" lang="es-MX" altLang="es-MX"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a:ln>
                <a:noFill/>
              </a:ln>
              <a:solidFill>
                <a:schemeClr val="tx1"/>
              </a:solidFill>
              <a:effectLst/>
              <a:latin typeface="Arial" panose="020B0604020202020204" pitchFamily="34" charset="0"/>
            </a:endParaRPr>
          </a:p>
        </p:txBody>
      </p:sp>
      <p:pic>
        <p:nvPicPr>
          <p:cNvPr id="6" name="Imagen 5">
            <a:extLst>
              <a:ext uri="{FF2B5EF4-FFF2-40B4-BE49-F238E27FC236}">
                <a16:creationId xmlns:a16="http://schemas.microsoft.com/office/drawing/2014/main" id="{8D70D7B8-B5D4-46DC-989D-37AEE497E6A9}"/>
              </a:ext>
            </a:extLst>
          </p:cNvPr>
          <p:cNvPicPr>
            <a:picLocks noChangeAspect="1"/>
          </p:cNvPicPr>
          <p:nvPr/>
        </p:nvPicPr>
        <p:blipFill>
          <a:blip r:embed="rId3"/>
          <a:stretch>
            <a:fillRect/>
          </a:stretch>
        </p:blipFill>
        <p:spPr>
          <a:xfrm>
            <a:off x="9939130" y="0"/>
            <a:ext cx="2213040" cy="5767316"/>
          </a:xfrm>
          <a:prstGeom prst="rect">
            <a:avLst/>
          </a:prstGeom>
        </p:spPr>
      </p:pic>
    </p:spTree>
    <p:extLst>
      <p:ext uri="{BB962C8B-B14F-4D97-AF65-F5344CB8AC3E}">
        <p14:creationId xmlns:p14="http://schemas.microsoft.com/office/powerpoint/2010/main" val="1137698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7CA42D59-EAD6-4F95-84F1-32A30F057856}"/>
              </a:ext>
            </a:extLst>
          </p:cNvPr>
          <p:cNvSpPr>
            <a:spLocks noGrp="1"/>
          </p:cNvSpPr>
          <p:nvPr>
            <p:ph type="body" sz="quarter" idx="32"/>
          </p:nvPr>
        </p:nvSpPr>
        <p:spPr>
          <a:xfrm>
            <a:off x="470647" y="208474"/>
            <a:ext cx="1490676" cy="432000"/>
          </a:xfrm>
        </p:spPr>
        <p:txBody>
          <a:bodyPr rtlCol="0"/>
          <a:lstStyle/>
          <a:p>
            <a:pPr rtl="0"/>
            <a:r>
              <a:rPr lang="es-ES" dirty="0"/>
              <a:t>APARTADO G </a:t>
            </a:r>
          </a:p>
        </p:txBody>
      </p:sp>
      <p:graphicFrame>
        <p:nvGraphicFramePr>
          <p:cNvPr id="4" name="Tabla 3">
            <a:extLst>
              <a:ext uri="{FF2B5EF4-FFF2-40B4-BE49-F238E27FC236}">
                <a16:creationId xmlns:a16="http://schemas.microsoft.com/office/drawing/2014/main" id="{D6709BAB-2A4E-4F2E-97E3-37517F102A39}"/>
              </a:ext>
            </a:extLst>
          </p:cNvPr>
          <p:cNvGraphicFramePr>
            <a:graphicFrameLocks noGrp="1"/>
          </p:cNvGraphicFramePr>
          <p:nvPr>
            <p:extLst>
              <p:ext uri="{D42A27DB-BD31-4B8C-83A1-F6EECF244321}">
                <p14:modId xmlns:p14="http://schemas.microsoft.com/office/powerpoint/2010/main" val="1751190854"/>
              </p:ext>
            </p:extLst>
          </p:nvPr>
        </p:nvGraphicFramePr>
        <p:xfrm>
          <a:off x="111065" y="729354"/>
          <a:ext cx="9867822" cy="5953539"/>
        </p:xfrm>
        <a:graphic>
          <a:graphicData uri="http://schemas.openxmlformats.org/drawingml/2006/table">
            <a:tbl>
              <a:tblPr firstRow="1" firstCol="1" bandRow="1">
                <a:tableStyleId>{8799B23B-EC83-4686-B30A-512413B5E67A}</a:tableStyleId>
              </a:tblPr>
              <a:tblGrid>
                <a:gridCol w="1950600">
                  <a:extLst>
                    <a:ext uri="{9D8B030D-6E8A-4147-A177-3AD203B41FA5}">
                      <a16:colId xmlns:a16="http://schemas.microsoft.com/office/drawing/2014/main" val="3808774432"/>
                    </a:ext>
                  </a:extLst>
                </a:gridCol>
                <a:gridCol w="7917222">
                  <a:extLst>
                    <a:ext uri="{9D8B030D-6E8A-4147-A177-3AD203B41FA5}">
                      <a16:colId xmlns:a16="http://schemas.microsoft.com/office/drawing/2014/main" val="3776962674"/>
                    </a:ext>
                  </a:extLst>
                </a:gridCol>
              </a:tblGrid>
              <a:tr h="308214">
                <a:tc>
                  <a:txBody>
                    <a:bodyPr/>
                    <a:lstStyle/>
                    <a:p>
                      <a:pPr marL="26035" indent="-4445" algn="just">
                        <a:lnSpc>
                          <a:spcPct val="107000"/>
                        </a:lnSpc>
                        <a:spcAft>
                          <a:spcPts val="800"/>
                        </a:spcAft>
                      </a:pPr>
                      <a:r>
                        <a:rPr lang="es-MX" sz="1300">
                          <a:effectLst/>
                        </a:rPr>
                        <a:t>Asignatura</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46811" marR="46811" marT="0" marB="0"/>
                </a:tc>
                <a:tc>
                  <a:txBody>
                    <a:bodyPr/>
                    <a:lstStyle/>
                    <a:p>
                      <a:pPr algn="just">
                        <a:lnSpc>
                          <a:spcPct val="107000"/>
                        </a:lnSpc>
                        <a:spcAft>
                          <a:spcPts val="800"/>
                        </a:spcAft>
                      </a:pPr>
                      <a:r>
                        <a:rPr lang="es-MX" sz="1300">
                          <a:effectLst/>
                        </a:rPr>
                        <a:t>Lengua Española</a:t>
                      </a:r>
                    </a:p>
                    <a:p>
                      <a:pPr algn="just">
                        <a:lnSpc>
                          <a:spcPct val="107000"/>
                        </a:lnSpc>
                        <a:spcAft>
                          <a:spcPts val="800"/>
                        </a:spcAft>
                      </a:pPr>
                      <a:r>
                        <a:rPr lang="es-MX" sz="1300">
                          <a:effectLst/>
                        </a:rPr>
                        <a:t> </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46811" marR="46811" marT="0" marB="0"/>
                </a:tc>
                <a:extLst>
                  <a:ext uri="{0D108BD9-81ED-4DB2-BD59-A6C34878D82A}">
                    <a16:rowId xmlns:a16="http://schemas.microsoft.com/office/drawing/2014/main" val="74256867"/>
                  </a:ext>
                </a:extLst>
              </a:tr>
              <a:tr h="553104">
                <a:tc>
                  <a:txBody>
                    <a:bodyPr/>
                    <a:lstStyle/>
                    <a:p>
                      <a:pPr marL="26035" indent="-4445" algn="just">
                        <a:lnSpc>
                          <a:spcPct val="107000"/>
                        </a:lnSpc>
                        <a:spcAft>
                          <a:spcPts val="800"/>
                        </a:spcAft>
                      </a:pPr>
                      <a:r>
                        <a:rPr lang="es-MX" sz="1300">
                          <a:effectLst/>
                        </a:rPr>
                        <a:t>Objetivo de la unidad</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46811" marR="46811" marT="0" marB="0"/>
                </a:tc>
                <a:tc>
                  <a:txBody>
                    <a:bodyPr/>
                    <a:lstStyle/>
                    <a:p>
                      <a:pPr algn="just">
                        <a:lnSpc>
                          <a:spcPct val="107000"/>
                        </a:lnSpc>
                        <a:spcAft>
                          <a:spcPts val="800"/>
                        </a:spcAft>
                      </a:pPr>
                      <a:r>
                        <a:rPr lang="es-MX" sz="1300" dirty="0">
                          <a:effectLst/>
                        </a:rPr>
                        <a:t>Organizar, a partir del conocimiento de las fases de la investigación documental, la información recopilada de diferentes fuentes sobre un tema de actualidad (los temas que tratarán serán el estrés y el arte), para vincularlo con la asignatura de Lengua Española.</a:t>
                      </a:r>
                    </a:p>
                  </a:txBody>
                  <a:tcPr marL="46811" marR="46811" marT="0" marB="0"/>
                </a:tc>
                <a:extLst>
                  <a:ext uri="{0D108BD9-81ED-4DB2-BD59-A6C34878D82A}">
                    <a16:rowId xmlns:a16="http://schemas.microsoft.com/office/drawing/2014/main" val="1116437202"/>
                  </a:ext>
                </a:extLst>
              </a:tr>
              <a:tr h="553104">
                <a:tc>
                  <a:txBody>
                    <a:bodyPr/>
                    <a:lstStyle/>
                    <a:p>
                      <a:pPr marL="26035" indent="-4445" algn="just">
                        <a:lnSpc>
                          <a:spcPct val="107000"/>
                        </a:lnSpc>
                        <a:spcAft>
                          <a:spcPts val="800"/>
                        </a:spcAft>
                      </a:pPr>
                      <a:r>
                        <a:rPr lang="es-MX" sz="1300" dirty="0">
                          <a:effectLst/>
                        </a:rPr>
                        <a:t>Objetivo de la actividad</a:t>
                      </a:r>
                      <a:endParaRPr lang="es-MX"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6811" marR="46811" marT="0" marB="0"/>
                </a:tc>
                <a:tc>
                  <a:txBody>
                    <a:bodyPr/>
                    <a:lstStyle/>
                    <a:p>
                      <a:pPr algn="just">
                        <a:lnSpc>
                          <a:spcPct val="107000"/>
                        </a:lnSpc>
                        <a:spcAft>
                          <a:spcPts val="800"/>
                        </a:spcAft>
                      </a:pPr>
                      <a:r>
                        <a:rPr lang="es-MX" sz="1300" dirty="0">
                          <a:effectLst/>
                        </a:rPr>
                        <a:t>Que los estudiantes puedan poner en práctica las habilidades para buscar información, lectura de comprensión, redacción de síntesis, resúmenes, paráfrasis, para que logren crear un espacio disruptivo que les permita desestresarse.</a:t>
                      </a:r>
                    </a:p>
                  </a:txBody>
                  <a:tcPr marL="46811" marR="46811" marT="0" marB="0"/>
                </a:tc>
                <a:extLst>
                  <a:ext uri="{0D108BD9-81ED-4DB2-BD59-A6C34878D82A}">
                    <a16:rowId xmlns:a16="http://schemas.microsoft.com/office/drawing/2014/main" val="2443798186"/>
                  </a:ext>
                </a:extLst>
              </a:tr>
              <a:tr h="430659">
                <a:tc>
                  <a:txBody>
                    <a:bodyPr/>
                    <a:lstStyle/>
                    <a:p>
                      <a:pPr marL="26035" indent="-4445" algn="just">
                        <a:lnSpc>
                          <a:spcPct val="107000"/>
                        </a:lnSpc>
                        <a:spcAft>
                          <a:spcPts val="800"/>
                        </a:spcAft>
                      </a:pPr>
                      <a:r>
                        <a:rPr lang="es-MX" sz="1300">
                          <a:effectLst/>
                        </a:rPr>
                        <a:t>Contenidos procedimentales</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46811" marR="46811" marT="0" marB="0"/>
                </a:tc>
                <a:tc>
                  <a:txBody>
                    <a:bodyPr/>
                    <a:lstStyle/>
                    <a:p>
                      <a:pPr algn="just">
                        <a:lnSpc>
                          <a:spcPct val="107000"/>
                        </a:lnSpc>
                        <a:spcAft>
                          <a:spcPts val="800"/>
                        </a:spcAft>
                      </a:pPr>
                      <a:r>
                        <a:rPr lang="es-MX" sz="1300" dirty="0">
                          <a:effectLst/>
                        </a:rPr>
                        <a:t>Investigación, lectura de comprensión, redacción de síntesis, resúmenes y paráfrasis; uso de sinónimos, antónimos, homófonos; signos de acentuación y puntuación; textos iconográficos, poesía de vanguardia.</a:t>
                      </a:r>
                    </a:p>
                  </a:txBody>
                  <a:tcPr marL="46811" marR="46811" marT="0" marB="0"/>
                </a:tc>
                <a:extLst>
                  <a:ext uri="{0D108BD9-81ED-4DB2-BD59-A6C34878D82A}">
                    <a16:rowId xmlns:a16="http://schemas.microsoft.com/office/drawing/2014/main" val="3938205946"/>
                  </a:ext>
                </a:extLst>
              </a:tr>
              <a:tr h="500008">
                <a:tc>
                  <a:txBody>
                    <a:bodyPr/>
                    <a:lstStyle/>
                    <a:p>
                      <a:pPr marL="26035" indent="-4445" algn="just">
                        <a:lnSpc>
                          <a:spcPct val="107000"/>
                        </a:lnSpc>
                        <a:spcAft>
                          <a:spcPts val="800"/>
                        </a:spcAft>
                      </a:pPr>
                      <a:r>
                        <a:rPr lang="es-MX" sz="1300" dirty="0">
                          <a:effectLst/>
                        </a:rPr>
                        <a:t>Contenidos actitudinales</a:t>
                      </a:r>
                      <a:endParaRPr lang="es-MX"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6811" marR="46811" marT="0" marB="0"/>
                </a:tc>
                <a:tc>
                  <a:txBody>
                    <a:bodyPr/>
                    <a:lstStyle/>
                    <a:p>
                      <a:pPr algn="just">
                        <a:lnSpc>
                          <a:spcPct val="107000"/>
                        </a:lnSpc>
                        <a:spcAft>
                          <a:spcPts val="800"/>
                        </a:spcAft>
                      </a:pPr>
                      <a:r>
                        <a:rPr lang="es-MX" sz="1300" dirty="0">
                          <a:effectLst/>
                        </a:rPr>
                        <a:t>Respeto, tolerancia, empatía.</a:t>
                      </a:r>
                    </a:p>
                  </a:txBody>
                  <a:tcPr marL="46811" marR="46811" marT="0" marB="0"/>
                </a:tc>
                <a:extLst>
                  <a:ext uri="{0D108BD9-81ED-4DB2-BD59-A6C34878D82A}">
                    <a16:rowId xmlns:a16="http://schemas.microsoft.com/office/drawing/2014/main" val="1183782476"/>
                  </a:ext>
                </a:extLst>
              </a:tr>
              <a:tr h="675549">
                <a:tc>
                  <a:txBody>
                    <a:bodyPr/>
                    <a:lstStyle/>
                    <a:p>
                      <a:pPr marL="26035" indent="-4445" algn="just">
                        <a:lnSpc>
                          <a:spcPct val="107000"/>
                        </a:lnSpc>
                        <a:spcAft>
                          <a:spcPts val="800"/>
                        </a:spcAft>
                      </a:pPr>
                      <a:r>
                        <a:rPr lang="es-MX" sz="1300">
                          <a:effectLst/>
                        </a:rPr>
                        <a:t>Interdisciplinariedad</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46811" marR="46811" marT="0" marB="0"/>
                </a:tc>
                <a:tc>
                  <a:txBody>
                    <a:bodyPr/>
                    <a:lstStyle/>
                    <a:p>
                      <a:pPr algn="just">
                        <a:lnSpc>
                          <a:spcPct val="107000"/>
                        </a:lnSpc>
                        <a:spcAft>
                          <a:spcPts val="800"/>
                        </a:spcAft>
                      </a:pPr>
                      <a:r>
                        <a:rPr lang="es-MX" sz="1300" dirty="0">
                          <a:effectLst/>
                        </a:rPr>
                        <a:t>Por medio del Dibujo se comienza a hacer el diseño del espacio, de igual manera, se van a realizar obras que involucren la creatividad al hacer uso de plumones, gises, pintura acrílica, entre otros materiales. En lo que respecta a la asignatura de Inglés, se relaciona en el proceso comunicativo, en la comprensión de textos en inglés, así como en la creación de canciones en una lengua extranjera. </a:t>
                      </a:r>
                    </a:p>
                  </a:txBody>
                  <a:tcPr marL="46811" marR="46811" marT="0" marB="0"/>
                </a:tc>
                <a:extLst>
                  <a:ext uri="{0D108BD9-81ED-4DB2-BD59-A6C34878D82A}">
                    <a16:rowId xmlns:a16="http://schemas.microsoft.com/office/drawing/2014/main" val="4106812113"/>
                  </a:ext>
                </a:extLst>
              </a:tr>
              <a:tr h="675549">
                <a:tc>
                  <a:txBody>
                    <a:bodyPr/>
                    <a:lstStyle/>
                    <a:p>
                      <a:pPr marL="26035" indent="-4445" algn="just">
                        <a:lnSpc>
                          <a:spcPct val="107000"/>
                        </a:lnSpc>
                        <a:spcAft>
                          <a:spcPts val="800"/>
                        </a:spcAft>
                      </a:pPr>
                      <a:r>
                        <a:rPr lang="es-MX" sz="1300">
                          <a:effectLst/>
                        </a:rPr>
                        <a:t>Tiempo aproximado</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46811" marR="46811" marT="0" marB="0"/>
                </a:tc>
                <a:tc>
                  <a:txBody>
                    <a:bodyPr/>
                    <a:lstStyle/>
                    <a:p>
                      <a:pPr algn="just">
                        <a:lnSpc>
                          <a:spcPct val="107000"/>
                        </a:lnSpc>
                        <a:spcAft>
                          <a:spcPts val="800"/>
                        </a:spcAft>
                      </a:pPr>
                      <a:r>
                        <a:rPr lang="es-MX" sz="1300">
                          <a:effectLst/>
                        </a:rPr>
                        <a:t>El proyecto tiene una duración de 8 semanas, de las cuales e dedicarán dos sesiones a la semana, durante el horario escolar, la primera para dar instrucciones y la segunda para resolver dudas o ver los avances de los alumnos.  Sin embargo, los estudiantes podrán dedicar más tiempo, pues estarán realizando actividades que les permitirán el desestrés del día.</a:t>
                      </a:r>
                    </a:p>
                    <a:p>
                      <a:pPr algn="just">
                        <a:lnSpc>
                          <a:spcPct val="107000"/>
                        </a:lnSpc>
                        <a:spcAft>
                          <a:spcPts val="800"/>
                        </a:spcAft>
                      </a:pPr>
                      <a:r>
                        <a:rPr lang="es-MX" sz="1300">
                          <a:effectLst/>
                        </a:rPr>
                        <a:t> </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46811" marR="46811" marT="0" marB="0"/>
                </a:tc>
                <a:extLst>
                  <a:ext uri="{0D108BD9-81ED-4DB2-BD59-A6C34878D82A}">
                    <a16:rowId xmlns:a16="http://schemas.microsoft.com/office/drawing/2014/main" val="2477006818"/>
                  </a:ext>
                </a:extLst>
              </a:tr>
              <a:tr h="553104">
                <a:tc>
                  <a:txBody>
                    <a:bodyPr/>
                    <a:lstStyle/>
                    <a:p>
                      <a:pPr marL="26035" indent="-4445" algn="just">
                        <a:lnSpc>
                          <a:spcPct val="107000"/>
                        </a:lnSpc>
                        <a:spcAft>
                          <a:spcPts val="800"/>
                        </a:spcAft>
                      </a:pPr>
                      <a:r>
                        <a:rPr lang="es-MX" sz="1300" dirty="0">
                          <a:effectLst/>
                        </a:rPr>
                        <a:t>Aprendizajes por alcanzar</a:t>
                      </a:r>
                      <a:endParaRPr lang="es-MX"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6811" marR="46811" marT="0" marB="0"/>
                </a:tc>
                <a:tc>
                  <a:txBody>
                    <a:bodyPr/>
                    <a:lstStyle/>
                    <a:p>
                      <a:pPr algn="just">
                        <a:lnSpc>
                          <a:spcPct val="107000"/>
                        </a:lnSpc>
                        <a:spcAft>
                          <a:spcPts val="800"/>
                        </a:spcAft>
                      </a:pPr>
                      <a:r>
                        <a:rPr lang="es-MX" sz="1300" dirty="0">
                          <a:effectLst/>
                        </a:rPr>
                        <a:t>Los estudiantes pueden transformar una situación complicada, como lo es el estrés, en una oportunidad para expresar por medio del arte sus emociones, relacionando los temas vistos en las asignaturas de Dibujo, Inglés y Lengua Española con la creación artística de una pintura, un dibujo,  una canción, etc., y  su vida cotidiana.</a:t>
                      </a:r>
                    </a:p>
                  </a:txBody>
                  <a:tcPr marL="46811" marR="46811" marT="0" marB="0"/>
                </a:tc>
                <a:extLst>
                  <a:ext uri="{0D108BD9-81ED-4DB2-BD59-A6C34878D82A}">
                    <a16:rowId xmlns:a16="http://schemas.microsoft.com/office/drawing/2014/main" val="1978793144"/>
                  </a:ext>
                </a:extLst>
              </a:tr>
              <a:tr h="430659">
                <a:tc>
                  <a:txBody>
                    <a:bodyPr/>
                    <a:lstStyle/>
                    <a:p>
                      <a:pPr marL="26035" indent="-4445" algn="just">
                        <a:lnSpc>
                          <a:spcPct val="107000"/>
                        </a:lnSpc>
                        <a:spcAft>
                          <a:spcPts val="800"/>
                        </a:spcAft>
                      </a:pPr>
                      <a:r>
                        <a:rPr lang="es-MX" sz="1300" dirty="0">
                          <a:effectLst/>
                        </a:rPr>
                        <a:t>Problemática o situación detonadora</a:t>
                      </a:r>
                    </a:p>
                    <a:p>
                      <a:pPr marL="26035" indent="-4445" algn="just">
                        <a:lnSpc>
                          <a:spcPct val="107000"/>
                        </a:lnSpc>
                        <a:spcAft>
                          <a:spcPts val="800"/>
                        </a:spcAft>
                      </a:pPr>
                      <a:r>
                        <a:rPr lang="es-MX" sz="1300" dirty="0">
                          <a:effectLst/>
                        </a:rPr>
                        <a:t> </a:t>
                      </a:r>
                      <a:endParaRPr lang="es-MX"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6811" marR="46811" marT="0" marB="0"/>
                </a:tc>
                <a:tc>
                  <a:txBody>
                    <a:bodyPr/>
                    <a:lstStyle/>
                    <a:p>
                      <a:pPr algn="just">
                        <a:lnSpc>
                          <a:spcPct val="107000"/>
                        </a:lnSpc>
                        <a:spcAft>
                          <a:spcPts val="800"/>
                        </a:spcAft>
                      </a:pPr>
                      <a:r>
                        <a:rPr lang="es-MX" sz="1300" dirty="0">
                          <a:effectLst/>
                        </a:rPr>
                        <a:t>¿Cómo se puede sobrellevar el estrés por contingencia por medio del arte?</a:t>
                      </a:r>
                      <a:endParaRPr lang="es-MX"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6811" marR="46811" marT="0" marB="0"/>
                </a:tc>
                <a:extLst>
                  <a:ext uri="{0D108BD9-81ED-4DB2-BD59-A6C34878D82A}">
                    <a16:rowId xmlns:a16="http://schemas.microsoft.com/office/drawing/2014/main" val="2610405991"/>
                  </a:ext>
                </a:extLst>
              </a:tr>
            </a:tbl>
          </a:graphicData>
        </a:graphic>
      </p:graphicFrame>
      <p:pic>
        <p:nvPicPr>
          <p:cNvPr id="6" name="Imagen 5">
            <a:extLst>
              <a:ext uri="{FF2B5EF4-FFF2-40B4-BE49-F238E27FC236}">
                <a16:creationId xmlns:a16="http://schemas.microsoft.com/office/drawing/2014/main" id="{D5AE5A0F-0C15-4C9B-AA0E-61DABF8ED74E}"/>
              </a:ext>
            </a:extLst>
          </p:cNvPr>
          <p:cNvPicPr>
            <a:picLocks noChangeAspect="1"/>
          </p:cNvPicPr>
          <p:nvPr/>
        </p:nvPicPr>
        <p:blipFill>
          <a:blip r:embed="rId3"/>
          <a:stretch>
            <a:fillRect/>
          </a:stretch>
        </p:blipFill>
        <p:spPr>
          <a:xfrm>
            <a:off x="9934156" y="0"/>
            <a:ext cx="2213040" cy="5767316"/>
          </a:xfrm>
          <a:prstGeom prst="rect">
            <a:avLst/>
          </a:prstGeom>
        </p:spPr>
      </p:pic>
    </p:spTree>
    <p:extLst>
      <p:ext uri="{BB962C8B-B14F-4D97-AF65-F5344CB8AC3E}">
        <p14:creationId xmlns:p14="http://schemas.microsoft.com/office/powerpoint/2010/main" val="3494370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7CA42D59-EAD6-4F95-84F1-32A30F057856}"/>
              </a:ext>
            </a:extLst>
          </p:cNvPr>
          <p:cNvSpPr>
            <a:spLocks noGrp="1"/>
          </p:cNvSpPr>
          <p:nvPr>
            <p:ph type="body" sz="quarter" idx="32"/>
          </p:nvPr>
        </p:nvSpPr>
        <p:spPr>
          <a:xfrm>
            <a:off x="470647" y="208474"/>
            <a:ext cx="1490676" cy="432000"/>
          </a:xfrm>
        </p:spPr>
        <p:txBody>
          <a:bodyPr rtlCol="0"/>
          <a:lstStyle/>
          <a:p>
            <a:pPr rtl="0"/>
            <a:r>
              <a:rPr lang="es-ES" dirty="0"/>
              <a:t>APARTADO 5G </a:t>
            </a:r>
          </a:p>
        </p:txBody>
      </p:sp>
      <p:graphicFrame>
        <p:nvGraphicFramePr>
          <p:cNvPr id="2" name="Tabla 1">
            <a:extLst>
              <a:ext uri="{FF2B5EF4-FFF2-40B4-BE49-F238E27FC236}">
                <a16:creationId xmlns:a16="http://schemas.microsoft.com/office/drawing/2014/main" id="{7FD1C443-BE82-473F-A63D-10557DAD7BF0}"/>
              </a:ext>
            </a:extLst>
          </p:cNvPr>
          <p:cNvGraphicFramePr>
            <a:graphicFrameLocks noGrp="1"/>
          </p:cNvGraphicFramePr>
          <p:nvPr>
            <p:extLst>
              <p:ext uri="{D42A27DB-BD31-4B8C-83A1-F6EECF244321}">
                <p14:modId xmlns:p14="http://schemas.microsoft.com/office/powerpoint/2010/main" val="2325784740"/>
              </p:ext>
            </p:extLst>
          </p:nvPr>
        </p:nvGraphicFramePr>
        <p:xfrm>
          <a:off x="466080" y="967410"/>
          <a:ext cx="9473052" cy="5073080"/>
        </p:xfrm>
        <a:graphic>
          <a:graphicData uri="http://schemas.openxmlformats.org/drawingml/2006/table">
            <a:tbl>
              <a:tblPr firstRow="1" firstCol="1" bandRow="1">
                <a:tableStyleId>{8799B23B-EC83-4686-B30A-512413B5E67A}</a:tableStyleId>
              </a:tblPr>
              <a:tblGrid>
                <a:gridCol w="1110929">
                  <a:extLst>
                    <a:ext uri="{9D8B030D-6E8A-4147-A177-3AD203B41FA5}">
                      <a16:colId xmlns:a16="http://schemas.microsoft.com/office/drawing/2014/main" val="84520779"/>
                    </a:ext>
                  </a:extLst>
                </a:gridCol>
                <a:gridCol w="1033669">
                  <a:extLst>
                    <a:ext uri="{9D8B030D-6E8A-4147-A177-3AD203B41FA5}">
                      <a16:colId xmlns:a16="http://schemas.microsoft.com/office/drawing/2014/main" val="776524946"/>
                    </a:ext>
                  </a:extLst>
                </a:gridCol>
                <a:gridCol w="954157">
                  <a:extLst>
                    <a:ext uri="{9D8B030D-6E8A-4147-A177-3AD203B41FA5}">
                      <a16:colId xmlns:a16="http://schemas.microsoft.com/office/drawing/2014/main" val="1643718406"/>
                    </a:ext>
                  </a:extLst>
                </a:gridCol>
                <a:gridCol w="1060174">
                  <a:extLst>
                    <a:ext uri="{9D8B030D-6E8A-4147-A177-3AD203B41FA5}">
                      <a16:colId xmlns:a16="http://schemas.microsoft.com/office/drawing/2014/main" val="698464694"/>
                    </a:ext>
                  </a:extLst>
                </a:gridCol>
                <a:gridCol w="1046921">
                  <a:extLst>
                    <a:ext uri="{9D8B030D-6E8A-4147-A177-3AD203B41FA5}">
                      <a16:colId xmlns:a16="http://schemas.microsoft.com/office/drawing/2014/main" val="2880472932"/>
                    </a:ext>
                  </a:extLst>
                </a:gridCol>
                <a:gridCol w="1060174">
                  <a:extLst>
                    <a:ext uri="{9D8B030D-6E8A-4147-A177-3AD203B41FA5}">
                      <a16:colId xmlns:a16="http://schemas.microsoft.com/office/drawing/2014/main" val="687717307"/>
                    </a:ext>
                  </a:extLst>
                </a:gridCol>
                <a:gridCol w="887896">
                  <a:extLst>
                    <a:ext uri="{9D8B030D-6E8A-4147-A177-3AD203B41FA5}">
                      <a16:colId xmlns:a16="http://schemas.microsoft.com/office/drawing/2014/main" val="1354499807"/>
                    </a:ext>
                  </a:extLst>
                </a:gridCol>
                <a:gridCol w="1099930">
                  <a:extLst>
                    <a:ext uri="{9D8B030D-6E8A-4147-A177-3AD203B41FA5}">
                      <a16:colId xmlns:a16="http://schemas.microsoft.com/office/drawing/2014/main" val="1329828681"/>
                    </a:ext>
                  </a:extLst>
                </a:gridCol>
                <a:gridCol w="1219202">
                  <a:extLst>
                    <a:ext uri="{9D8B030D-6E8A-4147-A177-3AD203B41FA5}">
                      <a16:colId xmlns:a16="http://schemas.microsoft.com/office/drawing/2014/main" val="1429175597"/>
                    </a:ext>
                  </a:extLst>
                </a:gridCol>
              </a:tblGrid>
              <a:tr h="1633724">
                <a:tc>
                  <a:txBody>
                    <a:bodyPr/>
                    <a:lstStyle/>
                    <a:p>
                      <a:pPr marL="26035" indent="-4445" algn="just">
                        <a:lnSpc>
                          <a:spcPct val="107000"/>
                        </a:lnSpc>
                        <a:spcAft>
                          <a:spcPts val="800"/>
                        </a:spcAft>
                      </a:pPr>
                      <a:r>
                        <a:rPr lang="es-MX" sz="1100">
                          <a:effectLst/>
                        </a:rPr>
                        <a:t>Estrategias/ actividades (incluir inicio, desarrollo y cierre)</a:t>
                      </a:r>
                    </a:p>
                    <a:p>
                      <a:pPr marL="26035" indent="-4445" algn="just">
                        <a:lnSpc>
                          <a:spcPct val="107000"/>
                        </a:lnSpc>
                        <a:spcAft>
                          <a:spcPts val="800"/>
                        </a:spcAft>
                      </a:pPr>
                      <a:r>
                        <a:rPr lang="es-MX" sz="11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6351" marR="46351" marT="0" marB="0"/>
                </a:tc>
                <a:tc>
                  <a:txBody>
                    <a:bodyPr/>
                    <a:lstStyle/>
                    <a:p>
                      <a:pPr algn="just">
                        <a:lnSpc>
                          <a:spcPct val="107000"/>
                        </a:lnSpc>
                        <a:spcAft>
                          <a:spcPts val="800"/>
                        </a:spcAft>
                      </a:pPr>
                      <a:r>
                        <a:rPr lang="es-MX" sz="1100" dirty="0">
                          <a:effectLst/>
                        </a:rPr>
                        <a:t>Semana 1</a:t>
                      </a:r>
                    </a:p>
                    <a:p>
                      <a:pPr algn="just">
                        <a:lnSpc>
                          <a:spcPct val="107000"/>
                        </a:lnSpc>
                        <a:spcAft>
                          <a:spcPts val="800"/>
                        </a:spcAft>
                      </a:pPr>
                      <a:r>
                        <a:rPr lang="es-MX" sz="1100" dirty="0">
                          <a:effectLst/>
                        </a:rPr>
                        <a:t>Inicio: Explicación del proyecto.</a:t>
                      </a:r>
                    </a:p>
                    <a:p>
                      <a:pPr algn="just">
                        <a:lnSpc>
                          <a:spcPct val="107000"/>
                        </a:lnSpc>
                        <a:spcAft>
                          <a:spcPts val="800"/>
                        </a:spcAft>
                      </a:pPr>
                      <a:r>
                        <a:rPr lang="es-MX" sz="1100" dirty="0">
                          <a:effectLst/>
                        </a:rPr>
                        <a:t> </a:t>
                      </a:r>
                    </a:p>
                    <a:p>
                      <a:pPr algn="just">
                        <a:lnSpc>
                          <a:spcPct val="107000"/>
                        </a:lnSpc>
                        <a:spcAft>
                          <a:spcPts val="800"/>
                        </a:spcAft>
                      </a:pPr>
                      <a:r>
                        <a:rPr lang="es-MX" sz="1100" dirty="0">
                          <a:effectLst/>
                        </a:rPr>
                        <a:t>Desarrollo: búsqueda de conceptos.</a:t>
                      </a:r>
                    </a:p>
                    <a:p>
                      <a:pPr algn="just">
                        <a:lnSpc>
                          <a:spcPct val="107000"/>
                        </a:lnSpc>
                        <a:spcAft>
                          <a:spcPts val="800"/>
                        </a:spcAft>
                      </a:pPr>
                      <a:r>
                        <a:rPr lang="es-MX" sz="1100" dirty="0">
                          <a:effectLst/>
                        </a:rPr>
                        <a:t> </a:t>
                      </a:r>
                    </a:p>
                    <a:p>
                      <a:pPr algn="just">
                        <a:lnSpc>
                          <a:spcPct val="107000"/>
                        </a:lnSpc>
                        <a:spcAft>
                          <a:spcPts val="800"/>
                        </a:spcAft>
                      </a:pPr>
                      <a:r>
                        <a:rPr lang="es-MX" sz="1100" dirty="0">
                          <a:effectLst/>
                        </a:rPr>
                        <a:t>Cierre: ¿cómo te sientes hoy? Plenaria.</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351" marR="46351" marT="0" marB="0"/>
                </a:tc>
                <a:tc>
                  <a:txBody>
                    <a:bodyPr/>
                    <a:lstStyle/>
                    <a:p>
                      <a:pPr algn="just">
                        <a:lnSpc>
                          <a:spcPct val="107000"/>
                        </a:lnSpc>
                        <a:spcAft>
                          <a:spcPts val="800"/>
                        </a:spcAft>
                      </a:pPr>
                      <a:r>
                        <a:rPr lang="es-MX" sz="1100">
                          <a:effectLst/>
                        </a:rPr>
                        <a:t>Semana 2</a:t>
                      </a:r>
                    </a:p>
                    <a:p>
                      <a:pPr algn="just">
                        <a:lnSpc>
                          <a:spcPct val="107000"/>
                        </a:lnSpc>
                        <a:spcAft>
                          <a:spcPts val="800"/>
                        </a:spcAft>
                      </a:pPr>
                      <a:r>
                        <a:rPr lang="es-MX" sz="1100">
                          <a:effectLst/>
                        </a:rPr>
                        <a:t>Inicio: Lluvia de ideas para diseñar espacio.</a:t>
                      </a:r>
                    </a:p>
                    <a:p>
                      <a:pPr algn="just">
                        <a:lnSpc>
                          <a:spcPct val="107000"/>
                        </a:lnSpc>
                        <a:spcAft>
                          <a:spcPts val="800"/>
                        </a:spcAft>
                      </a:pPr>
                      <a:r>
                        <a:rPr lang="es-MX" sz="1100">
                          <a:effectLst/>
                        </a:rPr>
                        <a:t>Desarrollo: búsqueda de materiales, limpieza del espacio elegido.</a:t>
                      </a:r>
                    </a:p>
                    <a:p>
                      <a:pPr algn="just">
                        <a:lnSpc>
                          <a:spcPct val="107000"/>
                        </a:lnSpc>
                        <a:spcAft>
                          <a:spcPts val="800"/>
                        </a:spcAft>
                      </a:pPr>
                      <a:r>
                        <a:rPr lang="es-MX" sz="1100">
                          <a:effectLst/>
                        </a:rPr>
                        <a:t>Cierre: ¿Cómo está tu energía? Plenaria.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6351" marR="46351" marT="0" marB="0"/>
                </a:tc>
                <a:tc>
                  <a:txBody>
                    <a:bodyPr/>
                    <a:lstStyle/>
                    <a:p>
                      <a:pPr algn="just">
                        <a:lnSpc>
                          <a:spcPct val="107000"/>
                        </a:lnSpc>
                        <a:spcAft>
                          <a:spcPts val="800"/>
                        </a:spcAft>
                      </a:pPr>
                      <a:r>
                        <a:rPr lang="es-MX" sz="1100" dirty="0">
                          <a:effectLst/>
                        </a:rPr>
                        <a:t>Semana 3</a:t>
                      </a:r>
                    </a:p>
                    <a:p>
                      <a:pPr algn="just">
                        <a:lnSpc>
                          <a:spcPct val="107000"/>
                        </a:lnSpc>
                        <a:spcAft>
                          <a:spcPts val="800"/>
                        </a:spcAft>
                      </a:pPr>
                      <a:r>
                        <a:rPr lang="es-MX" sz="1100" dirty="0">
                          <a:effectLst/>
                        </a:rPr>
                        <a:t>Inicio: Lluvia de ideas para diseñar espacio.</a:t>
                      </a:r>
                    </a:p>
                    <a:p>
                      <a:pPr algn="just">
                        <a:lnSpc>
                          <a:spcPct val="107000"/>
                        </a:lnSpc>
                        <a:spcAft>
                          <a:spcPts val="800"/>
                        </a:spcAft>
                      </a:pPr>
                      <a:r>
                        <a:rPr lang="es-MX" sz="1100" dirty="0">
                          <a:effectLst/>
                        </a:rPr>
                        <a:t>Desarrollo: búsqueda de</a:t>
                      </a:r>
                    </a:p>
                    <a:p>
                      <a:pPr algn="just">
                        <a:lnSpc>
                          <a:spcPct val="107000"/>
                        </a:lnSpc>
                        <a:spcAft>
                          <a:spcPts val="800"/>
                        </a:spcAft>
                      </a:pPr>
                      <a:r>
                        <a:rPr lang="es-MX" sz="1100" dirty="0">
                          <a:effectLst/>
                        </a:rPr>
                        <a:t>materiales, limpieza del espacio elegido.</a:t>
                      </a:r>
                    </a:p>
                    <a:p>
                      <a:pPr algn="just">
                        <a:lnSpc>
                          <a:spcPct val="107000"/>
                        </a:lnSpc>
                        <a:spcAft>
                          <a:spcPts val="800"/>
                        </a:spcAft>
                      </a:pPr>
                      <a:r>
                        <a:rPr lang="es-MX" sz="1100" dirty="0">
                          <a:effectLst/>
                        </a:rPr>
                        <a:t>Cierre: ¿Se ha modificado tu estado de ánimo? Plenaria.</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351" marR="46351" marT="0" marB="0"/>
                </a:tc>
                <a:tc>
                  <a:txBody>
                    <a:bodyPr/>
                    <a:lstStyle/>
                    <a:p>
                      <a:pPr algn="just">
                        <a:lnSpc>
                          <a:spcPct val="107000"/>
                        </a:lnSpc>
                        <a:spcAft>
                          <a:spcPts val="800"/>
                        </a:spcAft>
                      </a:pPr>
                      <a:r>
                        <a:rPr lang="es-MX" sz="1100">
                          <a:effectLst/>
                        </a:rPr>
                        <a:t>Semana 4</a:t>
                      </a:r>
                    </a:p>
                    <a:p>
                      <a:pPr algn="just">
                        <a:lnSpc>
                          <a:spcPct val="107000"/>
                        </a:lnSpc>
                        <a:spcAft>
                          <a:spcPts val="800"/>
                        </a:spcAft>
                      </a:pPr>
                      <a:r>
                        <a:rPr lang="es-MX" sz="1100">
                          <a:effectLst/>
                        </a:rPr>
                        <a:t>Inicio: dinámica. El adivina quién de las emociones.</a:t>
                      </a:r>
                    </a:p>
                    <a:p>
                      <a:pPr algn="just">
                        <a:lnSpc>
                          <a:spcPct val="107000"/>
                        </a:lnSpc>
                        <a:spcAft>
                          <a:spcPts val="800"/>
                        </a:spcAft>
                      </a:pPr>
                      <a:r>
                        <a:rPr lang="es-MX" sz="1100">
                          <a:effectLst/>
                        </a:rPr>
                        <a:t> </a:t>
                      </a:r>
                    </a:p>
                    <a:p>
                      <a:pPr algn="just">
                        <a:lnSpc>
                          <a:spcPct val="107000"/>
                        </a:lnSpc>
                        <a:spcAft>
                          <a:spcPts val="800"/>
                        </a:spcAft>
                      </a:pPr>
                      <a:r>
                        <a:rPr lang="es-MX" sz="1100">
                          <a:effectLst/>
                        </a:rPr>
                        <a:t>Desarrollo:  compartiendo mi espacio y resolviendo dudas.</a:t>
                      </a:r>
                    </a:p>
                    <a:p>
                      <a:pPr algn="just">
                        <a:lnSpc>
                          <a:spcPct val="107000"/>
                        </a:lnSpc>
                        <a:spcAft>
                          <a:spcPts val="800"/>
                        </a:spcAft>
                      </a:pPr>
                      <a:r>
                        <a:rPr lang="es-MX" sz="1100">
                          <a:effectLst/>
                        </a:rPr>
                        <a:t>Cierre: </a:t>
                      </a:r>
                    </a:p>
                    <a:p>
                      <a:pPr algn="just">
                        <a:lnSpc>
                          <a:spcPct val="107000"/>
                        </a:lnSpc>
                        <a:spcAft>
                          <a:spcPts val="800"/>
                        </a:spcAft>
                      </a:pPr>
                      <a:r>
                        <a:rPr lang="es-MX" sz="1100">
                          <a:effectLst/>
                        </a:rPr>
                        <a:t>¿Cómo ha cambiado el ambiente de familiar?</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6351" marR="46351" marT="0" marB="0"/>
                </a:tc>
                <a:tc>
                  <a:txBody>
                    <a:bodyPr/>
                    <a:lstStyle/>
                    <a:p>
                      <a:pPr algn="just">
                        <a:lnSpc>
                          <a:spcPct val="107000"/>
                        </a:lnSpc>
                        <a:spcAft>
                          <a:spcPts val="800"/>
                        </a:spcAft>
                      </a:pPr>
                      <a:r>
                        <a:rPr lang="es-MX" sz="1100">
                          <a:effectLst/>
                        </a:rPr>
                        <a:t>Semana 5</a:t>
                      </a:r>
                    </a:p>
                    <a:p>
                      <a:pPr algn="just">
                        <a:lnSpc>
                          <a:spcPct val="107000"/>
                        </a:lnSpc>
                        <a:spcAft>
                          <a:spcPts val="800"/>
                        </a:spcAft>
                      </a:pPr>
                      <a:r>
                        <a:rPr lang="es-MX" sz="1100">
                          <a:effectLst/>
                        </a:rPr>
                        <a:t>Inicio: La importancia de controlar el estrés.</a:t>
                      </a:r>
                    </a:p>
                    <a:p>
                      <a:pPr algn="just">
                        <a:lnSpc>
                          <a:spcPct val="107000"/>
                        </a:lnSpc>
                        <a:spcAft>
                          <a:spcPts val="800"/>
                        </a:spcAft>
                      </a:pPr>
                      <a:r>
                        <a:rPr lang="es-MX" sz="1100">
                          <a:effectLst/>
                        </a:rPr>
                        <a:t>Desarrollo: poniendo en práctica aquello que me relaja.</a:t>
                      </a:r>
                    </a:p>
                    <a:p>
                      <a:pPr algn="just">
                        <a:lnSpc>
                          <a:spcPct val="107000"/>
                        </a:lnSpc>
                        <a:spcAft>
                          <a:spcPts val="800"/>
                        </a:spcAft>
                      </a:pPr>
                      <a:r>
                        <a:rPr lang="es-MX" sz="1100">
                          <a:effectLst/>
                        </a:rPr>
                        <a:t>Cierre: ¿Cómo me siento?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6351" marR="46351" marT="0" marB="0"/>
                </a:tc>
                <a:tc>
                  <a:txBody>
                    <a:bodyPr/>
                    <a:lstStyle/>
                    <a:p>
                      <a:pPr algn="just">
                        <a:lnSpc>
                          <a:spcPct val="107000"/>
                        </a:lnSpc>
                        <a:spcAft>
                          <a:spcPts val="800"/>
                        </a:spcAft>
                      </a:pPr>
                      <a:r>
                        <a:rPr lang="es-MX" sz="1100">
                          <a:effectLst/>
                        </a:rPr>
                        <a:t>Semana 6</a:t>
                      </a:r>
                    </a:p>
                    <a:p>
                      <a:pPr algn="just">
                        <a:lnSpc>
                          <a:spcPct val="107000"/>
                        </a:lnSpc>
                        <a:spcAft>
                          <a:spcPts val="800"/>
                        </a:spcAft>
                      </a:pPr>
                      <a:r>
                        <a:rPr lang="es-MX" sz="1100">
                          <a:effectLst/>
                        </a:rPr>
                        <a:t>Inicio: La importancia de controlar el estrés.</a:t>
                      </a:r>
                    </a:p>
                    <a:p>
                      <a:pPr algn="just">
                        <a:lnSpc>
                          <a:spcPct val="107000"/>
                        </a:lnSpc>
                        <a:spcAft>
                          <a:spcPts val="800"/>
                        </a:spcAft>
                      </a:pPr>
                      <a:r>
                        <a:rPr lang="es-MX" sz="1100">
                          <a:effectLst/>
                        </a:rPr>
                        <a:t>Desarrollo: poniendo en práctica aquello que me relaja.</a:t>
                      </a:r>
                    </a:p>
                    <a:p>
                      <a:pPr algn="just">
                        <a:lnSpc>
                          <a:spcPct val="107000"/>
                        </a:lnSpc>
                        <a:spcAft>
                          <a:spcPts val="800"/>
                        </a:spcAft>
                      </a:pPr>
                      <a:r>
                        <a:rPr lang="es-MX" sz="1100">
                          <a:effectLst/>
                        </a:rPr>
                        <a:t>Cierre: ¿Cómo me</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6351" marR="46351" marT="0" marB="0"/>
                </a:tc>
                <a:tc>
                  <a:txBody>
                    <a:bodyPr/>
                    <a:lstStyle/>
                    <a:p>
                      <a:pPr algn="just">
                        <a:lnSpc>
                          <a:spcPct val="107000"/>
                        </a:lnSpc>
                        <a:spcAft>
                          <a:spcPts val="800"/>
                        </a:spcAft>
                      </a:pPr>
                      <a:r>
                        <a:rPr lang="es-MX" sz="1100" dirty="0">
                          <a:effectLst/>
                        </a:rPr>
                        <a:t>Semana 7 Inicio: Dinámica de mindfulness</a:t>
                      </a:r>
                    </a:p>
                    <a:p>
                      <a:pPr algn="just">
                        <a:lnSpc>
                          <a:spcPct val="107000"/>
                        </a:lnSpc>
                        <a:spcAft>
                          <a:spcPts val="800"/>
                        </a:spcAft>
                      </a:pPr>
                      <a:r>
                        <a:rPr lang="es-MX" sz="1100" dirty="0">
                          <a:effectLst/>
                        </a:rPr>
                        <a:t>Desarrollo:  compartiendo mi espacio y resolviendo dudas.</a:t>
                      </a:r>
                    </a:p>
                    <a:p>
                      <a:pPr algn="just">
                        <a:lnSpc>
                          <a:spcPct val="107000"/>
                        </a:lnSpc>
                        <a:spcAft>
                          <a:spcPts val="800"/>
                        </a:spcAft>
                      </a:pPr>
                      <a:r>
                        <a:rPr lang="es-MX" sz="1100" dirty="0">
                          <a:effectLst/>
                        </a:rPr>
                        <a:t>Cierre: </a:t>
                      </a:r>
                    </a:p>
                    <a:p>
                      <a:pPr algn="just">
                        <a:lnSpc>
                          <a:spcPct val="107000"/>
                        </a:lnSpc>
                        <a:spcAft>
                          <a:spcPts val="800"/>
                        </a:spcAft>
                      </a:pPr>
                      <a:r>
                        <a:rPr lang="es-MX" sz="1100" dirty="0">
                          <a:effectLst/>
                        </a:rPr>
                        <a:t>¿Cómo me siento?</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351" marR="46351" marT="0" marB="0"/>
                </a:tc>
                <a:tc>
                  <a:txBody>
                    <a:bodyPr/>
                    <a:lstStyle/>
                    <a:p>
                      <a:pPr algn="just">
                        <a:lnSpc>
                          <a:spcPct val="107000"/>
                        </a:lnSpc>
                        <a:spcAft>
                          <a:spcPts val="800"/>
                        </a:spcAft>
                      </a:pPr>
                      <a:r>
                        <a:rPr lang="es-MX" sz="1100" dirty="0">
                          <a:effectLst/>
                        </a:rPr>
                        <a:t>Semana 8</a:t>
                      </a:r>
                    </a:p>
                    <a:p>
                      <a:pPr algn="just">
                        <a:lnSpc>
                          <a:spcPct val="107000"/>
                        </a:lnSpc>
                        <a:spcAft>
                          <a:spcPts val="800"/>
                        </a:spcAft>
                      </a:pPr>
                      <a:r>
                        <a:rPr lang="es-MX" sz="1100" dirty="0">
                          <a:effectLst/>
                        </a:rPr>
                        <a:t>Inicio: ¿Por qué son importantes las emociones?</a:t>
                      </a:r>
                    </a:p>
                    <a:p>
                      <a:pPr algn="just">
                        <a:lnSpc>
                          <a:spcPct val="107000"/>
                        </a:lnSpc>
                        <a:spcAft>
                          <a:spcPts val="800"/>
                        </a:spcAft>
                      </a:pPr>
                      <a:r>
                        <a:rPr lang="es-MX" sz="1100" dirty="0">
                          <a:effectLst/>
                        </a:rPr>
                        <a:t>Desarrollo: compartiendo experiencias.</a:t>
                      </a:r>
                    </a:p>
                    <a:p>
                      <a:pPr algn="just">
                        <a:lnSpc>
                          <a:spcPct val="107000"/>
                        </a:lnSpc>
                        <a:spcAft>
                          <a:spcPts val="800"/>
                        </a:spcAft>
                      </a:pPr>
                      <a:r>
                        <a:rPr lang="es-MX" sz="1100" dirty="0">
                          <a:effectLst/>
                        </a:rPr>
                        <a:t> </a:t>
                      </a:r>
                    </a:p>
                    <a:p>
                      <a:pPr algn="just">
                        <a:lnSpc>
                          <a:spcPct val="107000"/>
                        </a:lnSpc>
                        <a:spcAft>
                          <a:spcPts val="800"/>
                        </a:spcAft>
                      </a:pPr>
                      <a:r>
                        <a:rPr lang="es-MX" sz="1100" dirty="0">
                          <a:effectLst/>
                        </a:rPr>
                        <a:t>Cierre: ¿Qué me ha dejado este proyecto?</a:t>
                      </a:r>
                    </a:p>
                    <a:p>
                      <a:pPr algn="just">
                        <a:lnSpc>
                          <a:spcPct val="107000"/>
                        </a:lnSpc>
                        <a:spcAft>
                          <a:spcPts val="800"/>
                        </a:spcAft>
                      </a:pPr>
                      <a:r>
                        <a:rPr lang="es-MX" sz="1100" dirty="0">
                          <a:effectLst/>
                        </a:rPr>
                        <a:t> </a:t>
                      </a:r>
                    </a:p>
                    <a:p>
                      <a:pPr algn="just">
                        <a:lnSpc>
                          <a:spcPct val="107000"/>
                        </a:lnSpc>
                        <a:spcAft>
                          <a:spcPts val="800"/>
                        </a:spcAft>
                      </a:pPr>
                      <a:r>
                        <a:rPr lang="es-MX" sz="1100" dirty="0">
                          <a:effectLst/>
                        </a:rPr>
                        <a:t>Nota: El equipo docente se dedicará a analizar los resultados.</a:t>
                      </a:r>
                    </a:p>
                  </a:txBody>
                  <a:tcPr marL="46351" marR="46351" marT="0" marB="0"/>
                </a:tc>
                <a:extLst>
                  <a:ext uri="{0D108BD9-81ED-4DB2-BD59-A6C34878D82A}">
                    <a16:rowId xmlns:a16="http://schemas.microsoft.com/office/drawing/2014/main" val="4022478901"/>
                  </a:ext>
                </a:extLst>
              </a:tr>
              <a:tr h="496425">
                <a:tc>
                  <a:txBody>
                    <a:bodyPr/>
                    <a:lstStyle/>
                    <a:p>
                      <a:pPr marL="26035" indent="-4445" algn="just">
                        <a:lnSpc>
                          <a:spcPct val="107000"/>
                        </a:lnSpc>
                        <a:spcAft>
                          <a:spcPts val="800"/>
                        </a:spcAft>
                      </a:pPr>
                      <a:r>
                        <a:rPr lang="es-MX" sz="1100" dirty="0">
                          <a:effectLst/>
                        </a:rPr>
                        <a:t>Observaciones</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351" marR="46351" marT="0" marB="0"/>
                </a:tc>
                <a:tc gridSpan="8">
                  <a:txBody>
                    <a:bodyPr/>
                    <a:lstStyle/>
                    <a:p>
                      <a:pPr algn="just">
                        <a:lnSpc>
                          <a:spcPct val="107000"/>
                        </a:lnSpc>
                        <a:spcAft>
                          <a:spcPts val="800"/>
                        </a:spcAft>
                      </a:pPr>
                      <a:r>
                        <a:rPr lang="es-MX" sz="1100" dirty="0">
                          <a:effectLst/>
                        </a:rPr>
                        <a:t>Cada semana, se destinará un día para que el equipo docente comparta sus experiencias con el proyecto, las dudas que han presentado los grupos.</a:t>
                      </a:r>
                    </a:p>
                    <a:p>
                      <a:pPr algn="just">
                        <a:lnSpc>
                          <a:spcPct val="107000"/>
                        </a:lnSpc>
                        <a:spcAft>
                          <a:spcPts val="800"/>
                        </a:spcAft>
                      </a:pPr>
                      <a:r>
                        <a:rPr lang="es-MX" sz="1100" dirty="0">
                          <a:effectLst/>
                        </a:rPr>
                        <a:t>En la semana 8 el equipo docente analizará los resultados, para redactar sus conclusiones.</a:t>
                      </a:r>
                    </a:p>
                    <a:p>
                      <a:pPr algn="just">
                        <a:lnSpc>
                          <a:spcPct val="107000"/>
                        </a:lnSpc>
                        <a:spcAft>
                          <a:spcPts val="800"/>
                        </a:spcAft>
                      </a:pPr>
                      <a:endParaRPr lang="es-MX" sz="1100" dirty="0">
                        <a:effectLst/>
                      </a:endParaRPr>
                    </a:p>
                  </a:txBody>
                  <a:tcPr marL="46351" marR="46351"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03659701"/>
                  </a:ext>
                </a:extLst>
              </a:tr>
              <a:tr h="252587">
                <a:tc>
                  <a:txBody>
                    <a:bodyPr/>
                    <a:lstStyle/>
                    <a:p>
                      <a:pPr marL="26035" indent="-4445" algn="just">
                        <a:lnSpc>
                          <a:spcPct val="107000"/>
                        </a:lnSpc>
                        <a:spcAft>
                          <a:spcPts val="800"/>
                        </a:spcAft>
                      </a:pPr>
                      <a:r>
                        <a:rPr lang="es-MX" sz="1100" dirty="0">
                          <a:effectLst/>
                        </a:rPr>
                        <a:t>Evidencias de aprendizaje/producto</a:t>
                      </a:r>
                    </a:p>
                  </a:txBody>
                  <a:tcPr marL="46351" marR="46351" marT="0" marB="0"/>
                </a:tc>
                <a:tc gridSpan="8">
                  <a:txBody>
                    <a:bodyPr/>
                    <a:lstStyle/>
                    <a:p>
                      <a:pPr algn="just">
                        <a:lnSpc>
                          <a:spcPct val="107000"/>
                        </a:lnSpc>
                        <a:spcAft>
                          <a:spcPts val="800"/>
                        </a:spcAft>
                      </a:pPr>
                      <a:r>
                        <a:rPr lang="es-MX" sz="1100" dirty="0">
                          <a:effectLst/>
                        </a:rPr>
                        <a:t>Infografías, fotografías, videos.</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351" marR="46351"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40406898"/>
                  </a:ext>
                </a:extLst>
              </a:tr>
              <a:tr h="127708">
                <a:tc>
                  <a:txBody>
                    <a:bodyPr/>
                    <a:lstStyle/>
                    <a:p>
                      <a:pPr marL="26035" indent="-4445" algn="just">
                        <a:lnSpc>
                          <a:spcPct val="107000"/>
                        </a:lnSpc>
                        <a:spcAft>
                          <a:spcPts val="800"/>
                        </a:spcAft>
                      </a:pPr>
                      <a:r>
                        <a:rPr lang="es-MX" sz="1100">
                          <a:effectLst/>
                        </a:rPr>
                        <a:t>Evaluación</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6351" marR="46351" marT="0" marB="0"/>
                </a:tc>
                <a:tc gridSpan="8">
                  <a:txBody>
                    <a:bodyPr/>
                    <a:lstStyle/>
                    <a:p>
                      <a:pPr algn="just">
                        <a:lnSpc>
                          <a:spcPct val="107000"/>
                        </a:lnSpc>
                        <a:spcAft>
                          <a:spcPts val="800"/>
                        </a:spcAft>
                      </a:pPr>
                      <a:r>
                        <a:rPr lang="es-MX" sz="1100" dirty="0">
                          <a:effectLst/>
                        </a:rPr>
                        <a:t>Rúbricas y listas de cotejo.</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351" marR="46351"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3446563288"/>
                  </a:ext>
                </a:extLst>
              </a:tr>
            </a:tbl>
          </a:graphicData>
        </a:graphic>
      </p:graphicFrame>
      <p:pic>
        <p:nvPicPr>
          <p:cNvPr id="6" name="Imagen 5">
            <a:extLst>
              <a:ext uri="{FF2B5EF4-FFF2-40B4-BE49-F238E27FC236}">
                <a16:creationId xmlns:a16="http://schemas.microsoft.com/office/drawing/2014/main" id="{AA330DB4-171F-4CE1-80C2-9BFF06B5457F}"/>
              </a:ext>
            </a:extLst>
          </p:cNvPr>
          <p:cNvPicPr>
            <a:picLocks noChangeAspect="1"/>
          </p:cNvPicPr>
          <p:nvPr/>
        </p:nvPicPr>
        <p:blipFill>
          <a:blip r:embed="rId3"/>
          <a:stretch>
            <a:fillRect/>
          </a:stretch>
        </p:blipFill>
        <p:spPr>
          <a:xfrm>
            <a:off x="9978960" y="0"/>
            <a:ext cx="2213040" cy="5767316"/>
          </a:xfrm>
          <a:prstGeom prst="rect">
            <a:avLst/>
          </a:prstGeom>
        </p:spPr>
      </p:pic>
      <p:sp>
        <p:nvSpPr>
          <p:cNvPr id="7" name="CuadroTexto 6">
            <a:extLst>
              <a:ext uri="{FF2B5EF4-FFF2-40B4-BE49-F238E27FC236}">
                <a16:creationId xmlns:a16="http://schemas.microsoft.com/office/drawing/2014/main" id="{CDC61DA4-F8F8-426D-B83A-0AFDDA4AE420}"/>
              </a:ext>
            </a:extLst>
          </p:cNvPr>
          <p:cNvSpPr txBox="1"/>
          <p:nvPr/>
        </p:nvSpPr>
        <p:spPr>
          <a:xfrm>
            <a:off x="5035826" y="193669"/>
            <a:ext cx="4055164" cy="369332"/>
          </a:xfrm>
          <a:prstGeom prst="rect">
            <a:avLst/>
          </a:prstGeom>
          <a:noFill/>
        </p:spPr>
        <p:txBody>
          <a:bodyPr wrap="square" rtlCol="0">
            <a:spAutoFit/>
          </a:bodyPr>
          <a:lstStyle/>
          <a:p>
            <a:r>
              <a:rPr lang="es-MX" b="1" dirty="0"/>
              <a:t>PLANEACIÓN DÍA A DÍA</a:t>
            </a:r>
          </a:p>
        </p:txBody>
      </p:sp>
    </p:spTree>
    <p:extLst>
      <p:ext uri="{BB962C8B-B14F-4D97-AF65-F5344CB8AC3E}">
        <p14:creationId xmlns:p14="http://schemas.microsoft.com/office/powerpoint/2010/main" val="5438386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7CA42D59-EAD6-4F95-84F1-32A30F057856}"/>
              </a:ext>
            </a:extLst>
          </p:cNvPr>
          <p:cNvSpPr>
            <a:spLocks noGrp="1"/>
          </p:cNvSpPr>
          <p:nvPr>
            <p:ph type="body" sz="quarter" idx="32"/>
          </p:nvPr>
        </p:nvSpPr>
        <p:spPr>
          <a:xfrm>
            <a:off x="470647" y="331304"/>
            <a:ext cx="1490676" cy="432000"/>
          </a:xfrm>
        </p:spPr>
        <p:txBody>
          <a:bodyPr rtlCol="0"/>
          <a:lstStyle/>
          <a:p>
            <a:pPr rtl="0"/>
            <a:r>
              <a:rPr lang="es-ES" dirty="0"/>
              <a:t>APARTADO G</a:t>
            </a:r>
          </a:p>
        </p:txBody>
      </p:sp>
      <p:graphicFrame>
        <p:nvGraphicFramePr>
          <p:cNvPr id="2" name="Tabla 1">
            <a:extLst>
              <a:ext uri="{FF2B5EF4-FFF2-40B4-BE49-F238E27FC236}">
                <a16:creationId xmlns:a16="http://schemas.microsoft.com/office/drawing/2014/main" id="{C337A811-B1DC-4685-B6E0-B2C31D8A7DFB}"/>
              </a:ext>
            </a:extLst>
          </p:cNvPr>
          <p:cNvGraphicFramePr>
            <a:graphicFrameLocks noGrp="1"/>
          </p:cNvGraphicFramePr>
          <p:nvPr>
            <p:extLst>
              <p:ext uri="{D42A27DB-BD31-4B8C-83A1-F6EECF244321}">
                <p14:modId xmlns:p14="http://schemas.microsoft.com/office/powerpoint/2010/main" val="3885992979"/>
              </p:ext>
            </p:extLst>
          </p:nvPr>
        </p:nvGraphicFramePr>
        <p:xfrm>
          <a:off x="217714" y="763304"/>
          <a:ext cx="9708164" cy="6212586"/>
        </p:xfrm>
        <a:graphic>
          <a:graphicData uri="http://schemas.openxmlformats.org/drawingml/2006/table">
            <a:tbl>
              <a:tblPr firstRow="1" firstCol="1" bandRow="1">
                <a:tableStyleId>{8799B23B-EC83-4686-B30A-512413B5E67A}</a:tableStyleId>
              </a:tblPr>
              <a:tblGrid>
                <a:gridCol w="1861196">
                  <a:extLst>
                    <a:ext uri="{9D8B030D-6E8A-4147-A177-3AD203B41FA5}">
                      <a16:colId xmlns:a16="http://schemas.microsoft.com/office/drawing/2014/main" val="1276568606"/>
                    </a:ext>
                  </a:extLst>
                </a:gridCol>
                <a:gridCol w="7846968">
                  <a:extLst>
                    <a:ext uri="{9D8B030D-6E8A-4147-A177-3AD203B41FA5}">
                      <a16:colId xmlns:a16="http://schemas.microsoft.com/office/drawing/2014/main" val="3427515903"/>
                    </a:ext>
                  </a:extLst>
                </a:gridCol>
              </a:tblGrid>
              <a:tr h="3634567">
                <a:tc>
                  <a:txBody>
                    <a:bodyPr/>
                    <a:lstStyle/>
                    <a:p>
                      <a:pPr marL="26035" indent="-4445" algn="just">
                        <a:lnSpc>
                          <a:spcPct val="107000"/>
                        </a:lnSpc>
                        <a:spcAft>
                          <a:spcPts val="800"/>
                        </a:spcAft>
                      </a:pPr>
                      <a:r>
                        <a:rPr lang="es-MX" sz="1800" dirty="0">
                          <a:effectLst/>
                        </a:rPr>
                        <a:t>Referencias</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6018" marR="46018" marT="0" marB="0"/>
                </a:tc>
                <a:tc>
                  <a:txBody>
                    <a:bodyPr/>
                    <a:lstStyle/>
                    <a:p>
                      <a:pPr algn="just">
                        <a:lnSpc>
                          <a:spcPct val="107000"/>
                        </a:lnSpc>
                        <a:spcAft>
                          <a:spcPts val="800"/>
                        </a:spcAft>
                      </a:pPr>
                      <a:r>
                        <a:rPr lang="es-MX" sz="1400" dirty="0">
                          <a:effectLst/>
                        </a:rPr>
                        <a:t>Arévalo, L.. (2014). Cómo manejar el estrés a través de actividades artísticas. 04/09/2020, de AARP Sitio web: </a:t>
                      </a:r>
                      <a:r>
                        <a:rPr lang="es-MX" sz="1400" u="sng" dirty="0">
                          <a:effectLst/>
                          <a:hlinkClick r:id="rId3"/>
                        </a:rPr>
                        <a:t>https://www.aarp.org/espanol/recursos-para-el-cuidado/expertos/Lyda-Arevalo-Flechas/info-2014/manejo-estres-actividades-arte.html</a:t>
                      </a:r>
                      <a:endParaRPr lang="es-MX" sz="1100" dirty="0">
                        <a:effectLst/>
                      </a:endParaRPr>
                    </a:p>
                    <a:p>
                      <a:pPr algn="just">
                        <a:lnSpc>
                          <a:spcPct val="107000"/>
                        </a:lnSpc>
                        <a:spcAft>
                          <a:spcPts val="800"/>
                        </a:spcAft>
                      </a:pPr>
                      <a:r>
                        <a:rPr lang="es-MX" sz="1400" dirty="0">
                          <a:effectLst/>
                        </a:rPr>
                        <a:t> </a:t>
                      </a:r>
                      <a:endParaRPr lang="es-MX" sz="1100" dirty="0">
                        <a:effectLst/>
                      </a:endParaRPr>
                    </a:p>
                    <a:p>
                      <a:pPr algn="just">
                        <a:lnSpc>
                          <a:spcPct val="107000"/>
                        </a:lnSpc>
                        <a:spcAft>
                          <a:spcPts val="800"/>
                        </a:spcAft>
                      </a:pPr>
                      <a:r>
                        <a:rPr lang="es-MX" sz="1400" dirty="0">
                          <a:effectLst/>
                        </a:rPr>
                        <a:t>CDC. (2020). Sobrellevar el estrés. 04/09/2020, de Centros para el Control y la Prevención de enfermedades Sitio web: </a:t>
                      </a:r>
                      <a:r>
                        <a:rPr lang="es-MX" sz="1400" u="sng" dirty="0">
                          <a:effectLst/>
                          <a:hlinkClick r:id="rId4"/>
                        </a:rPr>
                        <a:t>https://espanol.cdc.gov/coronavirus/2019-ncov/daily-life-coping/managing-stress-anxiety.html</a:t>
                      </a:r>
                      <a:endParaRPr lang="es-MX" sz="1100" dirty="0">
                        <a:effectLst/>
                      </a:endParaRPr>
                    </a:p>
                    <a:p>
                      <a:pPr algn="just">
                        <a:lnSpc>
                          <a:spcPct val="107000"/>
                        </a:lnSpc>
                        <a:spcAft>
                          <a:spcPts val="800"/>
                        </a:spcAft>
                      </a:pPr>
                      <a:r>
                        <a:rPr lang="es-MX" sz="1400" dirty="0">
                          <a:effectLst/>
                        </a:rPr>
                        <a:t> </a:t>
                      </a:r>
                      <a:endParaRPr lang="es-MX" sz="1100" dirty="0">
                        <a:effectLst/>
                      </a:endParaRPr>
                    </a:p>
                    <a:p>
                      <a:pPr algn="just">
                        <a:lnSpc>
                          <a:spcPct val="107000"/>
                        </a:lnSpc>
                        <a:spcAft>
                          <a:spcPts val="800"/>
                        </a:spcAft>
                      </a:pPr>
                      <a:r>
                        <a:rPr lang="es-MX" sz="1400" dirty="0">
                          <a:effectLst/>
                        </a:rPr>
                        <a:t>DGDCUNAM. (2020). Coronavirus. Efectos psicológicos de una pandemia: el Estrés. 04/09/2020, de DGDCUNAM Sitio web: </a:t>
                      </a:r>
                      <a:r>
                        <a:rPr lang="es-MX" sz="1400" u="sng" dirty="0">
                          <a:effectLst/>
                          <a:hlinkClick r:id="rId5"/>
                        </a:rPr>
                        <a:t>http://ciencia.unam.mx/leer/995/coronavirus-efectos-psicologicos-de-una-pandemia-el-estres-</a:t>
                      </a:r>
                      <a:endParaRPr lang="es-MX" sz="1100" dirty="0">
                        <a:effectLst/>
                      </a:endParaRPr>
                    </a:p>
                    <a:p>
                      <a:pPr algn="just">
                        <a:lnSpc>
                          <a:spcPct val="107000"/>
                        </a:lnSpc>
                        <a:spcAft>
                          <a:spcPts val="800"/>
                        </a:spcAft>
                      </a:pPr>
                      <a:r>
                        <a:rPr lang="es-MX" sz="1100" dirty="0">
                          <a:effectLst/>
                        </a:rPr>
                        <a:t> </a:t>
                      </a:r>
                    </a:p>
                    <a:p>
                      <a:pPr algn="just">
                        <a:lnSpc>
                          <a:spcPct val="107000"/>
                        </a:lnSpc>
                        <a:spcAft>
                          <a:spcPts val="800"/>
                        </a:spcAft>
                      </a:pPr>
                      <a:r>
                        <a:rPr lang="es-MX" sz="1400" dirty="0">
                          <a:effectLst/>
                        </a:rPr>
                        <a:t>IMSS. (2020). Estrés en niños, niñas y adolescentes durante la cuarentena...cómo puedes sobrellevarlo. 04/09/2020, de IMSS Sitio web: </a:t>
                      </a:r>
                      <a:r>
                        <a:rPr lang="es-MX" sz="1400" u="sng" dirty="0">
                          <a:effectLst/>
                          <a:hlinkClick r:id="rId6"/>
                        </a:rPr>
                        <a:t>http://www.imss.gob.mx/sites/all/statics/pdf/guarderias/estres-ninos-cuarentena.pdf</a:t>
                      </a:r>
                      <a:endParaRPr lang="es-MX" sz="1100" dirty="0">
                        <a:effectLst/>
                      </a:endParaRPr>
                    </a:p>
                    <a:p>
                      <a:pPr algn="just">
                        <a:lnSpc>
                          <a:spcPct val="107000"/>
                        </a:lnSpc>
                        <a:spcAft>
                          <a:spcPts val="800"/>
                        </a:spcAft>
                      </a:pPr>
                      <a:r>
                        <a:rPr lang="es-MX" sz="1100" dirty="0">
                          <a:effectLst/>
                        </a:rPr>
                        <a:t> </a:t>
                      </a:r>
                    </a:p>
                    <a:p>
                      <a:pPr algn="just">
                        <a:lnSpc>
                          <a:spcPct val="107000"/>
                        </a:lnSpc>
                        <a:spcAft>
                          <a:spcPts val="800"/>
                        </a:spcAft>
                      </a:pPr>
                      <a:r>
                        <a:rPr lang="es-MX" sz="1400" dirty="0">
                          <a:effectLst/>
                        </a:rPr>
                        <a:t>Infobae. (2020). Los efectos de la cuarentena en los jóvenes: ansiedad, depresión y estrés. 04/11/2020, de Infobae Sitio web: </a:t>
                      </a:r>
                      <a:r>
                        <a:rPr lang="es-MX" sz="1400" u="sng" dirty="0">
                          <a:effectLst/>
                          <a:hlinkClick r:id="rId7"/>
                        </a:rPr>
                        <a:t>https://www.infobae.com/sociedad/2020/06/18/los-efectos-de-la-cuarentena-en-los-jovenes-ansiedad-depresion-y-estres/</a:t>
                      </a:r>
                      <a:endParaRPr lang="es-MX" sz="1100" dirty="0">
                        <a:effectLst/>
                      </a:endParaRPr>
                    </a:p>
                    <a:p>
                      <a:pPr algn="just">
                        <a:lnSpc>
                          <a:spcPct val="107000"/>
                        </a:lnSpc>
                        <a:spcAft>
                          <a:spcPts val="800"/>
                        </a:spcAft>
                      </a:pPr>
                      <a:r>
                        <a:rPr lang="es-MX" sz="1400" dirty="0">
                          <a:effectLst/>
                        </a:rPr>
                        <a:t> </a:t>
                      </a:r>
                      <a:endParaRPr lang="es-MX" sz="1100" dirty="0">
                        <a:effectLst/>
                      </a:endParaRPr>
                    </a:p>
                    <a:p>
                      <a:pPr algn="just">
                        <a:lnSpc>
                          <a:spcPct val="107000"/>
                        </a:lnSpc>
                        <a:spcAft>
                          <a:spcPts val="800"/>
                        </a:spcAft>
                      </a:pPr>
                      <a:r>
                        <a:rPr lang="es-MX" sz="1400" dirty="0">
                          <a:effectLst/>
                        </a:rPr>
                        <a:t>Infobae. (2020). Cómo combatir el estrés mediante el arte. 04/11/2020, de Infobae Sitio web: </a:t>
                      </a:r>
                      <a:r>
                        <a:rPr lang="es-MX" sz="1400" u="sng" dirty="0">
                          <a:effectLst/>
                          <a:hlinkClick r:id="rId8"/>
                        </a:rPr>
                        <a:t>https://www.infobae.com/2016/05/28/1814676-como-combatir-el-estres-el-arte/</a:t>
                      </a:r>
                      <a:endParaRPr lang="es-MX" sz="1100" dirty="0">
                        <a:effectLst/>
                      </a:endParaRPr>
                    </a:p>
                    <a:p>
                      <a:pPr algn="just">
                        <a:lnSpc>
                          <a:spcPct val="107000"/>
                        </a:lnSpc>
                        <a:spcAft>
                          <a:spcPts val="800"/>
                        </a:spcAft>
                      </a:pPr>
                      <a:r>
                        <a:rPr lang="es-MX" sz="11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018" marR="46018" marT="0" marB="0"/>
                </a:tc>
                <a:extLst>
                  <a:ext uri="{0D108BD9-81ED-4DB2-BD59-A6C34878D82A}">
                    <a16:rowId xmlns:a16="http://schemas.microsoft.com/office/drawing/2014/main" val="1094812782"/>
                  </a:ext>
                </a:extLst>
              </a:tr>
            </a:tbl>
          </a:graphicData>
        </a:graphic>
      </p:graphicFrame>
      <p:pic>
        <p:nvPicPr>
          <p:cNvPr id="5" name="Imagen 4">
            <a:extLst>
              <a:ext uri="{FF2B5EF4-FFF2-40B4-BE49-F238E27FC236}">
                <a16:creationId xmlns:a16="http://schemas.microsoft.com/office/drawing/2014/main" id="{B92F579A-1552-4F3D-B7B5-859CE5E1D481}"/>
              </a:ext>
            </a:extLst>
          </p:cNvPr>
          <p:cNvPicPr>
            <a:picLocks noChangeAspect="1"/>
          </p:cNvPicPr>
          <p:nvPr/>
        </p:nvPicPr>
        <p:blipFill>
          <a:blip r:embed="rId9"/>
          <a:stretch>
            <a:fillRect/>
          </a:stretch>
        </p:blipFill>
        <p:spPr>
          <a:xfrm>
            <a:off x="9925878" y="0"/>
            <a:ext cx="2213040" cy="5767316"/>
          </a:xfrm>
          <a:prstGeom prst="rect">
            <a:avLst/>
          </a:prstGeom>
        </p:spPr>
      </p:pic>
    </p:spTree>
    <p:extLst>
      <p:ext uri="{BB962C8B-B14F-4D97-AF65-F5344CB8AC3E}">
        <p14:creationId xmlns:p14="http://schemas.microsoft.com/office/powerpoint/2010/main" val="1843315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7CA42D59-EAD6-4F95-84F1-32A30F057856}"/>
              </a:ext>
            </a:extLst>
          </p:cNvPr>
          <p:cNvSpPr>
            <a:spLocks noGrp="1"/>
          </p:cNvSpPr>
          <p:nvPr>
            <p:ph type="body" sz="quarter" idx="32"/>
          </p:nvPr>
        </p:nvSpPr>
        <p:spPr>
          <a:xfrm>
            <a:off x="10235244" y="79102"/>
            <a:ext cx="1490676" cy="432000"/>
          </a:xfrm>
        </p:spPr>
        <p:txBody>
          <a:bodyPr rtlCol="0"/>
          <a:lstStyle/>
          <a:p>
            <a:pPr rtl="0"/>
            <a:r>
              <a:rPr lang="es-ES" dirty="0"/>
              <a:t>APARTADO H</a:t>
            </a:r>
          </a:p>
        </p:txBody>
      </p:sp>
      <p:sp>
        <p:nvSpPr>
          <p:cNvPr id="5" name="CuadroTexto 4">
            <a:extLst>
              <a:ext uri="{FF2B5EF4-FFF2-40B4-BE49-F238E27FC236}">
                <a16:creationId xmlns:a16="http://schemas.microsoft.com/office/drawing/2014/main" id="{38C2B935-428D-4306-939B-1589C3F14493}"/>
              </a:ext>
            </a:extLst>
          </p:cNvPr>
          <p:cNvSpPr txBox="1"/>
          <p:nvPr/>
        </p:nvSpPr>
        <p:spPr>
          <a:xfrm>
            <a:off x="360880" y="1555724"/>
            <a:ext cx="9533965" cy="4299639"/>
          </a:xfrm>
          <a:prstGeom prst="rect">
            <a:avLst/>
          </a:prstGeom>
          <a:noFill/>
        </p:spPr>
        <p:txBody>
          <a:bodyPr wrap="square">
            <a:spAutoFit/>
          </a:bodyPr>
          <a:lstStyle/>
          <a:p>
            <a:pPr>
              <a:lnSpc>
                <a:spcPct val="107000"/>
              </a:lnSpc>
              <a:spcAft>
                <a:spcPts val="800"/>
              </a:spcAft>
            </a:pPr>
            <a:r>
              <a:rPr lang="es-ES_tradnl" sz="2000" b="1" dirty="0">
                <a:effectLst/>
                <a:latin typeface="Calibri" panose="020F0502020204030204" pitchFamily="34" charset="0"/>
                <a:ea typeface="Calibri" panose="020F0502020204030204" pitchFamily="34" charset="0"/>
                <a:cs typeface="Times New Roman" panose="02020603050405020304" pitchFamily="18" charset="0"/>
              </a:rPr>
              <a:t>¿Cómo se fue integrando el proyecto interdisciplinario desde la primera sesión a la planeación del proyecto?</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2000" dirty="0">
                <a:effectLst/>
                <a:latin typeface="Calibri" panose="020F0502020204030204" pitchFamily="34" charset="0"/>
                <a:ea typeface="Calibri" panose="020F0502020204030204" pitchFamily="34" charset="0"/>
                <a:cs typeface="Times New Roman" panose="02020603050405020304" pitchFamily="18" charset="0"/>
              </a:rPr>
              <a:t>El equipo fue analizando las lecturas y los videos propuestos por la DGIRE, la primera vez que nos reunimos contamos con la presencia de una de las compañeras que participó en el proyecto del año pasado, ella nos explicó cómo fue su experiencia y nos ayudó a comprender algunos conceptos. </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2000" dirty="0">
                <a:effectLst/>
                <a:latin typeface="Calibri" panose="020F0502020204030204" pitchFamily="34" charset="0"/>
                <a:ea typeface="Calibri" panose="020F0502020204030204" pitchFamily="34" charset="0"/>
                <a:cs typeface="Times New Roman" panose="02020603050405020304" pitchFamily="18" charset="0"/>
              </a:rPr>
              <a:t>En la segunda reunión hicimos una lluvia de ideas con las temáticas que nos gustaría trabajar y sobre cómo podríamos hacerlo desde la distancia. Nos dimos cuenta de que el estrés era una variable predominante en todos los ámbitos: sociales, familiares y académicos; por ese motivo decidimos trabajar en un proyecto que ayudara a controlar el terrible estrés de cuarentena.</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s-ES_tradnl" altLang="es-MX" sz="1800" dirty="0">
              <a:ea typeface="ＭＳ Ｐゴシック" panose="020B0600070205080204" pitchFamily="34" charset="-128"/>
            </a:endParaRPr>
          </a:p>
        </p:txBody>
      </p:sp>
      <p:sp>
        <p:nvSpPr>
          <p:cNvPr id="4" name="Rectángulo 3">
            <a:extLst>
              <a:ext uri="{FF2B5EF4-FFF2-40B4-BE49-F238E27FC236}">
                <a16:creationId xmlns:a16="http://schemas.microsoft.com/office/drawing/2014/main" id="{CBF7BB43-D70F-4318-B389-C56F49E3182E}"/>
              </a:ext>
            </a:extLst>
          </p:cNvPr>
          <p:cNvSpPr/>
          <p:nvPr/>
        </p:nvSpPr>
        <p:spPr>
          <a:xfrm>
            <a:off x="2176131" y="44119"/>
            <a:ext cx="6325770"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cap="none" spc="0" dirty="0">
                <a:ln/>
                <a:solidFill>
                  <a:schemeClr val="accent3"/>
                </a:solidFill>
                <a:effectLst/>
                <a:latin typeface="Algerian" panose="04020705040A02060702" pitchFamily="82" charset="0"/>
              </a:rPr>
              <a:t>REFLEXIÓN DEL EQUIPO</a:t>
            </a:r>
          </a:p>
        </p:txBody>
      </p:sp>
      <p:pic>
        <p:nvPicPr>
          <p:cNvPr id="7" name="Imagen 6">
            <a:extLst>
              <a:ext uri="{FF2B5EF4-FFF2-40B4-BE49-F238E27FC236}">
                <a16:creationId xmlns:a16="http://schemas.microsoft.com/office/drawing/2014/main" id="{695FF3AA-E213-46BE-8DD7-E24F451AC3C0}"/>
              </a:ext>
            </a:extLst>
          </p:cNvPr>
          <p:cNvPicPr>
            <a:picLocks noChangeAspect="1"/>
          </p:cNvPicPr>
          <p:nvPr/>
        </p:nvPicPr>
        <p:blipFill>
          <a:blip r:embed="rId3"/>
          <a:stretch>
            <a:fillRect/>
          </a:stretch>
        </p:blipFill>
        <p:spPr>
          <a:xfrm rot="10800000">
            <a:off x="9978960" y="511102"/>
            <a:ext cx="2213040" cy="5767316"/>
          </a:xfrm>
          <a:prstGeom prst="rect">
            <a:avLst/>
          </a:prstGeom>
        </p:spPr>
      </p:pic>
    </p:spTree>
    <p:extLst>
      <p:ext uri="{BB962C8B-B14F-4D97-AF65-F5344CB8AC3E}">
        <p14:creationId xmlns:p14="http://schemas.microsoft.com/office/powerpoint/2010/main" val="3126219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60F281-4FF6-4617-A809-AC9C15ECF18A}"/>
              </a:ext>
            </a:extLst>
          </p:cNvPr>
          <p:cNvSpPr>
            <a:spLocks noGrp="1"/>
          </p:cNvSpPr>
          <p:nvPr>
            <p:ph type="title"/>
          </p:nvPr>
        </p:nvSpPr>
        <p:spPr>
          <a:xfrm>
            <a:off x="4445086" y="2044500"/>
            <a:ext cx="5184913" cy="432000"/>
          </a:xfrm>
        </p:spPr>
        <p:txBody>
          <a:bodyPr rtlCol="0"/>
          <a:lstStyle/>
          <a:p>
            <a:pPr rtl="0"/>
            <a:r>
              <a:rPr lang="es-ES" dirty="0"/>
              <a:t>MAESTROS PARTICIPANTES</a:t>
            </a:r>
          </a:p>
        </p:txBody>
      </p:sp>
      <p:sp>
        <p:nvSpPr>
          <p:cNvPr id="3" name="Marcador de texto 2">
            <a:extLst>
              <a:ext uri="{FF2B5EF4-FFF2-40B4-BE49-F238E27FC236}">
                <a16:creationId xmlns:a16="http://schemas.microsoft.com/office/drawing/2014/main" id="{611DC577-0A95-47D0-95D9-5F8DA763D46B}"/>
              </a:ext>
            </a:extLst>
          </p:cNvPr>
          <p:cNvSpPr>
            <a:spLocks noGrp="1"/>
          </p:cNvSpPr>
          <p:nvPr>
            <p:ph type="body" sz="quarter" idx="32"/>
          </p:nvPr>
        </p:nvSpPr>
        <p:spPr>
          <a:xfrm>
            <a:off x="159026" y="198784"/>
            <a:ext cx="3202495" cy="546544"/>
          </a:xfrm>
        </p:spPr>
        <p:txBody>
          <a:bodyPr rtlCol="0"/>
          <a:lstStyle/>
          <a:p>
            <a:pPr algn="l" rtl="0"/>
            <a:r>
              <a:rPr lang="es-ES" b="1" dirty="0"/>
              <a:t>APARTADO 2</a:t>
            </a:r>
          </a:p>
        </p:txBody>
      </p:sp>
      <p:sp>
        <p:nvSpPr>
          <p:cNvPr id="4" name="Marcador de contenido 3">
            <a:extLst>
              <a:ext uri="{FF2B5EF4-FFF2-40B4-BE49-F238E27FC236}">
                <a16:creationId xmlns:a16="http://schemas.microsoft.com/office/drawing/2014/main" id="{D355C61F-C8F1-4977-8E1F-F16C0D9EA88C}"/>
              </a:ext>
            </a:extLst>
          </p:cNvPr>
          <p:cNvSpPr>
            <a:spLocks noGrp="1"/>
          </p:cNvSpPr>
          <p:nvPr>
            <p:ph sz="half" idx="1"/>
          </p:nvPr>
        </p:nvSpPr>
        <p:spPr>
          <a:xfrm>
            <a:off x="137930" y="3096000"/>
            <a:ext cx="9842545" cy="2445500"/>
          </a:xfrm>
        </p:spPr>
        <p:txBody>
          <a:bodyPr rtlCol="0"/>
          <a:lstStyle/>
          <a:p>
            <a:pPr marL="0" indent="0" rtl="0">
              <a:buNone/>
            </a:pPr>
            <a:r>
              <a:rPr lang="es-ES" sz="2400" dirty="0"/>
              <a:t>M en E. HERRERA ABASCAL MA. DEL CARMEN ALEJANDRA (DIBUJO II).</a:t>
            </a:r>
          </a:p>
          <a:p>
            <a:pPr marL="0" indent="0" rtl="0">
              <a:buNone/>
            </a:pPr>
            <a:r>
              <a:rPr lang="es-ES" sz="2400" dirty="0"/>
              <a:t>M. en E. SÁNCHEZ FEREGRINO KARINA (LENGUA ESPAÑOLA).</a:t>
            </a:r>
          </a:p>
          <a:p>
            <a:pPr marL="0" indent="0" rtl="0">
              <a:buNone/>
            </a:pPr>
            <a:r>
              <a:rPr lang="es-ES" sz="2400"/>
              <a:t>LLM-I STRINGHINI </a:t>
            </a:r>
            <a:r>
              <a:rPr lang="es-ES" sz="2400" dirty="0"/>
              <a:t>GONZÁLEZ TANIA GUADALUPE (INGLÉS).</a:t>
            </a:r>
            <a:endParaRPr lang="es-ES" sz="1600" dirty="0"/>
          </a:p>
        </p:txBody>
      </p:sp>
      <p:sp>
        <p:nvSpPr>
          <p:cNvPr id="7" name="Marcador de posición de imagen 6">
            <a:extLst>
              <a:ext uri="{FF2B5EF4-FFF2-40B4-BE49-F238E27FC236}">
                <a16:creationId xmlns:a16="http://schemas.microsoft.com/office/drawing/2014/main" id="{2DB5AD40-7976-485E-822E-08ACD00A2B62}"/>
              </a:ext>
            </a:extLst>
          </p:cNvPr>
          <p:cNvSpPr>
            <a:spLocks noGrp="1"/>
          </p:cNvSpPr>
          <p:nvPr>
            <p:ph type="pic" sz="quarter" idx="33"/>
          </p:nvPr>
        </p:nvSpPr>
        <p:spPr/>
      </p:sp>
    </p:spTree>
    <p:extLst>
      <p:ext uri="{BB962C8B-B14F-4D97-AF65-F5344CB8AC3E}">
        <p14:creationId xmlns:p14="http://schemas.microsoft.com/office/powerpoint/2010/main" val="13297466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7CA42D59-EAD6-4F95-84F1-32A30F057856}"/>
              </a:ext>
            </a:extLst>
          </p:cNvPr>
          <p:cNvSpPr>
            <a:spLocks noGrp="1"/>
          </p:cNvSpPr>
          <p:nvPr>
            <p:ph type="body" sz="quarter" idx="32"/>
          </p:nvPr>
        </p:nvSpPr>
        <p:spPr>
          <a:xfrm>
            <a:off x="470647" y="331304"/>
            <a:ext cx="1490676" cy="432000"/>
          </a:xfrm>
        </p:spPr>
        <p:txBody>
          <a:bodyPr rtlCol="0"/>
          <a:lstStyle/>
          <a:p>
            <a:pPr rtl="0"/>
            <a:r>
              <a:rPr lang="es-ES" dirty="0"/>
              <a:t>APARTADO H</a:t>
            </a:r>
          </a:p>
        </p:txBody>
      </p:sp>
      <p:sp>
        <p:nvSpPr>
          <p:cNvPr id="5" name="CuadroTexto 4">
            <a:extLst>
              <a:ext uri="{FF2B5EF4-FFF2-40B4-BE49-F238E27FC236}">
                <a16:creationId xmlns:a16="http://schemas.microsoft.com/office/drawing/2014/main" id="{204C64A9-2024-46E0-9074-9AB713CD94DD}"/>
              </a:ext>
            </a:extLst>
          </p:cNvPr>
          <p:cNvSpPr txBox="1"/>
          <p:nvPr/>
        </p:nvSpPr>
        <p:spPr>
          <a:xfrm>
            <a:off x="322729" y="1663539"/>
            <a:ext cx="9533966" cy="2655279"/>
          </a:xfrm>
          <a:prstGeom prst="rect">
            <a:avLst/>
          </a:prstGeom>
          <a:noFill/>
        </p:spPr>
        <p:txBody>
          <a:bodyPr wrap="square">
            <a:spAutoFit/>
          </a:bodyPr>
          <a:lstStyle/>
          <a:p>
            <a:pPr>
              <a:lnSpc>
                <a:spcPct val="107000"/>
              </a:lnSpc>
              <a:spcAft>
                <a:spcPts val="800"/>
              </a:spcAft>
            </a:pPr>
            <a:r>
              <a:rPr lang="es-ES_tradnl" sz="1800" dirty="0">
                <a:effectLst/>
                <a:latin typeface="Calibri" panose="020F0502020204030204" pitchFamily="34" charset="0"/>
                <a:ea typeface="Calibri" panose="020F0502020204030204" pitchFamily="34" charset="0"/>
                <a:cs typeface="Times New Roman" panose="02020603050405020304" pitchFamily="18" charset="0"/>
              </a:rPr>
              <a:t>Vimos que el arte y la comunicación van de la mano, es por eso que optamos por una idea que incluyera la parte artística como vínculo para expresar las emociones y así, liberar tensión, ansiedad o estrés.</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dirty="0">
                <a:effectLst/>
                <a:latin typeface="Calibri" panose="020F0502020204030204" pitchFamily="34" charset="0"/>
                <a:ea typeface="Calibri" panose="020F0502020204030204" pitchFamily="34" charset="0"/>
                <a:cs typeface="Times New Roman" panose="02020603050405020304" pitchFamily="18" charset="0"/>
              </a:rPr>
              <a:t>Posteriormente se realizó una plenaria en donde los equipos expusieron los temas que trabajarían y sus objetivos. </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dirty="0">
                <a:effectLst/>
                <a:latin typeface="Calibri" panose="020F0502020204030204" pitchFamily="34" charset="0"/>
                <a:ea typeface="Calibri" panose="020F0502020204030204" pitchFamily="34" charset="0"/>
                <a:cs typeface="Times New Roman" panose="02020603050405020304" pitchFamily="18" charset="0"/>
              </a:rPr>
              <a:t>Se tuvo trabajo a distancia, ya que por motivos salubridad no es posible tener tantas reuniones presenciales, sin embargo, esto no fue un impedimento para seguir con la idea,  pusimos en práctica reuniones por medio de zoom, </a:t>
            </a:r>
            <a:r>
              <a:rPr lang="es-ES_tradnl" sz="1800" dirty="0" err="1">
                <a:effectLst/>
                <a:latin typeface="Calibri" panose="020F0502020204030204" pitchFamily="34" charset="0"/>
                <a:ea typeface="Calibri" panose="020F0502020204030204" pitchFamily="34" charset="0"/>
                <a:cs typeface="Times New Roman" panose="02020603050405020304" pitchFamily="18" charset="0"/>
              </a:rPr>
              <a:t>meet</a:t>
            </a:r>
            <a:r>
              <a:rPr lang="es-ES_tradnl" sz="1800" dirty="0">
                <a:effectLst/>
                <a:latin typeface="Calibri" panose="020F0502020204030204" pitchFamily="34" charset="0"/>
                <a:ea typeface="Calibri" panose="020F0502020204030204" pitchFamily="34" charset="0"/>
                <a:cs typeface="Times New Roman" panose="02020603050405020304" pitchFamily="18" charset="0"/>
              </a:rPr>
              <a:t>, trabajar con documentos compartidos.</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n 8">
            <a:extLst>
              <a:ext uri="{FF2B5EF4-FFF2-40B4-BE49-F238E27FC236}">
                <a16:creationId xmlns:a16="http://schemas.microsoft.com/office/drawing/2014/main" id="{21560F23-59DB-4065-A895-215442AC6087}"/>
              </a:ext>
            </a:extLst>
          </p:cNvPr>
          <p:cNvPicPr>
            <a:picLocks noChangeAspect="1"/>
          </p:cNvPicPr>
          <p:nvPr/>
        </p:nvPicPr>
        <p:blipFill>
          <a:blip r:embed="rId3"/>
          <a:stretch>
            <a:fillRect/>
          </a:stretch>
        </p:blipFill>
        <p:spPr>
          <a:xfrm>
            <a:off x="9978960" y="36640"/>
            <a:ext cx="2213040" cy="5767316"/>
          </a:xfrm>
          <a:prstGeom prst="rect">
            <a:avLst/>
          </a:prstGeom>
        </p:spPr>
      </p:pic>
    </p:spTree>
    <p:extLst>
      <p:ext uri="{BB962C8B-B14F-4D97-AF65-F5344CB8AC3E}">
        <p14:creationId xmlns:p14="http://schemas.microsoft.com/office/powerpoint/2010/main" val="40570842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7CA42D59-EAD6-4F95-84F1-32A30F057856}"/>
              </a:ext>
            </a:extLst>
          </p:cNvPr>
          <p:cNvSpPr>
            <a:spLocks noGrp="1"/>
          </p:cNvSpPr>
          <p:nvPr>
            <p:ph type="body" sz="quarter" idx="32"/>
          </p:nvPr>
        </p:nvSpPr>
        <p:spPr>
          <a:xfrm>
            <a:off x="470647" y="331304"/>
            <a:ext cx="1490676" cy="432000"/>
          </a:xfrm>
        </p:spPr>
        <p:txBody>
          <a:bodyPr rtlCol="0"/>
          <a:lstStyle/>
          <a:p>
            <a:pPr rtl="0"/>
            <a:r>
              <a:rPr lang="es-ES"/>
              <a:t>APARTADO H</a:t>
            </a:r>
            <a:endParaRPr lang="es-ES" dirty="0"/>
          </a:p>
        </p:txBody>
      </p:sp>
      <p:sp>
        <p:nvSpPr>
          <p:cNvPr id="5" name="CuadroTexto 4">
            <a:extLst>
              <a:ext uri="{FF2B5EF4-FFF2-40B4-BE49-F238E27FC236}">
                <a16:creationId xmlns:a16="http://schemas.microsoft.com/office/drawing/2014/main" id="{04E29056-075F-454F-B72D-C124E871B635}"/>
              </a:ext>
            </a:extLst>
          </p:cNvPr>
          <p:cNvSpPr txBox="1"/>
          <p:nvPr/>
        </p:nvSpPr>
        <p:spPr>
          <a:xfrm>
            <a:off x="779929" y="1160975"/>
            <a:ext cx="8582585" cy="4935005"/>
          </a:xfrm>
          <a:prstGeom prst="rect">
            <a:avLst/>
          </a:prstGeom>
          <a:noFill/>
        </p:spPr>
        <p:txBody>
          <a:bodyPr wrap="square">
            <a:spAutoFit/>
          </a:bodyPr>
          <a:lstStyle/>
          <a:p>
            <a:pPr>
              <a:lnSpc>
                <a:spcPct val="107000"/>
              </a:lnSpc>
              <a:spcAft>
                <a:spcPts val="800"/>
              </a:spcAft>
            </a:pPr>
            <a:r>
              <a:rPr lang="es-MX" sz="1800" b="1" dirty="0">
                <a:effectLst/>
                <a:latin typeface="Calibri" panose="020F0502020204030204" pitchFamily="34" charset="0"/>
                <a:ea typeface="Calibri" panose="020F0502020204030204" pitchFamily="34" charset="0"/>
                <a:cs typeface="Times New Roman" panose="02020603050405020304" pitchFamily="18" charset="0"/>
              </a:rPr>
              <a:t> </a:t>
            </a:r>
            <a:r>
              <a:rPr lang="es-ES" sz="1800" dirty="0">
                <a:effectLst/>
                <a:latin typeface="Calibri" panose="020F0502020204030204" pitchFamily="34" charset="0"/>
                <a:ea typeface="Calibri" panose="020F0502020204030204" pitchFamily="34" charset="0"/>
                <a:cs typeface="Times New Roman" panose="02020603050405020304" pitchFamily="18" charset="0"/>
              </a:rPr>
              <a:t>¿</a:t>
            </a:r>
            <a:r>
              <a:rPr lang="es-ES_tradnl" sz="1800" b="1" dirty="0">
                <a:effectLst/>
                <a:latin typeface="Calibri" panose="020F0502020204030204" pitchFamily="34" charset="0"/>
                <a:ea typeface="Calibri" panose="020F0502020204030204" pitchFamily="34" charset="0"/>
                <a:cs typeface="Times New Roman" panose="02020603050405020304" pitchFamily="18" charset="0"/>
              </a:rPr>
              <a:t>Cómo fue el trabajo cooperativo entre los miembros del equipo? </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_tradnl" sz="1800" dirty="0">
                <a:effectLst/>
                <a:latin typeface="Calibri" panose="020F0502020204030204" pitchFamily="34" charset="0"/>
                <a:ea typeface="Calibri" panose="020F0502020204030204" pitchFamily="34" charset="0"/>
                <a:cs typeface="Times New Roman" panose="02020603050405020304" pitchFamily="18" charset="0"/>
              </a:rPr>
              <a:t>El trabajo cooperativo ser desarrollo de manera eficiente, las compañeras dieron la apertura para que se trabajara con respeto, libertad. Se ha tenido la apertura de escuchar opiniones y sugerencias para la mejora del proyecto.  Ha sido un trabajo enriquecedor que, además de cumplir con un objetivo académico, ha facilitado la convivencia entre compañeras, obviamente, ajustándonos a la sana distancia.</a:t>
            </a:r>
          </a:p>
          <a:p>
            <a:pPr>
              <a:lnSpc>
                <a:spcPct val="107000"/>
              </a:lnSpc>
              <a:spcAft>
                <a:spcPts val="800"/>
              </a:spcAft>
            </a:pP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1" dirty="0">
                <a:effectLst/>
                <a:latin typeface="Calibri" panose="020F0502020204030204" pitchFamily="34" charset="0"/>
                <a:ea typeface="Calibri" panose="020F0502020204030204" pitchFamily="34" charset="0"/>
                <a:cs typeface="Times New Roman" panose="02020603050405020304" pitchFamily="18" charset="0"/>
              </a:rPr>
              <a:t>3.- ¿Cuáles fueron los principales obstáculos a los que se enfrentaron como grupo y cómo lo solucionaron?</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_tradnl" sz="1800" dirty="0">
                <a:effectLst/>
                <a:latin typeface="Calibri" panose="020F0502020204030204" pitchFamily="34" charset="0"/>
                <a:ea typeface="Calibri" panose="020F0502020204030204" pitchFamily="34" charset="0"/>
                <a:cs typeface="Times New Roman" panose="02020603050405020304" pitchFamily="18" charset="0"/>
              </a:rPr>
              <a:t>El tiempo ha sido un factor que en ocasiones fue problema para la organización de las reuniones, al ser docentes de asignaturas distintas y por ende, con horarios diferentes, fue complejo coincidir, sin embargo, optamos por reunirnos una vez a la semana, rotando los días para no afectar al mismo grupo, las reuniones las hemos hecho por medio de zoom o </a:t>
            </a:r>
            <a:r>
              <a:rPr lang="es-ES_tradnl" sz="1800" dirty="0" err="1">
                <a:effectLst/>
                <a:latin typeface="Calibri" panose="020F0502020204030204" pitchFamily="34" charset="0"/>
                <a:ea typeface="Calibri" panose="020F0502020204030204" pitchFamily="34" charset="0"/>
                <a:cs typeface="Times New Roman" panose="02020603050405020304" pitchFamily="18" charset="0"/>
              </a:rPr>
              <a:t>meet</a:t>
            </a:r>
            <a:r>
              <a:rPr lang="es-ES_tradnl" sz="1800" dirty="0">
                <a:effectLst/>
                <a:latin typeface="Calibri" panose="020F0502020204030204" pitchFamily="34" charset="0"/>
                <a:ea typeface="Calibri" panose="020F0502020204030204" pitchFamily="34" charset="0"/>
                <a:cs typeface="Times New Roman" panose="02020603050405020304" pitchFamily="18" charset="0"/>
              </a:rPr>
              <a:t>. Hemos trabajado con documentos compartidos, esto ha facilitado el trabajo cooperativo.</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64EE4C9A-5514-4316-939C-3808493C893A}"/>
              </a:ext>
            </a:extLst>
          </p:cNvPr>
          <p:cNvPicPr>
            <a:picLocks noChangeAspect="1"/>
          </p:cNvPicPr>
          <p:nvPr/>
        </p:nvPicPr>
        <p:blipFill>
          <a:blip r:embed="rId3"/>
          <a:stretch>
            <a:fillRect/>
          </a:stretch>
        </p:blipFill>
        <p:spPr>
          <a:xfrm>
            <a:off x="9978960" y="0"/>
            <a:ext cx="2213040" cy="5767316"/>
          </a:xfrm>
          <a:prstGeom prst="rect">
            <a:avLst/>
          </a:prstGeom>
        </p:spPr>
      </p:pic>
    </p:spTree>
    <p:extLst>
      <p:ext uri="{BB962C8B-B14F-4D97-AF65-F5344CB8AC3E}">
        <p14:creationId xmlns:p14="http://schemas.microsoft.com/office/powerpoint/2010/main" val="42452581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o 13">
            <a:extLst>
              <a:ext uri="{FF2B5EF4-FFF2-40B4-BE49-F238E27FC236}">
                <a16:creationId xmlns:a16="http://schemas.microsoft.com/office/drawing/2014/main" id="{27250180-750E-4A9B-9424-25EAA5924213}"/>
              </a:ext>
            </a:extLst>
          </p:cNvPr>
          <p:cNvGrpSpPr/>
          <p:nvPr/>
        </p:nvGrpSpPr>
        <p:grpSpPr>
          <a:xfrm>
            <a:off x="3567537" y="877781"/>
            <a:ext cx="3004930" cy="3652558"/>
            <a:chOff x="5390736" y="424070"/>
            <a:chExt cx="3004930" cy="3652558"/>
          </a:xfrm>
        </p:grpSpPr>
        <p:pic>
          <p:nvPicPr>
            <p:cNvPr id="12" name="Imagen 11">
              <a:extLst>
                <a:ext uri="{FF2B5EF4-FFF2-40B4-BE49-F238E27FC236}">
                  <a16:creationId xmlns:a16="http://schemas.microsoft.com/office/drawing/2014/main" id="{8B8C2C10-773D-4DC6-B23B-3B8646036B1C}"/>
                </a:ext>
              </a:extLst>
            </p:cNvPr>
            <p:cNvPicPr>
              <a:picLocks noChangeAspect="1"/>
            </p:cNvPicPr>
            <p:nvPr/>
          </p:nvPicPr>
          <p:blipFill>
            <a:blip r:embed="rId3"/>
            <a:stretch>
              <a:fillRect/>
            </a:stretch>
          </p:blipFill>
          <p:spPr>
            <a:xfrm>
              <a:off x="5390736" y="424070"/>
              <a:ext cx="3004930" cy="3004930"/>
            </a:xfrm>
            <a:prstGeom prst="rect">
              <a:avLst/>
            </a:prstGeom>
            <a:ln>
              <a:noFill/>
            </a:ln>
            <a:effectLst>
              <a:softEdge rad="112500"/>
            </a:effectLst>
          </p:spPr>
        </p:pic>
        <p:sp>
          <p:nvSpPr>
            <p:cNvPr id="13" name="Rectángulo 12">
              <a:extLst>
                <a:ext uri="{FF2B5EF4-FFF2-40B4-BE49-F238E27FC236}">
                  <a16:creationId xmlns:a16="http://schemas.microsoft.com/office/drawing/2014/main" id="{127989F8-F251-4B42-9622-34DA86C8ABC3}"/>
                </a:ext>
              </a:extLst>
            </p:cNvPr>
            <p:cNvSpPr/>
            <p:nvPr/>
          </p:nvSpPr>
          <p:spPr>
            <a:xfrm>
              <a:off x="6003234" y="3245631"/>
              <a:ext cx="1508941" cy="830997"/>
            </a:xfrm>
            <a:prstGeom prst="rect">
              <a:avLst/>
            </a:prstGeom>
            <a:noFill/>
          </p:spPr>
          <p:txBody>
            <a:bodyPr wrap="square" lIns="91440" tIns="45720" rIns="91440" bIns="45720">
              <a:spAutoFit/>
            </a:bodyPr>
            <a:lstStyle/>
            <a:p>
              <a:pPr algn="ctr"/>
              <a:r>
                <a:rPr lang="es-ES" sz="4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Ale</a:t>
              </a:r>
              <a:endParaRPr lang="es-ES" sz="4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grpSp>
      <p:grpSp>
        <p:nvGrpSpPr>
          <p:cNvPr id="15" name="Grupo 14">
            <a:extLst>
              <a:ext uri="{FF2B5EF4-FFF2-40B4-BE49-F238E27FC236}">
                <a16:creationId xmlns:a16="http://schemas.microsoft.com/office/drawing/2014/main" id="{CBC44887-62EA-4D43-9D54-EC71CCA9BAAE}"/>
              </a:ext>
            </a:extLst>
          </p:cNvPr>
          <p:cNvGrpSpPr/>
          <p:nvPr/>
        </p:nvGrpSpPr>
        <p:grpSpPr>
          <a:xfrm>
            <a:off x="0" y="0"/>
            <a:ext cx="3428999" cy="3733648"/>
            <a:chOff x="470647" y="763304"/>
            <a:chExt cx="3428999" cy="3733648"/>
          </a:xfrm>
        </p:grpSpPr>
        <p:pic>
          <p:nvPicPr>
            <p:cNvPr id="16" name="Imagen 15">
              <a:extLst>
                <a:ext uri="{FF2B5EF4-FFF2-40B4-BE49-F238E27FC236}">
                  <a16:creationId xmlns:a16="http://schemas.microsoft.com/office/drawing/2014/main" id="{81F38252-734D-4CA4-920B-04E1B44DF55C}"/>
                </a:ext>
              </a:extLst>
            </p:cNvPr>
            <p:cNvPicPr>
              <a:picLocks noChangeAspect="1"/>
            </p:cNvPicPr>
            <p:nvPr/>
          </p:nvPicPr>
          <p:blipFill>
            <a:blip r:embed="rId4"/>
            <a:stretch>
              <a:fillRect/>
            </a:stretch>
          </p:blipFill>
          <p:spPr>
            <a:xfrm>
              <a:off x="470647" y="763304"/>
              <a:ext cx="3428999" cy="3428999"/>
            </a:xfrm>
            <a:prstGeom prst="rect">
              <a:avLst/>
            </a:prstGeom>
            <a:ln>
              <a:noFill/>
            </a:ln>
            <a:effectLst>
              <a:softEdge rad="112500"/>
            </a:effectLst>
          </p:spPr>
        </p:pic>
        <p:sp>
          <p:nvSpPr>
            <p:cNvPr id="17" name="Rectángulo 16">
              <a:extLst>
                <a:ext uri="{FF2B5EF4-FFF2-40B4-BE49-F238E27FC236}">
                  <a16:creationId xmlns:a16="http://schemas.microsoft.com/office/drawing/2014/main" id="{92C790A1-86B5-445E-B246-2412E53D0315}"/>
                </a:ext>
              </a:extLst>
            </p:cNvPr>
            <p:cNvSpPr/>
            <p:nvPr/>
          </p:nvSpPr>
          <p:spPr>
            <a:xfrm>
              <a:off x="911758" y="3573622"/>
              <a:ext cx="1853008" cy="923330"/>
            </a:xfrm>
            <a:prstGeom prst="rect">
              <a:avLst/>
            </a:prstGeom>
            <a:noFill/>
          </p:spPr>
          <p:txBody>
            <a:bodyPr wrap="none" lIns="91440" tIns="45720" rIns="91440" bIns="45720">
              <a:spAutoFit/>
            </a:bodyPr>
            <a:lstStyle/>
            <a:p>
              <a:pPr algn="ctr"/>
              <a:r>
                <a:rPr lang="es-E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Abadi Extra Light" panose="020B0604020202020204" pitchFamily="34" charset="0"/>
                </a:rPr>
                <a:t>Karina</a:t>
              </a:r>
            </a:p>
          </p:txBody>
        </p:sp>
      </p:grpSp>
      <p:pic>
        <p:nvPicPr>
          <p:cNvPr id="19" name="Imagen 18">
            <a:extLst>
              <a:ext uri="{FF2B5EF4-FFF2-40B4-BE49-F238E27FC236}">
                <a16:creationId xmlns:a16="http://schemas.microsoft.com/office/drawing/2014/main" id="{A5F77BFE-FBF1-49FA-8C3A-C1AE72B98CA1}"/>
              </a:ext>
            </a:extLst>
          </p:cNvPr>
          <p:cNvPicPr>
            <a:picLocks noChangeAspect="1"/>
          </p:cNvPicPr>
          <p:nvPr/>
        </p:nvPicPr>
        <p:blipFill>
          <a:blip r:embed="rId5"/>
          <a:stretch>
            <a:fillRect/>
          </a:stretch>
        </p:blipFill>
        <p:spPr>
          <a:xfrm>
            <a:off x="9978960" y="0"/>
            <a:ext cx="2213040" cy="5767316"/>
          </a:xfrm>
          <a:prstGeom prst="rect">
            <a:avLst/>
          </a:prstGeom>
        </p:spPr>
      </p:pic>
      <p:pic>
        <p:nvPicPr>
          <p:cNvPr id="24" name="Marcador de contenido 7">
            <a:extLst>
              <a:ext uri="{FF2B5EF4-FFF2-40B4-BE49-F238E27FC236}">
                <a16:creationId xmlns:a16="http://schemas.microsoft.com/office/drawing/2014/main" id="{9B7F4684-C880-4481-9335-48C7A9DC1772}"/>
              </a:ext>
            </a:extLst>
          </p:cNvPr>
          <p:cNvPicPr>
            <a:picLocks noChangeAspect="1"/>
          </p:cNvPicPr>
          <p:nvPr/>
        </p:nvPicPr>
        <p:blipFill>
          <a:blip r:embed="rId6"/>
          <a:stretch>
            <a:fillRect/>
          </a:stretch>
        </p:blipFill>
        <p:spPr>
          <a:xfrm>
            <a:off x="6499146" y="3428999"/>
            <a:ext cx="3154090" cy="2941172"/>
          </a:xfrm>
          <a:prstGeom prst="rect">
            <a:avLst/>
          </a:prstGeom>
          <a:ln>
            <a:noFill/>
          </a:ln>
          <a:effectLst>
            <a:softEdge rad="112500"/>
          </a:effectLst>
        </p:spPr>
      </p:pic>
      <p:sp>
        <p:nvSpPr>
          <p:cNvPr id="25" name="Rectángulo 24">
            <a:extLst>
              <a:ext uri="{FF2B5EF4-FFF2-40B4-BE49-F238E27FC236}">
                <a16:creationId xmlns:a16="http://schemas.microsoft.com/office/drawing/2014/main" id="{934E47A8-459F-4545-8D05-768FB31D481B}"/>
              </a:ext>
            </a:extLst>
          </p:cNvPr>
          <p:cNvSpPr/>
          <p:nvPr/>
        </p:nvSpPr>
        <p:spPr>
          <a:xfrm>
            <a:off x="7236233" y="5539174"/>
            <a:ext cx="1697151" cy="830997"/>
          </a:xfrm>
          <a:prstGeom prst="rect">
            <a:avLst/>
          </a:prstGeom>
          <a:noFill/>
        </p:spPr>
        <p:txBody>
          <a:bodyPr wrap="square" lIns="91440" tIns="45720" rIns="91440" bIns="45720">
            <a:spAutoFit/>
          </a:bodyPr>
          <a:lstStyle/>
          <a:p>
            <a:pPr algn="ctr"/>
            <a:r>
              <a:rPr lang="es-ES" sz="4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Tania</a:t>
            </a:r>
            <a:endParaRPr lang="es-ES" sz="4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26" name="Rectángulo 25">
            <a:extLst>
              <a:ext uri="{FF2B5EF4-FFF2-40B4-BE49-F238E27FC236}">
                <a16:creationId xmlns:a16="http://schemas.microsoft.com/office/drawing/2014/main" id="{BABEFB46-7EAE-40B6-BDE9-AA256715A624}"/>
              </a:ext>
            </a:extLst>
          </p:cNvPr>
          <p:cNvSpPr/>
          <p:nvPr/>
        </p:nvSpPr>
        <p:spPr>
          <a:xfrm>
            <a:off x="119269" y="5327029"/>
            <a:ext cx="5938766" cy="144655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chemeClr val="accent3"/>
                </a:solidFill>
              </a:rPr>
              <a:t>Equipo</a:t>
            </a:r>
          </a:p>
          <a:p>
            <a:pPr algn="ctr"/>
            <a:r>
              <a:rPr lang="es-ES" sz="4400" b="1" dirty="0">
                <a:ln/>
                <a:solidFill>
                  <a:schemeClr val="accent3"/>
                </a:solidFill>
              </a:rPr>
              <a:t>Fray Luis de León</a:t>
            </a:r>
            <a:endParaRPr lang="es-ES" sz="4400" b="1" cap="none" spc="0" dirty="0">
              <a:ln/>
              <a:solidFill>
                <a:schemeClr val="accent3"/>
              </a:solidFill>
              <a:effectLst/>
            </a:endParaRPr>
          </a:p>
        </p:txBody>
      </p:sp>
    </p:spTree>
    <p:extLst>
      <p:ext uri="{BB962C8B-B14F-4D97-AF65-F5344CB8AC3E}">
        <p14:creationId xmlns:p14="http://schemas.microsoft.com/office/powerpoint/2010/main" val="3394393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A5083B-CC27-4F1C-AD03-E3DBEC1C9E78}"/>
              </a:ext>
            </a:extLst>
          </p:cNvPr>
          <p:cNvSpPr>
            <a:spLocks noGrp="1"/>
          </p:cNvSpPr>
          <p:nvPr>
            <p:ph type="title"/>
          </p:nvPr>
        </p:nvSpPr>
        <p:spPr>
          <a:xfrm>
            <a:off x="604278" y="954157"/>
            <a:ext cx="5306191" cy="492939"/>
          </a:xfrm>
        </p:spPr>
        <p:txBody>
          <a:bodyPr rtlCol="0"/>
          <a:lstStyle/>
          <a:p>
            <a:pPr rtl="0"/>
            <a:r>
              <a:rPr lang="es-ES" dirty="0"/>
              <a:t>FECHAS</a:t>
            </a:r>
          </a:p>
        </p:txBody>
      </p:sp>
      <p:sp>
        <p:nvSpPr>
          <p:cNvPr id="4" name="Marcador de contenido 3">
            <a:extLst>
              <a:ext uri="{FF2B5EF4-FFF2-40B4-BE49-F238E27FC236}">
                <a16:creationId xmlns:a16="http://schemas.microsoft.com/office/drawing/2014/main" id="{125E40B9-054F-4D79-BD17-68E71C740D01}"/>
              </a:ext>
            </a:extLst>
          </p:cNvPr>
          <p:cNvSpPr>
            <a:spLocks noGrp="1"/>
          </p:cNvSpPr>
          <p:nvPr>
            <p:ph sz="half" idx="1"/>
          </p:nvPr>
        </p:nvSpPr>
        <p:spPr>
          <a:xfrm>
            <a:off x="304800" y="1847488"/>
            <a:ext cx="7255393" cy="3933645"/>
          </a:xfrm>
        </p:spPr>
        <p:txBody>
          <a:bodyPr rtlCol="0"/>
          <a:lstStyle/>
          <a:p>
            <a:pPr algn="ctr"/>
            <a:r>
              <a:rPr lang="es-ES" sz="3200" dirty="0"/>
              <a:t>El proyecto se llevará a cabo en el ciclo escolar 2020-2021 por los alumnos de 4to y 5to de preparatoria.</a:t>
            </a:r>
          </a:p>
          <a:p>
            <a:pPr algn="ctr"/>
            <a:endParaRPr lang="es-ES" sz="3200" dirty="0"/>
          </a:p>
          <a:p>
            <a:pPr algn="ctr"/>
            <a:r>
              <a:rPr lang="es-ES" sz="3200" dirty="0"/>
              <a:t>Fecha de inicio: 17 de noviembre</a:t>
            </a:r>
          </a:p>
          <a:p>
            <a:pPr algn="ctr"/>
            <a:r>
              <a:rPr lang="es-ES" sz="3200" dirty="0"/>
              <a:t>Fecha de término: 29 de enero</a:t>
            </a:r>
            <a:endParaRPr lang="es-MX" sz="3200" dirty="0"/>
          </a:p>
          <a:p>
            <a:pPr rtl="0"/>
            <a:endParaRPr lang="es-ES" dirty="0"/>
          </a:p>
        </p:txBody>
      </p:sp>
      <p:sp>
        <p:nvSpPr>
          <p:cNvPr id="3" name="CuadroTexto 2">
            <a:extLst>
              <a:ext uri="{FF2B5EF4-FFF2-40B4-BE49-F238E27FC236}">
                <a16:creationId xmlns:a16="http://schemas.microsoft.com/office/drawing/2014/main" id="{55FE269E-5316-4BD8-AEE5-B57A295FC08B}"/>
              </a:ext>
            </a:extLst>
          </p:cNvPr>
          <p:cNvSpPr txBox="1"/>
          <p:nvPr/>
        </p:nvSpPr>
        <p:spPr>
          <a:xfrm>
            <a:off x="7209184" y="172279"/>
            <a:ext cx="2755652" cy="461665"/>
          </a:xfrm>
          <a:prstGeom prst="rect">
            <a:avLst/>
          </a:prstGeom>
          <a:noFill/>
        </p:spPr>
        <p:txBody>
          <a:bodyPr wrap="square" rtlCol="0">
            <a:spAutoFit/>
          </a:bodyPr>
          <a:lstStyle/>
          <a:p>
            <a:r>
              <a:rPr lang="es-MX" sz="2400" b="1" i="1" dirty="0"/>
              <a:t>APARTADO 3</a:t>
            </a:r>
          </a:p>
        </p:txBody>
      </p:sp>
      <p:sp>
        <p:nvSpPr>
          <p:cNvPr id="7" name="Marcador de posición de imagen 6">
            <a:extLst>
              <a:ext uri="{FF2B5EF4-FFF2-40B4-BE49-F238E27FC236}">
                <a16:creationId xmlns:a16="http://schemas.microsoft.com/office/drawing/2014/main" id="{15F6A07D-A138-4347-A09B-10EB24E1B31E}"/>
              </a:ext>
            </a:extLst>
          </p:cNvPr>
          <p:cNvSpPr>
            <a:spLocks noGrp="1"/>
          </p:cNvSpPr>
          <p:nvPr>
            <p:ph type="pic" sz="quarter" idx="14"/>
          </p:nvPr>
        </p:nvSpPr>
        <p:spPr/>
      </p:sp>
      <p:pic>
        <p:nvPicPr>
          <p:cNvPr id="8" name="Imagen 7">
            <a:extLst>
              <a:ext uri="{FF2B5EF4-FFF2-40B4-BE49-F238E27FC236}">
                <a16:creationId xmlns:a16="http://schemas.microsoft.com/office/drawing/2014/main" id="{1F2A5C2A-84F5-48EF-A032-258FE25BEEC4}"/>
              </a:ext>
            </a:extLst>
          </p:cNvPr>
          <p:cNvPicPr>
            <a:picLocks noChangeAspect="1"/>
          </p:cNvPicPr>
          <p:nvPr/>
        </p:nvPicPr>
        <p:blipFill>
          <a:blip r:embed="rId3"/>
          <a:stretch>
            <a:fillRect/>
          </a:stretch>
        </p:blipFill>
        <p:spPr>
          <a:xfrm>
            <a:off x="7560193" y="1344804"/>
            <a:ext cx="3737526" cy="3933644"/>
          </a:xfrm>
          <a:prstGeom prst="rect">
            <a:avLst/>
          </a:prstGeom>
        </p:spPr>
      </p:pic>
    </p:spTree>
    <p:extLst>
      <p:ext uri="{BB962C8B-B14F-4D97-AF65-F5344CB8AC3E}">
        <p14:creationId xmlns:p14="http://schemas.microsoft.com/office/powerpoint/2010/main" val="3640701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200B3D2B-613A-41BE-987D-E6A1324B456D}"/>
              </a:ext>
            </a:extLst>
          </p:cNvPr>
          <p:cNvSpPr>
            <a:spLocks noGrp="1"/>
          </p:cNvSpPr>
          <p:nvPr>
            <p:ph type="ctrTitle"/>
          </p:nvPr>
        </p:nvSpPr>
        <p:spPr>
          <a:xfrm>
            <a:off x="1662409" y="2831126"/>
            <a:ext cx="6798250" cy="1674470"/>
          </a:xfrm>
        </p:spPr>
        <p:txBody>
          <a:bodyPr rtlCol="0"/>
          <a:lstStyle/>
          <a:p>
            <a:pPr algn="ctr" rtl="0">
              <a:lnSpc>
                <a:spcPct val="100000"/>
              </a:lnSpc>
            </a:pPr>
            <a:r>
              <a:rPr lang="es-MX" sz="3600" dirty="0">
                <a:effectLst/>
                <a:latin typeface="Hadassah Friedlaender" panose="020B0604020202020204" pitchFamily="18" charset="-79"/>
                <a:ea typeface="Calibri" panose="020F0502020204030204" pitchFamily="34" charset="0"/>
                <a:cs typeface="Hadassah Friedlaender" panose="020B0604020202020204" pitchFamily="18" charset="-79"/>
              </a:rPr>
              <a:t>¿CÓMO SE PUEDE SOBRELLEVAR EL ESTRÉS POR CONTINGENCIA POR MEDIO DEL ARTE?</a:t>
            </a:r>
            <a:endParaRPr lang="es-ES" sz="3600" dirty="0"/>
          </a:p>
        </p:txBody>
      </p:sp>
      <p:sp>
        <p:nvSpPr>
          <p:cNvPr id="4" name="Subtítulo 3">
            <a:extLst>
              <a:ext uri="{FF2B5EF4-FFF2-40B4-BE49-F238E27FC236}">
                <a16:creationId xmlns:a16="http://schemas.microsoft.com/office/drawing/2014/main" id="{4772945D-CA91-4CFE-8EB7-941C7618C994}"/>
              </a:ext>
            </a:extLst>
          </p:cNvPr>
          <p:cNvSpPr>
            <a:spLocks noGrp="1"/>
          </p:cNvSpPr>
          <p:nvPr>
            <p:ph type="subTitle" idx="1"/>
          </p:nvPr>
        </p:nvSpPr>
        <p:spPr>
          <a:xfrm>
            <a:off x="7287916" y="5602272"/>
            <a:ext cx="3401478" cy="1192038"/>
          </a:xfrm>
        </p:spPr>
        <p:txBody>
          <a:bodyPr rtlCol="0"/>
          <a:lstStyle/>
          <a:p>
            <a:pPr rtl="0"/>
            <a:r>
              <a:rPr lang="es-ES" dirty="0"/>
              <a:t>CICLO ESCOLAR </a:t>
            </a:r>
          </a:p>
          <a:p>
            <a:pPr rtl="0"/>
            <a:r>
              <a:rPr lang="es-ES" dirty="0"/>
              <a:t>2020-2021</a:t>
            </a:r>
          </a:p>
        </p:txBody>
      </p:sp>
      <p:pic>
        <p:nvPicPr>
          <p:cNvPr id="18" name="Marcador de posición de imagen 17">
            <a:extLst>
              <a:ext uri="{FF2B5EF4-FFF2-40B4-BE49-F238E27FC236}">
                <a16:creationId xmlns:a16="http://schemas.microsoft.com/office/drawing/2014/main" id="{2411CA0B-8E20-7C48-9074-8D57423981D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7908" r="37908"/>
          <a:stretch>
            <a:fillRect/>
          </a:stretch>
        </p:blipFill>
        <p:spPr/>
      </p:pic>
      <p:pic>
        <p:nvPicPr>
          <p:cNvPr id="2" name="Imagen 1">
            <a:extLst>
              <a:ext uri="{FF2B5EF4-FFF2-40B4-BE49-F238E27FC236}">
                <a16:creationId xmlns:a16="http://schemas.microsoft.com/office/drawing/2014/main" id="{B9D575F4-7C41-48A9-BB8A-612F054CA9FE}"/>
              </a:ext>
            </a:extLst>
          </p:cNvPr>
          <p:cNvPicPr>
            <a:picLocks noChangeAspect="1"/>
          </p:cNvPicPr>
          <p:nvPr/>
        </p:nvPicPr>
        <p:blipFill>
          <a:blip r:embed="rId4">
            <a:extLst>
              <a:ext uri="{BEBA8EAE-BF5A-486C-A8C5-ECC9F3942E4B}">
                <a14:imgProps xmlns:a14="http://schemas.microsoft.com/office/drawing/2010/main">
                  <a14:imgLayer r:embed="rId5">
                    <a14:imgEffect>
                      <a14:artisticWatercolorSponge/>
                    </a14:imgEffect>
                  </a14:imgLayer>
                </a14:imgProps>
              </a:ext>
            </a:extLst>
          </a:blip>
          <a:stretch>
            <a:fillRect/>
          </a:stretch>
        </p:blipFill>
        <p:spPr>
          <a:xfrm>
            <a:off x="0" y="0"/>
            <a:ext cx="2042337" cy="1987468"/>
          </a:xfrm>
          <a:prstGeom prst="rect">
            <a:avLst/>
          </a:prstGeom>
        </p:spPr>
      </p:pic>
      <p:pic>
        <p:nvPicPr>
          <p:cNvPr id="5" name="Picture 2" descr="Resultado de imagen para conexiones">
            <a:extLst>
              <a:ext uri="{FF2B5EF4-FFF2-40B4-BE49-F238E27FC236}">
                <a16:creationId xmlns:a16="http://schemas.microsoft.com/office/drawing/2014/main" id="{849E8CE9-EB90-4753-BC18-9ADACA2BFEF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4118" b="2424"/>
          <a:stretch/>
        </p:blipFill>
        <p:spPr bwMode="auto">
          <a:xfrm>
            <a:off x="6613695" y="63690"/>
            <a:ext cx="3351003" cy="873640"/>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488FCE06-04D3-45F7-9762-DB2AEFA46B84}"/>
              </a:ext>
            </a:extLst>
          </p:cNvPr>
          <p:cNvSpPr txBox="1"/>
          <p:nvPr/>
        </p:nvSpPr>
        <p:spPr>
          <a:xfrm>
            <a:off x="6629473" y="907348"/>
            <a:ext cx="3351003" cy="400110"/>
          </a:xfrm>
          <a:prstGeom prst="rect">
            <a:avLst/>
          </a:prstGeom>
          <a:noFill/>
        </p:spPr>
        <p:txBody>
          <a:bodyPr wrap="square" rtlCol="0">
            <a:spAutoFit/>
          </a:bodyPr>
          <a:lstStyle/>
          <a:p>
            <a:r>
              <a:rPr lang="es-MX" sz="2000" b="1" dirty="0"/>
              <a:t>Proyecto Conexiones Etapa 1</a:t>
            </a:r>
          </a:p>
        </p:txBody>
      </p:sp>
      <p:sp>
        <p:nvSpPr>
          <p:cNvPr id="7" name="CuadroTexto 6">
            <a:extLst>
              <a:ext uri="{FF2B5EF4-FFF2-40B4-BE49-F238E27FC236}">
                <a16:creationId xmlns:a16="http://schemas.microsoft.com/office/drawing/2014/main" id="{D1BDF362-22FD-4AF6-8A7B-583206AFB194}"/>
              </a:ext>
            </a:extLst>
          </p:cNvPr>
          <p:cNvSpPr txBox="1"/>
          <p:nvPr/>
        </p:nvSpPr>
        <p:spPr>
          <a:xfrm>
            <a:off x="410818" y="1932873"/>
            <a:ext cx="1835387" cy="400110"/>
          </a:xfrm>
          <a:prstGeom prst="rect">
            <a:avLst/>
          </a:prstGeom>
          <a:noFill/>
        </p:spPr>
        <p:txBody>
          <a:bodyPr wrap="square" rtlCol="0">
            <a:spAutoFit/>
          </a:bodyPr>
          <a:lstStyle/>
          <a:p>
            <a:r>
              <a:rPr lang="es-MX" sz="2000" b="1" i="1" dirty="0"/>
              <a:t>Apartado 4</a:t>
            </a:r>
          </a:p>
        </p:txBody>
      </p:sp>
    </p:spTree>
    <p:extLst>
      <p:ext uri="{BB962C8B-B14F-4D97-AF65-F5344CB8AC3E}">
        <p14:creationId xmlns:p14="http://schemas.microsoft.com/office/powerpoint/2010/main" val="2836353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a:xfrm>
            <a:off x="145774" y="432000"/>
            <a:ext cx="9484226" cy="432000"/>
          </a:xfrm>
        </p:spPr>
        <p:txBody>
          <a:bodyPr rtlCol="0"/>
          <a:lstStyle/>
          <a:p>
            <a:pPr rtl="0"/>
            <a:r>
              <a:rPr lang="es-ES" dirty="0"/>
              <a:t>ÍNDICE </a:t>
            </a:r>
          </a:p>
        </p:txBody>
      </p:sp>
      <p:sp>
        <p:nvSpPr>
          <p:cNvPr id="3" name="Marcador de texto 2">
            <a:extLst>
              <a:ext uri="{FF2B5EF4-FFF2-40B4-BE49-F238E27FC236}">
                <a16:creationId xmlns:a16="http://schemas.microsoft.com/office/drawing/2014/main" id="{7CA42D59-EAD6-4F95-84F1-32A30F057856}"/>
              </a:ext>
            </a:extLst>
          </p:cNvPr>
          <p:cNvSpPr>
            <a:spLocks noGrp="1"/>
          </p:cNvSpPr>
          <p:nvPr>
            <p:ph type="body" sz="quarter" idx="32"/>
          </p:nvPr>
        </p:nvSpPr>
        <p:spPr/>
        <p:txBody>
          <a:bodyPr rtlCol="0"/>
          <a:lstStyle/>
          <a:p>
            <a:pPr rtl="0"/>
            <a:r>
              <a:rPr lang="es-ES" dirty="0"/>
              <a:t>APARTADO 5</a:t>
            </a:r>
          </a:p>
        </p:txBody>
      </p:sp>
      <p:sp>
        <p:nvSpPr>
          <p:cNvPr id="18" name="CuadroTexto 17">
            <a:extLst>
              <a:ext uri="{FF2B5EF4-FFF2-40B4-BE49-F238E27FC236}">
                <a16:creationId xmlns:a16="http://schemas.microsoft.com/office/drawing/2014/main" id="{9954BF6B-1929-4F8A-8DA3-EB607183FF28}"/>
              </a:ext>
            </a:extLst>
          </p:cNvPr>
          <p:cNvSpPr txBox="1"/>
          <p:nvPr/>
        </p:nvSpPr>
        <p:spPr>
          <a:xfrm>
            <a:off x="829365" y="1512000"/>
            <a:ext cx="8685696" cy="5115311"/>
          </a:xfrm>
          <a:prstGeom prst="rect">
            <a:avLst/>
          </a:prstGeom>
          <a:noFill/>
        </p:spPr>
        <p:txBody>
          <a:bodyPr wrap="square">
            <a:spAutoFit/>
          </a:bodyPr>
          <a:lstStyle/>
          <a:p>
            <a:pPr>
              <a:lnSpc>
                <a:spcPct val="150000"/>
              </a:lnSpc>
              <a:buFont typeface="Wingdings" panose="05000000000000000000" pitchFamily="2" charset="2"/>
              <a:buChar char="Ø"/>
            </a:pPr>
            <a:r>
              <a:rPr lang="es-ES" sz="2000" dirty="0"/>
              <a:t>Apartado 5.a Producto 1. C.A.I.A.C. Conclusiones Generales</a:t>
            </a:r>
          </a:p>
          <a:p>
            <a:pPr marL="0" indent="0">
              <a:lnSpc>
                <a:spcPct val="150000"/>
              </a:lnSpc>
              <a:buNone/>
            </a:pPr>
            <a:r>
              <a:rPr lang="es-ES" sz="2000" dirty="0"/>
              <a:t>                            Producto 3. Fotografía de la sesión.</a:t>
            </a:r>
          </a:p>
          <a:p>
            <a:pPr>
              <a:lnSpc>
                <a:spcPct val="150000"/>
              </a:lnSpc>
              <a:buFont typeface="Wingdings" panose="05000000000000000000" pitchFamily="2" charset="2"/>
              <a:buChar char="Ø"/>
            </a:pPr>
            <a:r>
              <a:rPr lang="es-ES" sz="2000" dirty="0"/>
              <a:t>Apartado 5.b  Producto  2. Organizador gráfico.</a:t>
            </a:r>
          </a:p>
          <a:p>
            <a:pPr>
              <a:lnSpc>
                <a:spcPct val="150000"/>
              </a:lnSpc>
              <a:buFont typeface="Wingdings" panose="05000000000000000000" pitchFamily="2" charset="2"/>
              <a:buChar char="Ø"/>
            </a:pPr>
            <a:r>
              <a:rPr lang="es-ES" sz="2000" dirty="0"/>
              <a:t>Apartado 5.c  Introducción</a:t>
            </a:r>
          </a:p>
          <a:p>
            <a:pPr>
              <a:lnSpc>
                <a:spcPct val="150000"/>
              </a:lnSpc>
              <a:buFont typeface="Wingdings" panose="05000000000000000000" pitchFamily="2" charset="2"/>
              <a:buChar char="Ø"/>
            </a:pPr>
            <a:r>
              <a:rPr lang="es-ES" sz="2000" dirty="0"/>
              <a:t>Apartado 5.d  Objetivo general</a:t>
            </a:r>
          </a:p>
          <a:p>
            <a:pPr marL="0" indent="0">
              <a:lnSpc>
                <a:spcPct val="150000"/>
              </a:lnSpc>
              <a:buNone/>
            </a:pPr>
            <a:r>
              <a:rPr lang="es-ES" sz="2000" dirty="0"/>
              <a:t>                             Objetivo a alcanzar por cada asignatura</a:t>
            </a:r>
          </a:p>
          <a:p>
            <a:pPr>
              <a:lnSpc>
                <a:spcPct val="150000"/>
              </a:lnSpc>
              <a:buFont typeface="Wingdings" panose="05000000000000000000" pitchFamily="2" charset="2"/>
              <a:buChar char="Ø"/>
            </a:pPr>
            <a:r>
              <a:rPr lang="es-ES" sz="2000" dirty="0"/>
              <a:t>Apartado 5.e  Preguntas generadoras/preguntas guía</a:t>
            </a:r>
          </a:p>
          <a:p>
            <a:pPr>
              <a:lnSpc>
                <a:spcPct val="150000"/>
              </a:lnSpc>
              <a:buFont typeface="Wingdings" panose="05000000000000000000" pitchFamily="2" charset="2"/>
              <a:buChar char="Ø"/>
            </a:pPr>
            <a:r>
              <a:rPr lang="es-ES" sz="2000" dirty="0"/>
              <a:t>Apartado 5.f   Contenido. Temas y productos propuestos</a:t>
            </a:r>
          </a:p>
          <a:p>
            <a:pPr>
              <a:lnSpc>
                <a:spcPct val="150000"/>
              </a:lnSpc>
              <a:buFont typeface="Wingdings" panose="05000000000000000000" pitchFamily="2" charset="2"/>
              <a:buChar char="Ø"/>
            </a:pPr>
            <a:r>
              <a:rPr lang="es-ES" sz="2000" dirty="0"/>
              <a:t>Apartado 5.g  Planeación general</a:t>
            </a:r>
          </a:p>
          <a:p>
            <a:pPr marL="0" indent="0">
              <a:lnSpc>
                <a:spcPct val="150000"/>
              </a:lnSpc>
              <a:buNone/>
            </a:pPr>
            <a:r>
              <a:rPr lang="es-ES" sz="2000" dirty="0"/>
              <a:t>                             Planeación día a día</a:t>
            </a:r>
          </a:p>
          <a:p>
            <a:pPr>
              <a:lnSpc>
                <a:spcPct val="150000"/>
              </a:lnSpc>
              <a:buFont typeface="Wingdings" panose="05000000000000000000" pitchFamily="2" charset="2"/>
              <a:buChar char="Ø"/>
            </a:pPr>
            <a:r>
              <a:rPr lang="es-ES" sz="2000" dirty="0"/>
              <a:t>Apartado 5.h Reflexión. Grupo interdisciplinario</a:t>
            </a:r>
          </a:p>
        </p:txBody>
      </p:sp>
      <p:pic>
        <p:nvPicPr>
          <p:cNvPr id="5" name="Imagen 4">
            <a:extLst>
              <a:ext uri="{FF2B5EF4-FFF2-40B4-BE49-F238E27FC236}">
                <a16:creationId xmlns:a16="http://schemas.microsoft.com/office/drawing/2014/main" id="{8780A651-1EAA-4ABA-A8A7-78629B9BE5AC}"/>
              </a:ext>
            </a:extLst>
          </p:cNvPr>
          <p:cNvPicPr>
            <a:picLocks noChangeAspect="1"/>
          </p:cNvPicPr>
          <p:nvPr/>
        </p:nvPicPr>
        <p:blipFill>
          <a:blip r:embed="rId3"/>
          <a:stretch>
            <a:fillRect/>
          </a:stretch>
        </p:blipFill>
        <p:spPr>
          <a:xfrm>
            <a:off x="9979152" y="-54591"/>
            <a:ext cx="2212848" cy="6858000"/>
          </a:xfrm>
          <a:prstGeom prst="rect">
            <a:avLst/>
          </a:prstGeom>
        </p:spPr>
      </p:pic>
    </p:spTree>
    <p:extLst>
      <p:ext uri="{BB962C8B-B14F-4D97-AF65-F5344CB8AC3E}">
        <p14:creationId xmlns:p14="http://schemas.microsoft.com/office/powerpoint/2010/main" val="3188837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a:xfrm>
            <a:off x="302424" y="776556"/>
            <a:ext cx="9674089" cy="432000"/>
          </a:xfrm>
        </p:spPr>
        <p:txBody>
          <a:bodyPr rtlCol="0"/>
          <a:lstStyle/>
          <a:p>
            <a:pPr algn="ctr" rtl="0"/>
            <a:r>
              <a:rPr lang="es-ES" sz="2800" b="1" dirty="0">
                <a:latin typeface="+mn-lt"/>
              </a:rPr>
              <a:t>Producto 1: C.A.I.A.C. Conclusiones Generales</a:t>
            </a:r>
            <a:r>
              <a:rPr lang="es-ES" sz="2800" dirty="0"/>
              <a:t> </a:t>
            </a:r>
          </a:p>
        </p:txBody>
      </p:sp>
      <p:sp>
        <p:nvSpPr>
          <p:cNvPr id="3" name="Marcador de texto 2">
            <a:extLst>
              <a:ext uri="{FF2B5EF4-FFF2-40B4-BE49-F238E27FC236}">
                <a16:creationId xmlns:a16="http://schemas.microsoft.com/office/drawing/2014/main" id="{7CA42D59-EAD6-4F95-84F1-32A30F057856}"/>
              </a:ext>
            </a:extLst>
          </p:cNvPr>
          <p:cNvSpPr>
            <a:spLocks noGrp="1"/>
          </p:cNvSpPr>
          <p:nvPr>
            <p:ph type="body" sz="quarter" idx="32"/>
          </p:nvPr>
        </p:nvSpPr>
        <p:spPr>
          <a:xfrm>
            <a:off x="470647" y="344556"/>
            <a:ext cx="1490676" cy="432000"/>
          </a:xfrm>
        </p:spPr>
        <p:txBody>
          <a:bodyPr rtlCol="0"/>
          <a:lstStyle/>
          <a:p>
            <a:pPr rtl="0"/>
            <a:r>
              <a:rPr lang="es-ES" dirty="0"/>
              <a:t>APARTADO 5a</a:t>
            </a:r>
          </a:p>
        </p:txBody>
      </p:sp>
      <p:graphicFrame>
        <p:nvGraphicFramePr>
          <p:cNvPr id="4" name="Tabla 3">
            <a:extLst>
              <a:ext uri="{FF2B5EF4-FFF2-40B4-BE49-F238E27FC236}">
                <a16:creationId xmlns:a16="http://schemas.microsoft.com/office/drawing/2014/main" id="{B44C3003-529C-438B-A4E7-F511A518205A}"/>
              </a:ext>
            </a:extLst>
          </p:cNvPr>
          <p:cNvGraphicFramePr>
            <a:graphicFrameLocks noGrp="1"/>
          </p:cNvGraphicFramePr>
          <p:nvPr>
            <p:extLst>
              <p:ext uri="{D42A27DB-BD31-4B8C-83A1-F6EECF244321}">
                <p14:modId xmlns:p14="http://schemas.microsoft.com/office/powerpoint/2010/main" val="3663219926"/>
              </p:ext>
            </p:extLst>
          </p:nvPr>
        </p:nvGraphicFramePr>
        <p:xfrm>
          <a:off x="470647" y="1541495"/>
          <a:ext cx="9505866" cy="4755238"/>
        </p:xfrm>
        <a:graphic>
          <a:graphicData uri="http://schemas.openxmlformats.org/drawingml/2006/table">
            <a:tbl>
              <a:tblPr>
                <a:tableStyleId>{8799B23B-EC83-4686-B30A-512413B5E67A}</a:tableStyleId>
              </a:tblPr>
              <a:tblGrid>
                <a:gridCol w="1562404">
                  <a:extLst>
                    <a:ext uri="{9D8B030D-6E8A-4147-A177-3AD203B41FA5}">
                      <a16:colId xmlns:a16="http://schemas.microsoft.com/office/drawing/2014/main" val="1786507861"/>
                    </a:ext>
                  </a:extLst>
                </a:gridCol>
                <a:gridCol w="7943462">
                  <a:extLst>
                    <a:ext uri="{9D8B030D-6E8A-4147-A177-3AD203B41FA5}">
                      <a16:colId xmlns:a16="http://schemas.microsoft.com/office/drawing/2014/main" val="1649039203"/>
                    </a:ext>
                  </a:extLst>
                </a:gridCol>
              </a:tblGrid>
              <a:tr h="289477">
                <a:tc gridSpan="2">
                  <a:txBody>
                    <a:bodyPr/>
                    <a:lstStyle/>
                    <a:p>
                      <a:pPr algn="ctr">
                        <a:lnSpc>
                          <a:spcPct val="115000"/>
                        </a:lnSpc>
                        <a:spcAft>
                          <a:spcPts val="0"/>
                        </a:spcAft>
                      </a:pPr>
                      <a:r>
                        <a:rPr lang="es-ES" sz="1400" b="1" dirty="0">
                          <a:solidFill>
                            <a:srgbClr val="000000"/>
                          </a:solidFill>
                          <a:effectLst/>
                        </a:rPr>
                        <a:t>La Interdisciplinariedad</a:t>
                      </a:r>
                      <a:endParaRPr lang="es-MX" sz="1400" dirty="0">
                        <a:solidFill>
                          <a:srgbClr val="000000"/>
                        </a:solidFill>
                        <a:effectLst/>
                        <a:latin typeface="+mn-lt"/>
                        <a:ea typeface="Arial" panose="020B0604020202020204" pitchFamily="34" charset="0"/>
                      </a:endParaRPr>
                    </a:p>
                  </a:txBody>
                  <a:tcPr marL="22711" marR="22711" marT="22711" marB="22711"/>
                </a:tc>
                <a:tc hMerge="1">
                  <a:txBody>
                    <a:bodyPr/>
                    <a:lstStyle/>
                    <a:p>
                      <a:endParaRPr lang="es-MX"/>
                    </a:p>
                  </a:txBody>
                  <a:tcPr/>
                </a:tc>
                <a:extLst>
                  <a:ext uri="{0D108BD9-81ED-4DB2-BD59-A6C34878D82A}">
                    <a16:rowId xmlns:a16="http://schemas.microsoft.com/office/drawing/2014/main" val="1356107631"/>
                  </a:ext>
                </a:extLst>
              </a:tr>
              <a:tr h="417166">
                <a:tc>
                  <a:txBody>
                    <a:bodyPr/>
                    <a:lstStyle/>
                    <a:p>
                      <a:pPr>
                        <a:lnSpc>
                          <a:spcPct val="115000"/>
                        </a:lnSpc>
                        <a:spcAft>
                          <a:spcPts val="0"/>
                        </a:spcAft>
                      </a:pPr>
                      <a:r>
                        <a:rPr lang="es-ES" sz="1400" b="1" dirty="0">
                          <a:solidFill>
                            <a:srgbClr val="000000"/>
                          </a:solidFill>
                          <a:effectLst/>
                        </a:rPr>
                        <a:t>1.</a:t>
                      </a:r>
                      <a:r>
                        <a:rPr lang="es-ES" sz="1400" dirty="0">
                          <a:solidFill>
                            <a:srgbClr val="000000"/>
                          </a:solidFill>
                          <a:effectLst/>
                        </a:rPr>
                        <a:t> ¿Qué es?</a:t>
                      </a:r>
                      <a:endParaRPr lang="es-MX" sz="1400" dirty="0">
                        <a:solidFill>
                          <a:srgbClr val="000000"/>
                        </a:solidFill>
                        <a:effectLst/>
                        <a:latin typeface="+mn-lt"/>
                        <a:ea typeface="Arial" panose="020B0604020202020204" pitchFamily="34" charset="0"/>
                      </a:endParaRPr>
                    </a:p>
                  </a:txBody>
                  <a:tcPr marL="22711" marR="22711" marT="22711" marB="22711" anchor="ctr"/>
                </a:tc>
                <a:tc>
                  <a:txBody>
                    <a:bodyPr/>
                    <a:lstStyle/>
                    <a:p>
                      <a:pPr marL="17145" marR="0" lvl="0" indent="0" algn="l" defTabSz="914400" rtl="0" eaLnBrk="1" fontAlgn="auto" latinLnBrk="0" hangingPunct="1">
                        <a:lnSpc>
                          <a:spcPct val="90000"/>
                        </a:lnSpc>
                        <a:spcBef>
                          <a:spcPts val="95"/>
                        </a:spcBef>
                        <a:spcAft>
                          <a:spcPts val="0"/>
                        </a:spcAft>
                        <a:buClrTx/>
                        <a:buSzTx/>
                        <a:buFontTx/>
                        <a:buNone/>
                        <a:tabLst/>
                        <a:defRPr/>
                      </a:pPr>
                      <a:r>
                        <a:rPr lang="es-ES" sz="1400" dirty="0">
                          <a:solidFill>
                            <a:srgbClr val="000000"/>
                          </a:solidFill>
                          <a:effectLst/>
                        </a:rPr>
                        <a:t> </a:t>
                      </a:r>
                      <a:endParaRPr kumimoji="0" lang="es-ES" sz="1400" b="0" u="none" strike="noStrike" kern="1200" cap="none" spc="0" normalizeH="0" baseline="0" noProof="0" dirty="0">
                        <a:ln>
                          <a:noFill/>
                        </a:ln>
                        <a:solidFill>
                          <a:prstClr val="black"/>
                        </a:solidFill>
                        <a:effectLst/>
                        <a:uLnTx/>
                        <a:uFillTx/>
                      </a:endParaRPr>
                    </a:p>
                    <a:p>
                      <a:pPr marL="17145" marR="0" lvl="0" indent="0" algn="l" defTabSz="914400" rtl="0" eaLnBrk="1" fontAlgn="auto" latinLnBrk="0" hangingPunct="1">
                        <a:lnSpc>
                          <a:spcPct val="90000"/>
                        </a:lnSpc>
                        <a:spcBef>
                          <a:spcPts val="95"/>
                        </a:spcBef>
                        <a:spcAft>
                          <a:spcPts val="0"/>
                        </a:spcAft>
                        <a:buClrTx/>
                        <a:buSzTx/>
                        <a:buFontTx/>
                        <a:buNone/>
                        <a:tabLst/>
                        <a:defRPr/>
                      </a:pPr>
                      <a:r>
                        <a:rPr kumimoji="0" lang="es-ES" sz="1400" b="0" u="none" strike="noStrike" kern="1200" cap="none" spc="0" normalizeH="0" baseline="0" noProof="0" dirty="0">
                          <a:ln>
                            <a:noFill/>
                          </a:ln>
                          <a:solidFill>
                            <a:prstClr val="black"/>
                          </a:solidFill>
                          <a:effectLst/>
                          <a:uLnTx/>
                          <a:uFillTx/>
                        </a:rPr>
                        <a:t>Es una estrategia de trabajo con enfoque esférico, que identifica de forma previa las conexiones y relaciones de diversas disciplinas, las aprovecha para resolver un problema delimitado y con esto</a:t>
                      </a:r>
                      <a:endParaRPr kumimoji="0" lang="es-MX" sz="1400" b="0" u="none" strike="noStrike" kern="1200" cap="none" spc="0" normalizeH="0" baseline="0" noProof="0" dirty="0">
                        <a:ln>
                          <a:noFill/>
                        </a:ln>
                        <a:solidFill>
                          <a:prstClr val="black"/>
                        </a:solidFill>
                        <a:effectLst/>
                        <a:uLnTx/>
                        <a:uFillTx/>
                      </a:endParaRPr>
                    </a:p>
                    <a:p>
                      <a:pPr marL="17145" marR="0" lvl="0" indent="0" algn="l" defTabSz="914400" rtl="0" eaLnBrk="1" fontAlgn="auto" latinLnBrk="0" hangingPunct="1">
                        <a:lnSpc>
                          <a:spcPts val="1350"/>
                        </a:lnSpc>
                        <a:spcBef>
                          <a:spcPts val="0"/>
                        </a:spcBef>
                        <a:spcAft>
                          <a:spcPts val="0"/>
                        </a:spcAft>
                        <a:buClrTx/>
                        <a:buSzTx/>
                        <a:buFontTx/>
                        <a:buNone/>
                        <a:tabLst/>
                        <a:defRPr/>
                      </a:pPr>
                      <a:r>
                        <a:rPr kumimoji="0" lang="es-ES" sz="1400" b="0" u="none" strike="noStrike" kern="1200" cap="none" spc="0" normalizeH="0" baseline="0" noProof="0" dirty="0">
                          <a:ln>
                            <a:noFill/>
                          </a:ln>
                          <a:solidFill>
                            <a:prstClr val="black"/>
                          </a:solidFill>
                          <a:effectLst/>
                          <a:uLnTx/>
                          <a:uFillTx/>
                        </a:rPr>
                        <a:t>propicia el nacimiento de conocimientos nuevos y habilidades interpersonales.</a:t>
                      </a:r>
                      <a:endParaRPr kumimoji="0" lang="es-MX" sz="1400" b="0" u="none" strike="noStrike" kern="1200" cap="none" spc="0" normalizeH="0" baseline="0" noProof="0" dirty="0">
                        <a:ln>
                          <a:noFill/>
                        </a:ln>
                        <a:solidFill>
                          <a:prstClr val="black"/>
                        </a:solidFill>
                        <a:effectLst/>
                        <a:uLnTx/>
                        <a:uFillTx/>
                      </a:endParaRPr>
                    </a:p>
                    <a:p>
                      <a:pPr>
                        <a:lnSpc>
                          <a:spcPct val="115000"/>
                        </a:lnSpc>
                        <a:spcAft>
                          <a:spcPts val="0"/>
                        </a:spcAft>
                      </a:pPr>
                      <a:endParaRPr lang="es-MX" sz="1400" dirty="0">
                        <a:solidFill>
                          <a:srgbClr val="000000"/>
                        </a:solidFill>
                        <a:effectLst/>
                        <a:latin typeface="+mn-lt"/>
                        <a:ea typeface="Arial" panose="020B0604020202020204" pitchFamily="34" charset="0"/>
                      </a:endParaRPr>
                    </a:p>
                  </a:txBody>
                  <a:tcPr marL="22711" marR="22711" marT="22711" marB="22711"/>
                </a:tc>
                <a:extLst>
                  <a:ext uri="{0D108BD9-81ED-4DB2-BD59-A6C34878D82A}">
                    <a16:rowId xmlns:a16="http://schemas.microsoft.com/office/drawing/2014/main" val="1365615554"/>
                  </a:ext>
                </a:extLst>
              </a:tr>
              <a:tr h="803475">
                <a:tc>
                  <a:txBody>
                    <a:bodyPr/>
                    <a:lstStyle/>
                    <a:p>
                      <a:pPr>
                        <a:lnSpc>
                          <a:spcPct val="115000"/>
                        </a:lnSpc>
                        <a:spcAft>
                          <a:spcPts val="0"/>
                        </a:spcAft>
                      </a:pPr>
                      <a:r>
                        <a:rPr lang="es-ES" sz="1400" b="1" dirty="0">
                          <a:solidFill>
                            <a:srgbClr val="000000"/>
                          </a:solidFill>
                          <a:effectLst/>
                        </a:rPr>
                        <a:t>2.</a:t>
                      </a:r>
                      <a:r>
                        <a:rPr lang="es-ES" sz="1400" dirty="0">
                          <a:solidFill>
                            <a:srgbClr val="000000"/>
                          </a:solidFill>
                          <a:effectLst/>
                        </a:rPr>
                        <a:t> ¿Qué</a:t>
                      </a:r>
                      <a:endParaRPr lang="es-MX" sz="1400" dirty="0">
                        <a:solidFill>
                          <a:srgbClr val="000000"/>
                        </a:solidFill>
                        <a:effectLst/>
                      </a:endParaRPr>
                    </a:p>
                    <a:p>
                      <a:pPr>
                        <a:lnSpc>
                          <a:spcPct val="115000"/>
                        </a:lnSpc>
                        <a:spcAft>
                          <a:spcPts val="0"/>
                        </a:spcAft>
                      </a:pPr>
                      <a:r>
                        <a:rPr lang="es-ES" sz="1400" dirty="0">
                          <a:solidFill>
                            <a:srgbClr val="000000"/>
                          </a:solidFill>
                          <a:effectLst/>
                        </a:rPr>
                        <a:t>    características </a:t>
                      </a:r>
                      <a:endParaRPr lang="es-MX" sz="1400" dirty="0">
                        <a:solidFill>
                          <a:srgbClr val="000000"/>
                        </a:solidFill>
                        <a:effectLst/>
                      </a:endParaRPr>
                    </a:p>
                    <a:p>
                      <a:pPr>
                        <a:lnSpc>
                          <a:spcPct val="115000"/>
                        </a:lnSpc>
                        <a:spcAft>
                          <a:spcPts val="0"/>
                        </a:spcAft>
                      </a:pPr>
                      <a:r>
                        <a:rPr lang="es-ES" sz="1400" dirty="0">
                          <a:solidFill>
                            <a:srgbClr val="000000"/>
                          </a:solidFill>
                          <a:effectLst/>
                        </a:rPr>
                        <a:t>    tiene ?</a:t>
                      </a:r>
                      <a:endParaRPr lang="es-MX" sz="1400" dirty="0">
                        <a:solidFill>
                          <a:srgbClr val="000000"/>
                        </a:solidFill>
                        <a:effectLst/>
                        <a:latin typeface="+mn-lt"/>
                        <a:ea typeface="Arial" panose="020B0604020202020204" pitchFamily="34" charset="0"/>
                      </a:endParaRPr>
                    </a:p>
                  </a:txBody>
                  <a:tcPr marL="22711" marR="22711" marT="22711" marB="22711" anchor="ctr"/>
                </a:tc>
                <a:tc>
                  <a:txBody>
                    <a:bodyPr/>
                    <a:lstStyle/>
                    <a:p>
                      <a:pPr marL="17145" marR="2731135">
                        <a:lnSpc>
                          <a:spcPct val="90000"/>
                        </a:lnSpc>
                        <a:spcBef>
                          <a:spcPts val="95"/>
                        </a:spcBef>
                        <a:spcAft>
                          <a:spcPts val="0"/>
                        </a:spcAft>
                      </a:pPr>
                      <a:r>
                        <a:rPr lang="es-ES" sz="1400" dirty="0">
                          <a:solidFill>
                            <a:srgbClr val="000000"/>
                          </a:solidFill>
                          <a:effectLst/>
                        </a:rPr>
                        <a:t> </a:t>
                      </a:r>
                      <a:r>
                        <a:rPr lang="es-ES" sz="1400" b="0" dirty="0">
                          <a:solidFill>
                            <a:schemeClr val="tx1"/>
                          </a:solidFill>
                          <a:effectLst/>
                        </a:rPr>
                        <a:t>Abre el panorama a la solución de problemas. Requiere de planeación extensa.</a:t>
                      </a:r>
                      <a:endParaRPr lang="es-MX" sz="1400" b="0" dirty="0">
                        <a:solidFill>
                          <a:schemeClr val="tx1"/>
                        </a:solidFill>
                        <a:effectLst/>
                      </a:endParaRPr>
                    </a:p>
                    <a:p>
                      <a:pPr marL="17145">
                        <a:lnSpc>
                          <a:spcPts val="1345"/>
                        </a:lnSpc>
                        <a:spcAft>
                          <a:spcPts val="0"/>
                        </a:spcAft>
                      </a:pPr>
                      <a:r>
                        <a:rPr lang="es-ES" sz="1400" b="0" dirty="0">
                          <a:solidFill>
                            <a:schemeClr val="tx1"/>
                          </a:solidFill>
                          <a:effectLst/>
                        </a:rPr>
                        <a:t>Implica el establecimiento de roles y posturas de los implicados.</a:t>
                      </a:r>
                      <a:endParaRPr lang="es-MX" sz="1400" b="0" dirty="0">
                        <a:solidFill>
                          <a:schemeClr val="tx1"/>
                        </a:solidFill>
                        <a:effectLst/>
                      </a:endParaRPr>
                    </a:p>
                    <a:p>
                      <a:pPr marL="17145">
                        <a:lnSpc>
                          <a:spcPts val="1380"/>
                        </a:lnSpc>
                        <a:spcAft>
                          <a:spcPts val="0"/>
                        </a:spcAft>
                      </a:pPr>
                      <a:r>
                        <a:rPr lang="es-ES" sz="1400" b="0" dirty="0">
                          <a:solidFill>
                            <a:schemeClr val="tx1"/>
                          </a:solidFill>
                          <a:effectLst/>
                        </a:rPr>
                        <a:t>Despierta la creatividad.</a:t>
                      </a:r>
                      <a:endParaRPr lang="es-MX" sz="1400" b="0" dirty="0">
                        <a:solidFill>
                          <a:schemeClr val="tx1"/>
                        </a:solidFill>
                        <a:effectLst/>
                      </a:endParaRPr>
                    </a:p>
                    <a:p>
                      <a:pPr marL="17145" marR="1884680">
                        <a:lnSpc>
                          <a:spcPct val="90000"/>
                        </a:lnSpc>
                        <a:spcBef>
                          <a:spcPts val="35"/>
                        </a:spcBef>
                        <a:spcAft>
                          <a:spcPts val="0"/>
                        </a:spcAft>
                      </a:pPr>
                      <a:r>
                        <a:rPr lang="es-ES" sz="1400" b="0" dirty="0">
                          <a:solidFill>
                            <a:schemeClr val="tx1"/>
                          </a:solidFill>
                          <a:effectLst/>
                        </a:rPr>
                        <a:t>Permite conocer las interpretaciones particulares de cada disciplina. Fomenta el trabajo colaborativo y cooperativo.</a:t>
                      </a:r>
                      <a:endParaRPr lang="es-MX" sz="1400" b="0" dirty="0">
                        <a:solidFill>
                          <a:schemeClr val="tx1"/>
                        </a:solidFill>
                        <a:effectLst/>
                      </a:endParaRPr>
                    </a:p>
                    <a:p>
                      <a:pPr marL="17145" marR="1100455">
                        <a:lnSpc>
                          <a:spcPct val="90000"/>
                        </a:lnSpc>
                        <a:spcAft>
                          <a:spcPts val="0"/>
                        </a:spcAft>
                      </a:pPr>
                      <a:r>
                        <a:rPr lang="es-ES" sz="1400" b="0" dirty="0">
                          <a:solidFill>
                            <a:schemeClr val="tx1"/>
                          </a:solidFill>
                          <a:effectLst/>
                        </a:rPr>
                        <a:t>Facilita el traslado de los conocimientos adquiridos a situaciones nuevas. Propicia soluciones concretas a problemas reales.</a:t>
                      </a:r>
                      <a:endParaRPr lang="es-MX" sz="1400" b="0" dirty="0">
                        <a:solidFill>
                          <a:schemeClr val="tx1"/>
                        </a:solidFill>
                        <a:effectLst/>
                      </a:endParaRPr>
                    </a:p>
                    <a:p>
                      <a:pPr marL="17145">
                        <a:lnSpc>
                          <a:spcPts val="1345"/>
                        </a:lnSpc>
                        <a:spcAft>
                          <a:spcPts val="0"/>
                        </a:spcAft>
                      </a:pPr>
                      <a:r>
                        <a:rPr lang="es-ES" sz="1400" b="0" dirty="0">
                          <a:solidFill>
                            <a:schemeClr val="tx1"/>
                          </a:solidFill>
                          <a:effectLst/>
                        </a:rPr>
                        <a:t>Vincula la teoría y la práctica.</a:t>
                      </a:r>
                      <a:endParaRPr lang="es-MX" sz="1400" b="0" dirty="0">
                        <a:solidFill>
                          <a:schemeClr val="tx1"/>
                        </a:solidFill>
                        <a:effectLst/>
                        <a:latin typeface="+mn-lt"/>
                        <a:ea typeface="Lucida Sans Unicode" panose="020B0602030504020204" pitchFamily="34" charset="0"/>
                      </a:endParaRPr>
                    </a:p>
                  </a:txBody>
                  <a:tcPr marL="22711" marR="22711" marT="22711" marB="22711"/>
                </a:tc>
                <a:extLst>
                  <a:ext uri="{0D108BD9-81ED-4DB2-BD59-A6C34878D82A}">
                    <a16:rowId xmlns:a16="http://schemas.microsoft.com/office/drawing/2014/main" val="3401458139"/>
                  </a:ext>
                </a:extLst>
              </a:tr>
              <a:tr h="803475">
                <a:tc>
                  <a:txBody>
                    <a:bodyPr/>
                    <a:lstStyle/>
                    <a:p>
                      <a:pPr>
                        <a:lnSpc>
                          <a:spcPct val="115000"/>
                        </a:lnSpc>
                        <a:spcAft>
                          <a:spcPts val="0"/>
                        </a:spcAft>
                      </a:pPr>
                      <a:r>
                        <a:rPr lang="es-ES" sz="1400" b="1" dirty="0">
                          <a:solidFill>
                            <a:srgbClr val="000000"/>
                          </a:solidFill>
                          <a:effectLst/>
                        </a:rPr>
                        <a:t>3.</a:t>
                      </a:r>
                      <a:r>
                        <a:rPr lang="es-ES" sz="1400" dirty="0">
                          <a:solidFill>
                            <a:srgbClr val="000000"/>
                          </a:solidFill>
                          <a:effectLst/>
                        </a:rPr>
                        <a:t> ¿Por qué es </a:t>
                      </a:r>
                      <a:endParaRPr lang="es-MX" sz="1400" dirty="0">
                        <a:solidFill>
                          <a:srgbClr val="000000"/>
                        </a:solidFill>
                        <a:effectLst/>
                      </a:endParaRPr>
                    </a:p>
                    <a:p>
                      <a:pPr>
                        <a:lnSpc>
                          <a:spcPct val="115000"/>
                        </a:lnSpc>
                        <a:spcAft>
                          <a:spcPts val="0"/>
                        </a:spcAft>
                      </a:pPr>
                      <a:r>
                        <a:rPr lang="es-ES" sz="1400" dirty="0">
                          <a:solidFill>
                            <a:srgbClr val="000000"/>
                          </a:solidFill>
                          <a:effectLst/>
                        </a:rPr>
                        <a:t>    importante en la </a:t>
                      </a:r>
                      <a:endParaRPr lang="es-MX" sz="1400" dirty="0">
                        <a:solidFill>
                          <a:srgbClr val="000000"/>
                        </a:solidFill>
                        <a:effectLst/>
                      </a:endParaRPr>
                    </a:p>
                    <a:p>
                      <a:pPr>
                        <a:lnSpc>
                          <a:spcPct val="115000"/>
                        </a:lnSpc>
                        <a:spcAft>
                          <a:spcPts val="0"/>
                        </a:spcAft>
                      </a:pPr>
                      <a:r>
                        <a:rPr lang="es-ES" sz="1400" dirty="0">
                          <a:solidFill>
                            <a:srgbClr val="000000"/>
                          </a:solidFill>
                          <a:effectLst/>
                        </a:rPr>
                        <a:t>    educación?</a:t>
                      </a:r>
                      <a:endParaRPr lang="es-MX" sz="1400" dirty="0">
                        <a:solidFill>
                          <a:srgbClr val="000000"/>
                        </a:solidFill>
                        <a:effectLst/>
                        <a:latin typeface="+mn-lt"/>
                        <a:ea typeface="Arial" panose="020B0604020202020204" pitchFamily="34" charset="0"/>
                      </a:endParaRPr>
                    </a:p>
                  </a:txBody>
                  <a:tcPr marL="22711" marR="22711" marT="22711" marB="22711" anchor="ctr"/>
                </a:tc>
                <a:tc>
                  <a:txBody>
                    <a:bodyPr/>
                    <a:lstStyle/>
                    <a:p>
                      <a:pPr marL="17145">
                        <a:lnSpc>
                          <a:spcPts val="1450"/>
                        </a:lnSpc>
                        <a:spcAft>
                          <a:spcPts val="0"/>
                        </a:spcAft>
                      </a:pPr>
                      <a:r>
                        <a:rPr lang="es-ES" sz="1400" dirty="0">
                          <a:solidFill>
                            <a:srgbClr val="000000"/>
                          </a:solidFill>
                          <a:effectLst/>
                        </a:rPr>
                        <a:t> </a:t>
                      </a:r>
                      <a:r>
                        <a:rPr lang="es-ES" sz="1400" b="0" dirty="0">
                          <a:solidFill>
                            <a:schemeClr val="tx1"/>
                          </a:solidFill>
                          <a:effectLst/>
                        </a:rPr>
                        <a:t>La vida es interdisciplinaria y compleja, de modo que se educa para la vida permitiendo tomar</a:t>
                      </a:r>
                      <a:endParaRPr lang="es-MX" sz="1400" b="0" dirty="0">
                        <a:solidFill>
                          <a:schemeClr val="tx1"/>
                        </a:solidFill>
                        <a:effectLst/>
                      </a:endParaRPr>
                    </a:p>
                    <a:p>
                      <a:pPr marL="17145">
                        <a:lnSpc>
                          <a:spcPts val="1380"/>
                        </a:lnSpc>
                        <a:spcAft>
                          <a:spcPts val="0"/>
                        </a:spcAft>
                      </a:pPr>
                      <a:r>
                        <a:rPr lang="es-ES" sz="1400" b="0" dirty="0">
                          <a:solidFill>
                            <a:schemeClr val="tx1"/>
                          </a:solidFill>
                          <a:effectLst/>
                        </a:rPr>
                        <a:t>conciencia del mundo.</a:t>
                      </a:r>
                      <a:endParaRPr lang="es-MX" sz="1400" b="0" dirty="0">
                        <a:solidFill>
                          <a:schemeClr val="tx1"/>
                        </a:solidFill>
                        <a:effectLst/>
                      </a:endParaRPr>
                    </a:p>
                    <a:p>
                      <a:pPr marL="17145">
                        <a:lnSpc>
                          <a:spcPts val="1380"/>
                        </a:lnSpc>
                        <a:spcAft>
                          <a:spcPts val="0"/>
                        </a:spcAft>
                      </a:pPr>
                      <a:r>
                        <a:rPr lang="es-ES" sz="1400" b="0" dirty="0">
                          <a:solidFill>
                            <a:schemeClr val="tx1"/>
                          </a:solidFill>
                          <a:effectLst/>
                        </a:rPr>
                        <a:t>Facilita la adquisición de competencias.</a:t>
                      </a:r>
                      <a:endParaRPr lang="es-MX" sz="1400" b="0" dirty="0">
                        <a:solidFill>
                          <a:schemeClr val="tx1"/>
                        </a:solidFill>
                        <a:effectLst/>
                      </a:endParaRPr>
                    </a:p>
                    <a:p>
                      <a:pPr marL="17145" marR="83820">
                        <a:lnSpc>
                          <a:spcPct val="90000"/>
                        </a:lnSpc>
                        <a:spcBef>
                          <a:spcPts val="30"/>
                        </a:spcBef>
                        <a:spcAft>
                          <a:spcPts val="0"/>
                        </a:spcAft>
                      </a:pPr>
                      <a:r>
                        <a:rPr lang="es-ES" sz="1400" b="0" dirty="0">
                          <a:solidFill>
                            <a:schemeClr val="tx1"/>
                          </a:solidFill>
                          <a:effectLst/>
                        </a:rPr>
                        <a:t>Permite que los aprendizajes sean significativos para los estudiantes; se pueden visualizar distintas vías de solución a problemas comunes.</a:t>
                      </a:r>
                      <a:endParaRPr lang="es-MX" sz="1400" b="0" dirty="0">
                        <a:solidFill>
                          <a:schemeClr val="tx1"/>
                        </a:solidFill>
                        <a:effectLst/>
                      </a:endParaRPr>
                    </a:p>
                    <a:p>
                      <a:pPr marL="17145">
                        <a:lnSpc>
                          <a:spcPts val="1345"/>
                        </a:lnSpc>
                        <a:spcAft>
                          <a:spcPts val="0"/>
                        </a:spcAft>
                      </a:pPr>
                      <a:r>
                        <a:rPr lang="es-ES" sz="1400" b="0" dirty="0">
                          <a:solidFill>
                            <a:schemeClr val="tx1"/>
                          </a:solidFill>
                          <a:effectLst/>
                        </a:rPr>
                        <a:t>Promueve la escucha, la tolerancia y la empatía.</a:t>
                      </a:r>
                      <a:endParaRPr lang="es-MX" sz="1400" b="0" dirty="0">
                        <a:solidFill>
                          <a:schemeClr val="tx1"/>
                        </a:solidFill>
                        <a:effectLst/>
                      </a:endParaRPr>
                    </a:p>
                    <a:p>
                      <a:pPr marL="17145">
                        <a:lnSpc>
                          <a:spcPts val="1390"/>
                        </a:lnSpc>
                        <a:spcAft>
                          <a:spcPts val="0"/>
                        </a:spcAft>
                      </a:pPr>
                      <a:r>
                        <a:rPr lang="es-ES" sz="1400" b="0" dirty="0">
                          <a:solidFill>
                            <a:schemeClr val="tx1"/>
                          </a:solidFill>
                          <a:effectLst/>
                        </a:rPr>
                        <a:t>Busca la independencia cognitiva del estudiante conjuntando la capacidad de análisis y de síntesis</a:t>
                      </a:r>
                      <a:endParaRPr lang="es-MX" sz="1400" b="0" dirty="0">
                        <a:solidFill>
                          <a:schemeClr val="tx1"/>
                        </a:solidFill>
                        <a:effectLst/>
                      </a:endParaRPr>
                    </a:p>
                    <a:p>
                      <a:pPr marL="17145">
                        <a:lnSpc>
                          <a:spcPts val="1365"/>
                        </a:lnSpc>
                        <a:spcAft>
                          <a:spcPts val="0"/>
                        </a:spcAft>
                      </a:pPr>
                      <a:r>
                        <a:rPr lang="es-ES" sz="1400" b="0" dirty="0">
                          <a:solidFill>
                            <a:schemeClr val="tx1"/>
                          </a:solidFill>
                          <a:effectLst/>
                        </a:rPr>
                        <a:t>y evitando el reduccionismo.</a:t>
                      </a:r>
                      <a:endParaRPr lang="es-MX" sz="1400" b="0" dirty="0">
                        <a:solidFill>
                          <a:schemeClr val="tx1"/>
                        </a:solidFill>
                        <a:effectLst/>
                      </a:endParaRPr>
                    </a:p>
                    <a:p>
                      <a:pPr>
                        <a:lnSpc>
                          <a:spcPct val="115000"/>
                        </a:lnSpc>
                        <a:spcAft>
                          <a:spcPts val="0"/>
                        </a:spcAft>
                      </a:pPr>
                      <a:endParaRPr lang="es-MX" sz="1400" dirty="0">
                        <a:solidFill>
                          <a:srgbClr val="000000"/>
                        </a:solidFill>
                        <a:effectLst/>
                        <a:latin typeface="+mn-lt"/>
                        <a:ea typeface="Arial" panose="020B0604020202020204" pitchFamily="34" charset="0"/>
                      </a:endParaRPr>
                    </a:p>
                  </a:txBody>
                  <a:tcPr marL="22711" marR="22711" marT="22711" marB="22711"/>
                </a:tc>
                <a:extLst>
                  <a:ext uri="{0D108BD9-81ED-4DB2-BD59-A6C34878D82A}">
                    <a16:rowId xmlns:a16="http://schemas.microsoft.com/office/drawing/2014/main" val="228825612"/>
                  </a:ext>
                </a:extLst>
              </a:tr>
            </a:tbl>
          </a:graphicData>
        </a:graphic>
      </p:graphicFrame>
      <p:pic>
        <p:nvPicPr>
          <p:cNvPr id="7" name="Imagen 6">
            <a:extLst>
              <a:ext uri="{FF2B5EF4-FFF2-40B4-BE49-F238E27FC236}">
                <a16:creationId xmlns:a16="http://schemas.microsoft.com/office/drawing/2014/main" id="{8D59CC73-E615-4B03-9E68-F6A4F5380CAB}"/>
              </a:ext>
            </a:extLst>
          </p:cNvPr>
          <p:cNvPicPr>
            <a:picLocks noChangeAspect="1"/>
          </p:cNvPicPr>
          <p:nvPr/>
        </p:nvPicPr>
        <p:blipFill>
          <a:blip r:embed="rId3"/>
          <a:stretch>
            <a:fillRect/>
          </a:stretch>
        </p:blipFill>
        <p:spPr>
          <a:xfrm>
            <a:off x="9979152" y="0"/>
            <a:ext cx="2212848" cy="6858000"/>
          </a:xfrm>
          <a:prstGeom prst="rect">
            <a:avLst/>
          </a:prstGeom>
        </p:spPr>
      </p:pic>
    </p:spTree>
    <p:extLst>
      <p:ext uri="{BB962C8B-B14F-4D97-AF65-F5344CB8AC3E}">
        <p14:creationId xmlns:p14="http://schemas.microsoft.com/office/powerpoint/2010/main" val="3017863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7CA42D59-EAD6-4F95-84F1-32A30F057856}"/>
              </a:ext>
            </a:extLst>
          </p:cNvPr>
          <p:cNvSpPr>
            <a:spLocks noGrp="1"/>
          </p:cNvSpPr>
          <p:nvPr>
            <p:ph type="body" sz="quarter" idx="32"/>
          </p:nvPr>
        </p:nvSpPr>
        <p:spPr>
          <a:xfrm>
            <a:off x="470647" y="344556"/>
            <a:ext cx="1490676" cy="432000"/>
          </a:xfrm>
        </p:spPr>
        <p:txBody>
          <a:bodyPr rtlCol="0"/>
          <a:lstStyle/>
          <a:p>
            <a:pPr rtl="0"/>
            <a:r>
              <a:rPr lang="es-ES" dirty="0"/>
              <a:t>APARTADO 5 A</a:t>
            </a:r>
          </a:p>
        </p:txBody>
      </p:sp>
      <p:sp>
        <p:nvSpPr>
          <p:cNvPr id="8" name="Marcador de número de diapositiva 7">
            <a:extLst>
              <a:ext uri="{FF2B5EF4-FFF2-40B4-BE49-F238E27FC236}">
                <a16:creationId xmlns:a16="http://schemas.microsoft.com/office/drawing/2014/main" id="{E6AC9832-FB01-464A-9824-61887B77997E}"/>
              </a:ext>
            </a:extLst>
          </p:cNvPr>
          <p:cNvSpPr>
            <a:spLocks noGrp="1"/>
          </p:cNvSpPr>
          <p:nvPr>
            <p:ph type="sldNum" sz="quarter" idx="33"/>
          </p:nvPr>
        </p:nvSpPr>
        <p:spPr>
          <a:xfrm>
            <a:off x="11447502" y="6401750"/>
            <a:ext cx="278418" cy="274324"/>
          </a:xfrm>
        </p:spPr>
        <p:txBody>
          <a:bodyPr rtlCol="0"/>
          <a:lstStyle/>
          <a:p>
            <a:pPr rtl="0"/>
            <a:fld id="{19B51A1E-902D-48AF-9020-955120F399B6}" type="slidenum">
              <a:rPr lang="es-ES" smtClean="0"/>
              <a:pPr rtl="0"/>
              <a:t>8</a:t>
            </a:fld>
            <a:endParaRPr lang="es-ES"/>
          </a:p>
        </p:txBody>
      </p:sp>
      <p:graphicFrame>
        <p:nvGraphicFramePr>
          <p:cNvPr id="6" name="Tabla 5">
            <a:extLst>
              <a:ext uri="{FF2B5EF4-FFF2-40B4-BE49-F238E27FC236}">
                <a16:creationId xmlns:a16="http://schemas.microsoft.com/office/drawing/2014/main" id="{D5E3BA6B-2C5A-406B-85E0-D43040862E32}"/>
              </a:ext>
            </a:extLst>
          </p:cNvPr>
          <p:cNvGraphicFramePr>
            <a:graphicFrameLocks noGrp="1"/>
          </p:cNvGraphicFramePr>
          <p:nvPr>
            <p:extLst>
              <p:ext uri="{D42A27DB-BD31-4B8C-83A1-F6EECF244321}">
                <p14:modId xmlns:p14="http://schemas.microsoft.com/office/powerpoint/2010/main" val="854259620"/>
              </p:ext>
            </p:extLst>
          </p:nvPr>
        </p:nvGraphicFramePr>
        <p:xfrm>
          <a:off x="381820" y="856445"/>
          <a:ext cx="9540102" cy="5509521"/>
        </p:xfrm>
        <a:graphic>
          <a:graphicData uri="http://schemas.openxmlformats.org/drawingml/2006/table">
            <a:tbl>
              <a:tblPr>
                <a:tableStyleId>{8799B23B-EC83-4686-B30A-512413B5E67A}</a:tableStyleId>
              </a:tblPr>
              <a:tblGrid>
                <a:gridCol w="1783156">
                  <a:extLst>
                    <a:ext uri="{9D8B030D-6E8A-4147-A177-3AD203B41FA5}">
                      <a16:colId xmlns:a16="http://schemas.microsoft.com/office/drawing/2014/main" val="2956304366"/>
                    </a:ext>
                  </a:extLst>
                </a:gridCol>
                <a:gridCol w="7756946">
                  <a:extLst>
                    <a:ext uri="{9D8B030D-6E8A-4147-A177-3AD203B41FA5}">
                      <a16:colId xmlns:a16="http://schemas.microsoft.com/office/drawing/2014/main" val="3300555096"/>
                    </a:ext>
                  </a:extLst>
                </a:gridCol>
              </a:tblGrid>
              <a:tr h="1158944">
                <a:tc>
                  <a:txBody>
                    <a:bodyPr/>
                    <a:lstStyle/>
                    <a:p>
                      <a:pPr>
                        <a:lnSpc>
                          <a:spcPct val="115000"/>
                        </a:lnSpc>
                        <a:spcAft>
                          <a:spcPts val="0"/>
                        </a:spcAft>
                      </a:pPr>
                      <a:r>
                        <a:rPr lang="es-ES" sz="1400" b="1" dirty="0">
                          <a:solidFill>
                            <a:srgbClr val="000000"/>
                          </a:solidFill>
                          <a:effectLst/>
                        </a:rPr>
                        <a:t>4.</a:t>
                      </a:r>
                      <a:r>
                        <a:rPr lang="es-ES" sz="1400" dirty="0">
                          <a:solidFill>
                            <a:srgbClr val="000000"/>
                          </a:solidFill>
                          <a:effectLst/>
                        </a:rPr>
                        <a:t> ¿Cómo motivar </a:t>
                      </a:r>
                      <a:endParaRPr lang="es-MX" sz="1400" dirty="0">
                        <a:solidFill>
                          <a:srgbClr val="000000"/>
                        </a:solidFill>
                        <a:effectLst/>
                      </a:endParaRPr>
                    </a:p>
                    <a:p>
                      <a:pPr>
                        <a:lnSpc>
                          <a:spcPct val="115000"/>
                        </a:lnSpc>
                        <a:spcAft>
                          <a:spcPts val="0"/>
                        </a:spcAft>
                      </a:pPr>
                      <a:r>
                        <a:rPr lang="es-ES" sz="1400" dirty="0">
                          <a:solidFill>
                            <a:srgbClr val="000000"/>
                          </a:solidFill>
                          <a:effectLst/>
                        </a:rPr>
                        <a:t>    a los alumnos</a:t>
                      </a:r>
                      <a:endParaRPr lang="es-MX" sz="1400" dirty="0">
                        <a:solidFill>
                          <a:srgbClr val="000000"/>
                        </a:solidFill>
                        <a:effectLst/>
                      </a:endParaRPr>
                    </a:p>
                    <a:p>
                      <a:pPr>
                        <a:lnSpc>
                          <a:spcPct val="115000"/>
                        </a:lnSpc>
                        <a:spcAft>
                          <a:spcPts val="0"/>
                        </a:spcAft>
                      </a:pPr>
                      <a:r>
                        <a:rPr lang="es-ES" sz="1400" dirty="0">
                          <a:solidFill>
                            <a:srgbClr val="000000"/>
                          </a:solidFill>
                          <a:effectLst/>
                        </a:rPr>
                        <a:t>    para el trabajo </a:t>
                      </a:r>
                      <a:endParaRPr lang="es-MX" sz="1400" dirty="0">
                        <a:solidFill>
                          <a:srgbClr val="000000"/>
                        </a:solidFill>
                        <a:effectLst/>
                      </a:endParaRPr>
                    </a:p>
                    <a:p>
                      <a:pPr>
                        <a:lnSpc>
                          <a:spcPct val="115000"/>
                        </a:lnSpc>
                        <a:spcAft>
                          <a:spcPts val="0"/>
                        </a:spcAft>
                      </a:pPr>
                      <a:r>
                        <a:rPr lang="es-ES" sz="1400" dirty="0">
                          <a:solidFill>
                            <a:srgbClr val="000000"/>
                          </a:solidFill>
                          <a:effectLst/>
                        </a:rPr>
                        <a:t>interdisciplinario?</a:t>
                      </a:r>
                      <a:endParaRPr lang="es-MX" sz="1400" dirty="0">
                        <a:solidFill>
                          <a:srgbClr val="000000"/>
                        </a:solidFill>
                        <a:effectLst/>
                      </a:endParaRPr>
                    </a:p>
                    <a:p>
                      <a:pPr>
                        <a:lnSpc>
                          <a:spcPct val="115000"/>
                        </a:lnSpc>
                        <a:spcAft>
                          <a:spcPts val="0"/>
                        </a:spcAft>
                      </a:pPr>
                      <a:r>
                        <a:rPr lang="es-ES" sz="1400" dirty="0">
                          <a:solidFill>
                            <a:srgbClr val="000000"/>
                          </a:solidFill>
                          <a:effectLst/>
                        </a:rPr>
                        <a:t> </a:t>
                      </a:r>
                      <a:endParaRPr lang="es-MX" sz="1400" dirty="0">
                        <a:solidFill>
                          <a:srgbClr val="000000"/>
                        </a:solidFill>
                        <a:effectLst/>
                        <a:latin typeface="+mn-lt"/>
                        <a:ea typeface="Arial" panose="020B0604020202020204" pitchFamily="34" charset="0"/>
                      </a:endParaRPr>
                    </a:p>
                  </a:txBody>
                  <a:tcPr marL="28396" marR="28396" marT="28396" marB="28396" anchor="ctr"/>
                </a:tc>
                <a:tc>
                  <a:txBody>
                    <a:bodyPr/>
                    <a:lstStyle/>
                    <a:p>
                      <a:pPr marL="17145" marR="83820" algn="just">
                        <a:lnSpc>
                          <a:spcPct val="90000"/>
                        </a:lnSpc>
                        <a:spcBef>
                          <a:spcPts val="100"/>
                        </a:spcBef>
                        <a:spcAft>
                          <a:spcPts val="0"/>
                        </a:spcAft>
                      </a:pPr>
                      <a:r>
                        <a:rPr lang="es-ES" sz="1400" dirty="0">
                          <a:solidFill>
                            <a:srgbClr val="000000"/>
                          </a:solidFill>
                          <a:effectLst/>
                        </a:rPr>
                        <a:t> </a:t>
                      </a:r>
                      <a:r>
                        <a:rPr lang="es-ES" sz="1400" b="0" dirty="0">
                          <a:solidFill>
                            <a:schemeClr val="tx1"/>
                          </a:solidFill>
                          <a:effectLst/>
                        </a:rPr>
                        <a:t>Buscando que el problema a resolver pertenezca situaciones que sean de su interés, cotidianidad y realidad, estando la solución a su alcance.</a:t>
                      </a:r>
                      <a:endParaRPr lang="es-MX" sz="1400" b="0" dirty="0">
                        <a:solidFill>
                          <a:schemeClr val="tx1"/>
                        </a:solidFill>
                        <a:effectLst/>
                      </a:endParaRPr>
                    </a:p>
                    <a:p>
                      <a:pPr marL="17145" marR="3940810" algn="just">
                        <a:lnSpc>
                          <a:spcPct val="90000"/>
                        </a:lnSpc>
                        <a:spcAft>
                          <a:spcPts val="0"/>
                        </a:spcAft>
                      </a:pPr>
                      <a:r>
                        <a:rPr lang="es-ES" sz="1400" b="0" dirty="0">
                          <a:solidFill>
                            <a:schemeClr val="tx1"/>
                          </a:solidFill>
                          <a:effectLst/>
                        </a:rPr>
                        <a:t>Propiciando las actividades reto. Incluyendo las nuevas</a:t>
                      </a:r>
                      <a:r>
                        <a:rPr lang="es-ES" sz="1400" b="0" baseline="0" dirty="0">
                          <a:solidFill>
                            <a:schemeClr val="tx1"/>
                          </a:solidFill>
                          <a:effectLst/>
                        </a:rPr>
                        <a:t> tecnologías.</a:t>
                      </a:r>
                      <a:endParaRPr lang="es-MX" sz="1400" b="0" dirty="0">
                        <a:solidFill>
                          <a:schemeClr val="tx1"/>
                        </a:solidFill>
                        <a:effectLst/>
                        <a:latin typeface="+mn-lt"/>
                        <a:ea typeface="Lucida Sans Unicode" panose="020B0602030504020204" pitchFamily="34" charset="0"/>
                      </a:endParaRPr>
                    </a:p>
                  </a:txBody>
                  <a:tcPr marL="28396" marR="28396" marT="28396" marB="28396"/>
                </a:tc>
                <a:extLst>
                  <a:ext uri="{0D108BD9-81ED-4DB2-BD59-A6C34878D82A}">
                    <a16:rowId xmlns:a16="http://schemas.microsoft.com/office/drawing/2014/main" val="2823326930"/>
                  </a:ext>
                </a:extLst>
              </a:tr>
              <a:tr h="1968738">
                <a:tc>
                  <a:txBody>
                    <a:bodyPr/>
                    <a:lstStyle/>
                    <a:p>
                      <a:pPr>
                        <a:lnSpc>
                          <a:spcPct val="115000"/>
                        </a:lnSpc>
                        <a:spcAft>
                          <a:spcPts val="0"/>
                        </a:spcAft>
                      </a:pPr>
                      <a:r>
                        <a:rPr lang="es-ES" sz="1400" b="1" dirty="0">
                          <a:solidFill>
                            <a:srgbClr val="000000"/>
                          </a:solidFill>
                          <a:effectLst/>
                        </a:rPr>
                        <a:t>5.</a:t>
                      </a:r>
                      <a:r>
                        <a:rPr lang="es-ES" sz="1400" dirty="0">
                          <a:solidFill>
                            <a:srgbClr val="000000"/>
                          </a:solidFill>
                          <a:effectLst/>
                        </a:rPr>
                        <a:t> ¿Cuáles son los</a:t>
                      </a:r>
                      <a:endParaRPr lang="es-MX" sz="1400" dirty="0">
                        <a:solidFill>
                          <a:srgbClr val="000000"/>
                        </a:solidFill>
                        <a:effectLst/>
                      </a:endParaRPr>
                    </a:p>
                    <a:p>
                      <a:pPr>
                        <a:lnSpc>
                          <a:spcPct val="115000"/>
                        </a:lnSpc>
                        <a:spcAft>
                          <a:spcPts val="0"/>
                        </a:spcAft>
                      </a:pPr>
                      <a:r>
                        <a:rPr lang="es-ES" sz="1400" dirty="0">
                          <a:solidFill>
                            <a:srgbClr val="000000"/>
                          </a:solidFill>
                          <a:effectLst/>
                        </a:rPr>
                        <a:t>    prerrequisitos </a:t>
                      </a:r>
                      <a:endParaRPr lang="es-MX" sz="1400" dirty="0">
                        <a:solidFill>
                          <a:srgbClr val="000000"/>
                        </a:solidFill>
                        <a:effectLst/>
                      </a:endParaRPr>
                    </a:p>
                    <a:p>
                      <a:pPr>
                        <a:lnSpc>
                          <a:spcPct val="115000"/>
                        </a:lnSpc>
                        <a:spcAft>
                          <a:spcPts val="0"/>
                        </a:spcAft>
                      </a:pPr>
                      <a:r>
                        <a:rPr lang="es-ES" sz="1400" dirty="0">
                          <a:solidFill>
                            <a:srgbClr val="000000"/>
                          </a:solidFill>
                          <a:effectLst/>
                        </a:rPr>
                        <a:t>    materiales,</a:t>
                      </a:r>
                      <a:endParaRPr lang="es-MX" sz="1400" dirty="0">
                        <a:solidFill>
                          <a:srgbClr val="000000"/>
                        </a:solidFill>
                        <a:effectLst/>
                      </a:endParaRPr>
                    </a:p>
                    <a:p>
                      <a:pPr>
                        <a:lnSpc>
                          <a:spcPct val="115000"/>
                        </a:lnSpc>
                        <a:spcAft>
                          <a:spcPts val="0"/>
                        </a:spcAft>
                      </a:pPr>
                      <a:r>
                        <a:rPr lang="es-ES" sz="1400" dirty="0">
                          <a:solidFill>
                            <a:srgbClr val="000000"/>
                          </a:solidFill>
                          <a:effectLst/>
                        </a:rPr>
                        <a:t>   organizacionales </a:t>
                      </a:r>
                      <a:endParaRPr lang="es-MX" sz="1400" dirty="0">
                        <a:solidFill>
                          <a:srgbClr val="000000"/>
                        </a:solidFill>
                        <a:effectLst/>
                      </a:endParaRPr>
                    </a:p>
                    <a:p>
                      <a:pPr>
                        <a:lnSpc>
                          <a:spcPct val="115000"/>
                        </a:lnSpc>
                        <a:spcAft>
                          <a:spcPts val="0"/>
                        </a:spcAft>
                      </a:pPr>
                      <a:r>
                        <a:rPr lang="es-ES" sz="1400" dirty="0">
                          <a:solidFill>
                            <a:srgbClr val="000000"/>
                          </a:solidFill>
                          <a:effectLst/>
                        </a:rPr>
                        <a:t>   y personales </a:t>
                      </a:r>
                      <a:endParaRPr lang="es-MX" sz="1400" dirty="0">
                        <a:solidFill>
                          <a:srgbClr val="000000"/>
                        </a:solidFill>
                        <a:effectLst/>
                      </a:endParaRPr>
                    </a:p>
                    <a:p>
                      <a:pPr>
                        <a:lnSpc>
                          <a:spcPct val="115000"/>
                        </a:lnSpc>
                        <a:spcAft>
                          <a:spcPts val="0"/>
                        </a:spcAft>
                      </a:pPr>
                      <a:r>
                        <a:rPr lang="es-ES" sz="1400" dirty="0">
                          <a:solidFill>
                            <a:srgbClr val="000000"/>
                          </a:solidFill>
                          <a:effectLst/>
                        </a:rPr>
                        <a:t>   para la</a:t>
                      </a:r>
                      <a:endParaRPr lang="es-MX" sz="1400" dirty="0">
                        <a:solidFill>
                          <a:srgbClr val="000000"/>
                        </a:solidFill>
                        <a:effectLst/>
                      </a:endParaRPr>
                    </a:p>
                    <a:p>
                      <a:pPr>
                        <a:lnSpc>
                          <a:spcPct val="115000"/>
                        </a:lnSpc>
                        <a:spcAft>
                          <a:spcPts val="0"/>
                        </a:spcAft>
                      </a:pPr>
                      <a:r>
                        <a:rPr lang="es-ES" sz="1400" dirty="0">
                          <a:solidFill>
                            <a:srgbClr val="000000"/>
                          </a:solidFill>
                          <a:effectLst/>
                        </a:rPr>
                        <a:t>   planeación del </a:t>
                      </a:r>
                      <a:endParaRPr lang="es-MX" sz="1400" dirty="0">
                        <a:solidFill>
                          <a:srgbClr val="000000"/>
                        </a:solidFill>
                        <a:effectLst/>
                      </a:endParaRPr>
                    </a:p>
                    <a:p>
                      <a:pPr>
                        <a:lnSpc>
                          <a:spcPct val="115000"/>
                        </a:lnSpc>
                        <a:spcAft>
                          <a:spcPts val="0"/>
                        </a:spcAft>
                      </a:pPr>
                      <a:r>
                        <a:rPr lang="es-ES" sz="1400" dirty="0">
                          <a:solidFill>
                            <a:srgbClr val="000000"/>
                          </a:solidFill>
                          <a:effectLst/>
                        </a:rPr>
                        <a:t>   trabajo           interdisciplinario?</a:t>
                      </a:r>
                      <a:endParaRPr lang="es-MX" sz="1400" dirty="0">
                        <a:solidFill>
                          <a:srgbClr val="000000"/>
                        </a:solidFill>
                        <a:effectLst/>
                        <a:latin typeface="+mn-lt"/>
                        <a:ea typeface="Arial" panose="020B0604020202020204" pitchFamily="34" charset="0"/>
                      </a:endParaRPr>
                    </a:p>
                  </a:txBody>
                  <a:tcPr marL="28396" marR="28396" marT="28396" marB="28396" anchor="ctr"/>
                </a:tc>
                <a:tc>
                  <a:txBody>
                    <a:bodyPr/>
                    <a:lstStyle/>
                    <a:p>
                      <a:pPr marL="101600" algn="just">
                        <a:lnSpc>
                          <a:spcPts val="1600"/>
                        </a:lnSpc>
                        <a:spcBef>
                          <a:spcPts val="285"/>
                        </a:spcBef>
                        <a:spcAft>
                          <a:spcPts val="0"/>
                        </a:spcAft>
                      </a:pPr>
                      <a:r>
                        <a:rPr lang="es-ES" sz="1400" dirty="0">
                          <a:solidFill>
                            <a:srgbClr val="000000"/>
                          </a:solidFill>
                          <a:effectLst/>
                        </a:rPr>
                        <a:t> </a:t>
                      </a:r>
                      <a:r>
                        <a:rPr lang="es-ES" sz="1400" b="0" dirty="0">
                          <a:solidFill>
                            <a:schemeClr val="tx1"/>
                          </a:solidFill>
                          <a:effectLst/>
                        </a:rPr>
                        <a:t>Ajustes didácticos pedagógicos.</a:t>
                      </a:r>
                    </a:p>
                    <a:p>
                      <a:pPr marL="57150" marR="962025" algn="just">
                        <a:lnSpc>
                          <a:spcPct val="90000"/>
                        </a:lnSpc>
                        <a:spcBef>
                          <a:spcPts val="35"/>
                        </a:spcBef>
                        <a:spcAft>
                          <a:spcPts val="0"/>
                        </a:spcAft>
                      </a:pPr>
                      <a:r>
                        <a:rPr lang="es-ES" sz="1400" b="0" dirty="0">
                          <a:solidFill>
                            <a:schemeClr val="tx1"/>
                          </a:solidFill>
                          <a:effectLst/>
                        </a:rPr>
                        <a:t>Adecuación de los planes de estudio a la perspectiva interdisciplinaria. Delimitación del objetivo.</a:t>
                      </a:r>
                      <a:endParaRPr lang="es-MX" sz="1400" b="0" dirty="0">
                        <a:solidFill>
                          <a:schemeClr val="tx1"/>
                        </a:solidFill>
                        <a:effectLst/>
                      </a:endParaRPr>
                    </a:p>
                    <a:p>
                      <a:pPr marL="57150" marR="1494790" algn="just">
                        <a:lnSpc>
                          <a:spcPct val="90000"/>
                        </a:lnSpc>
                        <a:spcAft>
                          <a:spcPts val="0"/>
                        </a:spcAft>
                      </a:pPr>
                      <a:r>
                        <a:rPr lang="es-ES" sz="1400" b="0" dirty="0">
                          <a:solidFill>
                            <a:schemeClr val="tx1"/>
                          </a:solidFill>
                          <a:effectLst/>
                        </a:rPr>
                        <a:t>Disposición de espacios y tiempo para planeación y desarrollo. Apertura de los docentes y alumnos.</a:t>
                      </a:r>
                      <a:endParaRPr lang="es-MX" sz="1400" b="0" dirty="0">
                        <a:solidFill>
                          <a:schemeClr val="tx1"/>
                        </a:solidFill>
                        <a:effectLst/>
                      </a:endParaRPr>
                    </a:p>
                    <a:p>
                      <a:pPr marL="57150" marR="2695575" algn="just">
                        <a:lnSpc>
                          <a:spcPct val="90000"/>
                        </a:lnSpc>
                        <a:spcAft>
                          <a:spcPts val="0"/>
                        </a:spcAft>
                      </a:pPr>
                      <a:r>
                        <a:rPr lang="es-ES" sz="1400" b="0" dirty="0">
                          <a:solidFill>
                            <a:schemeClr val="tx1"/>
                          </a:solidFill>
                          <a:effectLst/>
                        </a:rPr>
                        <a:t>Grupos de trabajo heterogéneos y reducidos. Evaluación de la viabilidad del proyecto.</a:t>
                      </a:r>
                      <a:endParaRPr lang="es-MX" sz="1400" b="0" dirty="0">
                        <a:solidFill>
                          <a:schemeClr val="tx1"/>
                        </a:solidFill>
                        <a:effectLst/>
                      </a:endParaRPr>
                    </a:p>
                    <a:p>
                      <a:pPr marL="57150" algn="just">
                        <a:lnSpc>
                          <a:spcPts val="1480"/>
                        </a:lnSpc>
                        <a:spcAft>
                          <a:spcPts val="0"/>
                        </a:spcAft>
                      </a:pPr>
                      <a:r>
                        <a:rPr lang="es-ES" sz="1400" b="0" dirty="0">
                          <a:solidFill>
                            <a:schemeClr val="tx1"/>
                          </a:solidFill>
                          <a:effectLst/>
                        </a:rPr>
                        <a:t>Compromiso a salir un poco del círculo disciplinar.</a:t>
                      </a:r>
                      <a:endParaRPr lang="es-MX" sz="1400" b="0" dirty="0">
                        <a:solidFill>
                          <a:schemeClr val="tx1"/>
                        </a:solidFill>
                        <a:effectLst/>
                      </a:endParaRPr>
                    </a:p>
                    <a:p>
                      <a:pPr marL="57150" algn="just">
                        <a:lnSpc>
                          <a:spcPts val="1605"/>
                        </a:lnSpc>
                        <a:spcAft>
                          <a:spcPts val="0"/>
                        </a:spcAft>
                      </a:pPr>
                      <a:r>
                        <a:rPr lang="es-ES" sz="1400" b="0" dirty="0">
                          <a:solidFill>
                            <a:schemeClr val="tx1"/>
                          </a:solidFill>
                          <a:effectLst/>
                        </a:rPr>
                        <a:t>Momentos de reflexión y evaluación de los avances en planeación.</a:t>
                      </a:r>
                      <a:endParaRPr lang="es-MX" sz="1400" b="0" dirty="0">
                        <a:solidFill>
                          <a:schemeClr val="tx1"/>
                        </a:solidFill>
                        <a:effectLst/>
                        <a:latin typeface="+mn-lt"/>
                        <a:ea typeface="Lucida Sans Unicode" panose="020B0602030504020204" pitchFamily="34" charset="0"/>
                      </a:endParaRPr>
                    </a:p>
                  </a:txBody>
                  <a:tcPr marL="28396" marR="28396" marT="28396" marB="28396"/>
                </a:tc>
                <a:extLst>
                  <a:ext uri="{0D108BD9-81ED-4DB2-BD59-A6C34878D82A}">
                    <a16:rowId xmlns:a16="http://schemas.microsoft.com/office/drawing/2014/main" val="1367022633"/>
                  </a:ext>
                </a:extLst>
              </a:tr>
              <a:tr h="1766289">
                <a:tc>
                  <a:txBody>
                    <a:bodyPr/>
                    <a:lstStyle/>
                    <a:p>
                      <a:pPr>
                        <a:lnSpc>
                          <a:spcPct val="115000"/>
                        </a:lnSpc>
                        <a:spcAft>
                          <a:spcPts val="0"/>
                        </a:spcAft>
                      </a:pPr>
                      <a:r>
                        <a:rPr lang="es-ES" sz="1400" b="1" dirty="0">
                          <a:solidFill>
                            <a:srgbClr val="000000"/>
                          </a:solidFill>
                          <a:effectLst/>
                        </a:rPr>
                        <a:t>6.</a:t>
                      </a:r>
                      <a:r>
                        <a:rPr lang="es-ES" sz="1400" dirty="0">
                          <a:solidFill>
                            <a:srgbClr val="000000"/>
                          </a:solidFill>
                          <a:effectLst/>
                        </a:rPr>
                        <a:t> ¿Qué papel </a:t>
                      </a:r>
                      <a:endParaRPr lang="es-MX" sz="1400" dirty="0">
                        <a:solidFill>
                          <a:srgbClr val="000000"/>
                        </a:solidFill>
                        <a:effectLst/>
                      </a:endParaRPr>
                    </a:p>
                    <a:p>
                      <a:pPr>
                        <a:lnSpc>
                          <a:spcPct val="115000"/>
                        </a:lnSpc>
                        <a:spcAft>
                          <a:spcPts val="0"/>
                        </a:spcAft>
                      </a:pPr>
                      <a:r>
                        <a:rPr lang="es-ES" sz="1400" dirty="0">
                          <a:solidFill>
                            <a:srgbClr val="000000"/>
                          </a:solidFill>
                          <a:effectLst/>
                        </a:rPr>
                        <a:t>     juega la </a:t>
                      </a:r>
                      <a:endParaRPr lang="es-MX" sz="1400" dirty="0">
                        <a:solidFill>
                          <a:srgbClr val="000000"/>
                        </a:solidFill>
                        <a:effectLst/>
                      </a:endParaRPr>
                    </a:p>
                    <a:p>
                      <a:pPr>
                        <a:lnSpc>
                          <a:spcPct val="115000"/>
                        </a:lnSpc>
                        <a:spcAft>
                          <a:spcPts val="0"/>
                        </a:spcAft>
                      </a:pPr>
                      <a:r>
                        <a:rPr lang="es-ES" sz="1400" dirty="0">
                          <a:solidFill>
                            <a:srgbClr val="000000"/>
                          </a:solidFill>
                          <a:effectLst/>
                        </a:rPr>
                        <a:t>     planeación en</a:t>
                      </a:r>
                      <a:endParaRPr lang="es-MX" sz="1400" dirty="0">
                        <a:solidFill>
                          <a:srgbClr val="000000"/>
                        </a:solidFill>
                        <a:effectLst/>
                      </a:endParaRPr>
                    </a:p>
                    <a:p>
                      <a:pPr>
                        <a:lnSpc>
                          <a:spcPct val="115000"/>
                        </a:lnSpc>
                        <a:spcAft>
                          <a:spcPts val="0"/>
                        </a:spcAft>
                      </a:pPr>
                      <a:r>
                        <a:rPr lang="es-ES" sz="1400" dirty="0">
                          <a:solidFill>
                            <a:srgbClr val="000000"/>
                          </a:solidFill>
                          <a:effectLst/>
                        </a:rPr>
                        <a:t>     el trabajo</a:t>
                      </a:r>
                      <a:endParaRPr lang="es-MX" sz="1400" dirty="0">
                        <a:solidFill>
                          <a:srgbClr val="000000"/>
                        </a:solidFill>
                        <a:effectLst/>
                      </a:endParaRPr>
                    </a:p>
                    <a:p>
                      <a:pPr>
                        <a:lnSpc>
                          <a:spcPct val="115000"/>
                        </a:lnSpc>
                        <a:spcAft>
                          <a:spcPts val="0"/>
                        </a:spcAft>
                      </a:pPr>
                      <a:r>
                        <a:rPr lang="es-ES" sz="1400" dirty="0">
                          <a:solidFill>
                            <a:srgbClr val="000000"/>
                          </a:solidFill>
                          <a:effectLst/>
                        </a:rPr>
                        <a:t>     interdisciplinario</a:t>
                      </a:r>
                      <a:endParaRPr lang="es-MX" sz="1400" dirty="0">
                        <a:solidFill>
                          <a:srgbClr val="000000"/>
                        </a:solidFill>
                        <a:effectLst/>
                      </a:endParaRPr>
                    </a:p>
                    <a:p>
                      <a:pPr>
                        <a:lnSpc>
                          <a:spcPct val="115000"/>
                        </a:lnSpc>
                        <a:spcAft>
                          <a:spcPts val="0"/>
                        </a:spcAft>
                      </a:pPr>
                      <a:r>
                        <a:rPr lang="es-ES" sz="1400" dirty="0">
                          <a:solidFill>
                            <a:srgbClr val="000000"/>
                          </a:solidFill>
                          <a:effectLst/>
                        </a:rPr>
                        <a:t>     y qué </a:t>
                      </a:r>
                      <a:endParaRPr lang="es-MX" sz="1400" dirty="0">
                        <a:solidFill>
                          <a:srgbClr val="000000"/>
                        </a:solidFill>
                        <a:effectLst/>
                      </a:endParaRPr>
                    </a:p>
                    <a:p>
                      <a:pPr>
                        <a:lnSpc>
                          <a:spcPct val="115000"/>
                        </a:lnSpc>
                        <a:spcAft>
                          <a:spcPts val="0"/>
                        </a:spcAft>
                      </a:pPr>
                      <a:r>
                        <a:rPr lang="es-ES" sz="1400" dirty="0">
                          <a:solidFill>
                            <a:srgbClr val="000000"/>
                          </a:solidFill>
                          <a:effectLst/>
                        </a:rPr>
                        <a:t>     características</a:t>
                      </a:r>
                      <a:endParaRPr lang="es-MX" sz="1400" dirty="0">
                        <a:solidFill>
                          <a:srgbClr val="000000"/>
                        </a:solidFill>
                        <a:effectLst/>
                      </a:endParaRPr>
                    </a:p>
                    <a:p>
                      <a:pPr>
                        <a:lnSpc>
                          <a:spcPct val="115000"/>
                        </a:lnSpc>
                        <a:spcAft>
                          <a:spcPts val="0"/>
                        </a:spcAft>
                      </a:pPr>
                      <a:r>
                        <a:rPr lang="es-ES" sz="1400" dirty="0">
                          <a:solidFill>
                            <a:srgbClr val="000000"/>
                          </a:solidFill>
                          <a:effectLst/>
                        </a:rPr>
                        <a:t>     debe tener? </a:t>
                      </a:r>
                      <a:endParaRPr lang="es-MX" sz="1400" dirty="0">
                        <a:solidFill>
                          <a:srgbClr val="000000"/>
                        </a:solidFill>
                        <a:effectLst/>
                        <a:latin typeface="+mn-lt"/>
                        <a:ea typeface="Arial" panose="020B0604020202020204" pitchFamily="34" charset="0"/>
                      </a:endParaRPr>
                    </a:p>
                  </a:txBody>
                  <a:tcPr marL="28396" marR="28396" marT="28396" marB="28396" anchor="ctr"/>
                </a:tc>
                <a:tc>
                  <a:txBody>
                    <a:bodyPr/>
                    <a:lstStyle/>
                    <a:p>
                      <a:pPr marL="57150" marR="399415" algn="just">
                        <a:lnSpc>
                          <a:spcPct val="88000"/>
                        </a:lnSpc>
                        <a:spcBef>
                          <a:spcPts val="420"/>
                        </a:spcBef>
                        <a:spcAft>
                          <a:spcPts val="0"/>
                        </a:spcAft>
                      </a:pPr>
                      <a:r>
                        <a:rPr lang="es-ES" sz="1400" dirty="0">
                          <a:solidFill>
                            <a:srgbClr val="000000"/>
                          </a:solidFill>
                          <a:effectLst/>
                        </a:rPr>
                        <a:t> </a:t>
                      </a:r>
                      <a:r>
                        <a:rPr lang="es-ES" sz="1400" b="0" dirty="0">
                          <a:solidFill>
                            <a:schemeClr val="tx1"/>
                          </a:solidFill>
                          <a:effectLst/>
                        </a:rPr>
                        <a:t>Es la base o el eje rector para que el trabajo interdisciplinario funcione y dé los resultados esperados.</a:t>
                      </a:r>
                      <a:endParaRPr lang="es-MX" sz="1400" b="0" dirty="0">
                        <a:solidFill>
                          <a:schemeClr val="tx1"/>
                        </a:solidFill>
                        <a:effectLst/>
                      </a:endParaRPr>
                    </a:p>
                    <a:p>
                      <a:pPr marL="57150" marR="1736090" algn="just">
                        <a:lnSpc>
                          <a:spcPct val="90000"/>
                        </a:lnSpc>
                        <a:spcBef>
                          <a:spcPts val="15"/>
                        </a:spcBef>
                        <a:spcAft>
                          <a:spcPts val="0"/>
                        </a:spcAft>
                      </a:pPr>
                      <a:r>
                        <a:rPr lang="es-ES" sz="1400" b="0" dirty="0">
                          <a:solidFill>
                            <a:schemeClr val="tx1"/>
                          </a:solidFill>
                          <a:effectLst/>
                        </a:rPr>
                        <a:t>La planeación es indispensable como criterio de éxito. Establece límites de evaluación sin restringir metodologías. Crea conciencia colectiva.</a:t>
                      </a:r>
                      <a:endParaRPr lang="es-MX" sz="1400" b="0" dirty="0">
                        <a:solidFill>
                          <a:schemeClr val="tx1"/>
                        </a:solidFill>
                        <a:effectLst/>
                      </a:endParaRPr>
                    </a:p>
                    <a:p>
                      <a:pPr marL="57150" algn="just">
                        <a:lnSpc>
                          <a:spcPts val="1470"/>
                        </a:lnSpc>
                        <a:spcAft>
                          <a:spcPts val="0"/>
                        </a:spcAft>
                      </a:pPr>
                      <a:r>
                        <a:rPr lang="es-ES" sz="1400" b="0" dirty="0">
                          <a:solidFill>
                            <a:schemeClr val="tx1"/>
                          </a:solidFill>
                          <a:effectLst/>
                        </a:rPr>
                        <a:t>Debe ser flexible y abierto al cambio.</a:t>
                      </a:r>
                      <a:endParaRPr lang="es-MX" sz="1400" b="0" dirty="0">
                        <a:solidFill>
                          <a:schemeClr val="tx1"/>
                        </a:solidFill>
                        <a:effectLst/>
                      </a:endParaRPr>
                    </a:p>
                    <a:p>
                      <a:pPr marL="57150" algn="just">
                        <a:lnSpc>
                          <a:spcPts val="1520"/>
                        </a:lnSpc>
                        <a:spcAft>
                          <a:spcPts val="0"/>
                        </a:spcAft>
                      </a:pPr>
                      <a:r>
                        <a:rPr lang="es-ES" sz="1400" b="0" dirty="0">
                          <a:solidFill>
                            <a:schemeClr val="tx1"/>
                          </a:solidFill>
                          <a:effectLst/>
                        </a:rPr>
                        <a:t>Tiene que considerar el momento de la aproximación de las diversas disciplinas,</a:t>
                      </a:r>
                      <a:endParaRPr lang="es-MX" sz="1400" b="0" dirty="0">
                        <a:solidFill>
                          <a:schemeClr val="tx1"/>
                        </a:solidFill>
                        <a:effectLst/>
                      </a:endParaRPr>
                    </a:p>
                    <a:p>
                      <a:pPr marL="57150" algn="just">
                        <a:lnSpc>
                          <a:spcPts val="1600"/>
                        </a:lnSpc>
                        <a:spcAft>
                          <a:spcPts val="0"/>
                        </a:spcAft>
                      </a:pPr>
                      <a:r>
                        <a:rPr lang="es-ES" sz="1400" b="0" dirty="0">
                          <a:solidFill>
                            <a:schemeClr val="tx1"/>
                          </a:solidFill>
                          <a:effectLst/>
                        </a:rPr>
                        <a:t>además incluir la obtención de conclusiones y recomendaciones.</a:t>
                      </a:r>
                      <a:endParaRPr lang="es-MX" sz="1400" b="0" dirty="0">
                        <a:solidFill>
                          <a:schemeClr val="tx1"/>
                        </a:solidFill>
                        <a:effectLst/>
                      </a:endParaRPr>
                    </a:p>
                    <a:p>
                      <a:pPr>
                        <a:lnSpc>
                          <a:spcPct val="115000"/>
                        </a:lnSpc>
                        <a:spcAft>
                          <a:spcPts val="0"/>
                        </a:spcAft>
                      </a:pPr>
                      <a:endParaRPr lang="es-MX" sz="1400" dirty="0">
                        <a:solidFill>
                          <a:srgbClr val="000000"/>
                        </a:solidFill>
                        <a:effectLst/>
                        <a:latin typeface="+mn-lt"/>
                        <a:ea typeface="Arial" panose="020B0604020202020204" pitchFamily="34" charset="0"/>
                      </a:endParaRPr>
                    </a:p>
                  </a:txBody>
                  <a:tcPr marL="28396" marR="28396" marT="28396" marB="28396"/>
                </a:tc>
                <a:extLst>
                  <a:ext uri="{0D108BD9-81ED-4DB2-BD59-A6C34878D82A}">
                    <a16:rowId xmlns:a16="http://schemas.microsoft.com/office/drawing/2014/main" val="1469951572"/>
                  </a:ext>
                </a:extLst>
              </a:tr>
            </a:tbl>
          </a:graphicData>
        </a:graphic>
      </p:graphicFrame>
      <p:pic>
        <p:nvPicPr>
          <p:cNvPr id="12" name="Imagen 11">
            <a:extLst>
              <a:ext uri="{FF2B5EF4-FFF2-40B4-BE49-F238E27FC236}">
                <a16:creationId xmlns:a16="http://schemas.microsoft.com/office/drawing/2014/main" id="{B6B4B9F8-CC4D-49C7-A2B5-CA1449D1346D}"/>
              </a:ext>
            </a:extLst>
          </p:cNvPr>
          <p:cNvPicPr>
            <a:picLocks noChangeAspect="1"/>
          </p:cNvPicPr>
          <p:nvPr/>
        </p:nvPicPr>
        <p:blipFill>
          <a:blip r:embed="rId3"/>
          <a:stretch>
            <a:fillRect/>
          </a:stretch>
        </p:blipFill>
        <p:spPr>
          <a:xfrm>
            <a:off x="9979152" y="0"/>
            <a:ext cx="2212848" cy="6858000"/>
          </a:xfrm>
          <a:prstGeom prst="rect">
            <a:avLst/>
          </a:prstGeom>
        </p:spPr>
      </p:pic>
    </p:spTree>
    <p:extLst>
      <p:ext uri="{BB962C8B-B14F-4D97-AF65-F5344CB8AC3E}">
        <p14:creationId xmlns:p14="http://schemas.microsoft.com/office/powerpoint/2010/main" val="3352222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7CA42D59-EAD6-4F95-84F1-32A30F057856}"/>
              </a:ext>
            </a:extLst>
          </p:cNvPr>
          <p:cNvSpPr>
            <a:spLocks noGrp="1"/>
          </p:cNvSpPr>
          <p:nvPr>
            <p:ph type="body" sz="quarter" idx="32"/>
          </p:nvPr>
        </p:nvSpPr>
        <p:spPr>
          <a:xfrm>
            <a:off x="470647" y="344556"/>
            <a:ext cx="1490676" cy="432000"/>
          </a:xfrm>
        </p:spPr>
        <p:txBody>
          <a:bodyPr rtlCol="0"/>
          <a:lstStyle/>
          <a:p>
            <a:pPr rtl="0"/>
            <a:r>
              <a:rPr lang="es-ES" dirty="0"/>
              <a:t>APARTADO 5 A</a:t>
            </a:r>
          </a:p>
        </p:txBody>
      </p:sp>
      <p:sp>
        <p:nvSpPr>
          <p:cNvPr id="8" name="Marcador de número de diapositiva 7">
            <a:extLst>
              <a:ext uri="{FF2B5EF4-FFF2-40B4-BE49-F238E27FC236}">
                <a16:creationId xmlns:a16="http://schemas.microsoft.com/office/drawing/2014/main" id="{E6AC9832-FB01-464A-9824-61887B77997E}"/>
              </a:ext>
            </a:extLst>
          </p:cNvPr>
          <p:cNvSpPr>
            <a:spLocks noGrp="1"/>
          </p:cNvSpPr>
          <p:nvPr>
            <p:ph type="sldNum" sz="quarter" idx="33"/>
          </p:nvPr>
        </p:nvSpPr>
        <p:spPr>
          <a:xfrm>
            <a:off x="11447502" y="6401750"/>
            <a:ext cx="278418" cy="274324"/>
          </a:xfrm>
        </p:spPr>
        <p:txBody>
          <a:bodyPr rtlCol="0"/>
          <a:lstStyle/>
          <a:p>
            <a:pPr rtl="0"/>
            <a:fld id="{19B51A1E-902D-48AF-9020-955120F399B6}" type="slidenum">
              <a:rPr lang="es-ES" smtClean="0"/>
              <a:pPr rtl="0"/>
              <a:t>9</a:t>
            </a:fld>
            <a:endParaRPr lang="es-ES"/>
          </a:p>
        </p:txBody>
      </p:sp>
      <p:graphicFrame>
        <p:nvGraphicFramePr>
          <p:cNvPr id="11" name="Tabla 10">
            <a:extLst>
              <a:ext uri="{FF2B5EF4-FFF2-40B4-BE49-F238E27FC236}">
                <a16:creationId xmlns:a16="http://schemas.microsoft.com/office/drawing/2014/main" id="{10CE7A9E-E7AF-4D2F-B546-59272423131C}"/>
              </a:ext>
            </a:extLst>
          </p:cNvPr>
          <p:cNvGraphicFramePr>
            <a:graphicFrameLocks noGrp="1"/>
          </p:cNvGraphicFramePr>
          <p:nvPr>
            <p:extLst>
              <p:ext uri="{D42A27DB-BD31-4B8C-83A1-F6EECF244321}">
                <p14:modId xmlns:p14="http://schemas.microsoft.com/office/powerpoint/2010/main" val="4085508653"/>
              </p:ext>
            </p:extLst>
          </p:nvPr>
        </p:nvGraphicFramePr>
        <p:xfrm>
          <a:off x="470647" y="1178164"/>
          <a:ext cx="9451275" cy="4844571"/>
        </p:xfrm>
        <a:graphic>
          <a:graphicData uri="http://schemas.openxmlformats.org/drawingml/2006/table">
            <a:tbl>
              <a:tblPr>
                <a:tableStyleId>{8799B23B-EC83-4686-B30A-512413B5E67A}</a:tableStyleId>
              </a:tblPr>
              <a:tblGrid>
                <a:gridCol w="2054747">
                  <a:extLst>
                    <a:ext uri="{9D8B030D-6E8A-4147-A177-3AD203B41FA5}">
                      <a16:colId xmlns:a16="http://schemas.microsoft.com/office/drawing/2014/main" val="2956304366"/>
                    </a:ext>
                  </a:extLst>
                </a:gridCol>
                <a:gridCol w="7396528">
                  <a:extLst>
                    <a:ext uri="{9D8B030D-6E8A-4147-A177-3AD203B41FA5}">
                      <a16:colId xmlns:a16="http://schemas.microsoft.com/office/drawing/2014/main" val="3300555096"/>
                    </a:ext>
                  </a:extLst>
                </a:gridCol>
              </a:tblGrid>
              <a:tr h="277976">
                <a:tc gridSpan="2">
                  <a:txBody>
                    <a:bodyPr/>
                    <a:lstStyle/>
                    <a:p>
                      <a:pPr algn="ctr">
                        <a:lnSpc>
                          <a:spcPct val="115000"/>
                        </a:lnSpc>
                        <a:spcAft>
                          <a:spcPts val="0"/>
                        </a:spcAft>
                      </a:pPr>
                      <a:r>
                        <a:rPr lang="es-ES" sz="1400" b="1" dirty="0">
                          <a:solidFill>
                            <a:srgbClr val="000000"/>
                          </a:solidFill>
                          <a:effectLst/>
                        </a:rPr>
                        <a:t>El Aprendizaje Cooperativo</a:t>
                      </a:r>
                      <a:endParaRPr lang="es-MX" sz="1400" dirty="0">
                        <a:solidFill>
                          <a:srgbClr val="000000"/>
                        </a:solidFill>
                        <a:effectLst/>
                        <a:latin typeface="+mn-lt"/>
                        <a:ea typeface="Arial" panose="020B0604020202020204" pitchFamily="34" charset="0"/>
                      </a:endParaRPr>
                    </a:p>
                  </a:txBody>
                  <a:tcPr marL="28396" marR="28396" marT="28396" marB="28396"/>
                </a:tc>
                <a:tc hMerge="1">
                  <a:txBody>
                    <a:bodyPr/>
                    <a:lstStyle/>
                    <a:p>
                      <a:endParaRPr lang="es-MX"/>
                    </a:p>
                  </a:txBody>
                  <a:tcPr/>
                </a:tc>
                <a:extLst>
                  <a:ext uri="{0D108BD9-81ED-4DB2-BD59-A6C34878D82A}">
                    <a16:rowId xmlns:a16="http://schemas.microsoft.com/office/drawing/2014/main" val="304963540"/>
                  </a:ext>
                </a:extLst>
              </a:tr>
              <a:tr h="613017">
                <a:tc>
                  <a:txBody>
                    <a:bodyPr/>
                    <a:lstStyle/>
                    <a:p>
                      <a:pPr>
                        <a:lnSpc>
                          <a:spcPct val="115000"/>
                        </a:lnSpc>
                        <a:spcAft>
                          <a:spcPts val="0"/>
                        </a:spcAft>
                      </a:pPr>
                      <a:r>
                        <a:rPr lang="es-ES" sz="1400" b="1" dirty="0">
                          <a:solidFill>
                            <a:srgbClr val="000000"/>
                          </a:solidFill>
                          <a:effectLst/>
                        </a:rPr>
                        <a:t>1.</a:t>
                      </a:r>
                      <a:r>
                        <a:rPr lang="es-ES" sz="1400" dirty="0">
                          <a:solidFill>
                            <a:srgbClr val="000000"/>
                          </a:solidFill>
                          <a:effectLst/>
                        </a:rPr>
                        <a:t> ¿Qué es?</a:t>
                      </a:r>
                      <a:endParaRPr lang="es-MX" sz="1400" dirty="0">
                        <a:solidFill>
                          <a:srgbClr val="000000"/>
                        </a:solidFill>
                        <a:effectLst/>
                        <a:latin typeface="+mn-lt"/>
                        <a:ea typeface="Arial" panose="020B0604020202020204" pitchFamily="34" charset="0"/>
                      </a:endParaRPr>
                    </a:p>
                  </a:txBody>
                  <a:tcPr marL="28396" marR="28396" marT="28396" marB="28396" anchor="ctr"/>
                </a:tc>
                <a:tc>
                  <a:txBody>
                    <a:bodyPr/>
                    <a:lstStyle/>
                    <a:p>
                      <a:pPr marL="56515">
                        <a:lnSpc>
                          <a:spcPct val="90000"/>
                        </a:lnSpc>
                        <a:spcBef>
                          <a:spcPts val="405"/>
                        </a:spcBef>
                        <a:spcAft>
                          <a:spcPts val="0"/>
                        </a:spcAft>
                      </a:pPr>
                      <a:r>
                        <a:rPr lang="es-ES" sz="1400" dirty="0">
                          <a:solidFill>
                            <a:srgbClr val="000000"/>
                          </a:solidFill>
                          <a:effectLst/>
                        </a:rPr>
                        <a:t> </a:t>
                      </a:r>
                      <a:r>
                        <a:rPr lang="es-ES" sz="1400" dirty="0">
                          <a:solidFill>
                            <a:schemeClr val="tx1"/>
                          </a:solidFill>
                          <a:effectLst/>
                        </a:rPr>
                        <a:t>Empleo didáctico de grupos pequeños, donde los integrantes trabajan juntos para maximizar el aprendizaje a través de la interacción de los mismos.</a:t>
                      </a:r>
                      <a:endParaRPr lang="es-MX" sz="1400" dirty="0">
                        <a:solidFill>
                          <a:schemeClr val="tx1"/>
                        </a:solidFill>
                        <a:effectLst/>
                      </a:endParaRPr>
                    </a:p>
                    <a:p>
                      <a:pPr marL="56515">
                        <a:lnSpc>
                          <a:spcPts val="1355"/>
                        </a:lnSpc>
                        <a:spcAft>
                          <a:spcPts val="0"/>
                        </a:spcAft>
                      </a:pPr>
                      <a:r>
                        <a:rPr lang="es-ES" sz="1400" dirty="0">
                          <a:solidFill>
                            <a:schemeClr val="tx1"/>
                          </a:solidFill>
                          <a:effectLst/>
                        </a:rPr>
                        <a:t>El docente tiene un rol activo guiando a los alumnos a llegar a su objetivo, el cual es hacer del conocimiento</a:t>
                      </a:r>
                      <a:endParaRPr lang="es-MX" sz="1400" dirty="0">
                        <a:solidFill>
                          <a:schemeClr val="tx1"/>
                        </a:solidFill>
                        <a:effectLst/>
                      </a:endParaRPr>
                    </a:p>
                    <a:p>
                      <a:pPr marL="56515">
                        <a:lnSpc>
                          <a:spcPts val="1470"/>
                        </a:lnSpc>
                        <a:spcAft>
                          <a:spcPts val="0"/>
                        </a:spcAft>
                      </a:pPr>
                      <a:r>
                        <a:rPr lang="es-ES" sz="1400" dirty="0">
                          <a:solidFill>
                            <a:schemeClr val="tx1"/>
                          </a:solidFill>
                          <a:effectLst/>
                        </a:rPr>
                        <a:t>una experiencia social.</a:t>
                      </a:r>
                      <a:endParaRPr lang="es-MX" sz="1400" dirty="0">
                        <a:solidFill>
                          <a:schemeClr val="tx1"/>
                        </a:solidFill>
                        <a:effectLst/>
                        <a:latin typeface="+mn-lt"/>
                        <a:ea typeface="Lucida Sans Unicode" panose="020B0602030504020204" pitchFamily="34" charset="0"/>
                      </a:endParaRPr>
                    </a:p>
                  </a:txBody>
                  <a:tcPr marL="28396" marR="28396" marT="28396" marB="28396"/>
                </a:tc>
                <a:extLst>
                  <a:ext uri="{0D108BD9-81ED-4DB2-BD59-A6C34878D82A}">
                    <a16:rowId xmlns:a16="http://schemas.microsoft.com/office/drawing/2014/main" val="4148035287"/>
                  </a:ext>
                </a:extLst>
              </a:tr>
              <a:tr h="752048">
                <a:tc>
                  <a:txBody>
                    <a:bodyPr/>
                    <a:lstStyle/>
                    <a:p>
                      <a:pPr>
                        <a:lnSpc>
                          <a:spcPct val="115000"/>
                        </a:lnSpc>
                        <a:spcAft>
                          <a:spcPts val="0"/>
                        </a:spcAft>
                      </a:pPr>
                      <a:r>
                        <a:rPr lang="es-ES" sz="1400" b="1" dirty="0">
                          <a:solidFill>
                            <a:srgbClr val="000000"/>
                          </a:solidFill>
                          <a:effectLst/>
                        </a:rPr>
                        <a:t>2.</a:t>
                      </a:r>
                      <a:r>
                        <a:rPr lang="es-ES" sz="1400" dirty="0">
                          <a:solidFill>
                            <a:srgbClr val="000000"/>
                          </a:solidFill>
                          <a:effectLst/>
                        </a:rPr>
                        <a:t> ¿Cuáles son</a:t>
                      </a:r>
                      <a:endParaRPr lang="es-MX" sz="1400" dirty="0">
                        <a:solidFill>
                          <a:srgbClr val="000000"/>
                        </a:solidFill>
                        <a:effectLst/>
                      </a:endParaRPr>
                    </a:p>
                    <a:p>
                      <a:pPr>
                        <a:lnSpc>
                          <a:spcPct val="115000"/>
                        </a:lnSpc>
                        <a:spcAft>
                          <a:spcPts val="0"/>
                        </a:spcAft>
                      </a:pPr>
                      <a:r>
                        <a:rPr lang="es-ES" sz="1400" dirty="0">
                          <a:solidFill>
                            <a:srgbClr val="000000"/>
                          </a:solidFill>
                          <a:effectLst/>
                        </a:rPr>
                        <a:t>    sus </a:t>
                      </a:r>
                      <a:endParaRPr lang="es-MX" sz="1400" dirty="0">
                        <a:solidFill>
                          <a:srgbClr val="000000"/>
                        </a:solidFill>
                        <a:effectLst/>
                      </a:endParaRPr>
                    </a:p>
                    <a:p>
                      <a:pPr>
                        <a:lnSpc>
                          <a:spcPct val="115000"/>
                        </a:lnSpc>
                        <a:spcAft>
                          <a:spcPts val="0"/>
                        </a:spcAft>
                      </a:pPr>
                      <a:r>
                        <a:rPr lang="es-ES" sz="1400" dirty="0">
                          <a:solidFill>
                            <a:srgbClr val="000000"/>
                          </a:solidFill>
                          <a:effectLst/>
                        </a:rPr>
                        <a:t>    características?</a:t>
                      </a:r>
                      <a:endParaRPr lang="es-MX" sz="1400" dirty="0">
                        <a:solidFill>
                          <a:srgbClr val="000000"/>
                        </a:solidFill>
                        <a:effectLst/>
                        <a:latin typeface="+mn-lt"/>
                        <a:ea typeface="Arial" panose="020B0604020202020204" pitchFamily="34" charset="0"/>
                      </a:endParaRPr>
                    </a:p>
                  </a:txBody>
                  <a:tcPr marL="28396" marR="28396" marT="28396" marB="28396" anchor="ctr"/>
                </a:tc>
                <a:tc>
                  <a:txBody>
                    <a:bodyPr/>
                    <a:lstStyle/>
                    <a:p>
                      <a:pPr marL="56515" marR="5656580">
                        <a:lnSpc>
                          <a:spcPct val="90000"/>
                        </a:lnSpc>
                        <a:spcBef>
                          <a:spcPts val="410"/>
                        </a:spcBef>
                        <a:spcAft>
                          <a:spcPts val="0"/>
                        </a:spcAft>
                      </a:pPr>
                      <a:r>
                        <a:rPr lang="es-ES" sz="1400" dirty="0">
                          <a:solidFill>
                            <a:srgbClr val="000000"/>
                          </a:solidFill>
                          <a:effectLst/>
                        </a:rPr>
                        <a:t> </a:t>
                      </a:r>
                      <a:r>
                        <a:rPr lang="es-ES" sz="1400" dirty="0">
                          <a:solidFill>
                            <a:schemeClr val="tx1"/>
                          </a:solidFill>
                          <a:effectLst/>
                        </a:rPr>
                        <a:t>Todos participan.</a:t>
                      </a:r>
                    </a:p>
                    <a:p>
                      <a:pPr marL="56515" marR="5656580">
                        <a:lnSpc>
                          <a:spcPct val="90000"/>
                        </a:lnSpc>
                        <a:spcBef>
                          <a:spcPts val="410"/>
                        </a:spcBef>
                        <a:spcAft>
                          <a:spcPts val="0"/>
                        </a:spcAft>
                      </a:pPr>
                      <a:r>
                        <a:rPr lang="es-ES" sz="1400" dirty="0">
                          <a:solidFill>
                            <a:schemeClr val="tx1"/>
                          </a:solidFill>
                          <a:effectLst/>
                        </a:rPr>
                        <a:t>Metas compartidas.</a:t>
                      </a:r>
                    </a:p>
                    <a:p>
                      <a:pPr marL="56515" marR="5656580">
                        <a:lnSpc>
                          <a:spcPct val="90000"/>
                        </a:lnSpc>
                        <a:spcBef>
                          <a:spcPts val="410"/>
                        </a:spcBef>
                        <a:spcAft>
                          <a:spcPts val="0"/>
                        </a:spcAft>
                      </a:pPr>
                      <a:r>
                        <a:rPr lang="es-ES" sz="1400" dirty="0">
                          <a:solidFill>
                            <a:schemeClr val="tx1"/>
                          </a:solidFill>
                          <a:effectLst/>
                        </a:rPr>
                        <a:t> Equipos</a:t>
                      </a:r>
                      <a:r>
                        <a:rPr lang="es-ES" sz="1400" baseline="0" dirty="0">
                          <a:solidFill>
                            <a:schemeClr val="tx1"/>
                          </a:solidFill>
                          <a:effectLst/>
                        </a:rPr>
                        <a:t>  </a:t>
                      </a:r>
                      <a:r>
                        <a:rPr lang="es-ES" sz="1400" dirty="0">
                          <a:solidFill>
                            <a:schemeClr val="tx1"/>
                          </a:solidFill>
                          <a:effectLst/>
                        </a:rPr>
                        <a:t>pequeños</a:t>
                      </a:r>
                      <a:endParaRPr lang="es-MX" sz="1400" dirty="0">
                        <a:solidFill>
                          <a:schemeClr val="tx1"/>
                        </a:solidFill>
                        <a:effectLst/>
                      </a:endParaRPr>
                    </a:p>
                    <a:p>
                      <a:pPr marL="56515" marR="5358130">
                        <a:lnSpc>
                          <a:spcPct val="90000"/>
                        </a:lnSpc>
                        <a:spcAft>
                          <a:spcPts val="0"/>
                        </a:spcAft>
                      </a:pPr>
                      <a:r>
                        <a:rPr lang="es-ES" sz="1400" dirty="0">
                          <a:solidFill>
                            <a:schemeClr val="tx1"/>
                          </a:solidFill>
                          <a:effectLst/>
                        </a:rPr>
                        <a:t>Interdependencia positiva.</a:t>
                      </a:r>
                      <a:endParaRPr lang="es-MX" sz="1400" dirty="0">
                        <a:solidFill>
                          <a:schemeClr val="tx1"/>
                        </a:solidFill>
                        <a:effectLst/>
                      </a:endParaRPr>
                    </a:p>
                    <a:p>
                      <a:pPr marL="56515" marR="5358130">
                        <a:lnSpc>
                          <a:spcPct val="90000"/>
                        </a:lnSpc>
                        <a:spcAft>
                          <a:spcPts val="0"/>
                        </a:spcAft>
                      </a:pPr>
                      <a:r>
                        <a:rPr lang="es-ES" sz="1400" dirty="0">
                          <a:solidFill>
                            <a:schemeClr val="tx1"/>
                          </a:solidFill>
                          <a:effectLst/>
                        </a:rPr>
                        <a:t>Comunicación.</a:t>
                      </a:r>
                      <a:endParaRPr lang="es-MX" sz="1400" dirty="0">
                        <a:solidFill>
                          <a:schemeClr val="tx1"/>
                        </a:solidFill>
                        <a:effectLst/>
                      </a:endParaRPr>
                    </a:p>
                    <a:p>
                      <a:pPr marL="56515" marR="5656580">
                        <a:lnSpc>
                          <a:spcPct val="90000"/>
                        </a:lnSpc>
                        <a:spcAft>
                          <a:spcPts val="0"/>
                        </a:spcAft>
                      </a:pPr>
                      <a:r>
                        <a:rPr lang="es-ES" sz="1400" dirty="0">
                          <a:solidFill>
                            <a:schemeClr val="tx1"/>
                          </a:solidFill>
                          <a:effectLst/>
                        </a:rPr>
                        <a:t>Conducta pro-social Interacción dinámica.</a:t>
                      </a:r>
                      <a:endParaRPr lang="es-MX" sz="1400" dirty="0">
                        <a:solidFill>
                          <a:schemeClr val="tx1"/>
                        </a:solidFill>
                        <a:effectLst/>
                      </a:endParaRPr>
                    </a:p>
                    <a:p>
                      <a:pPr marL="56515" marR="3667760">
                        <a:lnSpc>
                          <a:spcPct val="90000"/>
                        </a:lnSpc>
                        <a:spcAft>
                          <a:spcPts val="0"/>
                        </a:spcAft>
                      </a:pPr>
                      <a:r>
                        <a:rPr lang="es-ES" sz="1400" dirty="0">
                          <a:solidFill>
                            <a:schemeClr val="tx1"/>
                          </a:solidFill>
                          <a:effectLst/>
                        </a:rPr>
                        <a:t>Autonomía por parte de los involucrados. Planificación coordinada.</a:t>
                      </a:r>
                      <a:endParaRPr lang="es-MX" sz="1400" dirty="0">
                        <a:solidFill>
                          <a:schemeClr val="tx1"/>
                        </a:solidFill>
                        <a:effectLst/>
                      </a:endParaRPr>
                    </a:p>
                    <a:p>
                      <a:pPr marL="56515">
                        <a:lnSpc>
                          <a:spcPts val="1345"/>
                        </a:lnSpc>
                        <a:spcAft>
                          <a:spcPts val="0"/>
                        </a:spcAft>
                      </a:pPr>
                      <a:r>
                        <a:rPr lang="es-ES" sz="1400" dirty="0">
                          <a:solidFill>
                            <a:schemeClr val="tx1"/>
                          </a:solidFill>
                          <a:effectLst/>
                        </a:rPr>
                        <a:t>Responsabilidad individual y grupal.</a:t>
                      </a:r>
                      <a:endParaRPr lang="es-MX" sz="1400" dirty="0">
                        <a:solidFill>
                          <a:schemeClr val="tx1"/>
                        </a:solidFill>
                        <a:effectLst/>
                      </a:endParaRPr>
                    </a:p>
                    <a:p>
                      <a:pPr marL="56515">
                        <a:lnSpc>
                          <a:spcPts val="1390"/>
                        </a:lnSpc>
                        <a:spcAft>
                          <a:spcPts val="0"/>
                        </a:spcAft>
                      </a:pPr>
                      <a:r>
                        <a:rPr lang="es-ES" sz="1400" dirty="0">
                          <a:solidFill>
                            <a:schemeClr val="tx1"/>
                          </a:solidFill>
                          <a:effectLst/>
                        </a:rPr>
                        <a:t>Escucha y consideración hacia los aportes de los demás.</a:t>
                      </a:r>
                      <a:endParaRPr lang="es-MX" sz="1400" dirty="0">
                        <a:solidFill>
                          <a:schemeClr val="tx1"/>
                        </a:solidFill>
                        <a:effectLst/>
                      </a:endParaRPr>
                    </a:p>
                    <a:p>
                      <a:pPr marL="56515">
                        <a:lnSpc>
                          <a:spcPts val="1470"/>
                        </a:lnSpc>
                        <a:spcAft>
                          <a:spcPts val="0"/>
                        </a:spcAft>
                      </a:pPr>
                      <a:r>
                        <a:rPr lang="es-ES" sz="1400" dirty="0">
                          <a:solidFill>
                            <a:schemeClr val="tx1"/>
                          </a:solidFill>
                          <a:effectLst/>
                        </a:rPr>
                        <a:t>Se debe conseguir el objetivo por todos los miembros del grupo.</a:t>
                      </a:r>
                      <a:endParaRPr lang="es-MX" sz="1400" dirty="0">
                        <a:solidFill>
                          <a:schemeClr val="tx1"/>
                        </a:solidFill>
                        <a:effectLst/>
                        <a:latin typeface="+mn-lt"/>
                        <a:ea typeface="Lucida Sans Unicode" panose="020B0602030504020204" pitchFamily="34" charset="0"/>
                      </a:endParaRPr>
                    </a:p>
                  </a:txBody>
                  <a:tcPr marL="28396" marR="28396" marT="28396" marB="28396"/>
                </a:tc>
                <a:extLst>
                  <a:ext uri="{0D108BD9-81ED-4DB2-BD59-A6C34878D82A}">
                    <a16:rowId xmlns:a16="http://schemas.microsoft.com/office/drawing/2014/main" val="1831508555"/>
                  </a:ext>
                </a:extLst>
              </a:tr>
              <a:tr h="752048">
                <a:tc>
                  <a:txBody>
                    <a:bodyPr/>
                    <a:lstStyle/>
                    <a:p>
                      <a:pPr>
                        <a:lnSpc>
                          <a:spcPct val="115000"/>
                        </a:lnSpc>
                        <a:spcAft>
                          <a:spcPts val="0"/>
                        </a:spcAft>
                      </a:pPr>
                      <a:r>
                        <a:rPr lang="es-ES" sz="1400" b="1" dirty="0">
                          <a:solidFill>
                            <a:srgbClr val="000000"/>
                          </a:solidFill>
                          <a:effectLst/>
                        </a:rPr>
                        <a:t>3.</a:t>
                      </a:r>
                      <a:r>
                        <a:rPr lang="es-ES" sz="1400" dirty="0">
                          <a:solidFill>
                            <a:srgbClr val="000000"/>
                          </a:solidFill>
                          <a:effectLst/>
                        </a:rPr>
                        <a:t> ¿ Cuáles son sus</a:t>
                      </a:r>
                      <a:endParaRPr lang="es-MX" sz="1400" dirty="0">
                        <a:solidFill>
                          <a:srgbClr val="000000"/>
                        </a:solidFill>
                        <a:effectLst/>
                      </a:endParaRPr>
                    </a:p>
                    <a:p>
                      <a:pPr>
                        <a:lnSpc>
                          <a:spcPct val="115000"/>
                        </a:lnSpc>
                        <a:spcAft>
                          <a:spcPts val="0"/>
                        </a:spcAft>
                      </a:pPr>
                      <a:r>
                        <a:rPr lang="es-ES" sz="1400" dirty="0">
                          <a:solidFill>
                            <a:srgbClr val="000000"/>
                          </a:solidFill>
                          <a:effectLst/>
                        </a:rPr>
                        <a:t>    objetivos? </a:t>
                      </a:r>
                      <a:endParaRPr lang="es-MX" sz="1400" dirty="0">
                        <a:solidFill>
                          <a:srgbClr val="000000"/>
                        </a:solidFill>
                        <a:effectLst/>
                      </a:endParaRPr>
                    </a:p>
                    <a:p>
                      <a:pPr>
                        <a:lnSpc>
                          <a:spcPct val="115000"/>
                        </a:lnSpc>
                        <a:spcAft>
                          <a:spcPts val="0"/>
                        </a:spcAft>
                      </a:pPr>
                      <a:r>
                        <a:rPr lang="es-ES" sz="1400" dirty="0">
                          <a:solidFill>
                            <a:srgbClr val="000000"/>
                          </a:solidFill>
                          <a:effectLst/>
                        </a:rPr>
                        <a:t> </a:t>
                      </a:r>
                      <a:endParaRPr lang="es-MX" sz="1400" dirty="0">
                        <a:solidFill>
                          <a:srgbClr val="000000"/>
                        </a:solidFill>
                        <a:effectLst/>
                        <a:latin typeface="+mn-lt"/>
                        <a:ea typeface="Arial" panose="020B0604020202020204" pitchFamily="34" charset="0"/>
                      </a:endParaRPr>
                    </a:p>
                  </a:txBody>
                  <a:tcPr marL="28396" marR="28396" marT="28396" marB="28396" anchor="ctr"/>
                </a:tc>
                <a:tc>
                  <a:txBody>
                    <a:bodyPr/>
                    <a:lstStyle/>
                    <a:p>
                      <a:pPr marL="56515">
                        <a:lnSpc>
                          <a:spcPct val="90000"/>
                        </a:lnSpc>
                        <a:spcBef>
                          <a:spcPts val="410"/>
                        </a:spcBef>
                        <a:spcAft>
                          <a:spcPts val="0"/>
                        </a:spcAft>
                      </a:pPr>
                      <a:r>
                        <a:rPr lang="es-ES" sz="1400" dirty="0">
                          <a:solidFill>
                            <a:srgbClr val="000000"/>
                          </a:solidFill>
                          <a:effectLst/>
                        </a:rPr>
                        <a:t> </a:t>
                      </a:r>
                      <a:r>
                        <a:rPr lang="es-ES" sz="1400" dirty="0">
                          <a:solidFill>
                            <a:schemeClr val="tx1"/>
                          </a:solidFill>
                          <a:effectLst/>
                        </a:rPr>
                        <a:t>Es trabajar en conjunto para potencializar el desempeño, crear seguridad en el alumno propiciando la toma de decisiones.</a:t>
                      </a:r>
                      <a:endParaRPr lang="es-MX" sz="1400" dirty="0">
                        <a:solidFill>
                          <a:schemeClr val="tx1"/>
                        </a:solidFill>
                        <a:effectLst/>
                      </a:endParaRPr>
                    </a:p>
                    <a:p>
                      <a:pPr marL="56515">
                        <a:lnSpc>
                          <a:spcPts val="1345"/>
                        </a:lnSpc>
                        <a:spcAft>
                          <a:spcPts val="0"/>
                        </a:spcAft>
                      </a:pPr>
                      <a:r>
                        <a:rPr lang="es-ES" sz="1400" dirty="0">
                          <a:solidFill>
                            <a:schemeClr val="tx1"/>
                          </a:solidFill>
                          <a:effectLst/>
                        </a:rPr>
                        <a:t>Desarrollar las habilidades interpersonales a través del fortalecimiento de las capacidades individuales.</a:t>
                      </a:r>
                      <a:endParaRPr lang="es-MX" sz="1400" dirty="0">
                        <a:solidFill>
                          <a:schemeClr val="tx1"/>
                        </a:solidFill>
                        <a:effectLst/>
                      </a:endParaRPr>
                    </a:p>
                    <a:p>
                      <a:pPr marL="56515" marR="11430">
                        <a:lnSpc>
                          <a:spcPct val="90000"/>
                        </a:lnSpc>
                        <a:spcBef>
                          <a:spcPts val="25"/>
                        </a:spcBef>
                        <a:spcAft>
                          <a:spcPts val="0"/>
                        </a:spcAft>
                      </a:pPr>
                      <a:r>
                        <a:rPr lang="es-ES" sz="1400" dirty="0">
                          <a:solidFill>
                            <a:schemeClr val="tx1"/>
                          </a:solidFill>
                          <a:effectLst/>
                        </a:rPr>
                        <a:t>El lograr que los alumnos trabajen en conjunto, cuidando su aprovechamiento personal, pero también el del resto del grupo.</a:t>
                      </a:r>
                      <a:endParaRPr lang="es-MX" sz="1400" dirty="0">
                        <a:solidFill>
                          <a:schemeClr val="tx1"/>
                        </a:solidFill>
                        <a:effectLst/>
                        <a:latin typeface="+mn-lt"/>
                        <a:ea typeface="Lucida Sans Unicode" panose="020B0602030504020204" pitchFamily="34" charset="0"/>
                      </a:endParaRPr>
                    </a:p>
                  </a:txBody>
                  <a:tcPr marL="28396" marR="28396" marT="28396" marB="28396"/>
                </a:tc>
                <a:extLst>
                  <a:ext uri="{0D108BD9-81ED-4DB2-BD59-A6C34878D82A}">
                    <a16:rowId xmlns:a16="http://schemas.microsoft.com/office/drawing/2014/main" val="2054394749"/>
                  </a:ext>
                </a:extLst>
              </a:tr>
            </a:tbl>
          </a:graphicData>
        </a:graphic>
      </p:graphicFrame>
      <p:pic>
        <p:nvPicPr>
          <p:cNvPr id="13" name="Imagen 12">
            <a:extLst>
              <a:ext uri="{FF2B5EF4-FFF2-40B4-BE49-F238E27FC236}">
                <a16:creationId xmlns:a16="http://schemas.microsoft.com/office/drawing/2014/main" id="{08428683-136E-4D20-B7B9-C496DBD24211}"/>
              </a:ext>
            </a:extLst>
          </p:cNvPr>
          <p:cNvPicPr>
            <a:picLocks noChangeAspect="1"/>
          </p:cNvPicPr>
          <p:nvPr/>
        </p:nvPicPr>
        <p:blipFill>
          <a:blip r:embed="rId3"/>
          <a:stretch>
            <a:fillRect/>
          </a:stretch>
        </p:blipFill>
        <p:spPr>
          <a:xfrm>
            <a:off x="9979152" y="0"/>
            <a:ext cx="2212848" cy="6858000"/>
          </a:xfrm>
          <a:prstGeom prst="rect">
            <a:avLst/>
          </a:prstGeom>
        </p:spPr>
      </p:pic>
    </p:spTree>
    <p:extLst>
      <p:ext uri="{BB962C8B-B14F-4D97-AF65-F5344CB8AC3E}">
        <p14:creationId xmlns:p14="http://schemas.microsoft.com/office/powerpoint/2010/main" val="4009750834"/>
      </p:ext>
    </p:extLst>
  </p:cSld>
  <p:clrMapOvr>
    <a:masterClrMapping/>
  </p:clrMapOvr>
</p:sld>
</file>

<file path=ppt/theme/theme1.xml><?xml version="1.0" encoding="utf-8"?>
<a:theme xmlns:a="http://schemas.openxmlformats.org/drawingml/2006/main" name="Tema de Office">
  <a:themeElements>
    <a:clrScheme name="Custom 134">
      <a:dk1>
        <a:srgbClr val="000000"/>
      </a:dk1>
      <a:lt1>
        <a:srgbClr val="FFFFFF"/>
      </a:lt1>
      <a:dk2>
        <a:srgbClr val="000000"/>
      </a:dk2>
      <a:lt2>
        <a:srgbClr val="FFFFFF"/>
      </a:lt2>
      <a:accent1>
        <a:srgbClr val="5CB8B3"/>
      </a:accent1>
      <a:accent2>
        <a:srgbClr val="F5D66E"/>
      </a:accent2>
      <a:accent3>
        <a:srgbClr val="D78189"/>
      </a:accent3>
      <a:accent4>
        <a:srgbClr val="7030A0"/>
      </a:accent4>
      <a:accent5>
        <a:srgbClr val="0070C0"/>
      </a:accent5>
      <a:accent6>
        <a:srgbClr val="C4D36D"/>
      </a:accent6>
      <a:hlink>
        <a:srgbClr val="54C3BD"/>
      </a:hlink>
      <a:folHlink>
        <a:srgbClr val="54C3BD"/>
      </a:folHlink>
    </a:clrScheme>
    <a:fontScheme name="Custom 154">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19716753_TF16411245.potx" id="{E8952088-D048-4073-95D4-0558EE9F43E6}" vid="{C7DF3C0D-9A30-4C51-86AE-01ED9D78E13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9" ma:contentTypeDescription="Create a new document." ma:contentTypeScope="" ma:versionID="76e25e1730b4532ab1d5e5b131a96a5a">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d1e9281a84c4949647088091c718de3"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58A784AD-7888-482C-A72A-80D3063962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FB61CFE-D4DA-4753-A9A5-D482B9609A35}">
  <ds:schemaRefs>
    <ds:schemaRef ds:uri="6dc4bcd6-49db-4c07-9060-8acfc67cef9f"/>
    <ds:schemaRef ds:uri="http://schemas.microsoft.com/office/2006/metadata/properties"/>
    <ds:schemaRef ds:uri="http://purl.org/dc/dcmitype/"/>
    <ds:schemaRef ds:uri="fb0879af-3eba-417a-a55a-ffe6dcd6ca77"/>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http://schemas.microsoft.com/sharepoint/v3"/>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152</TotalTime>
  <Words>4266</Words>
  <Application>Microsoft Office PowerPoint</Application>
  <PresentationFormat>Panorámica</PresentationFormat>
  <Paragraphs>578</Paragraphs>
  <Slides>32</Slides>
  <Notes>32</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32</vt:i4>
      </vt:variant>
    </vt:vector>
  </HeadingPairs>
  <TitlesOfParts>
    <vt:vector size="41" baseType="lpstr">
      <vt:lpstr>Abadi Extra Light</vt:lpstr>
      <vt:lpstr>Algerian</vt:lpstr>
      <vt:lpstr>Arial</vt:lpstr>
      <vt:lpstr>Calibri</vt:lpstr>
      <vt:lpstr>Corbel</vt:lpstr>
      <vt:lpstr>Hadassah Friedlaender</vt:lpstr>
      <vt:lpstr>Times New Roman</vt:lpstr>
      <vt:lpstr>Wingdings</vt:lpstr>
      <vt:lpstr>Tema de Office</vt:lpstr>
      <vt:lpstr>¿CÓMO SE PUEDE SOBRELLEVAR EL ESTRÉS  POR CONTINGENCIA POR MEDIO DEL ARTE?</vt:lpstr>
      <vt:lpstr>¿CÓMO SE PUEDE SOBRELLEVAR EL ESTRÉS  POR CONTINGENCIA POR MEDIO DEL ARTE?</vt:lpstr>
      <vt:lpstr>MAESTROS PARTICIPANTES</vt:lpstr>
      <vt:lpstr>FECHAS</vt:lpstr>
      <vt:lpstr>¿CÓMO SE PUEDE SOBRELLEVAR EL ESTRÉS POR CONTINGENCIA POR MEDIO DEL ARTE?</vt:lpstr>
      <vt:lpstr>ÍNDICE </vt:lpstr>
      <vt:lpstr>Producto 1: C.A.I.A.C. Conclusiones Generales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¿CÓMO SE PUEDE SOBRELLEVAR EL ESTRÉS  POR CONTINGENCIA POR MEDIO DEL ARTE?</dc:title>
  <dc:creator>karina sanchez</dc:creator>
  <cp:lastModifiedBy>karina sanchez</cp:lastModifiedBy>
  <cp:revision>4</cp:revision>
  <dcterms:created xsi:type="dcterms:W3CDTF">2020-11-05T15:58:02Z</dcterms:created>
  <dcterms:modified xsi:type="dcterms:W3CDTF">2020-11-05T20:02:49Z</dcterms:modified>
</cp:coreProperties>
</file>