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20.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6.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2.xml"/>
  <Override ContentType="application/vnd.openxmlformats-officedocument.presentationml.slide+xml" PartName="/ppt/slides/slide98.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63.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80.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92.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 id="339" r:id="rId90"/>
    <p:sldId id="340" r:id="rId91"/>
    <p:sldId id="341" r:id="rId92"/>
    <p:sldId id="342" r:id="rId93"/>
    <p:sldId id="343" r:id="rId94"/>
    <p:sldId id="344" r:id="rId95"/>
    <p:sldId id="345" r:id="rId96"/>
    <p:sldId id="346" r:id="rId97"/>
    <p:sldId id="347" r:id="rId98"/>
    <p:sldId id="348" r:id="rId99"/>
    <p:sldId id="349" r:id="rId100"/>
    <p:sldId id="350" r:id="rId101"/>
    <p:sldId id="351" r:id="rId102"/>
    <p:sldId id="352" r:id="rId103"/>
    <p:sldId id="353" r:id="rId104"/>
    <p:sldId id="354" r:id="rId105"/>
    <p:sldId id="355" r:id="rId106"/>
    <p:sldId id="356" r:id="rId107"/>
    <p:sldId id="357" r:id="rId108"/>
  </p:sldIdLst>
  <p:sldSz cy="6858000" cx="12192000"/>
  <p:notesSz cx="6858000" cy="9144000"/>
  <p:embeddedFontLst>
    <p:embeddedFont>
      <p:font typeface="Roboto"/>
      <p:regular r:id="rId109"/>
      <p:bold r:id="rId110"/>
      <p:italic r:id="rId111"/>
      <p:boldItalic r:id="rId112"/>
    </p:embeddedFont>
    <p:embeddedFont>
      <p:font typeface="Garamond"/>
      <p:regular r:id="rId113"/>
      <p:bold r:id="rId114"/>
      <p:italic r:id="rId115"/>
      <p:boldItalic r:id="rId116"/>
    </p:embeddedFont>
    <p:embeddedFont>
      <p:font typeface="Tahoma"/>
      <p:regular r:id="rId117"/>
      <p:bold r:id="rId118"/>
    </p:embeddedFont>
    <p:embeddedFont>
      <p:font typeface="Century Gothic"/>
      <p:regular r:id="rId119"/>
      <p:bold r:id="rId120"/>
      <p:italic r:id="rId121"/>
      <p:boldItalic r:id="rId12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17">
          <p15:clr>
            <a:srgbClr val="A4A3A4"/>
          </p15:clr>
        </p15:guide>
      </p15:sldGuideLst>
    </p:ext>
    <p:ext uri="GoogleSlidesCustomDataVersion2">
      <go:slidesCustomData xmlns:go="http://customooxmlschemas.google.com/" r:id="rId123" roundtripDataSignature="AMtx7mgTBNpqeBFcxVfQ44bb6jgYrv0JL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7D75324E-3209-4F63-B6DC-98941A58D7E3}">
  <a:tblStyle styleId="{7D75324E-3209-4F63-B6DC-98941A58D7E3}" styleName="Table_0">
    <a:wholeTbl>
      <a:tcTxStyle b="off" i="off">
        <a:font>
          <a:latin typeface="Trebuchet MS"/>
          <a:ea typeface="Trebuchet MS"/>
          <a:cs typeface="Trebuchet MS"/>
        </a:font>
        <a:schemeClr val="dk1"/>
      </a:tcTxStyle>
      <a:tcStyle>
        <a:tcBdr>
          <a:left>
            <a:ln cap="flat" cmpd="sng" w="9525">
              <a:solidFill>
                <a:srgbClr val="000000">
                  <a:alpha val="0"/>
                </a:srgbClr>
              </a:solidFill>
              <a:prstDash val="solid"/>
              <a:round/>
              <a:headEnd len="sm" w="sm" type="none"/>
              <a:tailEnd len="sm" w="sm" type="none"/>
            </a:ln>
          </a:left>
          <a:right>
            <a:ln cap="flat" cmpd="sng" w="9525">
              <a:solidFill>
                <a:srgbClr val="000000">
                  <a:alpha val="0"/>
                </a:srgbClr>
              </a:solidFill>
              <a:prstDash val="solid"/>
              <a:round/>
              <a:headEnd len="sm" w="sm" type="none"/>
              <a:tailEnd len="sm" w="sm" type="none"/>
            </a:ln>
          </a:right>
          <a:top>
            <a:ln cap="flat" cmpd="sng" w="9525">
              <a:solidFill>
                <a:srgbClr val="000000">
                  <a:alpha val="0"/>
                </a:srgbClr>
              </a:solidFill>
              <a:prstDash val="solid"/>
              <a:round/>
              <a:headEnd len="sm" w="sm" type="none"/>
              <a:tailEnd len="sm" w="sm" type="none"/>
            </a:ln>
          </a:top>
          <a:bottom>
            <a:ln cap="flat" cmpd="sng" w="9525">
              <a:solidFill>
                <a:srgbClr val="000000">
                  <a:alpha val="0"/>
                </a:srgbClr>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alpha val="0"/>
            </a:srgbClr>
          </a:solidFill>
        </a:fill>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1EC52F93-C5FD-4A06-B4E7-6CA133BC2A6B}" styleName="Table_1">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17"/>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07" Type="http://schemas.openxmlformats.org/officeDocument/2006/relationships/slide" Target="slides/slide101.xml"/><Relationship Id="rId106" Type="http://schemas.openxmlformats.org/officeDocument/2006/relationships/slide" Target="slides/slide100.xml"/><Relationship Id="rId105" Type="http://schemas.openxmlformats.org/officeDocument/2006/relationships/slide" Target="slides/slide99.xml"/><Relationship Id="rId104" Type="http://schemas.openxmlformats.org/officeDocument/2006/relationships/slide" Target="slides/slide98.xml"/><Relationship Id="rId109" Type="http://schemas.openxmlformats.org/officeDocument/2006/relationships/font" Target="fonts/Roboto-regular.fntdata"/><Relationship Id="rId108" Type="http://schemas.openxmlformats.org/officeDocument/2006/relationships/slide" Target="slides/slide102.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103" Type="http://schemas.openxmlformats.org/officeDocument/2006/relationships/slide" Target="slides/slide97.xml"/><Relationship Id="rId102" Type="http://schemas.openxmlformats.org/officeDocument/2006/relationships/slide" Target="slides/slide96.xml"/><Relationship Id="rId101" Type="http://schemas.openxmlformats.org/officeDocument/2006/relationships/slide" Target="slides/slide95.xml"/><Relationship Id="rId100" Type="http://schemas.openxmlformats.org/officeDocument/2006/relationships/slide" Target="slides/slide94.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121" Type="http://schemas.openxmlformats.org/officeDocument/2006/relationships/font" Target="fonts/CenturyGothic-italic.fntdata"/><Relationship Id="rId25" Type="http://schemas.openxmlformats.org/officeDocument/2006/relationships/slide" Target="slides/slide19.xml"/><Relationship Id="rId120" Type="http://schemas.openxmlformats.org/officeDocument/2006/relationships/font" Target="fonts/CenturyGothic-bold.fntdata"/><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123" Type="http://customschemas.google.com/relationships/presentationmetadata" Target="metadata"/><Relationship Id="rId122" Type="http://schemas.openxmlformats.org/officeDocument/2006/relationships/font" Target="fonts/CenturyGothic-boldItalic.fntdata"/><Relationship Id="rId95" Type="http://schemas.openxmlformats.org/officeDocument/2006/relationships/slide" Target="slides/slide89.xml"/><Relationship Id="rId94" Type="http://schemas.openxmlformats.org/officeDocument/2006/relationships/slide" Target="slides/slide88.xml"/><Relationship Id="rId97" Type="http://schemas.openxmlformats.org/officeDocument/2006/relationships/slide" Target="slides/slide91.xml"/><Relationship Id="rId96" Type="http://schemas.openxmlformats.org/officeDocument/2006/relationships/slide" Target="slides/slide90.xml"/><Relationship Id="rId11" Type="http://schemas.openxmlformats.org/officeDocument/2006/relationships/slide" Target="slides/slide5.xml"/><Relationship Id="rId99" Type="http://schemas.openxmlformats.org/officeDocument/2006/relationships/slide" Target="slides/slide93.xml"/><Relationship Id="rId10" Type="http://schemas.openxmlformats.org/officeDocument/2006/relationships/slide" Target="slides/slide4.xml"/><Relationship Id="rId98" Type="http://schemas.openxmlformats.org/officeDocument/2006/relationships/slide" Target="slides/slide92.xml"/><Relationship Id="rId13" Type="http://schemas.openxmlformats.org/officeDocument/2006/relationships/slide" Target="slides/slide7.xml"/><Relationship Id="rId12" Type="http://schemas.openxmlformats.org/officeDocument/2006/relationships/slide" Target="slides/slide6.xml"/><Relationship Id="rId91" Type="http://schemas.openxmlformats.org/officeDocument/2006/relationships/slide" Target="slides/slide85.xml"/><Relationship Id="rId90" Type="http://schemas.openxmlformats.org/officeDocument/2006/relationships/slide" Target="slides/slide84.xml"/><Relationship Id="rId93" Type="http://schemas.openxmlformats.org/officeDocument/2006/relationships/slide" Target="slides/slide87.xml"/><Relationship Id="rId92" Type="http://schemas.openxmlformats.org/officeDocument/2006/relationships/slide" Target="slides/slide86.xml"/><Relationship Id="rId118" Type="http://schemas.openxmlformats.org/officeDocument/2006/relationships/font" Target="fonts/Tahoma-bold.fntdata"/><Relationship Id="rId117" Type="http://schemas.openxmlformats.org/officeDocument/2006/relationships/font" Target="fonts/Tahoma-regular.fntdata"/><Relationship Id="rId116" Type="http://schemas.openxmlformats.org/officeDocument/2006/relationships/font" Target="fonts/Garamond-boldItalic.fntdata"/><Relationship Id="rId115" Type="http://schemas.openxmlformats.org/officeDocument/2006/relationships/font" Target="fonts/Garamond-italic.fntdata"/><Relationship Id="rId119" Type="http://schemas.openxmlformats.org/officeDocument/2006/relationships/font" Target="fonts/CenturyGothic-regular.fntdata"/><Relationship Id="rId15" Type="http://schemas.openxmlformats.org/officeDocument/2006/relationships/slide" Target="slides/slide9.xml"/><Relationship Id="rId110" Type="http://schemas.openxmlformats.org/officeDocument/2006/relationships/font" Target="fonts/Roboto-bold.fntdata"/><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14" Type="http://schemas.openxmlformats.org/officeDocument/2006/relationships/font" Target="fonts/Garamond-bold.fntdata"/><Relationship Id="rId18" Type="http://schemas.openxmlformats.org/officeDocument/2006/relationships/slide" Target="slides/slide12.xml"/><Relationship Id="rId113" Type="http://schemas.openxmlformats.org/officeDocument/2006/relationships/font" Target="fonts/Garamond-regular.fntdata"/><Relationship Id="rId112" Type="http://schemas.openxmlformats.org/officeDocument/2006/relationships/font" Target="fonts/Roboto-boldItalic.fntdata"/><Relationship Id="rId111" Type="http://schemas.openxmlformats.org/officeDocument/2006/relationships/font" Target="fonts/Roboto-italic.fntdata"/><Relationship Id="rId84" Type="http://schemas.openxmlformats.org/officeDocument/2006/relationships/slide" Target="slides/slide78.xml"/><Relationship Id="rId83" Type="http://schemas.openxmlformats.org/officeDocument/2006/relationships/slide" Target="slides/slide77.xml"/><Relationship Id="rId86" Type="http://schemas.openxmlformats.org/officeDocument/2006/relationships/slide" Target="slides/slide80.xml"/><Relationship Id="rId85" Type="http://schemas.openxmlformats.org/officeDocument/2006/relationships/slide" Target="slides/slide79.xml"/><Relationship Id="rId88" Type="http://schemas.openxmlformats.org/officeDocument/2006/relationships/slide" Target="slides/slide82.xml"/><Relationship Id="rId87" Type="http://schemas.openxmlformats.org/officeDocument/2006/relationships/slide" Target="slides/slide81.xml"/><Relationship Id="rId89" Type="http://schemas.openxmlformats.org/officeDocument/2006/relationships/slide" Target="slides/slide83.xml"/><Relationship Id="rId80" Type="http://schemas.openxmlformats.org/officeDocument/2006/relationships/slide" Target="slides/slide74.xml"/><Relationship Id="rId82" Type="http://schemas.openxmlformats.org/officeDocument/2006/relationships/slide" Target="slides/slide76.xml"/><Relationship Id="rId81" Type="http://schemas.openxmlformats.org/officeDocument/2006/relationships/slide" Target="slides/slide75.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slide" Target="slides/slide67.xml"/><Relationship Id="rId72" Type="http://schemas.openxmlformats.org/officeDocument/2006/relationships/slide" Target="slides/slide66.xml"/><Relationship Id="rId75" Type="http://schemas.openxmlformats.org/officeDocument/2006/relationships/slide" Target="slides/slide69.xml"/><Relationship Id="rId74" Type="http://schemas.openxmlformats.org/officeDocument/2006/relationships/slide" Target="slides/slide68.xml"/><Relationship Id="rId77" Type="http://schemas.openxmlformats.org/officeDocument/2006/relationships/slide" Target="slides/slide71.xml"/><Relationship Id="rId76" Type="http://schemas.openxmlformats.org/officeDocument/2006/relationships/slide" Target="slides/slide70.xml"/><Relationship Id="rId79" Type="http://schemas.openxmlformats.org/officeDocument/2006/relationships/slide" Target="slides/slide73.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62" Type="http://schemas.openxmlformats.org/officeDocument/2006/relationships/slide" Target="slides/slide56.xml"/><Relationship Id="rId61" Type="http://schemas.openxmlformats.org/officeDocument/2006/relationships/slide" Target="slides/slide55.xml"/><Relationship Id="rId64" Type="http://schemas.openxmlformats.org/officeDocument/2006/relationships/slide" Target="slides/slide58.xml"/><Relationship Id="rId63" Type="http://schemas.openxmlformats.org/officeDocument/2006/relationships/slide" Target="slides/slide57.xml"/><Relationship Id="rId66" Type="http://schemas.openxmlformats.org/officeDocument/2006/relationships/slide" Target="slides/slide60.xml"/><Relationship Id="rId65" Type="http://schemas.openxmlformats.org/officeDocument/2006/relationships/slide" Target="slides/slide59.xml"/><Relationship Id="rId68" Type="http://schemas.openxmlformats.org/officeDocument/2006/relationships/slide" Target="slides/slide62.xml"/><Relationship Id="rId67" Type="http://schemas.openxmlformats.org/officeDocument/2006/relationships/slide" Target="slides/slide61.xml"/><Relationship Id="rId60" Type="http://schemas.openxmlformats.org/officeDocument/2006/relationships/slide" Target="slides/slide54.xml"/><Relationship Id="rId69" Type="http://schemas.openxmlformats.org/officeDocument/2006/relationships/slide" Target="slides/slide6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55" Type="http://schemas.openxmlformats.org/officeDocument/2006/relationships/slide" Target="slides/slide49.xml"/><Relationship Id="rId54" Type="http://schemas.openxmlformats.org/officeDocument/2006/relationships/slide" Target="slides/slide48.xml"/><Relationship Id="rId57" Type="http://schemas.openxmlformats.org/officeDocument/2006/relationships/slide" Target="slides/slide51.xml"/><Relationship Id="rId56" Type="http://schemas.openxmlformats.org/officeDocument/2006/relationships/slide" Target="slides/slide50.xml"/><Relationship Id="rId59" Type="http://schemas.openxmlformats.org/officeDocument/2006/relationships/slide" Target="slides/slide53.xml"/><Relationship Id="rId58" Type="http://schemas.openxmlformats.org/officeDocument/2006/relationships/slide" Target="slides/slide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s-MX"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0" name="Google Shape;160;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3" name="Google Shape;223;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7" name="Shape 837"/>
        <p:cNvGrpSpPr/>
        <p:nvPr/>
      </p:nvGrpSpPr>
      <p:grpSpPr>
        <a:xfrm>
          <a:off x="0" y="0"/>
          <a:ext cx="0" cy="0"/>
          <a:chOff x="0" y="0"/>
          <a:chExt cx="0" cy="0"/>
        </a:xfrm>
      </p:grpSpPr>
      <p:sp>
        <p:nvSpPr>
          <p:cNvPr id="838" name="Google Shape;838;p10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39" name="Google Shape;839;p1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4" name="Shape 844"/>
        <p:cNvGrpSpPr/>
        <p:nvPr/>
      </p:nvGrpSpPr>
      <p:grpSpPr>
        <a:xfrm>
          <a:off x="0" y="0"/>
          <a:ext cx="0" cy="0"/>
          <a:chOff x="0" y="0"/>
          <a:chExt cx="0" cy="0"/>
        </a:xfrm>
      </p:grpSpPr>
      <p:sp>
        <p:nvSpPr>
          <p:cNvPr id="845" name="Google Shape;845;p10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46" name="Google Shape;846;p1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2" name="Shape 852"/>
        <p:cNvGrpSpPr/>
        <p:nvPr/>
      </p:nvGrpSpPr>
      <p:grpSpPr>
        <a:xfrm>
          <a:off x="0" y="0"/>
          <a:ext cx="0" cy="0"/>
          <a:chOff x="0" y="0"/>
          <a:chExt cx="0" cy="0"/>
        </a:xfrm>
      </p:grpSpPr>
      <p:sp>
        <p:nvSpPr>
          <p:cNvPr id="853" name="Google Shape;853;p10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54" name="Google Shape;854;p1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11:notes"/>
          <p:cNvSpPr txBox="1"/>
          <p:nvPr>
            <p:ph idx="1" type="body"/>
          </p:nvPr>
        </p:nvSpPr>
        <p:spPr>
          <a:xfrm>
            <a:off x="1219200" y="3257550"/>
            <a:ext cx="9753600" cy="3086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30" name="Google Shape;230;p11:notes"/>
          <p:cNvSpPr/>
          <p:nvPr>
            <p:ph idx="2" type="sldImg"/>
          </p:nvPr>
        </p:nvSpPr>
        <p:spPr>
          <a:xfrm>
            <a:off x="3810000" y="514350"/>
            <a:ext cx="4573588"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12:notes"/>
          <p:cNvSpPr txBox="1"/>
          <p:nvPr>
            <p:ph idx="1" type="body"/>
          </p:nvPr>
        </p:nvSpPr>
        <p:spPr>
          <a:xfrm>
            <a:off x="1219200" y="3257550"/>
            <a:ext cx="9753600" cy="3086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36" name="Google Shape;236;p12:notes"/>
          <p:cNvSpPr/>
          <p:nvPr>
            <p:ph idx="2" type="sldImg"/>
          </p:nvPr>
        </p:nvSpPr>
        <p:spPr>
          <a:xfrm>
            <a:off x="3810000" y="514350"/>
            <a:ext cx="4573588"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p13:notes"/>
          <p:cNvSpPr txBox="1"/>
          <p:nvPr>
            <p:ph idx="1" type="body"/>
          </p:nvPr>
        </p:nvSpPr>
        <p:spPr>
          <a:xfrm>
            <a:off x="1219200" y="3257550"/>
            <a:ext cx="9753600" cy="3086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42" name="Google Shape;242;p13:notes"/>
          <p:cNvSpPr/>
          <p:nvPr>
            <p:ph idx="2" type="sldImg"/>
          </p:nvPr>
        </p:nvSpPr>
        <p:spPr>
          <a:xfrm>
            <a:off x="3810000" y="514350"/>
            <a:ext cx="4573588"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p14:notes"/>
          <p:cNvSpPr txBox="1"/>
          <p:nvPr>
            <p:ph idx="1" type="body"/>
          </p:nvPr>
        </p:nvSpPr>
        <p:spPr>
          <a:xfrm>
            <a:off x="1219200" y="3257550"/>
            <a:ext cx="9753600" cy="3086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47" name="Google Shape;247;p14:notes"/>
          <p:cNvSpPr/>
          <p:nvPr>
            <p:ph idx="2" type="sldImg"/>
          </p:nvPr>
        </p:nvSpPr>
        <p:spPr>
          <a:xfrm>
            <a:off x="3810000" y="514350"/>
            <a:ext cx="4573588"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p15:notes"/>
          <p:cNvSpPr txBox="1"/>
          <p:nvPr>
            <p:ph idx="1" type="body"/>
          </p:nvPr>
        </p:nvSpPr>
        <p:spPr>
          <a:xfrm>
            <a:off x="1219200" y="3257550"/>
            <a:ext cx="9753600" cy="3086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53" name="Google Shape;253;p15:notes"/>
          <p:cNvSpPr/>
          <p:nvPr>
            <p:ph idx="2" type="sldImg"/>
          </p:nvPr>
        </p:nvSpPr>
        <p:spPr>
          <a:xfrm>
            <a:off x="3810000" y="514350"/>
            <a:ext cx="4573588"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p16:notes"/>
          <p:cNvSpPr txBox="1"/>
          <p:nvPr>
            <p:ph idx="1" type="body"/>
          </p:nvPr>
        </p:nvSpPr>
        <p:spPr>
          <a:xfrm>
            <a:off x="1219200" y="3257550"/>
            <a:ext cx="9753600" cy="3086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59" name="Google Shape;259;p16:notes"/>
          <p:cNvSpPr/>
          <p:nvPr>
            <p:ph idx="2" type="sldImg"/>
          </p:nvPr>
        </p:nvSpPr>
        <p:spPr>
          <a:xfrm>
            <a:off x="3810000" y="514350"/>
            <a:ext cx="4573588"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p17:notes"/>
          <p:cNvSpPr txBox="1"/>
          <p:nvPr>
            <p:ph idx="1" type="body"/>
          </p:nvPr>
        </p:nvSpPr>
        <p:spPr>
          <a:xfrm>
            <a:off x="1219200" y="3257550"/>
            <a:ext cx="9753600" cy="3086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65" name="Google Shape;265;p17:notes"/>
          <p:cNvSpPr/>
          <p:nvPr>
            <p:ph idx="2" type="sldImg"/>
          </p:nvPr>
        </p:nvSpPr>
        <p:spPr>
          <a:xfrm>
            <a:off x="3810000" y="514350"/>
            <a:ext cx="4573588"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p18:notes"/>
          <p:cNvSpPr txBox="1"/>
          <p:nvPr>
            <p:ph idx="1" type="body"/>
          </p:nvPr>
        </p:nvSpPr>
        <p:spPr>
          <a:xfrm>
            <a:off x="1219200" y="3257550"/>
            <a:ext cx="9753600" cy="3086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71" name="Google Shape;271;p18:notes"/>
          <p:cNvSpPr/>
          <p:nvPr>
            <p:ph idx="2" type="sldImg"/>
          </p:nvPr>
        </p:nvSpPr>
        <p:spPr>
          <a:xfrm>
            <a:off x="3810000" y="514350"/>
            <a:ext cx="4573588"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7" name="Google Shape;277;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5" name="Google Shape;175;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p20:notes"/>
          <p:cNvSpPr txBox="1"/>
          <p:nvPr>
            <p:ph idx="1" type="body"/>
          </p:nvPr>
        </p:nvSpPr>
        <p:spPr>
          <a:xfrm>
            <a:off x="1219200" y="3257550"/>
            <a:ext cx="9753600" cy="3086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82" name="Google Shape;282;p20:notes"/>
          <p:cNvSpPr/>
          <p:nvPr>
            <p:ph idx="2" type="sldImg"/>
          </p:nvPr>
        </p:nvSpPr>
        <p:spPr>
          <a:xfrm>
            <a:off x="3810000" y="514350"/>
            <a:ext cx="4573588"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8" name="Google Shape;288;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4" name="Google Shape;294;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9" name="Google Shape;299;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p24:notes"/>
          <p:cNvSpPr txBox="1"/>
          <p:nvPr>
            <p:ph idx="1" type="body"/>
          </p:nvPr>
        </p:nvSpPr>
        <p:spPr>
          <a:xfrm>
            <a:off x="1219200" y="3257550"/>
            <a:ext cx="9753600" cy="3086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305" name="Google Shape;305;p24:notes"/>
          <p:cNvSpPr/>
          <p:nvPr>
            <p:ph idx="2" type="sldImg"/>
          </p:nvPr>
        </p:nvSpPr>
        <p:spPr>
          <a:xfrm>
            <a:off x="3810000" y="514350"/>
            <a:ext cx="4573588"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1" name="Google Shape;311;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7" name="Google Shape;317;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3" name="Google Shape;323;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9" name="Google Shape;329;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7" name="Google Shape;337;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p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t/>
            </a:r>
            <a:endParaRPr/>
          </a:p>
        </p:txBody>
      </p:sp>
      <p:sp>
        <p:nvSpPr>
          <p:cNvPr id="181" name="Google Shape;181;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3" name="Google Shape;343;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9" name="Google Shape;349;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5" name="Google Shape;355;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6" name="Google Shape;366;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7" name="Google Shape;377;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87" name="Google Shape;387;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97" name="Google Shape;397;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06" name="Google Shape;406;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14" name="Google Shape;414;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23" name="Google Shape;423;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7" name="Google Shape;187;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p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29" name="Google Shape;429;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p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38" name="Google Shape;438;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p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44" name="Google Shape;444;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p4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50" name="Google Shape;450;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p4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56" name="Google Shape;456;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p4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62" name="Google Shape;462;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p4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70" name="Google Shape;470;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p4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77" name="Google Shape;477;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p4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85" name="Google Shape;485;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p4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91" name="Google Shape;491;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p5:notes"/>
          <p:cNvSpPr txBox="1"/>
          <p:nvPr>
            <p:ph idx="1" type="body"/>
          </p:nvPr>
        </p:nvSpPr>
        <p:spPr>
          <a:xfrm>
            <a:off x="1219200" y="3257550"/>
            <a:ext cx="9753600" cy="3086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192" name="Google Shape;192;p5:notes"/>
          <p:cNvSpPr/>
          <p:nvPr>
            <p:ph idx="2" type="sldImg"/>
          </p:nvPr>
        </p:nvSpPr>
        <p:spPr>
          <a:xfrm>
            <a:off x="3810000" y="514350"/>
            <a:ext cx="4573588"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p5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99" name="Google Shape;499;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p5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05" name="Google Shape;505;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p5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11" name="Google Shape;511;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p5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17" name="Google Shape;517;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p5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23" name="Google Shape;523;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p5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35" name="Google Shape;535;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p5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45" name="Google Shape;545;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p5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53" name="Google Shape;553;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7" name="Shape 557"/>
        <p:cNvGrpSpPr/>
        <p:nvPr/>
      </p:nvGrpSpPr>
      <p:grpSpPr>
        <a:xfrm>
          <a:off x="0" y="0"/>
          <a:ext cx="0" cy="0"/>
          <a:chOff x="0" y="0"/>
          <a:chExt cx="0" cy="0"/>
        </a:xfrm>
      </p:grpSpPr>
      <p:sp>
        <p:nvSpPr>
          <p:cNvPr id="558" name="Google Shape;558;p5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59" name="Google Shape;559;p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p5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65" name="Google Shape;565;p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p6:notes"/>
          <p:cNvSpPr txBox="1"/>
          <p:nvPr>
            <p:ph idx="1" type="body"/>
          </p:nvPr>
        </p:nvSpPr>
        <p:spPr>
          <a:xfrm>
            <a:off x="1219200" y="3257550"/>
            <a:ext cx="9753600" cy="3086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199" name="Google Shape;199;p6:notes"/>
          <p:cNvSpPr/>
          <p:nvPr>
            <p:ph idx="2" type="sldImg"/>
          </p:nvPr>
        </p:nvSpPr>
        <p:spPr>
          <a:xfrm>
            <a:off x="3810000" y="514350"/>
            <a:ext cx="4573588"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9" name="Shape 569"/>
        <p:cNvGrpSpPr/>
        <p:nvPr/>
      </p:nvGrpSpPr>
      <p:grpSpPr>
        <a:xfrm>
          <a:off x="0" y="0"/>
          <a:ext cx="0" cy="0"/>
          <a:chOff x="0" y="0"/>
          <a:chExt cx="0" cy="0"/>
        </a:xfrm>
      </p:grpSpPr>
      <p:sp>
        <p:nvSpPr>
          <p:cNvPr id="570" name="Google Shape;570;p6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71" name="Google Shape;571;p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6" name="Shape 576"/>
        <p:cNvGrpSpPr/>
        <p:nvPr/>
      </p:nvGrpSpPr>
      <p:grpSpPr>
        <a:xfrm>
          <a:off x="0" y="0"/>
          <a:ext cx="0" cy="0"/>
          <a:chOff x="0" y="0"/>
          <a:chExt cx="0" cy="0"/>
        </a:xfrm>
      </p:grpSpPr>
      <p:sp>
        <p:nvSpPr>
          <p:cNvPr id="577" name="Google Shape;577;p6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78" name="Google Shape;578;p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2" name="Shape 582"/>
        <p:cNvGrpSpPr/>
        <p:nvPr/>
      </p:nvGrpSpPr>
      <p:grpSpPr>
        <a:xfrm>
          <a:off x="0" y="0"/>
          <a:ext cx="0" cy="0"/>
          <a:chOff x="0" y="0"/>
          <a:chExt cx="0" cy="0"/>
        </a:xfrm>
      </p:grpSpPr>
      <p:sp>
        <p:nvSpPr>
          <p:cNvPr id="583" name="Google Shape;583;p6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84" name="Google Shape;584;p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p6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91" name="Google Shape;591;p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7" name="Shape 597"/>
        <p:cNvGrpSpPr/>
        <p:nvPr/>
      </p:nvGrpSpPr>
      <p:grpSpPr>
        <a:xfrm>
          <a:off x="0" y="0"/>
          <a:ext cx="0" cy="0"/>
          <a:chOff x="0" y="0"/>
          <a:chExt cx="0" cy="0"/>
        </a:xfrm>
      </p:grpSpPr>
      <p:sp>
        <p:nvSpPr>
          <p:cNvPr id="598" name="Google Shape;598;p6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99" name="Google Shape;599;p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4" name="Shape 604"/>
        <p:cNvGrpSpPr/>
        <p:nvPr/>
      </p:nvGrpSpPr>
      <p:grpSpPr>
        <a:xfrm>
          <a:off x="0" y="0"/>
          <a:ext cx="0" cy="0"/>
          <a:chOff x="0" y="0"/>
          <a:chExt cx="0" cy="0"/>
        </a:xfrm>
      </p:grpSpPr>
      <p:sp>
        <p:nvSpPr>
          <p:cNvPr id="605" name="Google Shape;605;p6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06" name="Google Shape;606;p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1" name="Shape 611"/>
        <p:cNvGrpSpPr/>
        <p:nvPr/>
      </p:nvGrpSpPr>
      <p:grpSpPr>
        <a:xfrm>
          <a:off x="0" y="0"/>
          <a:ext cx="0" cy="0"/>
          <a:chOff x="0" y="0"/>
          <a:chExt cx="0" cy="0"/>
        </a:xfrm>
      </p:grpSpPr>
      <p:sp>
        <p:nvSpPr>
          <p:cNvPr id="612" name="Google Shape;612;p6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13" name="Google Shape;613;p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7" name="Shape 617"/>
        <p:cNvGrpSpPr/>
        <p:nvPr/>
      </p:nvGrpSpPr>
      <p:grpSpPr>
        <a:xfrm>
          <a:off x="0" y="0"/>
          <a:ext cx="0" cy="0"/>
          <a:chOff x="0" y="0"/>
          <a:chExt cx="0" cy="0"/>
        </a:xfrm>
      </p:grpSpPr>
      <p:sp>
        <p:nvSpPr>
          <p:cNvPr id="618" name="Google Shape;618;p6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19" name="Google Shape;619;p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3" name="Shape 623"/>
        <p:cNvGrpSpPr/>
        <p:nvPr/>
      </p:nvGrpSpPr>
      <p:grpSpPr>
        <a:xfrm>
          <a:off x="0" y="0"/>
          <a:ext cx="0" cy="0"/>
          <a:chOff x="0" y="0"/>
          <a:chExt cx="0" cy="0"/>
        </a:xfrm>
      </p:grpSpPr>
      <p:sp>
        <p:nvSpPr>
          <p:cNvPr id="624" name="Google Shape;624;p6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25" name="Google Shape;625;p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9" name="Shape 629"/>
        <p:cNvGrpSpPr/>
        <p:nvPr/>
      </p:nvGrpSpPr>
      <p:grpSpPr>
        <a:xfrm>
          <a:off x="0" y="0"/>
          <a:ext cx="0" cy="0"/>
          <a:chOff x="0" y="0"/>
          <a:chExt cx="0" cy="0"/>
        </a:xfrm>
      </p:grpSpPr>
      <p:sp>
        <p:nvSpPr>
          <p:cNvPr id="630" name="Google Shape;630;p6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31" name="Google Shape;631;p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7:notes"/>
          <p:cNvSpPr txBox="1"/>
          <p:nvPr>
            <p:ph idx="1" type="body"/>
          </p:nvPr>
        </p:nvSpPr>
        <p:spPr>
          <a:xfrm>
            <a:off x="1219200" y="3257550"/>
            <a:ext cx="9753600" cy="3086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05" name="Google Shape;205;p7:notes"/>
          <p:cNvSpPr/>
          <p:nvPr>
            <p:ph idx="2" type="sldImg"/>
          </p:nvPr>
        </p:nvSpPr>
        <p:spPr>
          <a:xfrm>
            <a:off x="3810000" y="514350"/>
            <a:ext cx="4573588"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5" name="Shape 635"/>
        <p:cNvGrpSpPr/>
        <p:nvPr/>
      </p:nvGrpSpPr>
      <p:grpSpPr>
        <a:xfrm>
          <a:off x="0" y="0"/>
          <a:ext cx="0" cy="0"/>
          <a:chOff x="0" y="0"/>
          <a:chExt cx="0" cy="0"/>
        </a:xfrm>
      </p:grpSpPr>
      <p:sp>
        <p:nvSpPr>
          <p:cNvPr id="636" name="Google Shape;636;p7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37" name="Google Shape;637;p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1" name="Shape 641"/>
        <p:cNvGrpSpPr/>
        <p:nvPr/>
      </p:nvGrpSpPr>
      <p:grpSpPr>
        <a:xfrm>
          <a:off x="0" y="0"/>
          <a:ext cx="0" cy="0"/>
          <a:chOff x="0" y="0"/>
          <a:chExt cx="0" cy="0"/>
        </a:xfrm>
      </p:grpSpPr>
      <p:sp>
        <p:nvSpPr>
          <p:cNvPr id="642" name="Google Shape;642;p7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43" name="Google Shape;643;p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7" name="Shape 647"/>
        <p:cNvGrpSpPr/>
        <p:nvPr/>
      </p:nvGrpSpPr>
      <p:grpSpPr>
        <a:xfrm>
          <a:off x="0" y="0"/>
          <a:ext cx="0" cy="0"/>
          <a:chOff x="0" y="0"/>
          <a:chExt cx="0" cy="0"/>
        </a:xfrm>
      </p:grpSpPr>
      <p:sp>
        <p:nvSpPr>
          <p:cNvPr id="648" name="Google Shape;648;p7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49" name="Google Shape;649;p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5" name="Shape 655"/>
        <p:cNvGrpSpPr/>
        <p:nvPr/>
      </p:nvGrpSpPr>
      <p:grpSpPr>
        <a:xfrm>
          <a:off x="0" y="0"/>
          <a:ext cx="0" cy="0"/>
          <a:chOff x="0" y="0"/>
          <a:chExt cx="0" cy="0"/>
        </a:xfrm>
      </p:grpSpPr>
      <p:sp>
        <p:nvSpPr>
          <p:cNvPr id="656" name="Google Shape;656;p7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57" name="Google Shape;657;p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3" name="Shape 663"/>
        <p:cNvGrpSpPr/>
        <p:nvPr/>
      </p:nvGrpSpPr>
      <p:grpSpPr>
        <a:xfrm>
          <a:off x="0" y="0"/>
          <a:ext cx="0" cy="0"/>
          <a:chOff x="0" y="0"/>
          <a:chExt cx="0" cy="0"/>
        </a:xfrm>
      </p:grpSpPr>
      <p:sp>
        <p:nvSpPr>
          <p:cNvPr id="664" name="Google Shape;664;p7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65" name="Google Shape;665;p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1" name="Shape 671"/>
        <p:cNvGrpSpPr/>
        <p:nvPr/>
      </p:nvGrpSpPr>
      <p:grpSpPr>
        <a:xfrm>
          <a:off x="0" y="0"/>
          <a:ext cx="0" cy="0"/>
          <a:chOff x="0" y="0"/>
          <a:chExt cx="0" cy="0"/>
        </a:xfrm>
      </p:grpSpPr>
      <p:sp>
        <p:nvSpPr>
          <p:cNvPr id="672" name="Google Shape;672;g1f5f5fb7b83_0_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73" name="Google Shape;673;g1f5f5fb7b83_0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7" name="Shape 677"/>
        <p:cNvGrpSpPr/>
        <p:nvPr/>
      </p:nvGrpSpPr>
      <p:grpSpPr>
        <a:xfrm>
          <a:off x="0" y="0"/>
          <a:ext cx="0" cy="0"/>
          <a:chOff x="0" y="0"/>
          <a:chExt cx="0" cy="0"/>
        </a:xfrm>
      </p:grpSpPr>
      <p:sp>
        <p:nvSpPr>
          <p:cNvPr id="678" name="Google Shape;678;g1f5f5fb7b83_0_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79" name="Google Shape;679;g1f5f5fb7b83_0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3" name="Shape 683"/>
        <p:cNvGrpSpPr/>
        <p:nvPr/>
      </p:nvGrpSpPr>
      <p:grpSpPr>
        <a:xfrm>
          <a:off x="0" y="0"/>
          <a:ext cx="0" cy="0"/>
          <a:chOff x="0" y="0"/>
          <a:chExt cx="0" cy="0"/>
        </a:xfrm>
      </p:grpSpPr>
      <p:sp>
        <p:nvSpPr>
          <p:cNvPr id="684" name="Google Shape;684;g1f5f5fb7b83_0_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85" name="Google Shape;685;g1f5f5fb7b83_0_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9" name="Shape 689"/>
        <p:cNvGrpSpPr/>
        <p:nvPr/>
      </p:nvGrpSpPr>
      <p:grpSpPr>
        <a:xfrm>
          <a:off x="0" y="0"/>
          <a:ext cx="0" cy="0"/>
          <a:chOff x="0" y="0"/>
          <a:chExt cx="0" cy="0"/>
        </a:xfrm>
      </p:grpSpPr>
      <p:sp>
        <p:nvSpPr>
          <p:cNvPr id="690" name="Google Shape;690;g1f5f5fb7b83_0_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91" name="Google Shape;691;g1f5f5fb7b83_0_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5" name="Shape 695"/>
        <p:cNvGrpSpPr/>
        <p:nvPr/>
      </p:nvGrpSpPr>
      <p:grpSpPr>
        <a:xfrm>
          <a:off x="0" y="0"/>
          <a:ext cx="0" cy="0"/>
          <a:chOff x="0" y="0"/>
          <a:chExt cx="0" cy="0"/>
        </a:xfrm>
      </p:grpSpPr>
      <p:sp>
        <p:nvSpPr>
          <p:cNvPr id="696" name="Google Shape;696;g1f5f5fb7b83_0_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97" name="Google Shape;697;g1f5f5fb7b83_0_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p8:notes"/>
          <p:cNvSpPr txBox="1"/>
          <p:nvPr>
            <p:ph idx="1" type="body"/>
          </p:nvPr>
        </p:nvSpPr>
        <p:spPr>
          <a:xfrm>
            <a:off x="1219200" y="3257550"/>
            <a:ext cx="9753600" cy="3086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11" name="Google Shape;211;p8:notes"/>
          <p:cNvSpPr/>
          <p:nvPr>
            <p:ph idx="2" type="sldImg"/>
          </p:nvPr>
        </p:nvSpPr>
        <p:spPr>
          <a:xfrm>
            <a:off x="3810000" y="514350"/>
            <a:ext cx="4573588"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1" name="Shape 701"/>
        <p:cNvGrpSpPr/>
        <p:nvPr/>
      </p:nvGrpSpPr>
      <p:grpSpPr>
        <a:xfrm>
          <a:off x="0" y="0"/>
          <a:ext cx="0" cy="0"/>
          <a:chOff x="0" y="0"/>
          <a:chExt cx="0" cy="0"/>
        </a:xfrm>
      </p:grpSpPr>
      <p:sp>
        <p:nvSpPr>
          <p:cNvPr id="702" name="Google Shape;702;g1f5f5fb7b83_0_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03" name="Google Shape;703;g1f5f5fb7b83_0_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7" name="Shape 707"/>
        <p:cNvGrpSpPr/>
        <p:nvPr/>
      </p:nvGrpSpPr>
      <p:grpSpPr>
        <a:xfrm>
          <a:off x="0" y="0"/>
          <a:ext cx="0" cy="0"/>
          <a:chOff x="0" y="0"/>
          <a:chExt cx="0" cy="0"/>
        </a:xfrm>
      </p:grpSpPr>
      <p:sp>
        <p:nvSpPr>
          <p:cNvPr id="708" name="Google Shape;708;p7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09" name="Google Shape;709;p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5" name="Shape 715"/>
        <p:cNvGrpSpPr/>
        <p:nvPr/>
      </p:nvGrpSpPr>
      <p:grpSpPr>
        <a:xfrm>
          <a:off x="0" y="0"/>
          <a:ext cx="0" cy="0"/>
          <a:chOff x="0" y="0"/>
          <a:chExt cx="0" cy="0"/>
        </a:xfrm>
      </p:grpSpPr>
      <p:sp>
        <p:nvSpPr>
          <p:cNvPr id="716" name="Google Shape;716;p7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17" name="Google Shape;717;p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4" name="Shape 724"/>
        <p:cNvGrpSpPr/>
        <p:nvPr/>
      </p:nvGrpSpPr>
      <p:grpSpPr>
        <a:xfrm>
          <a:off x="0" y="0"/>
          <a:ext cx="0" cy="0"/>
          <a:chOff x="0" y="0"/>
          <a:chExt cx="0" cy="0"/>
        </a:xfrm>
      </p:grpSpPr>
      <p:sp>
        <p:nvSpPr>
          <p:cNvPr id="725" name="Google Shape;725;p7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26" name="Google Shape;726;p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1" name="Shape 731"/>
        <p:cNvGrpSpPr/>
        <p:nvPr/>
      </p:nvGrpSpPr>
      <p:grpSpPr>
        <a:xfrm>
          <a:off x="0" y="0"/>
          <a:ext cx="0" cy="0"/>
          <a:chOff x="0" y="0"/>
          <a:chExt cx="0" cy="0"/>
        </a:xfrm>
      </p:grpSpPr>
      <p:sp>
        <p:nvSpPr>
          <p:cNvPr id="732" name="Google Shape;732;p8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33" name="Google Shape;733;p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8" name="Shape 738"/>
        <p:cNvGrpSpPr/>
        <p:nvPr/>
      </p:nvGrpSpPr>
      <p:grpSpPr>
        <a:xfrm>
          <a:off x="0" y="0"/>
          <a:ext cx="0" cy="0"/>
          <a:chOff x="0" y="0"/>
          <a:chExt cx="0" cy="0"/>
        </a:xfrm>
      </p:grpSpPr>
      <p:sp>
        <p:nvSpPr>
          <p:cNvPr id="739" name="Google Shape;739;p8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40" name="Google Shape;740;p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4" name="Shape 744"/>
        <p:cNvGrpSpPr/>
        <p:nvPr/>
      </p:nvGrpSpPr>
      <p:grpSpPr>
        <a:xfrm>
          <a:off x="0" y="0"/>
          <a:ext cx="0" cy="0"/>
          <a:chOff x="0" y="0"/>
          <a:chExt cx="0" cy="0"/>
        </a:xfrm>
      </p:grpSpPr>
      <p:sp>
        <p:nvSpPr>
          <p:cNvPr id="745" name="Google Shape;745;p8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46" name="Google Shape;746;p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0" name="Shape 750"/>
        <p:cNvGrpSpPr/>
        <p:nvPr/>
      </p:nvGrpSpPr>
      <p:grpSpPr>
        <a:xfrm>
          <a:off x="0" y="0"/>
          <a:ext cx="0" cy="0"/>
          <a:chOff x="0" y="0"/>
          <a:chExt cx="0" cy="0"/>
        </a:xfrm>
      </p:grpSpPr>
      <p:sp>
        <p:nvSpPr>
          <p:cNvPr id="751" name="Google Shape;751;p8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52" name="Google Shape;752;p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6" name="Shape 756"/>
        <p:cNvGrpSpPr/>
        <p:nvPr/>
      </p:nvGrpSpPr>
      <p:grpSpPr>
        <a:xfrm>
          <a:off x="0" y="0"/>
          <a:ext cx="0" cy="0"/>
          <a:chOff x="0" y="0"/>
          <a:chExt cx="0" cy="0"/>
        </a:xfrm>
      </p:grpSpPr>
      <p:sp>
        <p:nvSpPr>
          <p:cNvPr id="757" name="Google Shape;757;p8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58" name="Google Shape;758;p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2" name="Shape 762"/>
        <p:cNvGrpSpPr/>
        <p:nvPr/>
      </p:nvGrpSpPr>
      <p:grpSpPr>
        <a:xfrm>
          <a:off x="0" y="0"/>
          <a:ext cx="0" cy="0"/>
          <a:chOff x="0" y="0"/>
          <a:chExt cx="0" cy="0"/>
        </a:xfrm>
      </p:grpSpPr>
      <p:sp>
        <p:nvSpPr>
          <p:cNvPr id="763" name="Google Shape;763;p9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64" name="Google Shape;764;p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p9:notes"/>
          <p:cNvSpPr txBox="1"/>
          <p:nvPr>
            <p:ph idx="1" type="body"/>
          </p:nvPr>
        </p:nvSpPr>
        <p:spPr>
          <a:xfrm>
            <a:off x="1219200" y="3257550"/>
            <a:ext cx="9753600" cy="3086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18" name="Google Shape;218;p9:notes"/>
          <p:cNvSpPr/>
          <p:nvPr>
            <p:ph idx="2" type="sldImg"/>
          </p:nvPr>
        </p:nvSpPr>
        <p:spPr>
          <a:xfrm>
            <a:off x="3810000" y="514350"/>
            <a:ext cx="4573588"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8" name="Shape 768"/>
        <p:cNvGrpSpPr/>
        <p:nvPr/>
      </p:nvGrpSpPr>
      <p:grpSpPr>
        <a:xfrm>
          <a:off x="0" y="0"/>
          <a:ext cx="0" cy="0"/>
          <a:chOff x="0" y="0"/>
          <a:chExt cx="0" cy="0"/>
        </a:xfrm>
      </p:grpSpPr>
      <p:sp>
        <p:nvSpPr>
          <p:cNvPr id="769" name="Google Shape;769;p9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70" name="Google Shape;770;p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5" name="Shape 775"/>
        <p:cNvGrpSpPr/>
        <p:nvPr/>
      </p:nvGrpSpPr>
      <p:grpSpPr>
        <a:xfrm>
          <a:off x="0" y="0"/>
          <a:ext cx="0" cy="0"/>
          <a:chOff x="0" y="0"/>
          <a:chExt cx="0" cy="0"/>
        </a:xfrm>
      </p:grpSpPr>
      <p:sp>
        <p:nvSpPr>
          <p:cNvPr id="776" name="Google Shape;776;p9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77" name="Google Shape;777;p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2" name="Shape 782"/>
        <p:cNvGrpSpPr/>
        <p:nvPr/>
      </p:nvGrpSpPr>
      <p:grpSpPr>
        <a:xfrm>
          <a:off x="0" y="0"/>
          <a:ext cx="0" cy="0"/>
          <a:chOff x="0" y="0"/>
          <a:chExt cx="0" cy="0"/>
        </a:xfrm>
      </p:grpSpPr>
      <p:sp>
        <p:nvSpPr>
          <p:cNvPr id="783" name="Google Shape;783;p7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84" name="Google Shape;784;p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2" name="Shape 792"/>
        <p:cNvGrpSpPr/>
        <p:nvPr/>
      </p:nvGrpSpPr>
      <p:grpSpPr>
        <a:xfrm>
          <a:off x="0" y="0"/>
          <a:ext cx="0" cy="0"/>
          <a:chOff x="0" y="0"/>
          <a:chExt cx="0" cy="0"/>
        </a:xfrm>
      </p:grpSpPr>
      <p:sp>
        <p:nvSpPr>
          <p:cNvPr id="793" name="Google Shape;793;p9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94" name="Google Shape;794;p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9" name="Shape 799"/>
        <p:cNvGrpSpPr/>
        <p:nvPr/>
      </p:nvGrpSpPr>
      <p:grpSpPr>
        <a:xfrm>
          <a:off x="0" y="0"/>
          <a:ext cx="0" cy="0"/>
          <a:chOff x="0" y="0"/>
          <a:chExt cx="0" cy="0"/>
        </a:xfrm>
      </p:grpSpPr>
      <p:sp>
        <p:nvSpPr>
          <p:cNvPr id="800" name="Google Shape;800;p9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01" name="Google Shape;801;p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5" name="Shape 805"/>
        <p:cNvGrpSpPr/>
        <p:nvPr/>
      </p:nvGrpSpPr>
      <p:grpSpPr>
        <a:xfrm>
          <a:off x="0" y="0"/>
          <a:ext cx="0" cy="0"/>
          <a:chOff x="0" y="0"/>
          <a:chExt cx="0" cy="0"/>
        </a:xfrm>
      </p:grpSpPr>
      <p:sp>
        <p:nvSpPr>
          <p:cNvPr id="806" name="Google Shape;806;p9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07" name="Google Shape;807;p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1" name="Shape 811"/>
        <p:cNvGrpSpPr/>
        <p:nvPr/>
      </p:nvGrpSpPr>
      <p:grpSpPr>
        <a:xfrm>
          <a:off x="0" y="0"/>
          <a:ext cx="0" cy="0"/>
          <a:chOff x="0" y="0"/>
          <a:chExt cx="0" cy="0"/>
        </a:xfrm>
      </p:grpSpPr>
      <p:sp>
        <p:nvSpPr>
          <p:cNvPr id="812" name="Google Shape;812;p9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13" name="Google Shape;813;p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7" name="Shape 817"/>
        <p:cNvGrpSpPr/>
        <p:nvPr/>
      </p:nvGrpSpPr>
      <p:grpSpPr>
        <a:xfrm>
          <a:off x="0" y="0"/>
          <a:ext cx="0" cy="0"/>
          <a:chOff x="0" y="0"/>
          <a:chExt cx="0" cy="0"/>
        </a:xfrm>
      </p:grpSpPr>
      <p:sp>
        <p:nvSpPr>
          <p:cNvPr id="818" name="Google Shape;818;p9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19" name="Google Shape;819;p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3" name="Shape 823"/>
        <p:cNvGrpSpPr/>
        <p:nvPr/>
      </p:nvGrpSpPr>
      <p:grpSpPr>
        <a:xfrm>
          <a:off x="0" y="0"/>
          <a:ext cx="0" cy="0"/>
          <a:chOff x="0" y="0"/>
          <a:chExt cx="0" cy="0"/>
        </a:xfrm>
      </p:grpSpPr>
      <p:sp>
        <p:nvSpPr>
          <p:cNvPr id="824" name="Google Shape;824;p10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25" name="Google Shape;825;p1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9" name="Shape 829"/>
        <p:cNvGrpSpPr/>
        <p:nvPr/>
      </p:nvGrpSpPr>
      <p:grpSpPr>
        <a:xfrm>
          <a:off x="0" y="0"/>
          <a:ext cx="0" cy="0"/>
          <a:chOff x="0" y="0"/>
          <a:chExt cx="0" cy="0"/>
        </a:xfrm>
      </p:grpSpPr>
      <p:sp>
        <p:nvSpPr>
          <p:cNvPr id="830" name="Google Shape;830;p10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31" name="Google Shape;831;p1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objetos" type="obj">
  <p:cSld name="OBJECT">
    <p:spTree>
      <p:nvGrpSpPr>
        <p:cNvPr id="26" name="Shape 26"/>
        <p:cNvGrpSpPr/>
        <p:nvPr/>
      </p:nvGrpSpPr>
      <p:grpSpPr>
        <a:xfrm>
          <a:off x="0" y="0"/>
          <a:ext cx="0" cy="0"/>
          <a:chOff x="0" y="0"/>
          <a:chExt cx="0" cy="0"/>
        </a:xfrm>
      </p:grpSpPr>
      <p:sp>
        <p:nvSpPr>
          <p:cNvPr id="27" name="Google Shape;27;p107"/>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107"/>
          <p:cNvSpPr txBox="1"/>
          <p:nvPr>
            <p:ph idx="1" type="body"/>
          </p:nvPr>
        </p:nvSpPr>
        <p:spPr>
          <a:xfrm>
            <a:off x="677334" y="2160589"/>
            <a:ext cx="8596668" cy="3880773"/>
          </a:xfrm>
          <a:prstGeom prst="rect">
            <a:avLst/>
          </a:prstGeom>
          <a:noFill/>
          <a:ln>
            <a:noFill/>
          </a:ln>
        </p:spPr>
        <p:txBody>
          <a:bodyPr anchorCtr="0" anchor="t" bIns="45700" lIns="91425" spcFirstLastPara="1" rIns="91425" wrap="square" tIns="45700">
            <a:norm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39" lvl="2" marL="1371600" algn="l">
              <a:lnSpc>
                <a:spcPct val="100000"/>
              </a:lnSpc>
              <a:spcBef>
                <a:spcPts val="1000"/>
              </a:spcBef>
              <a:spcAft>
                <a:spcPts val="0"/>
              </a:spcAft>
              <a:buSzPts val="1440"/>
              <a:buChar char="►"/>
              <a:defRPr/>
            </a:lvl3pPr>
            <a:lvl4pPr indent="-320039" lvl="3" marL="1828800" algn="l">
              <a:lnSpc>
                <a:spcPct val="100000"/>
              </a:lnSpc>
              <a:spcBef>
                <a:spcPts val="1000"/>
              </a:spcBef>
              <a:spcAft>
                <a:spcPts val="0"/>
              </a:spcAft>
              <a:buSzPts val="1440"/>
              <a:buChar char="►"/>
              <a:defRPr/>
            </a:lvl4pPr>
            <a:lvl5pPr indent="-320039" lvl="4" marL="2286000" algn="l">
              <a:lnSpc>
                <a:spcPct val="100000"/>
              </a:lnSpc>
              <a:spcBef>
                <a:spcPts val="1000"/>
              </a:spcBef>
              <a:spcAft>
                <a:spcPts val="0"/>
              </a:spcAft>
              <a:buSzPts val="1440"/>
              <a:buChar char="►"/>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29" name="Google Shape;29;p107"/>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107"/>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107"/>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lo el título" type="titleOnly">
  <p:cSld name="TITLE_ONLY">
    <p:spTree>
      <p:nvGrpSpPr>
        <p:cNvPr id="90" name="Shape 90"/>
        <p:cNvGrpSpPr/>
        <p:nvPr/>
      </p:nvGrpSpPr>
      <p:grpSpPr>
        <a:xfrm>
          <a:off x="0" y="0"/>
          <a:ext cx="0" cy="0"/>
          <a:chOff x="0" y="0"/>
          <a:chExt cx="0" cy="0"/>
        </a:xfrm>
      </p:grpSpPr>
      <p:sp>
        <p:nvSpPr>
          <p:cNvPr id="91" name="Google Shape;91;p116"/>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2" name="Google Shape;92;p116"/>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3" name="Google Shape;93;p116"/>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4" name="Google Shape;94;p116"/>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ido con título" type="objTx">
  <p:cSld name="OBJECT_WITH_CAPTION_TEXT">
    <p:spTree>
      <p:nvGrpSpPr>
        <p:cNvPr id="95" name="Shape 95"/>
        <p:cNvGrpSpPr/>
        <p:nvPr/>
      </p:nvGrpSpPr>
      <p:grpSpPr>
        <a:xfrm>
          <a:off x="0" y="0"/>
          <a:ext cx="0" cy="0"/>
          <a:chOff x="0" y="0"/>
          <a:chExt cx="0" cy="0"/>
        </a:xfrm>
      </p:grpSpPr>
      <p:sp>
        <p:nvSpPr>
          <p:cNvPr id="96" name="Google Shape;96;p117"/>
          <p:cNvSpPr txBox="1"/>
          <p:nvPr>
            <p:ph type="title"/>
          </p:nvPr>
        </p:nvSpPr>
        <p:spPr>
          <a:xfrm>
            <a:off x="677334" y="1498604"/>
            <a:ext cx="3854528" cy="1278466"/>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accent1"/>
              </a:buClr>
              <a:buSzPts val="2000"/>
              <a:buFont typeface="Trebuchet MS"/>
              <a:buNone/>
              <a:defRPr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7" name="Google Shape;97;p117"/>
          <p:cNvSpPr txBox="1"/>
          <p:nvPr>
            <p:ph idx="1" type="body"/>
          </p:nvPr>
        </p:nvSpPr>
        <p:spPr>
          <a:xfrm>
            <a:off x="4760461" y="514924"/>
            <a:ext cx="4513541" cy="5526437"/>
          </a:xfrm>
          <a:prstGeom prst="rect">
            <a:avLst/>
          </a:prstGeom>
          <a:noFill/>
          <a:ln>
            <a:noFill/>
          </a:ln>
        </p:spPr>
        <p:txBody>
          <a:bodyPr anchorCtr="0" anchor="t" bIns="45700" lIns="91425" spcFirstLastPara="1" rIns="91425" wrap="square" tIns="45700">
            <a:norm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39" lvl="2" marL="1371600" algn="l">
              <a:lnSpc>
                <a:spcPct val="100000"/>
              </a:lnSpc>
              <a:spcBef>
                <a:spcPts val="1000"/>
              </a:spcBef>
              <a:spcAft>
                <a:spcPts val="0"/>
              </a:spcAft>
              <a:buSzPts val="1440"/>
              <a:buChar char="►"/>
              <a:defRPr/>
            </a:lvl3pPr>
            <a:lvl4pPr indent="-320039" lvl="3" marL="1828800" algn="l">
              <a:lnSpc>
                <a:spcPct val="100000"/>
              </a:lnSpc>
              <a:spcBef>
                <a:spcPts val="1000"/>
              </a:spcBef>
              <a:spcAft>
                <a:spcPts val="0"/>
              </a:spcAft>
              <a:buSzPts val="1440"/>
              <a:buChar char="►"/>
              <a:defRPr/>
            </a:lvl4pPr>
            <a:lvl5pPr indent="-320039" lvl="4" marL="2286000" algn="l">
              <a:lnSpc>
                <a:spcPct val="100000"/>
              </a:lnSpc>
              <a:spcBef>
                <a:spcPts val="1000"/>
              </a:spcBef>
              <a:spcAft>
                <a:spcPts val="0"/>
              </a:spcAft>
              <a:buSzPts val="1440"/>
              <a:buChar char="►"/>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98" name="Google Shape;98;p117"/>
          <p:cNvSpPr txBox="1"/>
          <p:nvPr>
            <p:ph idx="2" type="body"/>
          </p:nvPr>
        </p:nvSpPr>
        <p:spPr>
          <a:xfrm>
            <a:off x="677334" y="2777069"/>
            <a:ext cx="3854528" cy="2584449"/>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SzPts val="1120"/>
              <a:buNone/>
              <a:defRPr sz="1400"/>
            </a:lvl1pPr>
            <a:lvl2pPr indent="-228600" lvl="1" marL="914400" algn="l">
              <a:lnSpc>
                <a:spcPct val="100000"/>
              </a:lnSpc>
              <a:spcBef>
                <a:spcPts val="1000"/>
              </a:spcBef>
              <a:spcAft>
                <a:spcPts val="0"/>
              </a:spcAft>
              <a:buSzPts val="1120"/>
              <a:buNone/>
              <a:defRPr sz="1400"/>
            </a:lvl2pPr>
            <a:lvl3pPr indent="-228600" lvl="2" marL="1371600" algn="l">
              <a:lnSpc>
                <a:spcPct val="100000"/>
              </a:lnSpc>
              <a:spcBef>
                <a:spcPts val="1000"/>
              </a:spcBef>
              <a:spcAft>
                <a:spcPts val="0"/>
              </a:spcAft>
              <a:buSzPts val="960"/>
              <a:buNone/>
              <a:defRPr sz="1200"/>
            </a:lvl3pPr>
            <a:lvl4pPr indent="-228600" lvl="3" marL="1828800" algn="l">
              <a:lnSpc>
                <a:spcPct val="100000"/>
              </a:lnSpc>
              <a:spcBef>
                <a:spcPts val="1000"/>
              </a:spcBef>
              <a:spcAft>
                <a:spcPts val="0"/>
              </a:spcAft>
              <a:buSzPts val="800"/>
              <a:buNone/>
              <a:defRPr sz="1000"/>
            </a:lvl4pPr>
            <a:lvl5pPr indent="-228600" lvl="4" marL="2286000" algn="l">
              <a:lnSpc>
                <a:spcPct val="100000"/>
              </a:lnSpc>
              <a:spcBef>
                <a:spcPts val="1000"/>
              </a:spcBef>
              <a:spcAft>
                <a:spcPts val="0"/>
              </a:spcAft>
              <a:buSzPts val="800"/>
              <a:buNone/>
              <a:defRPr sz="1000"/>
            </a:lvl5pPr>
            <a:lvl6pPr indent="-228600" lvl="5" marL="2743200" algn="l">
              <a:lnSpc>
                <a:spcPct val="100000"/>
              </a:lnSpc>
              <a:spcBef>
                <a:spcPts val="1000"/>
              </a:spcBef>
              <a:spcAft>
                <a:spcPts val="0"/>
              </a:spcAft>
              <a:buSzPts val="800"/>
              <a:buNone/>
              <a:defRPr sz="1000"/>
            </a:lvl6pPr>
            <a:lvl7pPr indent="-228600" lvl="6" marL="3200400" algn="l">
              <a:lnSpc>
                <a:spcPct val="100000"/>
              </a:lnSpc>
              <a:spcBef>
                <a:spcPts val="1000"/>
              </a:spcBef>
              <a:spcAft>
                <a:spcPts val="0"/>
              </a:spcAft>
              <a:buSzPts val="800"/>
              <a:buNone/>
              <a:defRPr sz="1000"/>
            </a:lvl7pPr>
            <a:lvl8pPr indent="-228600" lvl="7" marL="3657600" algn="l">
              <a:lnSpc>
                <a:spcPct val="100000"/>
              </a:lnSpc>
              <a:spcBef>
                <a:spcPts val="1000"/>
              </a:spcBef>
              <a:spcAft>
                <a:spcPts val="0"/>
              </a:spcAft>
              <a:buSzPts val="800"/>
              <a:buNone/>
              <a:defRPr sz="1000"/>
            </a:lvl8pPr>
            <a:lvl9pPr indent="-228600" lvl="8" marL="4114800" algn="l">
              <a:lnSpc>
                <a:spcPct val="100000"/>
              </a:lnSpc>
              <a:spcBef>
                <a:spcPts val="1000"/>
              </a:spcBef>
              <a:spcAft>
                <a:spcPts val="0"/>
              </a:spcAft>
              <a:buSzPts val="800"/>
              <a:buNone/>
              <a:defRPr sz="1000"/>
            </a:lvl9pPr>
          </a:lstStyle>
          <a:p/>
        </p:txBody>
      </p:sp>
      <p:sp>
        <p:nvSpPr>
          <p:cNvPr id="99" name="Google Shape;99;p117"/>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0" name="Google Shape;100;p117"/>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1" name="Google Shape;101;p117"/>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n con título" type="picTx">
  <p:cSld name="PICTURE_WITH_CAPTION_TEXT">
    <p:spTree>
      <p:nvGrpSpPr>
        <p:cNvPr id="102" name="Shape 102"/>
        <p:cNvGrpSpPr/>
        <p:nvPr/>
      </p:nvGrpSpPr>
      <p:grpSpPr>
        <a:xfrm>
          <a:off x="0" y="0"/>
          <a:ext cx="0" cy="0"/>
          <a:chOff x="0" y="0"/>
          <a:chExt cx="0" cy="0"/>
        </a:xfrm>
      </p:grpSpPr>
      <p:sp>
        <p:nvSpPr>
          <p:cNvPr id="103" name="Google Shape;103;p118"/>
          <p:cNvSpPr txBox="1"/>
          <p:nvPr>
            <p:ph type="title"/>
          </p:nvPr>
        </p:nvSpPr>
        <p:spPr>
          <a:xfrm>
            <a:off x="677334" y="4800600"/>
            <a:ext cx="8596667"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accent1"/>
              </a:buClr>
              <a:buSzPts val="2400"/>
              <a:buFont typeface="Trebuchet MS"/>
              <a:buNone/>
              <a:defRPr b="0"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4" name="Google Shape;104;p118"/>
          <p:cNvSpPr/>
          <p:nvPr>
            <p:ph idx="2" type="pic"/>
          </p:nvPr>
        </p:nvSpPr>
        <p:spPr>
          <a:xfrm>
            <a:off x="677334" y="609600"/>
            <a:ext cx="8596668" cy="3845718"/>
          </a:xfrm>
          <a:prstGeom prst="rect">
            <a:avLst/>
          </a:prstGeom>
          <a:noFill/>
          <a:ln>
            <a:noFill/>
          </a:ln>
        </p:spPr>
      </p:sp>
      <p:sp>
        <p:nvSpPr>
          <p:cNvPr id="105" name="Google Shape;105;p118"/>
          <p:cNvSpPr txBox="1"/>
          <p:nvPr>
            <p:ph idx="1" type="body"/>
          </p:nvPr>
        </p:nvSpPr>
        <p:spPr>
          <a:xfrm>
            <a:off x="677334" y="5367338"/>
            <a:ext cx="8596667" cy="674024"/>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SzPts val="960"/>
              <a:buNone/>
              <a:defRPr sz="1200"/>
            </a:lvl1pPr>
            <a:lvl2pPr indent="-228600" lvl="1" marL="914400" algn="l">
              <a:lnSpc>
                <a:spcPct val="100000"/>
              </a:lnSpc>
              <a:spcBef>
                <a:spcPts val="1000"/>
              </a:spcBef>
              <a:spcAft>
                <a:spcPts val="0"/>
              </a:spcAft>
              <a:buSzPts val="960"/>
              <a:buNone/>
              <a:defRPr sz="1200"/>
            </a:lvl2pPr>
            <a:lvl3pPr indent="-228600" lvl="2" marL="1371600" algn="l">
              <a:lnSpc>
                <a:spcPct val="100000"/>
              </a:lnSpc>
              <a:spcBef>
                <a:spcPts val="1000"/>
              </a:spcBef>
              <a:spcAft>
                <a:spcPts val="0"/>
              </a:spcAft>
              <a:buSzPts val="800"/>
              <a:buNone/>
              <a:defRPr sz="1000"/>
            </a:lvl3pPr>
            <a:lvl4pPr indent="-228600" lvl="3" marL="1828800" algn="l">
              <a:lnSpc>
                <a:spcPct val="100000"/>
              </a:lnSpc>
              <a:spcBef>
                <a:spcPts val="1000"/>
              </a:spcBef>
              <a:spcAft>
                <a:spcPts val="0"/>
              </a:spcAft>
              <a:buSzPts val="720"/>
              <a:buNone/>
              <a:defRPr sz="900"/>
            </a:lvl4pPr>
            <a:lvl5pPr indent="-228600" lvl="4" marL="2286000" algn="l">
              <a:lnSpc>
                <a:spcPct val="100000"/>
              </a:lnSpc>
              <a:spcBef>
                <a:spcPts val="1000"/>
              </a:spcBef>
              <a:spcAft>
                <a:spcPts val="0"/>
              </a:spcAft>
              <a:buSzPts val="720"/>
              <a:buNone/>
              <a:defRPr sz="900"/>
            </a:lvl5pPr>
            <a:lvl6pPr indent="-228600" lvl="5" marL="2743200" algn="l">
              <a:lnSpc>
                <a:spcPct val="100000"/>
              </a:lnSpc>
              <a:spcBef>
                <a:spcPts val="1000"/>
              </a:spcBef>
              <a:spcAft>
                <a:spcPts val="0"/>
              </a:spcAft>
              <a:buSzPts val="720"/>
              <a:buNone/>
              <a:defRPr sz="900"/>
            </a:lvl6pPr>
            <a:lvl7pPr indent="-228600" lvl="6" marL="3200400" algn="l">
              <a:lnSpc>
                <a:spcPct val="100000"/>
              </a:lnSpc>
              <a:spcBef>
                <a:spcPts val="1000"/>
              </a:spcBef>
              <a:spcAft>
                <a:spcPts val="0"/>
              </a:spcAft>
              <a:buSzPts val="720"/>
              <a:buNone/>
              <a:defRPr sz="900"/>
            </a:lvl7pPr>
            <a:lvl8pPr indent="-228600" lvl="7" marL="3657600" algn="l">
              <a:lnSpc>
                <a:spcPct val="100000"/>
              </a:lnSpc>
              <a:spcBef>
                <a:spcPts val="1000"/>
              </a:spcBef>
              <a:spcAft>
                <a:spcPts val="0"/>
              </a:spcAft>
              <a:buSzPts val="720"/>
              <a:buNone/>
              <a:defRPr sz="900"/>
            </a:lvl8pPr>
            <a:lvl9pPr indent="-228600" lvl="8" marL="4114800" algn="l">
              <a:lnSpc>
                <a:spcPct val="100000"/>
              </a:lnSpc>
              <a:spcBef>
                <a:spcPts val="1000"/>
              </a:spcBef>
              <a:spcAft>
                <a:spcPts val="0"/>
              </a:spcAft>
              <a:buSzPts val="720"/>
              <a:buNone/>
              <a:defRPr sz="900"/>
            </a:lvl9pPr>
          </a:lstStyle>
          <a:p/>
        </p:txBody>
      </p:sp>
      <p:sp>
        <p:nvSpPr>
          <p:cNvPr id="106" name="Google Shape;106;p118"/>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7" name="Google Shape;107;p118"/>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s-MX"/>
              <a:t>‹#›</a:t>
            </a:fld>
            <a:endParaRPr/>
          </a:p>
        </p:txBody>
      </p:sp>
      <p:sp>
        <p:nvSpPr>
          <p:cNvPr id="108" name="Google Shape;108;p118"/>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descripción">
  <p:cSld name="Título y descripción">
    <p:spTree>
      <p:nvGrpSpPr>
        <p:cNvPr id="109" name="Shape 109"/>
        <p:cNvGrpSpPr/>
        <p:nvPr/>
      </p:nvGrpSpPr>
      <p:grpSpPr>
        <a:xfrm>
          <a:off x="0" y="0"/>
          <a:ext cx="0" cy="0"/>
          <a:chOff x="0" y="0"/>
          <a:chExt cx="0" cy="0"/>
        </a:xfrm>
      </p:grpSpPr>
      <p:sp>
        <p:nvSpPr>
          <p:cNvPr id="110" name="Google Shape;110;p119"/>
          <p:cNvSpPr txBox="1"/>
          <p:nvPr>
            <p:ph type="title"/>
          </p:nvPr>
        </p:nvSpPr>
        <p:spPr>
          <a:xfrm>
            <a:off x="677335" y="609600"/>
            <a:ext cx="8596668" cy="340360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accent1"/>
              </a:buClr>
              <a:buSzPts val="4400"/>
              <a:buFont typeface="Trebuchet MS"/>
              <a:buNone/>
              <a:defRPr b="0" sz="44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1" name="Google Shape;111;p119"/>
          <p:cNvSpPr txBox="1"/>
          <p:nvPr>
            <p:ph idx="1" type="body"/>
          </p:nvPr>
        </p:nvSpPr>
        <p:spPr>
          <a:xfrm>
            <a:off x="677335" y="4470400"/>
            <a:ext cx="8596668" cy="1570962"/>
          </a:xfrm>
          <a:prstGeom prst="rect">
            <a:avLst/>
          </a:prstGeom>
          <a:noFill/>
          <a:ln>
            <a:noFill/>
          </a:ln>
        </p:spPr>
        <p:txBody>
          <a:bodyPr anchorCtr="0" anchor="ctr" bIns="45700" lIns="91425" spcFirstLastPara="1" rIns="91425" wrap="square" tIns="45700">
            <a:normAutofit/>
          </a:bodyPr>
          <a:lstStyle>
            <a:lvl1pPr indent="-228600" lvl="0" marL="457200" algn="l">
              <a:lnSpc>
                <a:spcPct val="100000"/>
              </a:lnSpc>
              <a:spcBef>
                <a:spcPts val="1000"/>
              </a:spcBef>
              <a:spcAft>
                <a:spcPts val="0"/>
              </a:spcAft>
              <a:buSzPts val="1440"/>
              <a:buNone/>
              <a:defRPr sz="1800">
                <a:solidFill>
                  <a:srgbClr val="3F3F3F"/>
                </a:solidFill>
              </a:defRPr>
            </a:lvl1pPr>
            <a:lvl2pPr indent="-228600" lvl="1" marL="914400" algn="l">
              <a:lnSpc>
                <a:spcPct val="100000"/>
              </a:lnSpc>
              <a:spcBef>
                <a:spcPts val="1000"/>
              </a:spcBef>
              <a:spcAft>
                <a:spcPts val="0"/>
              </a:spcAft>
              <a:buSzPts val="1440"/>
              <a:buNone/>
              <a:defRPr sz="1800">
                <a:solidFill>
                  <a:srgbClr val="888888"/>
                </a:solidFill>
              </a:defRPr>
            </a:lvl2pPr>
            <a:lvl3pPr indent="-228600" lvl="2" marL="1371600" algn="l">
              <a:lnSpc>
                <a:spcPct val="100000"/>
              </a:lnSpc>
              <a:spcBef>
                <a:spcPts val="1000"/>
              </a:spcBef>
              <a:spcAft>
                <a:spcPts val="0"/>
              </a:spcAft>
              <a:buSzPts val="1280"/>
              <a:buNone/>
              <a:defRPr sz="1600">
                <a:solidFill>
                  <a:srgbClr val="888888"/>
                </a:solidFill>
              </a:defRPr>
            </a:lvl3pPr>
            <a:lvl4pPr indent="-228600" lvl="3" marL="1828800" algn="l">
              <a:lnSpc>
                <a:spcPct val="100000"/>
              </a:lnSpc>
              <a:spcBef>
                <a:spcPts val="1000"/>
              </a:spcBef>
              <a:spcAft>
                <a:spcPts val="0"/>
              </a:spcAft>
              <a:buSzPts val="1120"/>
              <a:buNone/>
              <a:defRPr sz="1400">
                <a:solidFill>
                  <a:srgbClr val="888888"/>
                </a:solidFill>
              </a:defRPr>
            </a:lvl4pPr>
            <a:lvl5pPr indent="-228600" lvl="4" marL="2286000" algn="l">
              <a:lnSpc>
                <a:spcPct val="100000"/>
              </a:lnSpc>
              <a:spcBef>
                <a:spcPts val="1000"/>
              </a:spcBef>
              <a:spcAft>
                <a:spcPts val="0"/>
              </a:spcAft>
              <a:buSzPts val="1120"/>
              <a:buNone/>
              <a:defRPr sz="1400">
                <a:solidFill>
                  <a:srgbClr val="888888"/>
                </a:solidFill>
              </a:defRPr>
            </a:lvl5pPr>
            <a:lvl6pPr indent="-228600" lvl="5" marL="2743200" algn="l">
              <a:lnSpc>
                <a:spcPct val="100000"/>
              </a:lnSpc>
              <a:spcBef>
                <a:spcPts val="1000"/>
              </a:spcBef>
              <a:spcAft>
                <a:spcPts val="0"/>
              </a:spcAft>
              <a:buSzPts val="1120"/>
              <a:buNone/>
              <a:defRPr sz="1400">
                <a:solidFill>
                  <a:srgbClr val="888888"/>
                </a:solidFill>
              </a:defRPr>
            </a:lvl6pPr>
            <a:lvl7pPr indent="-228600" lvl="6" marL="3200400" algn="l">
              <a:lnSpc>
                <a:spcPct val="100000"/>
              </a:lnSpc>
              <a:spcBef>
                <a:spcPts val="1000"/>
              </a:spcBef>
              <a:spcAft>
                <a:spcPts val="0"/>
              </a:spcAft>
              <a:buSzPts val="1120"/>
              <a:buNone/>
              <a:defRPr sz="1400">
                <a:solidFill>
                  <a:srgbClr val="888888"/>
                </a:solidFill>
              </a:defRPr>
            </a:lvl7pPr>
            <a:lvl8pPr indent="-228600" lvl="7" marL="3657600" algn="l">
              <a:lnSpc>
                <a:spcPct val="100000"/>
              </a:lnSpc>
              <a:spcBef>
                <a:spcPts val="1000"/>
              </a:spcBef>
              <a:spcAft>
                <a:spcPts val="0"/>
              </a:spcAft>
              <a:buSzPts val="1120"/>
              <a:buNone/>
              <a:defRPr sz="1400">
                <a:solidFill>
                  <a:srgbClr val="888888"/>
                </a:solidFill>
              </a:defRPr>
            </a:lvl8pPr>
            <a:lvl9pPr indent="-228600" lvl="8" marL="4114800" algn="l">
              <a:lnSpc>
                <a:spcPct val="100000"/>
              </a:lnSpc>
              <a:spcBef>
                <a:spcPts val="1000"/>
              </a:spcBef>
              <a:spcAft>
                <a:spcPts val="0"/>
              </a:spcAft>
              <a:buSzPts val="1120"/>
              <a:buNone/>
              <a:defRPr sz="1400">
                <a:solidFill>
                  <a:srgbClr val="888888"/>
                </a:solidFill>
              </a:defRPr>
            </a:lvl9pPr>
          </a:lstStyle>
          <a:p/>
        </p:txBody>
      </p:sp>
      <p:sp>
        <p:nvSpPr>
          <p:cNvPr id="112" name="Google Shape;112;p119"/>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3" name="Google Shape;113;p119"/>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4" name="Google Shape;114;p119"/>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ita con descripción">
  <p:cSld name="Cita con descripción">
    <p:spTree>
      <p:nvGrpSpPr>
        <p:cNvPr id="115" name="Shape 115"/>
        <p:cNvGrpSpPr/>
        <p:nvPr/>
      </p:nvGrpSpPr>
      <p:grpSpPr>
        <a:xfrm>
          <a:off x="0" y="0"/>
          <a:ext cx="0" cy="0"/>
          <a:chOff x="0" y="0"/>
          <a:chExt cx="0" cy="0"/>
        </a:xfrm>
      </p:grpSpPr>
      <p:sp>
        <p:nvSpPr>
          <p:cNvPr id="116" name="Google Shape;116;p120"/>
          <p:cNvSpPr txBox="1"/>
          <p:nvPr>
            <p:ph type="title"/>
          </p:nvPr>
        </p:nvSpPr>
        <p:spPr>
          <a:xfrm>
            <a:off x="931334" y="609600"/>
            <a:ext cx="8094134" cy="302260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accent1"/>
              </a:buClr>
              <a:buSzPts val="4400"/>
              <a:buFont typeface="Trebuchet MS"/>
              <a:buNone/>
              <a:defRPr b="0" sz="44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7" name="Google Shape;117;p120"/>
          <p:cNvSpPr txBox="1"/>
          <p:nvPr>
            <p:ph idx="1" type="body"/>
          </p:nvPr>
        </p:nvSpPr>
        <p:spPr>
          <a:xfrm>
            <a:off x="1366139" y="3632200"/>
            <a:ext cx="7224524" cy="381000"/>
          </a:xfrm>
          <a:prstGeom prst="rect">
            <a:avLst/>
          </a:prstGeom>
          <a:noFill/>
          <a:ln>
            <a:noFill/>
          </a:ln>
        </p:spPr>
        <p:txBody>
          <a:bodyPr anchorCtr="0" anchor="ctr" bIns="45700" lIns="91425" spcFirstLastPara="1" rIns="91425" wrap="square" tIns="45700">
            <a:noAutofit/>
          </a:bodyPr>
          <a:lstStyle>
            <a:lvl1pPr indent="-228600" lvl="0" marL="457200" algn="l">
              <a:lnSpc>
                <a:spcPct val="100000"/>
              </a:lnSpc>
              <a:spcBef>
                <a:spcPts val="1000"/>
              </a:spcBef>
              <a:spcAft>
                <a:spcPts val="0"/>
              </a:spcAft>
              <a:buSzPts val="1280"/>
              <a:buFont typeface="Trebuchet MS"/>
              <a:buNone/>
              <a:defRPr sz="1600">
                <a:solidFill>
                  <a:srgbClr val="7F7F7F"/>
                </a:solidFill>
              </a:defRPr>
            </a:lvl1pPr>
            <a:lvl2pPr indent="-228600" lvl="1" marL="914400" algn="l">
              <a:lnSpc>
                <a:spcPct val="100000"/>
              </a:lnSpc>
              <a:spcBef>
                <a:spcPts val="1000"/>
              </a:spcBef>
              <a:spcAft>
                <a:spcPts val="0"/>
              </a:spcAft>
              <a:buSzPts val="1280"/>
              <a:buFont typeface="Trebuchet MS"/>
              <a:buNone/>
              <a:defRPr/>
            </a:lvl2pPr>
            <a:lvl3pPr indent="-228600" lvl="2" marL="1371600" algn="l">
              <a:lnSpc>
                <a:spcPct val="100000"/>
              </a:lnSpc>
              <a:spcBef>
                <a:spcPts val="1000"/>
              </a:spcBef>
              <a:spcAft>
                <a:spcPts val="0"/>
              </a:spcAft>
              <a:buSzPts val="1120"/>
              <a:buFont typeface="Trebuchet MS"/>
              <a:buNone/>
              <a:defRPr/>
            </a:lvl3pPr>
            <a:lvl4pPr indent="-228600" lvl="3" marL="1828800" algn="l">
              <a:lnSpc>
                <a:spcPct val="100000"/>
              </a:lnSpc>
              <a:spcBef>
                <a:spcPts val="1000"/>
              </a:spcBef>
              <a:spcAft>
                <a:spcPts val="0"/>
              </a:spcAft>
              <a:buSzPts val="960"/>
              <a:buFont typeface="Trebuchet MS"/>
              <a:buNone/>
              <a:defRPr/>
            </a:lvl4pPr>
            <a:lvl5pPr indent="-228600" lvl="4" marL="2286000" algn="l">
              <a:lnSpc>
                <a:spcPct val="100000"/>
              </a:lnSpc>
              <a:spcBef>
                <a:spcPts val="1000"/>
              </a:spcBef>
              <a:spcAft>
                <a:spcPts val="0"/>
              </a:spcAft>
              <a:buSzPts val="960"/>
              <a:buFont typeface="Trebuchet MS"/>
              <a:buNone/>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118" name="Google Shape;118;p120"/>
          <p:cNvSpPr txBox="1"/>
          <p:nvPr>
            <p:ph idx="2" type="body"/>
          </p:nvPr>
        </p:nvSpPr>
        <p:spPr>
          <a:xfrm>
            <a:off x="677335" y="4470400"/>
            <a:ext cx="8596668" cy="1570962"/>
          </a:xfrm>
          <a:prstGeom prst="rect">
            <a:avLst/>
          </a:prstGeom>
          <a:noFill/>
          <a:ln>
            <a:noFill/>
          </a:ln>
        </p:spPr>
        <p:txBody>
          <a:bodyPr anchorCtr="0" anchor="ctr" bIns="45700" lIns="91425" spcFirstLastPara="1" rIns="91425" wrap="square" tIns="45700">
            <a:normAutofit/>
          </a:bodyPr>
          <a:lstStyle>
            <a:lvl1pPr indent="-228600" lvl="0" marL="457200" algn="l">
              <a:lnSpc>
                <a:spcPct val="100000"/>
              </a:lnSpc>
              <a:spcBef>
                <a:spcPts val="1000"/>
              </a:spcBef>
              <a:spcAft>
                <a:spcPts val="0"/>
              </a:spcAft>
              <a:buSzPts val="1440"/>
              <a:buNone/>
              <a:defRPr sz="1800">
                <a:solidFill>
                  <a:srgbClr val="3F3F3F"/>
                </a:solidFill>
              </a:defRPr>
            </a:lvl1pPr>
            <a:lvl2pPr indent="-228600" lvl="1" marL="914400" algn="l">
              <a:lnSpc>
                <a:spcPct val="100000"/>
              </a:lnSpc>
              <a:spcBef>
                <a:spcPts val="1000"/>
              </a:spcBef>
              <a:spcAft>
                <a:spcPts val="0"/>
              </a:spcAft>
              <a:buSzPts val="1440"/>
              <a:buNone/>
              <a:defRPr sz="1800">
                <a:solidFill>
                  <a:srgbClr val="888888"/>
                </a:solidFill>
              </a:defRPr>
            </a:lvl2pPr>
            <a:lvl3pPr indent="-228600" lvl="2" marL="1371600" algn="l">
              <a:lnSpc>
                <a:spcPct val="100000"/>
              </a:lnSpc>
              <a:spcBef>
                <a:spcPts val="1000"/>
              </a:spcBef>
              <a:spcAft>
                <a:spcPts val="0"/>
              </a:spcAft>
              <a:buSzPts val="1280"/>
              <a:buNone/>
              <a:defRPr sz="1600">
                <a:solidFill>
                  <a:srgbClr val="888888"/>
                </a:solidFill>
              </a:defRPr>
            </a:lvl3pPr>
            <a:lvl4pPr indent="-228600" lvl="3" marL="1828800" algn="l">
              <a:lnSpc>
                <a:spcPct val="100000"/>
              </a:lnSpc>
              <a:spcBef>
                <a:spcPts val="1000"/>
              </a:spcBef>
              <a:spcAft>
                <a:spcPts val="0"/>
              </a:spcAft>
              <a:buSzPts val="1120"/>
              <a:buNone/>
              <a:defRPr sz="1400">
                <a:solidFill>
                  <a:srgbClr val="888888"/>
                </a:solidFill>
              </a:defRPr>
            </a:lvl4pPr>
            <a:lvl5pPr indent="-228600" lvl="4" marL="2286000" algn="l">
              <a:lnSpc>
                <a:spcPct val="100000"/>
              </a:lnSpc>
              <a:spcBef>
                <a:spcPts val="1000"/>
              </a:spcBef>
              <a:spcAft>
                <a:spcPts val="0"/>
              </a:spcAft>
              <a:buSzPts val="1120"/>
              <a:buNone/>
              <a:defRPr sz="1400">
                <a:solidFill>
                  <a:srgbClr val="888888"/>
                </a:solidFill>
              </a:defRPr>
            </a:lvl5pPr>
            <a:lvl6pPr indent="-228600" lvl="5" marL="2743200" algn="l">
              <a:lnSpc>
                <a:spcPct val="100000"/>
              </a:lnSpc>
              <a:spcBef>
                <a:spcPts val="1000"/>
              </a:spcBef>
              <a:spcAft>
                <a:spcPts val="0"/>
              </a:spcAft>
              <a:buSzPts val="1120"/>
              <a:buNone/>
              <a:defRPr sz="1400">
                <a:solidFill>
                  <a:srgbClr val="888888"/>
                </a:solidFill>
              </a:defRPr>
            </a:lvl6pPr>
            <a:lvl7pPr indent="-228600" lvl="6" marL="3200400" algn="l">
              <a:lnSpc>
                <a:spcPct val="100000"/>
              </a:lnSpc>
              <a:spcBef>
                <a:spcPts val="1000"/>
              </a:spcBef>
              <a:spcAft>
                <a:spcPts val="0"/>
              </a:spcAft>
              <a:buSzPts val="1120"/>
              <a:buNone/>
              <a:defRPr sz="1400">
                <a:solidFill>
                  <a:srgbClr val="888888"/>
                </a:solidFill>
              </a:defRPr>
            </a:lvl7pPr>
            <a:lvl8pPr indent="-228600" lvl="7" marL="3657600" algn="l">
              <a:lnSpc>
                <a:spcPct val="100000"/>
              </a:lnSpc>
              <a:spcBef>
                <a:spcPts val="1000"/>
              </a:spcBef>
              <a:spcAft>
                <a:spcPts val="0"/>
              </a:spcAft>
              <a:buSzPts val="1120"/>
              <a:buNone/>
              <a:defRPr sz="1400">
                <a:solidFill>
                  <a:srgbClr val="888888"/>
                </a:solidFill>
              </a:defRPr>
            </a:lvl8pPr>
            <a:lvl9pPr indent="-228600" lvl="8" marL="4114800" algn="l">
              <a:lnSpc>
                <a:spcPct val="100000"/>
              </a:lnSpc>
              <a:spcBef>
                <a:spcPts val="1000"/>
              </a:spcBef>
              <a:spcAft>
                <a:spcPts val="0"/>
              </a:spcAft>
              <a:buSzPts val="1120"/>
              <a:buNone/>
              <a:defRPr sz="1400">
                <a:solidFill>
                  <a:srgbClr val="888888"/>
                </a:solidFill>
              </a:defRPr>
            </a:lvl9pPr>
          </a:lstStyle>
          <a:p/>
        </p:txBody>
      </p:sp>
      <p:sp>
        <p:nvSpPr>
          <p:cNvPr id="119" name="Google Shape;119;p120"/>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0" name="Google Shape;120;p120"/>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1" name="Google Shape;121;p120"/>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s-MX"/>
              <a:t>‹#›</a:t>
            </a:fld>
            <a:endParaRPr/>
          </a:p>
        </p:txBody>
      </p:sp>
      <p:sp>
        <p:nvSpPr>
          <p:cNvPr id="122" name="Google Shape;122;p120"/>
          <p:cNvSpPr txBox="1"/>
          <p:nvPr/>
        </p:nvSpPr>
        <p:spPr>
          <a:xfrm>
            <a:off x="541870" y="790378"/>
            <a:ext cx="609600" cy="584776"/>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8000"/>
              <a:buFont typeface="Arial"/>
              <a:buNone/>
            </a:pPr>
            <a:r>
              <a:rPr b="0" i="0" lang="es-MX" sz="8000" u="none" cap="none" strike="noStrike">
                <a:solidFill>
                  <a:srgbClr val="56A9F3"/>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123" name="Google Shape;123;p120"/>
          <p:cNvSpPr txBox="1"/>
          <p:nvPr/>
        </p:nvSpPr>
        <p:spPr>
          <a:xfrm>
            <a:off x="8893011" y="2886556"/>
            <a:ext cx="609600" cy="584776"/>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8000"/>
              <a:buFont typeface="Arial"/>
              <a:buNone/>
            </a:pPr>
            <a:r>
              <a:rPr b="0" i="0" lang="es-MX" sz="8000" u="none" cap="none" strike="noStrike">
                <a:solidFill>
                  <a:srgbClr val="56A9F3"/>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rjeta de nombre">
  <p:cSld name="Tarjeta de nombre">
    <p:spTree>
      <p:nvGrpSpPr>
        <p:cNvPr id="124" name="Shape 124"/>
        <p:cNvGrpSpPr/>
        <p:nvPr/>
      </p:nvGrpSpPr>
      <p:grpSpPr>
        <a:xfrm>
          <a:off x="0" y="0"/>
          <a:ext cx="0" cy="0"/>
          <a:chOff x="0" y="0"/>
          <a:chExt cx="0" cy="0"/>
        </a:xfrm>
      </p:grpSpPr>
      <p:sp>
        <p:nvSpPr>
          <p:cNvPr id="125" name="Google Shape;125;p121"/>
          <p:cNvSpPr txBox="1"/>
          <p:nvPr>
            <p:ph type="title"/>
          </p:nvPr>
        </p:nvSpPr>
        <p:spPr>
          <a:xfrm>
            <a:off x="677335" y="1931988"/>
            <a:ext cx="8596668" cy="259546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accent1"/>
              </a:buClr>
              <a:buSzPts val="4400"/>
              <a:buFont typeface="Trebuchet MS"/>
              <a:buNone/>
              <a:defRPr b="0" sz="44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6" name="Google Shape;126;p121"/>
          <p:cNvSpPr txBox="1"/>
          <p:nvPr>
            <p:ph idx="1" type="body"/>
          </p:nvPr>
        </p:nvSpPr>
        <p:spPr>
          <a:xfrm>
            <a:off x="677335" y="4527448"/>
            <a:ext cx="8596668" cy="1513914"/>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SzPts val="1440"/>
              <a:buNone/>
              <a:defRPr sz="1800">
                <a:solidFill>
                  <a:srgbClr val="3F3F3F"/>
                </a:solidFill>
              </a:defRPr>
            </a:lvl1pPr>
            <a:lvl2pPr indent="-228600" lvl="1" marL="914400" algn="l">
              <a:lnSpc>
                <a:spcPct val="100000"/>
              </a:lnSpc>
              <a:spcBef>
                <a:spcPts val="1000"/>
              </a:spcBef>
              <a:spcAft>
                <a:spcPts val="0"/>
              </a:spcAft>
              <a:buSzPts val="1440"/>
              <a:buNone/>
              <a:defRPr sz="1800">
                <a:solidFill>
                  <a:srgbClr val="888888"/>
                </a:solidFill>
              </a:defRPr>
            </a:lvl2pPr>
            <a:lvl3pPr indent="-228600" lvl="2" marL="1371600" algn="l">
              <a:lnSpc>
                <a:spcPct val="100000"/>
              </a:lnSpc>
              <a:spcBef>
                <a:spcPts val="1000"/>
              </a:spcBef>
              <a:spcAft>
                <a:spcPts val="0"/>
              </a:spcAft>
              <a:buSzPts val="1280"/>
              <a:buNone/>
              <a:defRPr sz="1600">
                <a:solidFill>
                  <a:srgbClr val="888888"/>
                </a:solidFill>
              </a:defRPr>
            </a:lvl3pPr>
            <a:lvl4pPr indent="-228600" lvl="3" marL="1828800" algn="l">
              <a:lnSpc>
                <a:spcPct val="100000"/>
              </a:lnSpc>
              <a:spcBef>
                <a:spcPts val="1000"/>
              </a:spcBef>
              <a:spcAft>
                <a:spcPts val="0"/>
              </a:spcAft>
              <a:buSzPts val="1120"/>
              <a:buNone/>
              <a:defRPr sz="1400">
                <a:solidFill>
                  <a:srgbClr val="888888"/>
                </a:solidFill>
              </a:defRPr>
            </a:lvl4pPr>
            <a:lvl5pPr indent="-228600" lvl="4" marL="2286000" algn="l">
              <a:lnSpc>
                <a:spcPct val="100000"/>
              </a:lnSpc>
              <a:spcBef>
                <a:spcPts val="1000"/>
              </a:spcBef>
              <a:spcAft>
                <a:spcPts val="0"/>
              </a:spcAft>
              <a:buSzPts val="1120"/>
              <a:buNone/>
              <a:defRPr sz="1400">
                <a:solidFill>
                  <a:srgbClr val="888888"/>
                </a:solidFill>
              </a:defRPr>
            </a:lvl5pPr>
            <a:lvl6pPr indent="-228600" lvl="5" marL="2743200" algn="l">
              <a:lnSpc>
                <a:spcPct val="100000"/>
              </a:lnSpc>
              <a:spcBef>
                <a:spcPts val="1000"/>
              </a:spcBef>
              <a:spcAft>
                <a:spcPts val="0"/>
              </a:spcAft>
              <a:buSzPts val="1120"/>
              <a:buNone/>
              <a:defRPr sz="1400">
                <a:solidFill>
                  <a:srgbClr val="888888"/>
                </a:solidFill>
              </a:defRPr>
            </a:lvl6pPr>
            <a:lvl7pPr indent="-228600" lvl="6" marL="3200400" algn="l">
              <a:lnSpc>
                <a:spcPct val="100000"/>
              </a:lnSpc>
              <a:spcBef>
                <a:spcPts val="1000"/>
              </a:spcBef>
              <a:spcAft>
                <a:spcPts val="0"/>
              </a:spcAft>
              <a:buSzPts val="1120"/>
              <a:buNone/>
              <a:defRPr sz="1400">
                <a:solidFill>
                  <a:srgbClr val="888888"/>
                </a:solidFill>
              </a:defRPr>
            </a:lvl7pPr>
            <a:lvl8pPr indent="-228600" lvl="7" marL="3657600" algn="l">
              <a:lnSpc>
                <a:spcPct val="100000"/>
              </a:lnSpc>
              <a:spcBef>
                <a:spcPts val="1000"/>
              </a:spcBef>
              <a:spcAft>
                <a:spcPts val="0"/>
              </a:spcAft>
              <a:buSzPts val="1120"/>
              <a:buNone/>
              <a:defRPr sz="1400">
                <a:solidFill>
                  <a:srgbClr val="888888"/>
                </a:solidFill>
              </a:defRPr>
            </a:lvl8pPr>
            <a:lvl9pPr indent="-228600" lvl="8" marL="4114800" algn="l">
              <a:lnSpc>
                <a:spcPct val="100000"/>
              </a:lnSpc>
              <a:spcBef>
                <a:spcPts val="1000"/>
              </a:spcBef>
              <a:spcAft>
                <a:spcPts val="0"/>
              </a:spcAft>
              <a:buSzPts val="1120"/>
              <a:buNone/>
              <a:defRPr sz="1400">
                <a:solidFill>
                  <a:srgbClr val="888888"/>
                </a:solidFill>
              </a:defRPr>
            </a:lvl9pPr>
          </a:lstStyle>
          <a:p/>
        </p:txBody>
      </p:sp>
      <p:sp>
        <p:nvSpPr>
          <p:cNvPr id="127" name="Google Shape;127;p121"/>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8" name="Google Shape;128;p121"/>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9" name="Google Shape;129;p121"/>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itar la tarjeta de nombre">
  <p:cSld name="Citar la tarjeta de nombre">
    <p:spTree>
      <p:nvGrpSpPr>
        <p:cNvPr id="130" name="Shape 130"/>
        <p:cNvGrpSpPr/>
        <p:nvPr/>
      </p:nvGrpSpPr>
      <p:grpSpPr>
        <a:xfrm>
          <a:off x="0" y="0"/>
          <a:ext cx="0" cy="0"/>
          <a:chOff x="0" y="0"/>
          <a:chExt cx="0" cy="0"/>
        </a:xfrm>
      </p:grpSpPr>
      <p:sp>
        <p:nvSpPr>
          <p:cNvPr id="131" name="Google Shape;131;p122"/>
          <p:cNvSpPr txBox="1"/>
          <p:nvPr>
            <p:ph type="title"/>
          </p:nvPr>
        </p:nvSpPr>
        <p:spPr>
          <a:xfrm>
            <a:off x="931334" y="609600"/>
            <a:ext cx="8094134" cy="302260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accent1"/>
              </a:buClr>
              <a:buSzPts val="4400"/>
              <a:buFont typeface="Trebuchet MS"/>
              <a:buNone/>
              <a:defRPr b="0" sz="44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2" name="Google Shape;132;p122"/>
          <p:cNvSpPr txBox="1"/>
          <p:nvPr>
            <p:ph idx="1" type="body"/>
          </p:nvPr>
        </p:nvSpPr>
        <p:spPr>
          <a:xfrm>
            <a:off x="677332" y="4013200"/>
            <a:ext cx="8596669" cy="514248"/>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1000"/>
              </a:spcBef>
              <a:spcAft>
                <a:spcPts val="0"/>
              </a:spcAft>
              <a:buSzPts val="1920"/>
              <a:buFont typeface="Trebuchet MS"/>
              <a:buNone/>
              <a:defRPr sz="2400">
                <a:solidFill>
                  <a:srgbClr val="3F3F3F"/>
                </a:solidFill>
              </a:defRPr>
            </a:lvl1pPr>
            <a:lvl2pPr indent="-228600" lvl="1" marL="914400" algn="l">
              <a:lnSpc>
                <a:spcPct val="100000"/>
              </a:lnSpc>
              <a:spcBef>
                <a:spcPts val="1000"/>
              </a:spcBef>
              <a:spcAft>
                <a:spcPts val="0"/>
              </a:spcAft>
              <a:buSzPts val="1280"/>
              <a:buFont typeface="Trebuchet MS"/>
              <a:buNone/>
              <a:defRPr/>
            </a:lvl2pPr>
            <a:lvl3pPr indent="-228600" lvl="2" marL="1371600" algn="l">
              <a:lnSpc>
                <a:spcPct val="100000"/>
              </a:lnSpc>
              <a:spcBef>
                <a:spcPts val="1000"/>
              </a:spcBef>
              <a:spcAft>
                <a:spcPts val="0"/>
              </a:spcAft>
              <a:buSzPts val="1120"/>
              <a:buFont typeface="Trebuchet MS"/>
              <a:buNone/>
              <a:defRPr/>
            </a:lvl3pPr>
            <a:lvl4pPr indent="-228600" lvl="3" marL="1828800" algn="l">
              <a:lnSpc>
                <a:spcPct val="100000"/>
              </a:lnSpc>
              <a:spcBef>
                <a:spcPts val="1000"/>
              </a:spcBef>
              <a:spcAft>
                <a:spcPts val="0"/>
              </a:spcAft>
              <a:buSzPts val="960"/>
              <a:buFont typeface="Trebuchet MS"/>
              <a:buNone/>
              <a:defRPr/>
            </a:lvl4pPr>
            <a:lvl5pPr indent="-228600" lvl="4" marL="2286000" algn="l">
              <a:lnSpc>
                <a:spcPct val="100000"/>
              </a:lnSpc>
              <a:spcBef>
                <a:spcPts val="1000"/>
              </a:spcBef>
              <a:spcAft>
                <a:spcPts val="0"/>
              </a:spcAft>
              <a:buSzPts val="960"/>
              <a:buFont typeface="Trebuchet MS"/>
              <a:buNone/>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133" name="Google Shape;133;p122"/>
          <p:cNvSpPr txBox="1"/>
          <p:nvPr>
            <p:ph idx="2" type="body"/>
          </p:nvPr>
        </p:nvSpPr>
        <p:spPr>
          <a:xfrm>
            <a:off x="677335" y="4527448"/>
            <a:ext cx="8596668" cy="1513914"/>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SzPts val="1440"/>
              <a:buNone/>
              <a:defRPr sz="1800">
                <a:solidFill>
                  <a:srgbClr val="7F7F7F"/>
                </a:solidFill>
              </a:defRPr>
            </a:lvl1pPr>
            <a:lvl2pPr indent="-228600" lvl="1" marL="914400" algn="l">
              <a:lnSpc>
                <a:spcPct val="100000"/>
              </a:lnSpc>
              <a:spcBef>
                <a:spcPts val="1000"/>
              </a:spcBef>
              <a:spcAft>
                <a:spcPts val="0"/>
              </a:spcAft>
              <a:buSzPts val="1440"/>
              <a:buNone/>
              <a:defRPr sz="1800">
                <a:solidFill>
                  <a:srgbClr val="888888"/>
                </a:solidFill>
              </a:defRPr>
            </a:lvl2pPr>
            <a:lvl3pPr indent="-228600" lvl="2" marL="1371600" algn="l">
              <a:lnSpc>
                <a:spcPct val="100000"/>
              </a:lnSpc>
              <a:spcBef>
                <a:spcPts val="1000"/>
              </a:spcBef>
              <a:spcAft>
                <a:spcPts val="0"/>
              </a:spcAft>
              <a:buSzPts val="1280"/>
              <a:buNone/>
              <a:defRPr sz="1600">
                <a:solidFill>
                  <a:srgbClr val="888888"/>
                </a:solidFill>
              </a:defRPr>
            </a:lvl3pPr>
            <a:lvl4pPr indent="-228600" lvl="3" marL="1828800" algn="l">
              <a:lnSpc>
                <a:spcPct val="100000"/>
              </a:lnSpc>
              <a:spcBef>
                <a:spcPts val="1000"/>
              </a:spcBef>
              <a:spcAft>
                <a:spcPts val="0"/>
              </a:spcAft>
              <a:buSzPts val="1120"/>
              <a:buNone/>
              <a:defRPr sz="1400">
                <a:solidFill>
                  <a:srgbClr val="888888"/>
                </a:solidFill>
              </a:defRPr>
            </a:lvl4pPr>
            <a:lvl5pPr indent="-228600" lvl="4" marL="2286000" algn="l">
              <a:lnSpc>
                <a:spcPct val="100000"/>
              </a:lnSpc>
              <a:spcBef>
                <a:spcPts val="1000"/>
              </a:spcBef>
              <a:spcAft>
                <a:spcPts val="0"/>
              </a:spcAft>
              <a:buSzPts val="1120"/>
              <a:buNone/>
              <a:defRPr sz="1400">
                <a:solidFill>
                  <a:srgbClr val="888888"/>
                </a:solidFill>
              </a:defRPr>
            </a:lvl5pPr>
            <a:lvl6pPr indent="-228600" lvl="5" marL="2743200" algn="l">
              <a:lnSpc>
                <a:spcPct val="100000"/>
              </a:lnSpc>
              <a:spcBef>
                <a:spcPts val="1000"/>
              </a:spcBef>
              <a:spcAft>
                <a:spcPts val="0"/>
              </a:spcAft>
              <a:buSzPts val="1120"/>
              <a:buNone/>
              <a:defRPr sz="1400">
                <a:solidFill>
                  <a:srgbClr val="888888"/>
                </a:solidFill>
              </a:defRPr>
            </a:lvl6pPr>
            <a:lvl7pPr indent="-228600" lvl="6" marL="3200400" algn="l">
              <a:lnSpc>
                <a:spcPct val="100000"/>
              </a:lnSpc>
              <a:spcBef>
                <a:spcPts val="1000"/>
              </a:spcBef>
              <a:spcAft>
                <a:spcPts val="0"/>
              </a:spcAft>
              <a:buSzPts val="1120"/>
              <a:buNone/>
              <a:defRPr sz="1400">
                <a:solidFill>
                  <a:srgbClr val="888888"/>
                </a:solidFill>
              </a:defRPr>
            </a:lvl7pPr>
            <a:lvl8pPr indent="-228600" lvl="7" marL="3657600" algn="l">
              <a:lnSpc>
                <a:spcPct val="100000"/>
              </a:lnSpc>
              <a:spcBef>
                <a:spcPts val="1000"/>
              </a:spcBef>
              <a:spcAft>
                <a:spcPts val="0"/>
              </a:spcAft>
              <a:buSzPts val="1120"/>
              <a:buNone/>
              <a:defRPr sz="1400">
                <a:solidFill>
                  <a:srgbClr val="888888"/>
                </a:solidFill>
              </a:defRPr>
            </a:lvl8pPr>
            <a:lvl9pPr indent="-228600" lvl="8" marL="4114800" algn="l">
              <a:lnSpc>
                <a:spcPct val="100000"/>
              </a:lnSpc>
              <a:spcBef>
                <a:spcPts val="1000"/>
              </a:spcBef>
              <a:spcAft>
                <a:spcPts val="0"/>
              </a:spcAft>
              <a:buSzPts val="1120"/>
              <a:buNone/>
              <a:defRPr sz="1400">
                <a:solidFill>
                  <a:srgbClr val="888888"/>
                </a:solidFill>
              </a:defRPr>
            </a:lvl9pPr>
          </a:lstStyle>
          <a:p/>
        </p:txBody>
      </p:sp>
      <p:sp>
        <p:nvSpPr>
          <p:cNvPr id="134" name="Google Shape;134;p122"/>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5" name="Google Shape;135;p122"/>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6" name="Google Shape;136;p122"/>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s-MX"/>
              <a:t>‹#›</a:t>
            </a:fld>
            <a:endParaRPr/>
          </a:p>
        </p:txBody>
      </p:sp>
      <p:sp>
        <p:nvSpPr>
          <p:cNvPr id="137" name="Google Shape;137;p122"/>
          <p:cNvSpPr txBox="1"/>
          <p:nvPr/>
        </p:nvSpPr>
        <p:spPr>
          <a:xfrm>
            <a:off x="541870" y="790378"/>
            <a:ext cx="609600" cy="584776"/>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8000"/>
              <a:buFont typeface="Arial"/>
              <a:buNone/>
            </a:pPr>
            <a:r>
              <a:rPr b="0" i="0" lang="es-MX" sz="8000" u="none" cap="none" strike="noStrike">
                <a:solidFill>
                  <a:srgbClr val="56A9F3"/>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138" name="Google Shape;138;p122"/>
          <p:cNvSpPr txBox="1"/>
          <p:nvPr/>
        </p:nvSpPr>
        <p:spPr>
          <a:xfrm>
            <a:off x="8893011" y="2886556"/>
            <a:ext cx="609600" cy="584776"/>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8000"/>
              <a:buFont typeface="Arial"/>
              <a:buNone/>
            </a:pPr>
            <a:r>
              <a:rPr b="0" i="0" lang="es-MX" sz="8000" u="none" cap="none" strike="noStrike">
                <a:solidFill>
                  <a:srgbClr val="56A9F3"/>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dadero o falso">
  <p:cSld name="Verdadero o falso">
    <p:spTree>
      <p:nvGrpSpPr>
        <p:cNvPr id="139" name="Shape 139"/>
        <p:cNvGrpSpPr/>
        <p:nvPr/>
      </p:nvGrpSpPr>
      <p:grpSpPr>
        <a:xfrm>
          <a:off x="0" y="0"/>
          <a:ext cx="0" cy="0"/>
          <a:chOff x="0" y="0"/>
          <a:chExt cx="0" cy="0"/>
        </a:xfrm>
      </p:grpSpPr>
      <p:sp>
        <p:nvSpPr>
          <p:cNvPr id="140" name="Google Shape;140;p123"/>
          <p:cNvSpPr txBox="1"/>
          <p:nvPr>
            <p:ph type="title"/>
          </p:nvPr>
        </p:nvSpPr>
        <p:spPr>
          <a:xfrm>
            <a:off x="685799" y="609600"/>
            <a:ext cx="8588203" cy="302260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accent1"/>
              </a:buClr>
              <a:buSzPts val="4400"/>
              <a:buFont typeface="Trebuchet MS"/>
              <a:buNone/>
              <a:defRPr b="0" sz="44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1" name="Google Shape;141;p123"/>
          <p:cNvSpPr txBox="1"/>
          <p:nvPr>
            <p:ph idx="1" type="body"/>
          </p:nvPr>
        </p:nvSpPr>
        <p:spPr>
          <a:xfrm>
            <a:off x="677332" y="4013200"/>
            <a:ext cx="8596669" cy="514248"/>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1000"/>
              </a:spcBef>
              <a:spcAft>
                <a:spcPts val="0"/>
              </a:spcAft>
              <a:buSzPts val="1920"/>
              <a:buFont typeface="Trebuchet MS"/>
              <a:buNone/>
              <a:defRPr sz="2400">
                <a:solidFill>
                  <a:schemeClr val="accent1"/>
                </a:solidFill>
              </a:defRPr>
            </a:lvl1pPr>
            <a:lvl2pPr indent="-228600" lvl="1" marL="914400" algn="l">
              <a:lnSpc>
                <a:spcPct val="100000"/>
              </a:lnSpc>
              <a:spcBef>
                <a:spcPts val="1000"/>
              </a:spcBef>
              <a:spcAft>
                <a:spcPts val="0"/>
              </a:spcAft>
              <a:buSzPts val="1280"/>
              <a:buFont typeface="Trebuchet MS"/>
              <a:buNone/>
              <a:defRPr/>
            </a:lvl2pPr>
            <a:lvl3pPr indent="-228600" lvl="2" marL="1371600" algn="l">
              <a:lnSpc>
                <a:spcPct val="100000"/>
              </a:lnSpc>
              <a:spcBef>
                <a:spcPts val="1000"/>
              </a:spcBef>
              <a:spcAft>
                <a:spcPts val="0"/>
              </a:spcAft>
              <a:buSzPts val="1120"/>
              <a:buFont typeface="Trebuchet MS"/>
              <a:buNone/>
              <a:defRPr/>
            </a:lvl3pPr>
            <a:lvl4pPr indent="-228600" lvl="3" marL="1828800" algn="l">
              <a:lnSpc>
                <a:spcPct val="100000"/>
              </a:lnSpc>
              <a:spcBef>
                <a:spcPts val="1000"/>
              </a:spcBef>
              <a:spcAft>
                <a:spcPts val="0"/>
              </a:spcAft>
              <a:buSzPts val="960"/>
              <a:buFont typeface="Trebuchet MS"/>
              <a:buNone/>
              <a:defRPr/>
            </a:lvl4pPr>
            <a:lvl5pPr indent="-228600" lvl="4" marL="2286000" algn="l">
              <a:lnSpc>
                <a:spcPct val="100000"/>
              </a:lnSpc>
              <a:spcBef>
                <a:spcPts val="1000"/>
              </a:spcBef>
              <a:spcAft>
                <a:spcPts val="0"/>
              </a:spcAft>
              <a:buSzPts val="960"/>
              <a:buFont typeface="Trebuchet MS"/>
              <a:buNone/>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142" name="Google Shape;142;p123"/>
          <p:cNvSpPr txBox="1"/>
          <p:nvPr>
            <p:ph idx="2" type="body"/>
          </p:nvPr>
        </p:nvSpPr>
        <p:spPr>
          <a:xfrm>
            <a:off x="677335" y="4527448"/>
            <a:ext cx="8596668" cy="1513914"/>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SzPts val="1440"/>
              <a:buNone/>
              <a:defRPr sz="1800">
                <a:solidFill>
                  <a:srgbClr val="7F7F7F"/>
                </a:solidFill>
              </a:defRPr>
            </a:lvl1pPr>
            <a:lvl2pPr indent="-228600" lvl="1" marL="914400" algn="l">
              <a:lnSpc>
                <a:spcPct val="100000"/>
              </a:lnSpc>
              <a:spcBef>
                <a:spcPts val="1000"/>
              </a:spcBef>
              <a:spcAft>
                <a:spcPts val="0"/>
              </a:spcAft>
              <a:buSzPts val="1440"/>
              <a:buNone/>
              <a:defRPr sz="1800">
                <a:solidFill>
                  <a:srgbClr val="888888"/>
                </a:solidFill>
              </a:defRPr>
            </a:lvl2pPr>
            <a:lvl3pPr indent="-228600" lvl="2" marL="1371600" algn="l">
              <a:lnSpc>
                <a:spcPct val="100000"/>
              </a:lnSpc>
              <a:spcBef>
                <a:spcPts val="1000"/>
              </a:spcBef>
              <a:spcAft>
                <a:spcPts val="0"/>
              </a:spcAft>
              <a:buSzPts val="1280"/>
              <a:buNone/>
              <a:defRPr sz="1600">
                <a:solidFill>
                  <a:srgbClr val="888888"/>
                </a:solidFill>
              </a:defRPr>
            </a:lvl3pPr>
            <a:lvl4pPr indent="-228600" lvl="3" marL="1828800" algn="l">
              <a:lnSpc>
                <a:spcPct val="100000"/>
              </a:lnSpc>
              <a:spcBef>
                <a:spcPts val="1000"/>
              </a:spcBef>
              <a:spcAft>
                <a:spcPts val="0"/>
              </a:spcAft>
              <a:buSzPts val="1120"/>
              <a:buNone/>
              <a:defRPr sz="1400">
                <a:solidFill>
                  <a:srgbClr val="888888"/>
                </a:solidFill>
              </a:defRPr>
            </a:lvl4pPr>
            <a:lvl5pPr indent="-228600" lvl="4" marL="2286000" algn="l">
              <a:lnSpc>
                <a:spcPct val="100000"/>
              </a:lnSpc>
              <a:spcBef>
                <a:spcPts val="1000"/>
              </a:spcBef>
              <a:spcAft>
                <a:spcPts val="0"/>
              </a:spcAft>
              <a:buSzPts val="1120"/>
              <a:buNone/>
              <a:defRPr sz="1400">
                <a:solidFill>
                  <a:srgbClr val="888888"/>
                </a:solidFill>
              </a:defRPr>
            </a:lvl5pPr>
            <a:lvl6pPr indent="-228600" lvl="5" marL="2743200" algn="l">
              <a:lnSpc>
                <a:spcPct val="100000"/>
              </a:lnSpc>
              <a:spcBef>
                <a:spcPts val="1000"/>
              </a:spcBef>
              <a:spcAft>
                <a:spcPts val="0"/>
              </a:spcAft>
              <a:buSzPts val="1120"/>
              <a:buNone/>
              <a:defRPr sz="1400">
                <a:solidFill>
                  <a:srgbClr val="888888"/>
                </a:solidFill>
              </a:defRPr>
            </a:lvl6pPr>
            <a:lvl7pPr indent="-228600" lvl="6" marL="3200400" algn="l">
              <a:lnSpc>
                <a:spcPct val="100000"/>
              </a:lnSpc>
              <a:spcBef>
                <a:spcPts val="1000"/>
              </a:spcBef>
              <a:spcAft>
                <a:spcPts val="0"/>
              </a:spcAft>
              <a:buSzPts val="1120"/>
              <a:buNone/>
              <a:defRPr sz="1400">
                <a:solidFill>
                  <a:srgbClr val="888888"/>
                </a:solidFill>
              </a:defRPr>
            </a:lvl7pPr>
            <a:lvl8pPr indent="-228600" lvl="7" marL="3657600" algn="l">
              <a:lnSpc>
                <a:spcPct val="100000"/>
              </a:lnSpc>
              <a:spcBef>
                <a:spcPts val="1000"/>
              </a:spcBef>
              <a:spcAft>
                <a:spcPts val="0"/>
              </a:spcAft>
              <a:buSzPts val="1120"/>
              <a:buNone/>
              <a:defRPr sz="1400">
                <a:solidFill>
                  <a:srgbClr val="888888"/>
                </a:solidFill>
              </a:defRPr>
            </a:lvl8pPr>
            <a:lvl9pPr indent="-228600" lvl="8" marL="4114800" algn="l">
              <a:lnSpc>
                <a:spcPct val="100000"/>
              </a:lnSpc>
              <a:spcBef>
                <a:spcPts val="1000"/>
              </a:spcBef>
              <a:spcAft>
                <a:spcPts val="0"/>
              </a:spcAft>
              <a:buSzPts val="1120"/>
              <a:buNone/>
              <a:defRPr sz="1400">
                <a:solidFill>
                  <a:srgbClr val="888888"/>
                </a:solidFill>
              </a:defRPr>
            </a:lvl9pPr>
          </a:lstStyle>
          <a:p/>
        </p:txBody>
      </p:sp>
      <p:sp>
        <p:nvSpPr>
          <p:cNvPr id="143" name="Google Shape;143;p123"/>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4" name="Google Shape;144;p123"/>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5" name="Google Shape;145;p123"/>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texto vertical" type="vertTx">
  <p:cSld name="VERTICAL_TEXT">
    <p:spTree>
      <p:nvGrpSpPr>
        <p:cNvPr id="146" name="Shape 146"/>
        <p:cNvGrpSpPr/>
        <p:nvPr/>
      </p:nvGrpSpPr>
      <p:grpSpPr>
        <a:xfrm>
          <a:off x="0" y="0"/>
          <a:ext cx="0" cy="0"/>
          <a:chOff x="0" y="0"/>
          <a:chExt cx="0" cy="0"/>
        </a:xfrm>
      </p:grpSpPr>
      <p:sp>
        <p:nvSpPr>
          <p:cNvPr id="147" name="Google Shape;147;p124"/>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8" name="Google Shape;148;p124"/>
          <p:cNvSpPr txBox="1"/>
          <p:nvPr>
            <p:ph idx="1" type="body"/>
          </p:nvPr>
        </p:nvSpPr>
        <p:spPr>
          <a:xfrm rot="5400000">
            <a:off x="3035281" y="-197358"/>
            <a:ext cx="3880773" cy="8596668"/>
          </a:xfrm>
          <a:prstGeom prst="rect">
            <a:avLst/>
          </a:prstGeom>
          <a:noFill/>
          <a:ln>
            <a:noFill/>
          </a:ln>
        </p:spPr>
        <p:txBody>
          <a:bodyPr anchorCtr="0" anchor="t" bIns="45700" lIns="91425" spcFirstLastPara="1" rIns="91425" wrap="square" tIns="45700">
            <a:norm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39" lvl="2" marL="1371600" algn="l">
              <a:lnSpc>
                <a:spcPct val="100000"/>
              </a:lnSpc>
              <a:spcBef>
                <a:spcPts val="1000"/>
              </a:spcBef>
              <a:spcAft>
                <a:spcPts val="0"/>
              </a:spcAft>
              <a:buSzPts val="1440"/>
              <a:buChar char="►"/>
              <a:defRPr/>
            </a:lvl3pPr>
            <a:lvl4pPr indent="-320039" lvl="3" marL="1828800" algn="l">
              <a:lnSpc>
                <a:spcPct val="100000"/>
              </a:lnSpc>
              <a:spcBef>
                <a:spcPts val="1000"/>
              </a:spcBef>
              <a:spcAft>
                <a:spcPts val="0"/>
              </a:spcAft>
              <a:buSzPts val="1440"/>
              <a:buChar char="►"/>
              <a:defRPr/>
            </a:lvl4pPr>
            <a:lvl5pPr indent="-320039" lvl="4" marL="2286000" algn="l">
              <a:lnSpc>
                <a:spcPct val="100000"/>
              </a:lnSpc>
              <a:spcBef>
                <a:spcPts val="1000"/>
              </a:spcBef>
              <a:spcAft>
                <a:spcPts val="0"/>
              </a:spcAft>
              <a:buSzPts val="1440"/>
              <a:buChar char="►"/>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149" name="Google Shape;149;p124"/>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0" name="Google Shape;150;p124"/>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1" name="Google Shape;151;p124"/>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vertical y texto" type="vertTitleAndTx">
  <p:cSld name="VERTICAL_TITLE_AND_VERTICAL_TEXT">
    <p:spTree>
      <p:nvGrpSpPr>
        <p:cNvPr id="152" name="Shape 152"/>
        <p:cNvGrpSpPr/>
        <p:nvPr/>
      </p:nvGrpSpPr>
      <p:grpSpPr>
        <a:xfrm>
          <a:off x="0" y="0"/>
          <a:ext cx="0" cy="0"/>
          <a:chOff x="0" y="0"/>
          <a:chExt cx="0" cy="0"/>
        </a:xfrm>
      </p:grpSpPr>
      <p:sp>
        <p:nvSpPr>
          <p:cNvPr id="153" name="Google Shape;153;p125"/>
          <p:cNvSpPr txBox="1"/>
          <p:nvPr>
            <p:ph type="title"/>
          </p:nvPr>
        </p:nvSpPr>
        <p:spPr>
          <a:xfrm rot="5400000">
            <a:off x="5994319" y="2582953"/>
            <a:ext cx="5251451" cy="1304743"/>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4" name="Google Shape;154;p125"/>
          <p:cNvSpPr txBox="1"/>
          <p:nvPr>
            <p:ph idx="1" type="body"/>
          </p:nvPr>
        </p:nvSpPr>
        <p:spPr>
          <a:xfrm rot="5400000">
            <a:off x="1581685" y="-294750"/>
            <a:ext cx="5251450" cy="7060150"/>
          </a:xfrm>
          <a:prstGeom prst="rect">
            <a:avLst/>
          </a:prstGeom>
          <a:noFill/>
          <a:ln>
            <a:noFill/>
          </a:ln>
        </p:spPr>
        <p:txBody>
          <a:bodyPr anchorCtr="0" anchor="t" bIns="45700" lIns="91425" spcFirstLastPara="1" rIns="91425" wrap="square" tIns="45700">
            <a:norm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39" lvl="2" marL="1371600" algn="l">
              <a:lnSpc>
                <a:spcPct val="100000"/>
              </a:lnSpc>
              <a:spcBef>
                <a:spcPts val="1000"/>
              </a:spcBef>
              <a:spcAft>
                <a:spcPts val="0"/>
              </a:spcAft>
              <a:buSzPts val="1440"/>
              <a:buChar char="►"/>
              <a:defRPr/>
            </a:lvl3pPr>
            <a:lvl4pPr indent="-320039" lvl="3" marL="1828800" algn="l">
              <a:lnSpc>
                <a:spcPct val="100000"/>
              </a:lnSpc>
              <a:spcBef>
                <a:spcPts val="1000"/>
              </a:spcBef>
              <a:spcAft>
                <a:spcPts val="0"/>
              </a:spcAft>
              <a:buSzPts val="1440"/>
              <a:buChar char="►"/>
              <a:defRPr/>
            </a:lvl4pPr>
            <a:lvl5pPr indent="-320039" lvl="4" marL="2286000" algn="l">
              <a:lnSpc>
                <a:spcPct val="100000"/>
              </a:lnSpc>
              <a:spcBef>
                <a:spcPts val="1000"/>
              </a:spcBef>
              <a:spcAft>
                <a:spcPts val="0"/>
              </a:spcAft>
              <a:buSzPts val="1440"/>
              <a:buChar char="►"/>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155" name="Google Shape;155;p125"/>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6" name="Google Shape;156;p125"/>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7" name="Google Shape;157;p125"/>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cabezado de sección 1">
  <p:cSld name="Encabezado de sección 1">
    <p:spTree>
      <p:nvGrpSpPr>
        <p:cNvPr id="32" name="Shape 32"/>
        <p:cNvGrpSpPr/>
        <p:nvPr/>
      </p:nvGrpSpPr>
      <p:grpSpPr>
        <a:xfrm>
          <a:off x="0" y="0"/>
          <a:ext cx="0" cy="0"/>
          <a:chOff x="0" y="0"/>
          <a:chExt cx="0" cy="0"/>
        </a:xfrm>
      </p:grpSpPr>
      <p:sp>
        <p:nvSpPr>
          <p:cNvPr id="33" name="Google Shape;33;p108"/>
          <p:cNvSpPr txBox="1"/>
          <p:nvPr>
            <p:ph type="title"/>
          </p:nvPr>
        </p:nvSpPr>
        <p:spPr>
          <a:xfrm>
            <a:off x="1155257" y="2861734"/>
            <a:ext cx="8828000" cy="19155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accent1"/>
              </a:buClr>
              <a:buSzPts val="3000"/>
              <a:buFont typeface="Trebuchet MS"/>
              <a:buNone/>
              <a:defRPr b="0" sz="4000" cap="none"/>
            </a:lvl1pPr>
            <a:lvl2pPr lvl="1" algn="l">
              <a:lnSpc>
                <a:spcPct val="100000"/>
              </a:lnSpc>
              <a:spcBef>
                <a:spcPts val="0"/>
              </a:spcBef>
              <a:spcAft>
                <a:spcPts val="0"/>
              </a:spcAft>
              <a:buClr>
                <a:schemeClr val="dk2"/>
              </a:buClr>
              <a:buSzPts val="3000"/>
              <a:buNone/>
              <a:defRPr/>
            </a:lvl2pPr>
            <a:lvl3pPr lvl="2" algn="l">
              <a:lnSpc>
                <a:spcPct val="100000"/>
              </a:lnSpc>
              <a:spcBef>
                <a:spcPts val="0"/>
              </a:spcBef>
              <a:spcAft>
                <a:spcPts val="0"/>
              </a:spcAft>
              <a:buClr>
                <a:schemeClr val="dk2"/>
              </a:buClr>
              <a:buSzPts val="3000"/>
              <a:buNone/>
              <a:defRPr/>
            </a:lvl3pPr>
            <a:lvl4pPr lvl="3" algn="l">
              <a:lnSpc>
                <a:spcPct val="100000"/>
              </a:lnSpc>
              <a:spcBef>
                <a:spcPts val="0"/>
              </a:spcBef>
              <a:spcAft>
                <a:spcPts val="0"/>
              </a:spcAft>
              <a:buClr>
                <a:schemeClr val="dk2"/>
              </a:buClr>
              <a:buSzPts val="3000"/>
              <a:buNone/>
              <a:defRPr/>
            </a:lvl4pPr>
            <a:lvl5pPr lvl="4" algn="l">
              <a:lnSpc>
                <a:spcPct val="100000"/>
              </a:lnSpc>
              <a:spcBef>
                <a:spcPts val="0"/>
              </a:spcBef>
              <a:spcAft>
                <a:spcPts val="0"/>
              </a:spcAft>
              <a:buClr>
                <a:schemeClr val="dk2"/>
              </a:buClr>
              <a:buSzPts val="3000"/>
              <a:buNone/>
              <a:defRPr/>
            </a:lvl5pPr>
            <a:lvl6pPr lvl="5" algn="l">
              <a:lnSpc>
                <a:spcPct val="100000"/>
              </a:lnSpc>
              <a:spcBef>
                <a:spcPts val="0"/>
              </a:spcBef>
              <a:spcAft>
                <a:spcPts val="0"/>
              </a:spcAft>
              <a:buClr>
                <a:schemeClr val="dk2"/>
              </a:buClr>
              <a:buSzPts val="3000"/>
              <a:buNone/>
              <a:defRPr/>
            </a:lvl6pPr>
            <a:lvl7pPr lvl="6" algn="l">
              <a:lnSpc>
                <a:spcPct val="100000"/>
              </a:lnSpc>
              <a:spcBef>
                <a:spcPts val="0"/>
              </a:spcBef>
              <a:spcAft>
                <a:spcPts val="0"/>
              </a:spcAft>
              <a:buClr>
                <a:schemeClr val="dk2"/>
              </a:buClr>
              <a:buSzPts val="3000"/>
              <a:buNone/>
              <a:defRPr/>
            </a:lvl7pPr>
            <a:lvl8pPr lvl="7" algn="l">
              <a:lnSpc>
                <a:spcPct val="100000"/>
              </a:lnSpc>
              <a:spcBef>
                <a:spcPts val="0"/>
              </a:spcBef>
              <a:spcAft>
                <a:spcPts val="0"/>
              </a:spcAft>
              <a:buClr>
                <a:schemeClr val="dk2"/>
              </a:buClr>
              <a:buSzPts val="3000"/>
              <a:buNone/>
              <a:defRPr/>
            </a:lvl8pPr>
            <a:lvl9pPr lvl="8" algn="l">
              <a:lnSpc>
                <a:spcPct val="100000"/>
              </a:lnSpc>
              <a:spcBef>
                <a:spcPts val="0"/>
              </a:spcBef>
              <a:spcAft>
                <a:spcPts val="0"/>
              </a:spcAft>
              <a:buClr>
                <a:schemeClr val="dk2"/>
              </a:buClr>
              <a:buSzPts val="3000"/>
              <a:buNone/>
              <a:defRPr/>
            </a:lvl9pPr>
          </a:lstStyle>
          <a:p/>
        </p:txBody>
      </p:sp>
      <p:sp>
        <p:nvSpPr>
          <p:cNvPr id="34" name="Google Shape;34;p108"/>
          <p:cNvSpPr txBox="1"/>
          <p:nvPr>
            <p:ph idx="1" type="body"/>
          </p:nvPr>
        </p:nvSpPr>
        <p:spPr>
          <a:xfrm>
            <a:off x="1155256" y="4777381"/>
            <a:ext cx="8828000" cy="860400"/>
          </a:xfrm>
          <a:prstGeom prst="rect">
            <a:avLst/>
          </a:prstGeom>
          <a:noFill/>
          <a:ln>
            <a:noFill/>
          </a:ln>
        </p:spPr>
        <p:txBody>
          <a:bodyPr anchorCtr="0" anchor="t" bIns="45700" lIns="91425" spcFirstLastPara="1" rIns="91425" wrap="square" tIns="45700">
            <a:noAutofit/>
          </a:bodyPr>
          <a:lstStyle>
            <a:lvl1pPr indent="-228600" lvl="0" marL="457200" algn="l">
              <a:lnSpc>
                <a:spcPct val="115000"/>
              </a:lnSpc>
              <a:spcBef>
                <a:spcPts val="1000"/>
              </a:spcBef>
              <a:spcAft>
                <a:spcPts val="0"/>
              </a:spcAft>
              <a:buSzPts val="1600"/>
              <a:buNone/>
              <a:defRPr sz="2000" cap="none">
                <a:solidFill>
                  <a:srgbClr val="86D1D8"/>
                </a:solidFill>
              </a:defRPr>
            </a:lvl1pPr>
            <a:lvl2pPr indent="-228600" lvl="1" marL="914400" algn="l">
              <a:lnSpc>
                <a:spcPct val="115000"/>
              </a:lnSpc>
              <a:spcBef>
                <a:spcPts val="1000"/>
              </a:spcBef>
              <a:spcAft>
                <a:spcPts val="0"/>
              </a:spcAft>
              <a:buSzPts val="1440"/>
              <a:buNone/>
              <a:defRPr sz="1800">
                <a:solidFill>
                  <a:schemeClr val="lt1"/>
                </a:solidFill>
              </a:defRPr>
            </a:lvl2pPr>
            <a:lvl3pPr indent="-228600" lvl="2" marL="1371600" algn="l">
              <a:lnSpc>
                <a:spcPct val="115000"/>
              </a:lnSpc>
              <a:spcBef>
                <a:spcPts val="1000"/>
              </a:spcBef>
              <a:spcAft>
                <a:spcPts val="0"/>
              </a:spcAft>
              <a:buSzPts val="1280"/>
              <a:buNone/>
              <a:defRPr sz="1600">
                <a:solidFill>
                  <a:schemeClr val="lt1"/>
                </a:solidFill>
              </a:defRPr>
            </a:lvl3pPr>
            <a:lvl4pPr indent="-228600" lvl="3" marL="1828800" algn="l">
              <a:lnSpc>
                <a:spcPct val="115000"/>
              </a:lnSpc>
              <a:spcBef>
                <a:spcPts val="1000"/>
              </a:spcBef>
              <a:spcAft>
                <a:spcPts val="0"/>
              </a:spcAft>
              <a:buSzPts val="1120"/>
              <a:buNone/>
              <a:defRPr sz="1400">
                <a:solidFill>
                  <a:schemeClr val="lt1"/>
                </a:solidFill>
              </a:defRPr>
            </a:lvl4pPr>
            <a:lvl5pPr indent="-228600" lvl="4" marL="2286000" algn="l">
              <a:lnSpc>
                <a:spcPct val="115000"/>
              </a:lnSpc>
              <a:spcBef>
                <a:spcPts val="1000"/>
              </a:spcBef>
              <a:spcAft>
                <a:spcPts val="0"/>
              </a:spcAft>
              <a:buSzPts val="1120"/>
              <a:buNone/>
              <a:defRPr sz="1400">
                <a:solidFill>
                  <a:schemeClr val="lt1"/>
                </a:solidFill>
              </a:defRPr>
            </a:lvl5pPr>
            <a:lvl6pPr indent="-228600" lvl="5" marL="2743200" algn="l">
              <a:lnSpc>
                <a:spcPct val="115000"/>
              </a:lnSpc>
              <a:spcBef>
                <a:spcPts val="1000"/>
              </a:spcBef>
              <a:spcAft>
                <a:spcPts val="0"/>
              </a:spcAft>
              <a:buSzPts val="1120"/>
              <a:buNone/>
              <a:defRPr sz="1400">
                <a:solidFill>
                  <a:schemeClr val="lt1"/>
                </a:solidFill>
              </a:defRPr>
            </a:lvl6pPr>
            <a:lvl7pPr indent="-228600" lvl="6" marL="3200400" algn="l">
              <a:lnSpc>
                <a:spcPct val="115000"/>
              </a:lnSpc>
              <a:spcBef>
                <a:spcPts val="1000"/>
              </a:spcBef>
              <a:spcAft>
                <a:spcPts val="0"/>
              </a:spcAft>
              <a:buSzPts val="1120"/>
              <a:buNone/>
              <a:defRPr sz="1400">
                <a:solidFill>
                  <a:schemeClr val="lt1"/>
                </a:solidFill>
              </a:defRPr>
            </a:lvl7pPr>
            <a:lvl8pPr indent="-228600" lvl="7" marL="3657600" algn="l">
              <a:lnSpc>
                <a:spcPct val="115000"/>
              </a:lnSpc>
              <a:spcBef>
                <a:spcPts val="1000"/>
              </a:spcBef>
              <a:spcAft>
                <a:spcPts val="0"/>
              </a:spcAft>
              <a:buSzPts val="1120"/>
              <a:buNone/>
              <a:defRPr sz="1400">
                <a:solidFill>
                  <a:schemeClr val="lt1"/>
                </a:solidFill>
              </a:defRPr>
            </a:lvl8pPr>
            <a:lvl9pPr indent="-228600" lvl="8" marL="4114800" algn="l">
              <a:lnSpc>
                <a:spcPct val="115000"/>
              </a:lnSpc>
              <a:spcBef>
                <a:spcPts val="1000"/>
              </a:spcBef>
              <a:spcAft>
                <a:spcPts val="0"/>
              </a:spcAft>
              <a:buSzPts val="1120"/>
              <a:buNone/>
              <a:defRPr sz="1400">
                <a:solidFill>
                  <a:schemeClr val="lt1"/>
                </a:solidFill>
              </a:defRPr>
            </a:lvl9pPr>
          </a:lstStyle>
          <a:p/>
        </p:txBody>
      </p:sp>
      <p:sp>
        <p:nvSpPr>
          <p:cNvPr id="35" name="Google Shape;35;p108"/>
          <p:cNvSpPr txBox="1"/>
          <p:nvPr>
            <p:ph idx="10" type="dt"/>
          </p:nvPr>
        </p:nvSpPr>
        <p:spPr>
          <a:xfrm rot="5400000">
            <a:off x="10157883" y="1790700"/>
            <a:ext cx="990600" cy="304800"/>
          </a:xfrm>
          <a:prstGeom prst="rect">
            <a:avLst/>
          </a:prstGeom>
          <a:noFill/>
          <a:ln>
            <a:noFill/>
          </a:ln>
        </p:spPr>
        <p:txBody>
          <a:bodyPr anchorCtr="0" anchor="t" bIns="45700" lIns="91425" spcFirstLastPara="1" rIns="91425" wrap="square" tIns="45700">
            <a:noAutofit/>
          </a:bodyPr>
          <a:lstStyle>
            <a:lvl1pPr lv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6" name="Google Shape;36;p108"/>
          <p:cNvSpPr txBox="1"/>
          <p:nvPr>
            <p:ph idx="11" type="ftr"/>
          </p:nvPr>
        </p:nvSpPr>
        <p:spPr>
          <a:xfrm rot="5400000">
            <a:off x="8954299" y="3225000"/>
            <a:ext cx="3859200" cy="304800"/>
          </a:xfrm>
          <a:prstGeom prst="rect">
            <a:avLst/>
          </a:prstGeom>
          <a:noFill/>
          <a:ln>
            <a:noFill/>
          </a:ln>
        </p:spPr>
        <p:txBody>
          <a:bodyPr anchorCtr="0" anchor="b" bIns="45700" lIns="91425" spcFirstLastPara="1" rIns="91425" wrap="square" tIns="45700">
            <a:noAutofit/>
          </a:bodyPr>
          <a:lstStyle>
            <a:lvl1pPr lv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7" name="Google Shape;37;p108"/>
          <p:cNvSpPr txBox="1"/>
          <p:nvPr>
            <p:ph idx="12" type="sldNum"/>
          </p:nvPr>
        </p:nvSpPr>
        <p:spPr>
          <a:xfrm>
            <a:off x="10354733" y="295275"/>
            <a:ext cx="838000" cy="768300"/>
          </a:xfrm>
          <a:prstGeom prst="rect">
            <a:avLst/>
          </a:prstGeom>
          <a:noFill/>
          <a:ln>
            <a:noFill/>
          </a:ln>
        </p:spPr>
        <p:txBody>
          <a:bodyPr anchorCtr="0" anchor="b" bIns="45700" lIns="91425" spcFirstLastPara="1" rIns="91425" wrap="square" tIns="45700">
            <a:noAutofit/>
          </a:bodyPr>
          <a:lstStyle>
            <a:lvl1pPr indent="0" lvl="0" marL="0" marR="0" algn="ctr">
              <a:lnSpc>
                <a:spcPct val="100000"/>
              </a:lnSpc>
              <a:spcBef>
                <a:spcPts val="0"/>
              </a:spcBef>
              <a:spcAft>
                <a:spcPts val="0"/>
              </a:spcAft>
              <a:buClr>
                <a:srgbClr val="FFFFFF"/>
              </a:buClr>
              <a:buSzPts val="2800"/>
              <a:buFont typeface="Garamond"/>
              <a:buNone/>
              <a:defRPr b="0" i="0" sz="2800" u="none" cap="none" strike="noStrike">
                <a:solidFill>
                  <a:srgbClr val="FFFFFF"/>
                </a:solidFill>
                <a:latin typeface="Garamond"/>
                <a:ea typeface="Garamond"/>
                <a:cs typeface="Garamond"/>
                <a:sym typeface="Garamond"/>
              </a:defRPr>
            </a:lvl1pPr>
            <a:lvl2pPr indent="0" lvl="1" marL="0" marR="0" algn="ctr">
              <a:lnSpc>
                <a:spcPct val="100000"/>
              </a:lnSpc>
              <a:spcBef>
                <a:spcPts val="0"/>
              </a:spcBef>
              <a:spcAft>
                <a:spcPts val="0"/>
              </a:spcAft>
              <a:buClr>
                <a:srgbClr val="FFFFFF"/>
              </a:buClr>
              <a:buSzPts val="2800"/>
              <a:buFont typeface="Garamond"/>
              <a:buNone/>
              <a:defRPr b="0" i="0" sz="2800" u="none" cap="none" strike="noStrike">
                <a:solidFill>
                  <a:srgbClr val="FFFFFF"/>
                </a:solidFill>
                <a:latin typeface="Garamond"/>
                <a:ea typeface="Garamond"/>
                <a:cs typeface="Garamond"/>
                <a:sym typeface="Garamond"/>
              </a:defRPr>
            </a:lvl2pPr>
            <a:lvl3pPr indent="0" lvl="2" marL="0" marR="0" algn="ctr">
              <a:lnSpc>
                <a:spcPct val="100000"/>
              </a:lnSpc>
              <a:spcBef>
                <a:spcPts val="0"/>
              </a:spcBef>
              <a:spcAft>
                <a:spcPts val="0"/>
              </a:spcAft>
              <a:buClr>
                <a:srgbClr val="FFFFFF"/>
              </a:buClr>
              <a:buSzPts val="2800"/>
              <a:buFont typeface="Garamond"/>
              <a:buNone/>
              <a:defRPr b="0" i="0" sz="2800" u="none" cap="none" strike="noStrike">
                <a:solidFill>
                  <a:srgbClr val="FFFFFF"/>
                </a:solidFill>
                <a:latin typeface="Garamond"/>
                <a:ea typeface="Garamond"/>
                <a:cs typeface="Garamond"/>
                <a:sym typeface="Garamond"/>
              </a:defRPr>
            </a:lvl3pPr>
            <a:lvl4pPr indent="0" lvl="3" marL="0" marR="0" algn="ctr">
              <a:lnSpc>
                <a:spcPct val="100000"/>
              </a:lnSpc>
              <a:spcBef>
                <a:spcPts val="0"/>
              </a:spcBef>
              <a:spcAft>
                <a:spcPts val="0"/>
              </a:spcAft>
              <a:buClr>
                <a:srgbClr val="FFFFFF"/>
              </a:buClr>
              <a:buSzPts val="2800"/>
              <a:buFont typeface="Garamond"/>
              <a:buNone/>
              <a:defRPr b="0" i="0" sz="2800" u="none" cap="none" strike="noStrike">
                <a:solidFill>
                  <a:srgbClr val="FFFFFF"/>
                </a:solidFill>
                <a:latin typeface="Garamond"/>
                <a:ea typeface="Garamond"/>
                <a:cs typeface="Garamond"/>
                <a:sym typeface="Garamond"/>
              </a:defRPr>
            </a:lvl4pPr>
            <a:lvl5pPr indent="0" lvl="4" marL="0" marR="0" algn="ctr">
              <a:lnSpc>
                <a:spcPct val="100000"/>
              </a:lnSpc>
              <a:spcBef>
                <a:spcPts val="0"/>
              </a:spcBef>
              <a:spcAft>
                <a:spcPts val="0"/>
              </a:spcAft>
              <a:buClr>
                <a:srgbClr val="FFFFFF"/>
              </a:buClr>
              <a:buSzPts val="2800"/>
              <a:buFont typeface="Garamond"/>
              <a:buNone/>
              <a:defRPr b="0" i="0" sz="2800" u="none" cap="none" strike="noStrike">
                <a:solidFill>
                  <a:srgbClr val="FFFFFF"/>
                </a:solidFill>
                <a:latin typeface="Garamond"/>
                <a:ea typeface="Garamond"/>
                <a:cs typeface="Garamond"/>
                <a:sym typeface="Garamond"/>
              </a:defRPr>
            </a:lvl5pPr>
            <a:lvl6pPr indent="0" lvl="5" marL="0" marR="0" algn="ctr">
              <a:lnSpc>
                <a:spcPct val="100000"/>
              </a:lnSpc>
              <a:spcBef>
                <a:spcPts val="0"/>
              </a:spcBef>
              <a:spcAft>
                <a:spcPts val="0"/>
              </a:spcAft>
              <a:buClr>
                <a:srgbClr val="FFFFFF"/>
              </a:buClr>
              <a:buSzPts val="2800"/>
              <a:buFont typeface="Garamond"/>
              <a:buNone/>
              <a:defRPr b="0" i="0" sz="2800" u="none" cap="none" strike="noStrike">
                <a:solidFill>
                  <a:srgbClr val="FFFFFF"/>
                </a:solidFill>
                <a:latin typeface="Garamond"/>
                <a:ea typeface="Garamond"/>
                <a:cs typeface="Garamond"/>
                <a:sym typeface="Garamond"/>
              </a:defRPr>
            </a:lvl6pPr>
            <a:lvl7pPr indent="0" lvl="6" marL="0" marR="0" algn="ctr">
              <a:lnSpc>
                <a:spcPct val="100000"/>
              </a:lnSpc>
              <a:spcBef>
                <a:spcPts val="0"/>
              </a:spcBef>
              <a:spcAft>
                <a:spcPts val="0"/>
              </a:spcAft>
              <a:buClr>
                <a:srgbClr val="FFFFFF"/>
              </a:buClr>
              <a:buSzPts val="2800"/>
              <a:buFont typeface="Garamond"/>
              <a:buNone/>
              <a:defRPr b="0" i="0" sz="2800" u="none" cap="none" strike="noStrike">
                <a:solidFill>
                  <a:srgbClr val="FFFFFF"/>
                </a:solidFill>
                <a:latin typeface="Garamond"/>
                <a:ea typeface="Garamond"/>
                <a:cs typeface="Garamond"/>
                <a:sym typeface="Garamond"/>
              </a:defRPr>
            </a:lvl7pPr>
            <a:lvl8pPr indent="0" lvl="7" marL="0" marR="0" algn="ctr">
              <a:lnSpc>
                <a:spcPct val="100000"/>
              </a:lnSpc>
              <a:spcBef>
                <a:spcPts val="0"/>
              </a:spcBef>
              <a:spcAft>
                <a:spcPts val="0"/>
              </a:spcAft>
              <a:buClr>
                <a:srgbClr val="FFFFFF"/>
              </a:buClr>
              <a:buSzPts val="2800"/>
              <a:buFont typeface="Garamond"/>
              <a:buNone/>
              <a:defRPr b="0" i="0" sz="2800" u="none" cap="none" strike="noStrike">
                <a:solidFill>
                  <a:srgbClr val="FFFFFF"/>
                </a:solidFill>
                <a:latin typeface="Garamond"/>
                <a:ea typeface="Garamond"/>
                <a:cs typeface="Garamond"/>
                <a:sym typeface="Garamond"/>
              </a:defRPr>
            </a:lvl8pPr>
            <a:lvl9pPr indent="0" lvl="8" marL="0" marR="0" algn="ctr">
              <a:lnSpc>
                <a:spcPct val="100000"/>
              </a:lnSpc>
              <a:spcBef>
                <a:spcPts val="0"/>
              </a:spcBef>
              <a:spcAft>
                <a:spcPts val="0"/>
              </a:spcAft>
              <a:buClr>
                <a:srgbClr val="FFFFFF"/>
              </a:buClr>
              <a:buSzPts val="2800"/>
              <a:buFont typeface="Garamond"/>
              <a:buNone/>
              <a:defRPr b="0" i="0" sz="2800" u="none" cap="none" strike="noStrike">
                <a:solidFill>
                  <a:srgbClr val="FFFFFF"/>
                </a:solidFill>
                <a:latin typeface="Garamond"/>
                <a:ea typeface="Garamond"/>
                <a:cs typeface="Garamond"/>
                <a:sym typeface="Garamond"/>
              </a:defRPr>
            </a:lvl9pPr>
          </a:lstStyle>
          <a:p>
            <a:pPr indent="0" lvl="0" marL="0" rtl="0" algn="ctr">
              <a:spcBef>
                <a:spcPts val="0"/>
              </a:spcBef>
              <a:spcAft>
                <a:spcPts val="0"/>
              </a:spcAft>
              <a:buNone/>
            </a:pPr>
            <a:fld id="{00000000-1234-1234-1234-123412341234}" type="slidenum">
              <a:rPr lang="es-MX"/>
              <a:t>‹#›</a:t>
            </a:fld>
            <a:endParaRPr sz="1000">
              <a:solidFill>
                <a:schemeClr val="lt1"/>
              </a:solidFill>
              <a:latin typeface="Roboto"/>
              <a:ea typeface="Roboto"/>
              <a:cs typeface="Roboto"/>
              <a:sym typeface="Roboto"/>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38" name="Shape 38"/>
        <p:cNvGrpSpPr/>
        <p:nvPr/>
      </p:nvGrpSpPr>
      <p:grpSpPr>
        <a:xfrm>
          <a:off x="0" y="0"/>
          <a:ext cx="0" cy="0"/>
          <a:chOff x="0" y="0"/>
          <a:chExt cx="0" cy="0"/>
        </a:xfrm>
      </p:grpSpPr>
      <p:sp>
        <p:nvSpPr>
          <p:cNvPr id="39" name="Google Shape;39;p109"/>
          <p:cNvSpPr txBox="1"/>
          <p:nvPr>
            <p:ph idx="11" type="ftr"/>
          </p:nvPr>
        </p:nvSpPr>
        <p:spPr>
          <a:xfrm>
            <a:off x="4145280" y="6377940"/>
            <a:ext cx="3901440" cy="342900"/>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Clr>
                <a:srgbClr val="888888"/>
              </a:buClr>
              <a:buSzPts val="1400"/>
              <a:buFont typeface="Trebuchet MS"/>
              <a:buNone/>
              <a:defRPr>
                <a:solidFill>
                  <a:srgbClr val="888888"/>
                </a:solidFill>
              </a:defRPr>
            </a:lvl1pPr>
            <a:lvl2pPr lvl="1" algn="l">
              <a:lnSpc>
                <a:spcPct val="100000"/>
              </a:lnSpc>
              <a:spcBef>
                <a:spcPts val="0"/>
              </a:spcBef>
              <a:spcAft>
                <a:spcPts val="0"/>
              </a:spcAft>
              <a:buClr>
                <a:schemeClr val="dk1"/>
              </a:buClr>
              <a:buSzPts val="1400"/>
              <a:buFont typeface="Trebuchet MS"/>
              <a:buNone/>
              <a:defRPr/>
            </a:lvl2pPr>
            <a:lvl3pPr lvl="2" algn="l">
              <a:lnSpc>
                <a:spcPct val="100000"/>
              </a:lnSpc>
              <a:spcBef>
                <a:spcPts val="0"/>
              </a:spcBef>
              <a:spcAft>
                <a:spcPts val="0"/>
              </a:spcAft>
              <a:buClr>
                <a:schemeClr val="dk1"/>
              </a:buClr>
              <a:buSzPts val="1400"/>
              <a:buFont typeface="Trebuchet MS"/>
              <a:buNone/>
              <a:defRPr/>
            </a:lvl3pPr>
            <a:lvl4pPr lvl="3" algn="l">
              <a:lnSpc>
                <a:spcPct val="100000"/>
              </a:lnSpc>
              <a:spcBef>
                <a:spcPts val="0"/>
              </a:spcBef>
              <a:spcAft>
                <a:spcPts val="0"/>
              </a:spcAft>
              <a:buClr>
                <a:schemeClr val="dk1"/>
              </a:buClr>
              <a:buSzPts val="1400"/>
              <a:buFont typeface="Trebuchet MS"/>
              <a:buNone/>
              <a:defRPr/>
            </a:lvl4pPr>
            <a:lvl5pPr lvl="4" algn="l">
              <a:lnSpc>
                <a:spcPct val="100000"/>
              </a:lnSpc>
              <a:spcBef>
                <a:spcPts val="0"/>
              </a:spcBef>
              <a:spcAft>
                <a:spcPts val="0"/>
              </a:spcAft>
              <a:buClr>
                <a:schemeClr val="dk1"/>
              </a:buClr>
              <a:buSzPts val="1400"/>
              <a:buFont typeface="Trebuchet MS"/>
              <a:buNone/>
              <a:defRPr/>
            </a:lvl5pPr>
            <a:lvl6pPr lvl="5" algn="l">
              <a:lnSpc>
                <a:spcPct val="100000"/>
              </a:lnSpc>
              <a:spcBef>
                <a:spcPts val="0"/>
              </a:spcBef>
              <a:spcAft>
                <a:spcPts val="0"/>
              </a:spcAft>
              <a:buClr>
                <a:schemeClr val="dk1"/>
              </a:buClr>
              <a:buSzPts val="1400"/>
              <a:buFont typeface="Trebuchet MS"/>
              <a:buNone/>
              <a:defRPr/>
            </a:lvl6pPr>
            <a:lvl7pPr lvl="6" algn="l">
              <a:lnSpc>
                <a:spcPct val="100000"/>
              </a:lnSpc>
              <a:spcBef>
                <a:spcPts val="0"/>
              </a:spcBef>
              <a:spcAft>
                <a:spcPts val="0"/>
              </a:spcAft>
              <a:buClr>
                <a:schemeClr val="dk1"/>
              </a:buClr>
              <a:buSzPts val="1400"/>
              <a:buFont typeface="Trebuchet MS"/>
              <a:buNone/>
              <a:defRPr/>
            </a:lvl7pPr>
            <a:lvl8pPr lvl="7" algn="l">
              <a:lnSpc>
                <a:spcPct val="100000"/>
              </a:lnSpc>
              <a:spcBef>
                <a:spcPts val="0"/>
              </a:spcBef>
              <a:spcAft>
                <a:spcPts val="0"/>
              </a:spcAft>
              <a:buClr>
                <a:schemeClr val="dk1"/>
              </a:buClr>
              <a:buSzPts val="1400"/>
              <a:buFont typeface="Trebuchet MS"/>
              <a:buNone/>
              <a:defRPr/>
            </a:lvl8pPr>
            <a:lvl9pPr lvl="8" algn="l">
              <a:lnSpc>
                <a:spcPct val="100000"/>
              </a:lnSpc>
              <a:spcBef>
                <a:spcPts val="0"/>
              </a:spcBef>
              <a:spcAft>
                <a:spcPts val="0"/>
              </a:spcAft>
              <a:buClr>
                <a:schemeClr val="dk1"/>
              </a:buClr>
              <a:buSzPts val="1400"/>
              <a:buFont typeface="Trebuchet MS"/>
              <a:buNone/>
              <a:defRPr/>
            </a:lvl9pPr>
          </a:lstStyle>
          <a:p/>
        </p:txBody>
      </p:sp>
      <p:sp>
        <p:nvSpPr>
          <p:cNvPr id="40" name="Google Shape;40;p109"/>
          <p:cNvSpPr txBox="1"/>
          <p:nvPr>
            <p:ph idx="10" type="dt"/>
          </p:nvPr>
        </p:nvSpPr>
        <p:spPr>
          <a:xfrm>
            <a:off x="609600" y="6377940"/>
            <a:ext cx="2804160" cy="3429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rgbClr val="888888"/>
              </a:buClr>
              <a:buSzPts val="1400"/>
              <a:buFont typeface="Trebuchet MS"/>
              <a:buNone/>
              <a:defRPr>
                <a:solidFill>
                  <a:srgbClr val="888888"/>
                </a:solidFill>
              </a:defRPr>
            </a:lvl1pPr>
            <a:lvl2pPr lvl="1" algn="l">
              <a:lnSpc>
                <a:spcPct val="100000"/>
              </a:lnSpc>
              <a:spcBef>
                <a:spcPts val="0"/>
              </a:spcBef>
              <a:spcAft>
                <a:spcPts val="0"/>
              </a:spcAft>
              <a:buClr>
                <a:schemeClr val="dk1"/>
              </a:buClr>
              <a:buSzPts val="1400"/>
              <a:buFont typeface="Trebuchet MS"/>
              <a:buNone/>
              <a:defRPr/>
            </a:lvl2pPr>
            <a:lvl3pPr lvl="2" algn="l">
              <a:lnSpc>
                <a:spcPct val="100000"/>
              </a:lnSpc>
              <a:spcBef>
                <a:spcPts val="0"/>
              </a:spcBef>
              <a:spcAft>
                <a:spcPts val="0"/>
              </a:spcAft>
              <a:buClr>
                <a:schemeClr val="dk1"/>
              </a:buClr>
              <a:buSzPts val="1400"/>
              <a:buFont typeface="Trebuchet MS"/>
              <a:buNone/>
              <a:defRPr/>
            </a:lvl3pPr>
            <a:lvl4pPr lvl="3" algn="l">
              <a:lnSpc>
                <a:spcPct val="100000"/>
              </a:lnSpc>
              <a:spcBef>
                <a:spcPts val="0"/>
              </a:spcBef>
              <a:spcAft>
                <a:spcPts val="0"/>
              </a:spcAft>
              <a:buClr>
                <a:schemeClr val="dk1"/>
              </a:buClr>
              <a:buSzPts val="1400"/>
              <a:buFont typeface="Trebuchet MS"/>
              <a:buNone/>
              <a:defRPr/>
            </a:lvl4pPr>
            <a:lvl5pPr lvl="4" algn="l">
              <a:lnSpc>
                <a:spcPct val="100000"/>
              </a:lnSpc>
              <a:spcBef>
                <a:spcPts val="0"/>
              </a:spcBef>
              <a:spcAft>
                <a:spcPts val="0"/>
              </a:spcAft>
              <a:buClr>
                <a:schemeClr val="dk1"/>
              </a:buClr>
              <a:buSzPts val="1400"/>
              <a:buFont typeface="Trebuchet MS"/>
              <a:buNone/>
              <a:defRPr/>
            </a:lvl5pPr>
            <a:lvl6pPr lvl="5" algn="l">
              <a:lnSpc>
                <a:spcPct val="100000"/>
              </a:lnSpc>
              <a:spcBef>
                <a:spcPts val="0"/>
              </a:spcBef>
              <a:spcAft>
                <a:spcPts val="0"/>
              </a:spcAft>
              <a:buClr>
                <a:schemeClr val="dk1"/>
              </a:buClr>
              <a:buSzPts val="1400"/>
              <a:buFont typeface="Trebuchet MS"/>
              <a:buNone/>
              <a:defRPr/>
            </a:lvl6pPr>
            <a:lvl7pPr lvl="6" algn="l">
              <a:lnSpc>
                <a:spcPct val="100000"/>
              </a:lnSpc>
              <a:spcBef>
                <a:spcPts val="0"/>
              </a:spcBef>
              <a:spcAft>
                <a:spcPts val="0"/>
              </a:spcAft>
              <a:buClr>
                <a:schemeClr val="dk1"/>
              </a:buClr>
              <a:buSzPts val="1400"/>
              <a:buFont typeface="Trebuchet MS"/>
              <a:buNone/>
              <a:defRPr/>
            </a:lvl7pPr>
            <a:lvl8pPr lvl="7" algn="l">
              <a:lnSpc>
                <a:spcPct val="100000"/>
              </a:lnSpc>
              <a:spcBef>
                <a:spcPts val="0"/>
              </a:spcBef>
              <a:spcAft>
                <a:spcPts val="0"/>
              </a:spcAft>
              <a:buClr>
                <a:schemeClr val="dk1"/>
              </a:buClr>
              <a:buSzPts val="1400"/>
              <a:buFont typeface="Trebuchet MS"/>
              <a:buNone/>
              <a:defRPr/>
            </a:lvl8pPr>
            <a:lvl9pPr lvl="8" algn="l">
              <a:lnSpc>
                <a:spcPct val="100000"/>
              </a:lnSpc>
              <a:spcBef>
                <a:spcPts val="0"/>
              </a:spcBef>
              <a:spcAft>
                <a:spcPts val="0"/>
              </a:spcAft>
              <a:buClr>
                <a:schemeClr val="dk1"/>
              </a:buClr>
              <a:buSzPts val="1400"/>
              <a:buFont typeface="Trebuchet MS"/>
              <a:buNone/>
              <a:defRPr/>
            </a:lvl9pPr>
          </a:lstStyle>
          <a:p/>
        </p:txBody>
      </p:sp>
      <p:sp>
        <p:nvSpPr>
          <p:cNvPr id="41" name="Google Shape;41;p109"/>
          <p:cNvSpPr txBox="1"/>
          <p:nvPr>
            <p:ph idx="12" type="sldNum"/>
          </p:nvPr>
        </p:nvSpPr>
        <p:spPr>
          <a:xfrm>
            <a:off x="8778240" y="6377940"/>
            <a:ext cx="2804160" cy="342900"/>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888888"/>
              </a:buClr>
              <a:buSzPts val="900"/>
              <a:buFont typeface="Trebuchet MS"/>
              <a:buNone/>
              <a:defRPr b="0" i="0" sz="900" u="none" cap="none" strike="noStrike">
                <a:solidFill>
                  <a:srgbClr val="888888"/>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888888"/>
              </a:buClr>
              <a:buSzPts val="900"/>
              <a:buFont typeface="Trebuchet MS"/>
              <a:buNone/>
              <a:defRPr b="0" i="0" sz="900" u="none" cap="none" strike="noStrike">
                <a:solidFill>
                  <a:srgbClr val="888888"/>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888888"/>
              </a:buClr>
              <a:buSzPts val="900"/>
              <a:buFont typeface="Trebuchet MS"/>
              <a:buNone/>
              <a:defRPr b="0" i="0" sz="900" u="none" cap="none" strike="noStrike">
                <a:solidFill>
                  <a:srgbClr val="888888"/>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888888"/>
              </a:buClr>
              <a:buSzPts val="900"/>
              <a:buFont typeface="Trebuchet MS"/>
              <a:buNone/>
              <a:defRPr b="0" i="0" sz="900" u="none" cap="none" strike="noStrike">
                <a:solidFill>
                  <a:srgbClr val="888888"/>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888888"/>
              </a:buClr>
              <a:buSzPts val="900"/>
              <a:buFont typeface="Trebuchet MS"/>
              <a:buNone/>
              <a:defRPr b="0" i="0" sz="900" u="none" cap="none" strike="noStrike">
                <a:solidFill>
                  <a:srgbClr val="888888"/>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888888"/>
              </a:buClr>
              <a:buSzPts val="900"/>
              <a:buFont typeface="Trebuchet MS"/>
              <a:buNone/>
              <a:defRPr b="0" i="0" sz="900" u="none" cap="none" strike="noStrike">
                <a:solidFill>
                  <a:srgbClr val="888888"/>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888888"/>
              </a:buClr>
              <a:buSzPts val="900"/>
              <a:buFont typeface="Trebuchet MS"/>
              <a:buNone/>
              <a:defRPr b="0" i="0" sz="900" u="none" cap="none" strike="noStrike">
                <a:solidFill>
                  <a:srgbClr val="888888"/>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888888"/>
              </a:buClr>
              <a:buSzPts val="900"/>
              <a:buFont typeface="Trebuchet MS"/>
              <a:buNone/>
              <a:defRPr b="0" i="0" sz="900" u="none" cap="none" strike="noStrike">
                <a:solidFill>
                  <a:srgbClr val="888888"/>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888888"/>
              </a:buClr>
              <a:buSzPts val="900"/>
              <a:buFont typeface="Trebuchet MS"/>
              <a:buNone/>
              <a:defRPr b="0" i="0" sz="900" u="none" cap="none" strike="noStrike">
                <a:solidFill>
                  <a:srgbClr val="888888"/>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s-MX"/>
              <a:t>‹#›</a:t>
            </a:fld>
            <a:endParaRPr sz="1800">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 blanco" type="blank">
  <p:cSld name="BLANK">
    <p:spTree>
      <p:nvGrpSpPr>
        <p:cNvPr id="42" name="Shape 42"/>
        <p:cNvGrpSpPr/>
        <p:nvPr/>
      </p:nvGrpSpPr>
      <p:grpSpPr>
        <a:xfrm>
          <a:off x="0" y="0"/>
          <a:ext cx="0" cy="0"/>
          <a:chOff x="0" y="0"/>
          <a:chExt cx="0" cy="0"/>
        </a:xfrm>
      </p:grpSpPr>
      <p:sp>
        <p:nvSpPr>
          <p:cNvPr id="43" name="Google Shape;43;p110"/>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110"/>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 name="Google Shape;45;p110"/>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46" name="Shape 46"/>
        <p:cNvGrpSpPr/>
        <p:nvPr/>
      </p:nvGrpSpPr>
      <p:grpSpPr>
        <a:xfrm>
          <a:off x="0" y="0"/>
          <a:ext cx="0" cy="0"/>
          <a:chOff x="0" y="0"/>
          <a:chExt cx="0" cy="0"/>
        </a:xfrm>
      </p:grpSpPr>
      <p:sp>
        <p:nvSpPr>
          <p:cNvPr id="47" name="Google Shape;47;p111"/>
          <p:cNvSpPr txBox="1"/>
          <p:nvPr>
            <p:ph type="title"/>
          </p:nvPr>
        </p:nvSpPr>
        <p:spPr>
          <a:xfrm>
            <a:off x="677334" y="609600"/>
            <a:ext cx="8596668" cy="1320800"/>
          </a:xfrm>
          <a:prstGeom prst="rect">
            <a:avLst/>
          </a:prstGeom>
          <a:noFill/>
          <a:ln>
            <a:noFill/>
          </a:ln>
        </p:spPr>
        <p:txBody>
          <a:bodyPr anchorCtr="0" anchor="t" bIns="0" lIns="0" spcFirstLastPara="1" rIns="0" wrap="square" tIns="0">
            <a:normAutofit/>
          </a:bodyPr>
          <a:lstStyle>
            <a:lvl1pPr lvl="0" algn="l">
              <a:lnSpc>
                <a:spcPct val="100000"/>
              </a:lnSpc>
              <a:spcBef>
                <a:spcPts val="0"/>
              </a:spcBef>
              <a:spcAft>
                <a:spcPts val="0"/>
              </a:spcAft>
              <a:buClr>
                <a:srgbClr val="FF0000"/>
              </a:buClr>
              <a:buSzPts val="3000"/>
              <a:buFont typeface="Tahoma"/>
              <a:buNone/>
              <a:defRPr b="1" i="0" sz="3000">
                <a:solidFill>
                  <a:srgbClr val="FF0000"/>
                </a:solidFill>
                <a:latin typeface="Tahoma"/>
                <a:ea typeface="Tahoma"/>
                <a:cs typeface="Tahoma"/>
                <a:sym typeface="Tahom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111"/>
          <p:cNvSpPr txBox="1"/>
          <p:nvPr>
            <p:ph idx="11" type="ftr"/>
          </p:nvPr>
        </p:nvSpPr>
        <p:spPr>
          <a:xfrm>
            <a:off x="677334" y="6041362"/>
            <a:ext cx="6297612" cy="365125"/>
          </a:xfrm>
          <a:prstGeom prst="rect">
            <a:avLst/>
          </a:prstGeom>
          <a:noFill/>
          <a:ln>
            <a:noFill/>
          </a:ln>
        </p:spPr>
        <p:txBody>
          <a:bodyPr anchorCtr="0" anchor="ctr" bIns="0" lIns="0" spcFirstLastPara="1" rIns="0" wrap="square" tIns="0">
            <a:no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111"/>
          <p:cNvSpPr txBox="1"/>
          <p:nvPr>
            <p:ph idx="10" type="dt"/>
          </p:nvPr>
        </p:nvSpPr>
        <p:spPr>
          <a:xfrm>
            <a:off x="7205133" y="6041362"/>
            <a:ext cx="911939" cy="365125"/>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 name="Google Shape;50;p111"/>
          <p:cNvSpPr txBox="1"/>
          <p:nvPr>
            <p:ph idx="12" type="sldNum"/>
          </p:nvPr>
        </p:nvSpPr>
        <p:spPr>
          <a:xfrm>
            <a:off x="8590663" y="6041362"/>
            <a:ext cx="683339" cy="365125"/>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de título" showMasterSp="0" type="title">
  <p:cSld name="TITLE">
    <p:spTree>
      <p:nvGrpSpPr>
        <p:cNvPr id="51" name="Shape 51"/>
        <p:cNvGrpSpPr/>
        <p:nvPr/>
      </p:nvGrpSpPr>
      <p:grpSpPr>
        <a:xfrm>
          <a:off x="0" y="0"/>
          <a:ext cx="0" cy="0"/>
          <a:chOff x="0" y="0"/>
          <a:chExt cx="0" cy="0"/>
        </a:xfrm>
      </p:grpSpPr>
      <p:grpSp>
        <p:nvGrpSpPr>
          <p:cNvPr id="52" name="Google Shape;52;p112"/>
          <p:cNvGrpSpPr/>
          <p:nvPr/>
        </p:nvGrpSpPr>
        <p:grpSpPr>
          <a:xfrm>
            <a:off x="0" y="-8467"/>
            <a:ext cx="12192000" cy="6866467"/>
            <a:chOff x="0" y="-8467"/>
            <a:chExt cx="12192000" cy="6866467"/>
          </a:xfrm>
        </p:grpSpPr>
        <p:sp>
          <p:nvSpPr>
            <p:cNvPr id="53" name="Google Shape;53;p112"/>
            <p:cNvSpPr/>
            <p:nvPr/>
          </p:nvSpPr>
          <p:spPr>
            <a:xfrm>
              <a:off x="0" y="-7862"/>
              <a:ext cx="863600" cy="5698067"/>
            </a:xfrm>
            <a:custGeom>
              <a:rect b="b" l="l" r="r" t="t"/>
              <a:pathLst>
                <a:path extrusionOk="0" h="5698067" w="863600">
                  <a:moveTo>
                    <a:pt x="0" y="8467"/>
                  </a:moveTo>
                  <a:lnTo>
                    <a:pt x="863600" y="0"/>
                  </a:lnTo>
                  <a:lnTo>
                    <a:pt x="863600" y="16934"/>
                  </a:lnTo>
                  <a:lnTo>
                    <a:pt x="0" y="5698067"/>
                  </a:lnTo>
                  <a:lnTo>
                    <a:pt x="0" y="8467"/>
                  </a:lnTo>
                  <a:close/>
                </a:path>
              </a:pathLst>
            </a:custGeom>
            <a:solidFill>
              <a:schemeClr val="accent1">
                <a:alpha val="69411"/>
              </a:schemeClr>
            </a:solidFill>
            <a:ln>
              <a:noFill/>
            </a:ln>
          </p:spPr>
        </p:sp>
        <p:cxnSp>
          <p:nvCxnSpPr>
            <p:cNvPr id="54" name="Google Shape;54;p112"/>
            <p:cNvCxnSpPr/>
            <p:nvPr/>
          </p:nvCxnSpPr>
          <p:spPr>
            <a:xfrm>
              <a:off x="9371012" y="0"/>
              <a:ext cx="1219200" cy="6858000"/>
            </a:xfrm>
            <a:prstGeom prst="straightConnector1">
              <a:avLst/>
            </a:prstGeom>
            <a:noFill/>
            <a:ln cap="flat" cmpd="sng" w="9525">
              <a:solidFill>
                <a:schemeClr val="accent1">
                  <a:alpha val="69411"/>
                </a:schemeClr>
              </a:solidFill>
              <a:prstDash val="solid"/>
              <a:round/>
              <a:headEnd len="sm" w="sm" type="none"/>
              <a:tailEnd len="sm" w="sm" type="none"/>
            </a:ln>
          </p:spPr>
        </p:cxnSp>
        <p:cxnSp>
          <p:nvCxnSpPr>
            <p:cNvPr id="55" name="Google Shape;55;p112"/>
            <p:cNvCxnSpPr/>
            <p:nvPr/>
          </p:nvCxnSpPr>
          <p:spPr>
            <a:xfrm flipH="1">
              <a:off x="7425267" y="3681413"/>
              <a:ext cx="4763558" cy="3176587"/>
            </a:xfrm>
            <a:prstGeom prst="straightConnector1">
              <a:avLst/>
            </a:prstGeom>
            <a:noFill/>
            <a:ln cap="flat" cmpd="sng" w="9525">
              <a:solidFill>
                <a:schemeClr val="accent1">
                  <a:alpha val="69411"/>
                </a:schemeClr>
              </a:solidFill>
              <a:prstDash val="solid"/>
              <a:round/>
              <a:headEnd len="sm" w="sm" type="none"/>
              <a:tailEnd len="sm" w="sm" type="none"/>
            </a:ln>
          </p:spPr>
        </p:cxnSp>
        <p:sp>
          <p:nvSpPr>
            <p:cNvPr id="56" name="Google Shape;56;p112"/>
            <p:cNvSpPr/>
            <p:nvPr/>
          </p:nvSpPr>
          <p:spPr>
            <a:xfrm>
              <a:off x="9181476" y="-8467"/>
              <a:ext cx="3007349" cy="6866467"/>
            </a:xfrm>
            <a:custGeom>
              <a:rect b="b" l="l" r="r" t="t"/>
              <a:pathLst>
                <a:path extrusionOk="0" h="6866467" w="3007349">
                  <a:moveTo>
                    <a:pt x="2045532" y="0"/>
                  </a:moveTo>
                  <a:lnTo>
                    <a:pt x="3007349" y="0"/>
                  </a:lnTo>
                  <a:lnTo>
                    <a:pt x="3007349" y="6866467"/>
                  </a:lnTo>
                  <a:lnTo>
                    <a:pt x="0" y="6866467"/>
                  </a:lnTo>
                  <a:lnTo>
                    <a:pt x="2045532" y="0"/>
                  </a:lnTo>
                  <a:close/>
                </a:path>
              </a:pathLst>
            </a:custGeom>
            <a:solidFill>
              <a:schemeClr val="accent1">
                <a:alpha val="35294"/>
              </a:schemeClr>
            </a:solidFill>
            <a:ln>
              <a:noFill/>
            </a:ln>
          </p:spPr>
        </p:sp>
        <p:sp>
          <p:nvSpPr>
            <p:cNvPr id="57" name="Google Shape;57;p112"/>
            <p:cNvSpPr/>
            <p:nvPr/>
          </p:nvSpPr>
          <p:spPr>
            <a:xfrm>
              <a:off x="9603442" y="-8467"/>
              <a:ext cx="2588558" cy="6866467"/>
            </a:xfrm>
            <a:custGeom>
              <a:rect b="b" l="l" r="r" t="t"/>
              <a:pathLst>
                <a:path extrusionOk="0" h="6866467" w="2573311">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58" name="Google Shape;58;p112"/>
            <p:cNvSpPr/>
            <p:nvPr/>
          </p:nvSpPr>
          <p:spPr>
            <a:xfrm>
              <a:off x="8932333" y="3048000"/>
              <a:ext cx="3259667" cy="3810000"/>
            </a:xfrm>
            <a:prstGeom prst="triangle">
              <a:avLst>
                <a:gd fmla="val 100000" name="adj"/>
              </a:avLst>
            </a:prstGeom>
            <a:solidFill>
              <a:srgbClr val="0B5394">
                <a:alpha val="6549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 name="Google Shape;59;p112"/>
            <p:cNvSpPr/>
            <p:nvPr/>
          </p:nvSpPr>
          <p:spPr>
            <a:xfrm>
              <a:off x="9334500" y="-8467"/>
              <a:ext cx="2854326" cy="6866467"/>
            </a:xfrm>
            <a:custGeom>
              <a:rect b="b" l="l" r="r" t="t"/>
              <a:pathLst>
                <a:path extrusionOk="0" h="6866467" w="2858013">
                  <a:moveTo>
                    <a:pt x="0" y="0"/>
                  </a:moveTo>
                  <a:lnTo>
                    <a:pt x="2858013" y="0"/>
                  </a:lnTo>
                  <a:lnTo>
                    <a:pt x="2858013" y="6866467"/>
                  </a:lnTo>
                  <a:lnTo>
                    <a:pt x="2473942" y="6866467"/>
                  </a:lnTo>
                  <a:lnTo>
                    <a:pt x="0" y="0"/>
                  </a:lnTo>
                  <a:close/>
                </a:path>
              </a:pathLst>
            </a:custGeom>
            <a:solidFill>
              <a:srgbClr val="0B5394">
                <a:alpha val="49411"/>
              </a:srgbClr>
            </a:solidFill>
            <a:ln>
              <a:noFill/>
            </a:ln>
          </p:spPr>
        </p:sp>
        <p:sp>
          <p:nvSpPr>
            <p:cNvPr id="60" name="Google Shape;60;p112"/>
            <p:cNvSpPr/>
            <p:nvPr/>
          </p:nvSpPr>
          <p:spPr>
            <a:xfrm>
              <a:off x="10898730" y="-8467"/>
              <a:ext cx="1290094" cy="6866467"/>
            </a:xfrm>
            <a:custGeom>
              <a:rect b="b" l="l" r="r" t="t"/>
              <a:pathLst>
                <a:path extrusionOk="0" h="6858000" w="1290094">
                  <a:moveTo>
                    <a:pt x="1019735" y="0"/>
                  </a:moveTo>
                  <a:lnTo>
                    <a:pt x="1290094" y="0"/>
                  </a:lnTo>
                  <a:lnTo>
                    <a:pt x="1290094" y="6858000"/>
                  </a:lnTo>
                  <a:lnTo>
                    <a:pt x="0" y="6858000"/>
                  </a:lnTo>
                  <a:lnTo>
                    <a:pt x="1019735" y="0"/>
                  </a:lnTo>
                  <a:close/>
                </a:path>
              </a:pathLst>
            </a:custGeom>
            <a:solidFill>
              <a:schemeClr val="accent2">
                <a:alpha val="69411"/>
              </a:schemeClr>
            </a:solidFill>
            <a:ln>
              <a:noFill/>
            </a:ln>
          </p:spPr>
        </p:sp>
        <p:sp>
          <p:nvSpPr>
            <p:cNvPr id="61" name="Google Shape;61;p112"/>
            <p:cNvSpPr/>
            <p:nvPr/>
          </p:nvSpPr>
          <p:spPr>
            <a:xfrm>
              <a:off x="10938999" y="-8467"/>
              <a:ext cx="1249825" cy="6866467"/>
            </a:xfrm>
            <a:custGeom>
              <a:rect b="b" l="l" r="r" t="t"/>
              <a:pathLst>
                <a:path extrusionOk="0" h="6858000" w="1249825">
                  <a:moveTo>
                    <a:pt x="0" y="0"/>
                  </a:moveTo>
                  <a:lnTo>
                    <a:pt x="1249825" y="0"/>
                  </a:lnTo>
                  <a:lnTo>
                    <a:pt x="1249825" y="6858000"/>
                  </a:lnTo>
                  <a:lnTo>
                    <a:pt x="1109382" y="6858000"/>
                  </a:lnTo>
                  <a:lnTo>
                    <a:pt x="0" y="0"/>
                  </a:lnTo>
                  <a:close/>
                </a:path>
              </a:pathLst>
            </a:custGeom>
            <a:solidFill>
              <a:srgbClr val="0075A2">
                <a:alpha val="80000"/>
              </a:srgbClr>
            </a:solidFill>
            <a:ln>
              <a:noFill/>
            </a:ln>
          </p:spPr>
        </p:sp>
        <p:sp>
          <p:nvSpPr>
            <p:cNvPr id="62" name="Google Shape;62;p112"/>
            <p:cNvSpPr/>
            <p:nvPr/>
          </p:nvSpPr>
          <p:spPr>
            <a:xfrm>
              <a:off x="10371666" y="3589867"/>
              <a:ext cx="1817159" cy="3268133"/>
            </a:xfrm>
            <a:prstGeom prst="triangle">
              <a:avLst>
                <a:gd fmla="val 100000" name="adj"/>
              </a:avLst>
            </a:prstGeom>
            <a:solidFill>
              <a:srgbClr val="0B5394">
                <a:alpha val="6549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3" name="Google Shape;63;p112"/>
          <p:cNvSpPr txBox="1"/>
          <p:nvPr>
            <p:ph type="ctrTitle"/>
          </p:nvPr>
        </p:nvSpPr>
        <p:spPr>
          <a:xfrm>
            <a:off x="1507067" y="2404534"/>
            <a:ext cx="7766936" cy="1646302"/>
          </a:xfrm>
          <a:prstGeom prst="rect">
            <a:avLst/>
          </a:prstGeom>
          <a:noFill/>
          <a:ln>
            <a:noFill/>
          </a:ln>
        </p:spPr>
        <p:txBody>
          <a:bodyPr anchorCtr="0" anchor="b" bIns="45700" lIns="91425" spcFirstLastPara="1" rIns="91425" wrap="square" tIns="45700">
            <a:noAutofit/>
          </a:bodyPr>
          <a:lstStyle>
            <a:lvl1pPr lvl="0" algn="r">
              <a:lnSpc>
                <a:spcPct val="100000"/>
              </a:lnSpc>
              <a:spcBef>
                <a:spcPts val="0"/>
              </a:spcBef>
              <a:spcAft>
                <a:spcPts val="0"/>
              </a:spcAft>
              <a:buClr>
                <a:schemeClr val="accent1"/>
              </a:buClr>
              <a:buSzPts val="5400"/>
              <a:buFont typeface="Trebuchet MS"/>
              <a:buNone/>
              <a:defRPr sz="54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112"/>
          <p:cNvSpPr txBox="1"/>
          <p:nvPr>
            <p:ph idx="1" type="subTitle"/>
          </p:nvPr>
        </p:nvSpPr>
        <p:spPr>
          <a:xfrm>
            <a:off x="1507067" y="4050833"/>
            <a:ext cx="7766936" cy="1096899"/>
          </a:xfrm>
          <a:prstGeom prst="rect">
            <a:avLst/>
          </a:prstGeom>
          <a:noFill/>
          <a:ln>
            <a:noFill/>
          </a:ln>
        </p:spPr>
        <p:txBody>
          <a:bodyPr anchorCtr="0" anchor="t" bIns="45700" lIns="91425" spcFirstLastPara="1" rIns="91425" wrap="square" tIns="45700">
            <a:normAutofit/>
          </a:bodyPr>
          <a:lstStyle>
            <a:lvl1pPr lvl="0" algn="r">
              <a:lnSpc>
                <a:spcPct val="100000"/>
              </a:lnSpc>
              <a:spcBef>
                <a:spcPts val="1000"/>
              </a:spcBef>
              <a:spcAft>
                <a:spcPts val="0"/>
              </a:spcAft>
              <a:buSzPts val="1440"/>
              <a:buNone/>
              <a:defRPr>
                <a:solidFill>
                  <a:srgbClr val="7F7F7F"/>
                </a:solidFill>
              </a:defRPr>
            </a:lvl1pPr>
            <a:lvl2pPr lvl="1" algn="ctr">
              <a:lnSpc>
                <a:spcPct val="100000"/>
              </a:lnSpc>
              <a:spcBef>
                <a:spcPts val="1000"/>
              </a:spcBef>
              <a:spcAft>
                <a:spcPts val="0"/>
              </a:spcAft>
              <a:buSzPts val="1280"/>
              <a:buNone/>
              <a:defRPr>
                <a:solidFill>
                  <a:srgbClr val="888888"/>
                </a:solidFill>
              </a:defRPr>
            </a:lvl2pPr>
            <a:lvl3pPr lvl="2" algn="ctr">
              <a:lnSpc>
                <a:spcPct val="100000"/>
              </a:lnSpc>
              <a:spcBef>
                <a:spcPts val="1000"/>
              </a:spcBef>
              <a:spcAft>
                <a:spcPts val="0"/>
              </a:spcAft>
              <a:buSzPts val="1120"/>
              <a:buNone/>
              <a:defRPr>
                <a:solidFill>
                  <a:srgbClr val="888888"/>
                </a:solidFill>
              </a:defRPr>
            </a:lvl3pPr>
            <a:lvl4pPr lvl="3" algn="ctr">
              <a:lnSpc>
                <a:spcPct val="100000"/>
              </a:lnSpc>
              <a:spcBef>
                <a:spcPts val="1000"/>
              </a:spcBef>
              <a:spcAft>
                <a:spcPts val="0"/>
              </a:spcAft>
              <a:buSzPts val="960"/>
              <a:buNone/>
              <a:defRPr>
                <a:solidFill>
                  <a:srgbClr val="888888"/>
                </a:solidFill>
              </a:defRPr>
            </a:lvl4pPr>
            <a:lvl5pPr lvl="4" algn="ctr">
              <a:lnSpc>
                <a:spcPct val="100000"/>
              </a:lnSpc>
              <a:spcBef>
                <a:spcPts val="1000"/>
              </a:spcBef>
              <a:spcAft>
                <a:spcPts val="0"/>
              </a:spcAft>
              <a:buSzPts val="960"/>
              <a:buNone/>
              <a:defRPr>
                <a:solidFill>
                  <a:srgbClr val="888888"/>
                </a:solidFill>
              </a:defRPr>
            </a:lvl5pPr>
            <a:lvl6pPr lvl="5" algn="ctr">
              <a:lnSpc>
                <a:spcPct val="100000"/>
              </a:lnSpc>
              <a:spcBef>
                <a:spcPts val="1000"/>
              </a:spcBef>
              <a:spcAft>
                <a:spcPts val="0"/>
              </a:spcAft>
              <a:buSzPts val="960"/>
              <a:buNone/>
              <a:defRPr>
                <a:solidFill>
                  <a:srgbClr val="888888"/>
                </a:solidFill>
              </a:defRPr>
            </a:lvl6pPr>
            <a:lvl7pPr lvl="6" algn="ctr">
              <a:lnSpc>
                <a:spcPct val="100000"/>
              </a:lnSpc>
              <a:spcBef>
                <a:spcPts val="1000"/>
              </a:spcBef>
              <a:spcAft>
                <a:spcPts val="0"/>
              </a:spcAft>
              <a:buSzPts val="960"/>
              <a:buNone/>
              <a:defRPr>
                <a:solidFill>
                  <a:srgbClr val="888888"/>
                </a:solidFill>
              </a:defRPr>
            </a:lvl7pPr>
            <a:lvl8pPr lvl="7" algn="ctr">
              <a:lnSpc>
                <a:spcPct val="100000"/>
              </a:lnSpc>
              <a:spcBef>
                <a:spcPts val="1000"/>
              </a:spcBef>
              <a:spcAft>
                <a:spcPts val="0"/>
              </a:spcAft>
              <a:buSzPts val="960"/>
              <a:buNone/>
              <a:defRPr>
                <a:solidFill>
                  <a:srgbClr val="888888"/>
                </a:solidFill>
              </a:defRPr>
            </a:lvl8pPr>
            <a:lvl9pPr lvl="8" algn="ctr">
              <a:lnSpc>
                <a:spcPct val="100000"/>
              </a:lnSpc>
              <a:spcBef>
                <a:spcPts val="1000"/>
              </a:spcBef>
              <a:spcAft>
                <a:spcPts val="0"/>
              </a:spcAft>
              <a:buSzPts val="960"/>
              <a:buNone/>
              <a:defRPr>
                <a:solidFill>
                  <a:srgbClr val="888888"/>
                </a:solidFill>
              </a:defRPr>
            </a:lvl9pPr>
          </a:lstStyle>
          <a:p/>
        </p:txBody>
      </p:sp>
      <p:sp>
        <p:nvSpPr>
          <p:cNvPr id="65" name="Google Shape;65;p112"/>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112"/>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112"/>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cabezado de sección" type="secHead">
  <p:cSld name="SECTION_HEADER">
    <p:spTree>
      <p:nvGrpSpPr>
        <p:cNvPr id="68" name="Shape 68"/>
        <p:cNvGrpSpPr/>
        <p:nvPr/>
      </p:nvGrpSpPr>
      <p:grpSpPr>
        <a:xfrm>
          <a:off x="0" y="0"/>
          <a:ext cx="0" cy="0"/>
          <a:chOff x="0" y="0"/>
          <a:chExt cx="0" cy="0"/>
        </a:xfrm>
      </p:grpSpPr>
      <p:sp>
        <p:nvSpPr>
          <p:cNvPr id="69" name="Google Shape;69;p113"/>
          <p:cNvSpPr txBox="1"/>
          <p:nvPr>
            <p:ph type="title"/>
          </p:nvPr>
        </p:nvSpPr>
        <p:spPr>
          <a:xfrm>
            <a:off x="677335" y="2700867"/>
            <a:ext cx="8596668" cy="1826581"/>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accent1"/>
              </a:buClr>
              <a:buSzPts val="4000"/>
              <a:buFont typeface="Trebuchet MS"/>
              <a:buNone/>
              <a:defRPr b="0"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113"/>
          <p:cNvSpPr txBox="1"/>
          <p:nvPr>
            <p:ph idx="1" type="body"/>
          </p:nvPr>
        </p:nvSpPr>
        <p:spPr>
          <a:xfrm>
            <a:off x="677335" y="4527448"/>
            <a:ext cx="8596668" cy="86040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SzPts val="1600"/>
              <a:buNone/>
              <a:defRPr sz="2000">
                <a:solidFill>
                  <a:srgbClr val="7F7F7F"/>
                </a:solidFill>
              </a:defRPr>
            </a:lvl1pPr>
            <a:lvl2pPr indent="-228600" lvl="1" marL="914400" algn="l">
              <a:lnSpc>
                <a:spcPct val="100000"/>
              </a:lnSpc>
              <a:spcBef>
                <a:spcPts val="1000"/>
              </a:spcBef>
              <a:spcAft>
                <a:spcPts val="0"/>
              </a:spcAft>
              <a:buSzPts val="1440"/>
              <a:buNone/>
              <a:defRPr sz="1800">
                <a:solidFill>
                  <a:srgbClr val="888888"/>
                </a:solidFill>
              </a:defRPr>
            </a:lvl2pPr>
            <a:lvl3pPr indent="-228600" lvl="2" marL="1371600" algn="l">
              <a:lnSpc>
                <a:spcPct val="100000"/>
              </a:lnSpc>
              <a:spcBef>
                <a:spcPts val="1000"/>
              </a:spcBef>
              <a:spcAft>
                <a:spcPts val="0"/>
              </a:spcAft>
              <a:buSzPts val="1280"/>
              <a:buNone/>
              <a:defRPr sz="1600">
                <a:solidFill>
                  <a:srgbClr val="888888"/>
                </a:solidFill>
              </a:defRPr>
            </a:lvl3pPr>
            <a:lvl4pPr indent="-228600" lvl="3" marL="1828800" algn="l">
              <a:lnSpc>
                <a:spcPct val="100000"/>
              </a:lnSpc>
              <a:spcBef>
                <a:spcPts val="1000"/>
              </a:spcBef>
              <a:spcAft>
                <a:spcPts val="0"/>
              </a:spcAft>
              <a:buSzPts val="1120"/>
              <a:buNone/>
              <a:defRPr sz="1400">
                <a:solidFill>
                  <a:srgbClr val="888888"/>
                </a:solidFill>
              </a:defRPr>
            </a:lvl4pPr>
            <a:lvl5pPr indent="-228600" lvl="4" marL="2286000" algn="l">
              <a:lnSpc>
                <a:spcPct val="100000"/>
              </a:lnSpc>
              <a:spcBef>
                <a:spcPts val="1000"/>
              </a:spcBef>
              <a:spcAft>
                <a:spcPts val="0"/>
              </a:spcAft>
              <a:buSzPts val="1120"/>
              <a:buNone/>
              <a:defRPr sz="1400">
                <a:solidFill>
                  <a:srgbClr val="888888"/>
                </a:solidFill>
              </a:defRPr>
            </a:lvl5pPr>
            <a:lvl6pPr indent="-228600" lvl="5" marL="2743200" algn="l">
              <a:lnSpc>
                <a:spcPct val="100000"/>
              </a:lnSpc>
              <a:spcBef>
                <a:spcPts val="1000"/>
              </a:spcBef>
              <a:spcAft>
                <a:spcPts val="0"/>
              </a:spcAft>
              <a:buSzPts val="1120"/>
              <a:buNone/>
              <a:defRPr sz="1400">
                <a:solidFill>
                  <a:srgbClr val="888888"/>
                </a:solidFill>
              </a:defRPr>
            </a:lvl6pPr>
            <a:lvl7pPr indent="-228600" lvl="6" marL="3200400" algn="l">
              <a:lnSpc>
                <a:spcPct val="100000"/>
              </a:lnSpc>
              <a:spcBef>
                <a:spcPts val="1000"/>
              </a:spcBef>
              <a:spcAft>
                <a:spcPts val="0"/>
              </a:spcAft>
              <a:buSzPts val="1120"/>
              <a:buNone/>
              <a:defRPr sz="1400">
                <a:solidFill>
                  <a:srgbClr val="888888"/>
                </a:solidFill>
              </a:defRPr>
            </a:lvl7pPr>
            <a:lvl8pPr indent="-228600" lvl="7" marL="3657600" algn="l">
              <a:lnSpc>
                <a:spcPct val="100000"/>
              </a:lnSpc>
              <a:spcBef>
                <a:spcPts val="1000"/>
              </a:spcBef>
              <a:spcAft>
                <a:spcPts val="0"/>
              </a:spcAft>
              <a:buSzPts val="1120"/>
              <a:buNone/>
              <a:defRPr sz="1400">
                <a:solidFill>
                  <a:srgbClr val="888888"/>
                </a:solidFill>
              </a:defRPr>
            </a:lvl8pPr>
            <a:lvl9pPr indent="-228600" lvl="8" marL="4114800" algn="l">
              <a:lnSpc>
                <a:spcPct val="100000"/>
              </a:lnSpc>
              <a:spcBef>
                <a:spcPts val="1000"/>
              </a:spcBef>
              <a:spcAft>
                <a:spcPts val="0"/>
              </a:spcAft>
              <a:buSzPts val="1120"/>
              <a:buNone/>
              <a:defRPr sz="1400">
                <a:solidFill>
                  <a:srgbClr val="888888"/>
                </a:solidFill>
              </a:defRPr>
            </a:lvl9pPr>
          </a:lstStyle>
          <a:p/>
        </p:txBody>
      </p:sp>
      <p:sp>
        <p:nvSpPr>
          <p:cNvPr id="71" name="Google Shape;71;p113"/>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113"/>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113"/>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os objetos" type="twoObj">
  <p:cSld name="TWO_OBJECTS">
    <p:spTree>
      <p:nvGrpSpPr>
        <p:cNvPr id="74" name="Shape 74"/>
        <p:cNvGrpSpPr/>
        <p:nvPr/>
      </p:nvGrpSpPr>
      <p:grpSpPr>
        <a:xfrm>
          <a:off x="0" y="0"/>
          <a:ext cx="0" cy="0"/>
          <a:chOff x="0" y="0"/>
          <a:chExt cx="0" cy="0"/>
        </a:xfrm>
      </p:grpSpPr>
      <p:sp>
        <p:nvSpPr>
          <p:cNvPr id="75" name="Google Shape;75;p114"/>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114"/>
          <p:cNvSpPr txBox="1"/>
          <p:nvPr>
            <p:ph idx="1" type="body"/>
          </p:nvPr>
        </p:nvSpPr>
        <p:spPr>
          <a:xfrm>
            <a:off x="677334" y="2160589"/>
            <a:ext cx="4184035" cy="3880772"/>
          </a:xfrm>
          <a:prstGeom prst="rect">
            <a:avLst/>
          </a:prstGeom>
          <a:noFill/>
          <a:ln>
            <a:noFill/>
          </a:ln>
        </p:spPr>
        <p:txBody>
          <a:bodyPr anchorCtr="0" anchor="t" bIns="45700" lIns="91425" spcFirstLastPara="1" rIns="91425" wrap="square" tIns="45700">
            <a:norm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39" lvl="2" marL="1371600" algn="l">
              <a:lnSpc>
                <a:spcPct val="100000"/>
              </a:lnSpc>
              <a:spcBef>
                <a:spcPts val="1000"/>
              </a:spcBef>
              <a:spcAft>
                <a:spcPts val="0"/>
              </a:spcAft>
              <a:buSzPts val="1440"/>
              <a:buChar char="►"/>
              <a:defRPr/>
            </a:lvl3pPr>
            <a:lvl4pPr indent="-320039" lvl="3" marL="1828800" algn="l">
              <a:lnSpc>
                <a:spcPct val="100000"/>
              </a:lnSpc>
              <a:spcBef>
                <a:spcPts val="1000"/>
              </a:spcBef>
              <a:spcAft>
                <a:spcPts val="0"/>
              </a:spcAft>
              <a:buSzPts val="1440"/>
              <a:buChar char="►"/>
              <a:defRPr/>
            </a:lvl4pPr>
            <a:lvl5pPr indent="-320039" lvl="4" marL="2286000" algn="l">
              <a:lnSpc>
                <a:spcPct val="100000"/>
              </a:lnSpc>
              <a:spcBef>
                <a:spcPts val="1000"/>
              </a:spcBef>
              <a:spcAft>
                <a:spcPts val="0"/>
              </a:spcAft>
              <a:buSzPts val="1440"/>
              <a:buChar char="►"/>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77" name="Google Shape;77;p114"/>
          <p:cNvSpPr txBox="1"/>
          <p:nvPr>
            <p:ph idx="2" type="body"/>
          </p:nvPr>
        </p:nvSpPr>
        <p:spPr>
          <a:xfrm>
            <a:off x="5089970" y="2160589"/>
            <a:ext cx="4184034" cy="3880773"/>
          </a:xfrm>
          <a:prstGeom prst="rect">
            <a:avLst/>
          </a:prstGeom>
          <a:noFill/>
          <a:ln>
            <a:noFill/>
          </a:ln>
        </p:spPr>
        <p:txBody>
          <a:bodyPr anchorCtr="0" anchor="t" bIns="45700" lIns="91425" spcFirstLastPara="1" rIns="91425" wrap="square" tIns="45700">
            <a:norm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39" lvl="2" marL="1371600" algn="l">
              <a:lnSpc>
                <a:spcPct val="100000"/>
              </a:lnSpc>
              <a:spcBef>
                <a:spcPts val="1000"/>
              </a:spcBef>
              <a:spcAft>
                <a:spcPts val="0"/>
              </a:spcAft>
              <a:buSzPts val="1440"/>
              <a:buChar char="►"/>
              <a:defRPr/>
            </a:lvl3pPr>
            <a:lvl4pPr indent="-320039" lvl="3" marL="1828800" algn="l">
              <a:lnSpc>
                <a:spcPct val="100000"/>
              </a:lnSpc>
              <a:spcBef>
                <a:spcPts val="1000"/>
              </a:spcBef>
              <a:spcAft>
                <a:spcPts val="0"/>
              </a:spcAft>
              <a:buSzPts val="1440"/>
              <a:buChar char="►"/>
              <a:defRPr/>
            </a:lvl4pPr>
            <a:lvl5pPr indent="-320039" lvl="4" marL="2286000" algn="l">
              <a:lnSpc>
                <a:spcPct val="100000"/>
              </a:lnSpc>
              <a:spcBef>
                <a:spcPts val="1000"/>
              </a:spcBef>
              <a:spcAft>
                <a:spcPts val="0"/>
              </a:spcAft>
              <a:buSzPts val="1440"/>
              <a:buChar char="►"/>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78" name="Google Shape;78;p114"/>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114"/>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114"/>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ación" type="twoTxTwoObj">
  <p:cSld name="TWO_OBJECTS_WITH_TEXT">
    <p:spTree>
      <p:nvGrpSpPr>
        <p:cNvPr id="81" name="Shape 81"/>
        <p:cNvGrpSpPr/>
        <p:nvPr/>
      </p:nvGrpSpPr>
      <p:grpSpPr>
        <a:xfrm>
          <a:off x="0" y="0"/>
          <a:ext cx="0" cy="0"/>
          <a:chOff x="0" y="0"/>
          <a:chExt cx="0" cy="0"/>
        </a:xfrm>
      </p:grpSpPr>
      <p:sp>
        <p:nvSpPr>
          <p:cNvPr id="82" name="Google Shape;82;p115"/>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accent1"/>
              </a:buClr>
              <a:buSzPts val="3600"/>
              <a:buFont typeface="Trebuchet M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115"/>
          <p:cNvSpPr txBox="1"/>
          <p:nvPr>
            <p:ph idx="1" type="body"/>
          </p:nvPr>
        </p:nvSpPr>
        <p:spPr>
          <a:xfrm>
            <a:off x="675745" y="2160983"/>
            <a:ext cx="4185623" cy="576262"/>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1000"/>
              </a:spcBef>
              <a:spcAft>
                <a:spcPts val="0"/>
              </a:spcAft>
              <a:buSzPts val="1920"/>
              <a:buNone/>
              <a:defRPr b="0" sz="2400"/>
            </a:lvl1pPr>
            <a:lvl2pPr indent="-228600" lvl="1" marL="914400" algn="l">
              <a:lnSpc>
                <a:spcPct val="100000"/>
              </a:lnSpc>
              <a:spcBef>
                <a:spcPts val="1000"/>
              </a:spcBef>
              <a:spcAft>
                <a:spcPts val="0"/>
              </a:spcAft>
              <a:buSzPts val="1600"/>
              <a:buNone/>
              <a:defRPr b="1" sz="2000"/>
            </a:lvl2pPr>
            <a:lvl3pPr indent="-228600" lvl="2" marL="1371600" algn="l">
              <a:lnSpc>
                <a:spcPct val="100000"/>
              </a:lnSpc>
              <a:spcBef>
                <a:spcPts val="1000"/>
              </a:spcBef>
              <a:spcAft>
                <a:spcPts val="0"/>
              </a:spcAft>
              <a:buSzPts val="1440"/>
              <a:buNone/>
              <a:defRPr b="1" sz="1800"/>
            </a:lvl3pPr>
            <a:lvl4pPr indent="-228600" lvl="3" marL="1828800" algn="l">
              <a:lnSpc>
                <a:spcPct val="100000"/>
              </a:lnSpc>
              <a:spcBef>
                <a:spcPts val="1000"/>
              </a:spcBef>
              <a:spcAft>
                <a:spcPts val="0"/>
              </a:spcAft>
              <a:buSzPts val="1280"/>
              <a:buNone/>
              <a:defRPr b="1" sz="1600"/>
            </a:lvl4pPr>
            <a:lvl5pPr indent="-228600" lvl="4" marL="2286000" algn="l">
              <a:lnSpc>
                <a:spcPct val="100000"/>
              </a:lnSpc>
              <a:spcBef>
                <a:spcPts val="1000"/>
              </a:spcBef>
              <a:spcAft>
                <a:spcPts val="0"/>
              </a:spcAft>
              <a:buSzPts val="1280"/>
              <a:buNone/>
              <a:defRPr b="1" sz="1600"/>
            </a:lvl5pPr>
            <a:lvl6pPr indent="-228600" lvl="5" marL="2743200" algn="l">
              <a:lnSpc>
                <a:spcPct val="100000"/>
              </a:lnSpc>
              <a:spcBef>
                <a:spcPts val="1000"/>
              </a:spcBef>
              <a:spcAft>
                <a:spcPts val="0"/>
              </a:spcAft>
              <a:buSzPts val="1280"/>
              <a:buNone/>
              <a:defRPr b="1" sz="1600"/>
            </a:lvl6pPr>
            <a:lvl7pPr indent="-228600" lvl="6" marL="3200400" algn="l">
              <a:lnSpc>
                <a:spcPct val="100000"/>
              </a:lnSpc>
              <a:spcBef>
                <a:spcPts val="1000"/>
              </a:spcBef>
              <a:spcAft>
                <a:spcPts val="0"/>
              </a:spcAft>
              <a:buSzPts val="1280"/>
              <a:buNone/>
              <a:defRPr b="1" sz="1600"/>
            </a:lvl7pPr>
            <a:lvl8pPr indent="-228600" lvl="7" marL="3657600" algn="l">
              <a:lnSpc>
                <a:spcPct val="100000"/>
              </a:lnSpc>
              <a:spcBef>
                <a:spcPts val="1000"/>
              </a:spcBef>
              <a:spcAft>
                <a:spcPts val="0"/>
              </a:spcAft>
              <a:buSzPts val="1280"/>
              <a:buNone/>
              <a:defRPr b="1" sz="1600"/>
            </a:lvl8pPr>
            <a:lvl9pPr indent="-228600" lvl="8" marL="4114800" algn="l">
              <a:lnSpc>
                <a:spcPct val="100000"/>
              </a:lnSpc>
              <a:spcBef>
                <a:spcPts val="1000"/>
              </a:spcBef>
              <a:spcAft>
                <a:spcPts val="0"/>
              </a:spcAft>
              <a:buSzPts val="1280"/>
              <a:buNone/>
              <a:defRPr b="1" sz="1600"/>
            </a:lvl9pPr>
          </a:lstStyle>
          <a:p/>
        </p:txBody>
      </p:sp>
      <p:sp>
        <p:nvSpPr>
          <p:cNvPr id="84" name="Google Shape;84;p115"/>
          <p:cNvSpPr txBox="1"/>
          <p:nvPr>
            <p:ph idx="2" type="body"/>
          </p:nvPr>
        </p:nvSpPr>
        <p:spPr>
          <a:xfrm>
            <a:off x="675745" y="2737245"/>
            <a:ext cx="4185623" cy="3304117"/>
          </a:xfrm>
          <a:prstGeom prst="rect">
            <a:avLst/>
          </a:prstGeom>
          <a:noFill/>
          <a:ln>
            <a:noFill/>
          </a:ln>
        </p:spPr>
        <p:txBody>
          <a:bodyPr anchorCtr="0" anchor="t" bIns="45700" lIns="91425" spcFirstLastPara="1" rIns="91425" wrap="square" tIns="45700">
            <a:norm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39" lvl="2" marL="1371600" algn="l">
              <a:lnSpc>
                <a:spcPct val="100000"/>
              </a:lnSpc>
              <a:spcBef>
                <a:spcPts val="1000"/>
              </a:spcBef>
              <a:spcAft>
                <a:spcPts val="0"/>
              </a:spcAft>
              <a:buSzPts val="1440"/>
              <a:buChar char="►"/>
              <a:defRPr/>
            </a:lvl3pPr>
            <a:lvl4pPr indent="-320039" lvl="3" marL="1828800" algn="l">
              <a:lnSpc>
                <a:spcPct val="100000"/>
              </a:lnSpc>
              <a:spcBef>
                <a:spcPts val="1000"/>
              </a:spcBef>
              <a:spcAft>
                <a:spcPts val="0"/>
              </a:spcAft>
              <a:buSzPts val="1440"/>
              <a:buChar char="►"/>
              <a:defRPr/>
            </a:lvl4pPr>
            <a:lvl5pPr indent="-320039" lvl="4" marL="2286000" algn="l">
              <a:lnSpc>
                <a:spcPct val="100000"/>
              </a:lnSpc>
              <a:spcBef>
                <a:spcPts val="1000"/>
              </a:spcBef>
              <a:spcAft>
                <a:spcPts val="0"/>
              </a:spcAft>
              <a:buSzPts val="1440"/>
              <a:buChar char="►"/>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85" name="Google Shape;85;p115"/>
          <p:cNvSpPr txBox="1"/>
          <p:nvPr>
            <p:ph idx="3" type="body"/>
          </p:nvPr>
        </p:nvSpPr>
        <p:spPr>
          <a:xfrm>
            <a:off x="5088383" y="2160983"/>
            <a:ext cx="4185618" cy="576262"/>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1000"/>
              </a:spcBef>
              <a:spcAft>
                <a:spcPts val="0"/>
              </a:spcAft>
              <a:buSzPts val="1920"/>
              <a:buNone/>
              <a:defRPr b="0" sz="2400"/>
            </a:lvl1pPr>
            <a:lvl2pPr indent="-228600" lvl="1" marL="914400" algn="l">
              <a:lnSpc>
                <a:spcPct val="100000"/>
              </a:lnSpc>
              <a:spcBef>
                <a:spcPts val="1000"/>
              </a:spcBef>
              <a:spcAft>
                <a:spcPts val="0"/>
              </a:spcAft>
              <a:buSzPts val="1600"/>
              <a:buNone/>
              <a:defRPr b="1" sz="2000"/>
            </a:lvl2pPr>
            <a:lvl3pPr indent="-228600" lvl="2" marL="1371600" algn="l">
              <a:lnSpc>
                <a:spcPct val="100000"/>
              </a:lnSpc>
              <a:spcBef>
                <a:spcPts val="1000"/>
              </a:spcBef>
              <a:spcAft>
                <a:spcPts val="0"/>
              </a:spcAft>
              <a:buSzPts val="1440"/>
              <a:buNone/>
              <a:defRPr b="1" sz="1800"/>
            </a:lvl3pPr>
            <a:lvl4pPr indent="-228600" lvl="3" marL="1828800" algn="l">
              <a:lnSpc>
                <a:spcPct val="100000"/>
              </a:lnSpc>
              <a:spcBef>
                <a:spcPts val="1000"/>
              </a:spcBef>
              <a:spcAft>
                <a:spcPts val="0"/>
              </a:spcAft>
              <a:buSzPts val="1280"/>
              <a:buNone/>
              <a:defRPr b="1" sz="1600"/>
            </a:lvl4pPr>
            <a:lvl5pPr indent="-228600" lvl="4" marL="2286000" algn="l">
              <a:lnSpc>
                <a:spcPct val="100000"/>
              </a:lnSpc>
              <a:spcBef>
                <a:spcPts val="1000"/>
              </a:spcBef>
              <a:spcAft>
                <a:spcPts val="0"/>
              </a:spcAft>
              <a:buSzPts val="1280"/>
              <a:buNone/>
              <a:defRPr b="1" sz="1600"/>
            </a:lvl5pPr>
            <a:lvl6pPr indent="-228600" lvl="5" marL="2743200" algn="l">
              <a:lnSpc>
                <a:spcPct val="100000"/>
              </a:lnSpc>
              <a:spcBef>
                <a:spcPts val="1000"/>
              </a:spcBef>
              <a:spcAft>
                <a:spcPts val="0"/>
              </a:spcAft>
              <a:buSzPts val="1280"/>
              <a:buNone/>
              <a:defRPr b="1" sz="1600"/>
            </a:lvl6pPr>
            <a:lvl7pPr indent="-228600" lvl="6" marL="3200400" algn="l">
              <a:lnSpc>
                <a:spcPct val="100000"/>
              </a:lnSpc>
              <a:spcBef>
                <a:spcPts val="1000"/>
              </a:spcBef>
              <a:spcAft>
                <a:spcPts val="0"/>
              </a:spcAft>
              <a:buSzPts val="1280"/>
              <a:buNone/>
              <a:defRPr b="1" sz="1600"/>
            </a:lvl7pPr>
            <a:lvl8pPr indent="-228600" lvl="7" marL="3657600" algn="l">
              <a:lnSpc>
                <a:spcPct val="100000"/>
              </a:lnSpc>
              <a:spcBef>
                <a:spcPts val="1000"/>
              </a:spcBef>
              <a:spcAft>
                <a:spcPts val="0"/>
              </a:spcAft>
              <a:buSzPts val="1280"/>
              <a:buNone/>
              <a:defRPr b="1" sz="1600"/>
            </a:lvl8pPr>
            <a:lvl9pPr indent="-228600" lvl="8" marL="4114800" algn="l">
              <a:lnSpc>
                <a:spcPct val="100000"/>
              </a:lnSpc>
              <a:spcBef>
                <a:spcPts val="1000"/>
              </a:spcBef>
              <a:spcAft>
                <a:spcPts val="0"/>
              </a:spcAft>
              <a:buSzPts val="1280"/>
              <a:buNone/>
              <a:defRPr b="1" sz="1600"/>
            </a:lvl9pPr>
          </a:lstStyle>
          <a:p/>
        </p:txBody>
      </p:sp>
      <p:sp>
        <p:nvSpPr>
          <p:cNvPr id="86" name="Google Shape;86;p115"/>
          <p:cNvSpPr txBox="1"/>
          <p:nvPr>
            <p:ph idx="4" type="body"/>
          </p:nvPr>
        </p:nvSpPr>
        <p:spPr>
          <a:xfrm>
            <a:off x="5088384" y="2737245"/>
            <a:ext cx="4185617" cy="3304117"/>
          </a:xfrm>
          <a:prstGeom prst="rect">
            <a:avLst/>
          </a:prstGeom>
          <a:noFill/>
          <a:ln>
            <a:noFill/>
          </a:ln>
        </p:spPr>
        <p:txBody>
          <a:bodyPr anchorCtr="0" anchor="t" bIns="45700" lIns="91425" spcFirstLastPara="1" rIns="91425" wrap="square" tIns="45700">
            <a:norm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39" lvl="2" marL="1371600" algn="l">
              <a:lnSpc>
                <a:spcPct val="100000"/>
              </a:lnSpc>
              <a:spcBef>
                <a:spcPts val="1000"/>
              </a:spcBef>
              <a:spcAft>
                <a:spcPts val="0"/>
              </a:spcAft>
              <a:buSzPts val="1440"/>
              <a:buChar char="►"/>
              <a:defRPr/>
            </a:lvl3pPr>
            <a:lvl4pPr indent="-320039" lvl="3" marL="1828800" algn="l">
              <a:lnSpc>
                <a:spcPct val="100000"/>
              </a:lnSpc>
              <a:spcBef>
                <a:spcPts val="1000"/>
              </a:spcBef>
              <a:spcAft>
                <a:spcPts val="0"/>
              </a:spcAft>
              <a:buSzPts val="1440"/>
              <a:buChar char="►"/>
              <a:defRPr/>
            </a:lvl4pPr>
            <a:lvl5pPr indent="-320039" lvl="4" marL="2286000" algn="l">
              <a:lnSpc>
                <a:spcPct val="100000"/>
              </a:lnSpc>
              <a:spcBef>
                <a:spcPts val="1000"/>
              </a:spcBef>
              <a:spcAft>
                <a:spcPts val="0"/>
              </a:spcAft>
              <a:buSzPts val="1440"/>
              <a:buChar char="►"/>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87" name="Google Shape;87;p115"/>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8" name="Google Shape;88;p115"/>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9" name="Google Shape;89;p115"/>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theme" Target="../theme/theme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grpSp>
        <p:nvGrpSpPr>
          <p:cNvPr id="10" name="Google Shape;10;p106"/>
          <p:cNvGrpSpPr/>
          <p:nvPr/>
        </p:nvGrpSpPr>
        <p:grpSpPr>
          <a:xfrm>
            <a:off x="0" y="-8467"/>
            <a:ext cx="12192000" cy="6866467"/>
            <a:chOff x="0" y="-8467"/>
            <a:chExt cx="12192000" cy="6866467"/>
          </a:xfrm>
        </p:grpSpPr>
        <p:cxnSp>
          <p:nvCxnSpPr>
            <p:cNvPr id="11" name="Google Shape;11;p106"/>
            <p:cNvCxnSpPr/>
            <p:nvPr/>
          </p:nvCxnSpPr>
          <p:spPr>
            <a:xfrm>
              <a:off x="9371012" y="0"/>
              <a:ext cx="1219200" cy="6858000"/>
            </a:xfrm>
            <a:prstGeom prst="straightConnector1">
              <a:avLst/>
            </a:prstGeom>
            <a:noFill/>
            <a:ln cap="flat" cmpd="sng" w="9525">
              <a:solidFill>
                <a:schemeClr val="accent1">
                  <a:alpha val="69411"/>
                </a:schemeClr>
              </a:solidFill>
              <a:prstDash val="solid"/>
              <a:round/>
              <a:headEnd len="sm" w="sm" type="none"/>
              <a:tailEnd len="sm" w="sm" type="none"/>
            </a:ln>
          </p:spPr>
        </p:cxnSp>
        <p:cxnSp>
          <p:nvCxnSpPr>
            <p:cNvPr id="12" name="Google Shape;12;p106"/>
            <p:cNvCxnSpPr/>
            <p:nvPr/>
          </p:nvCxnSpPr>
          <p:spPr>
            <a:xfrm flipH="1">
              <a:off x="7425267" y="3681413"/>
              <a:ext cx="4763558" cy="3176587"/>
            </a:xfrm>
            <a:prstGeom prst="straightConnector1">
              <a:avLst/>
            </a:prstGeom>
            <a:noFill/>
            <a:ln cap="flat" cmpd="sng" w="9525">
              <a:solidFill>
                <a:schemeClr val="accent1">
                  <a:alpha val="69411"/>
                </a:schemeClr>
              </a:solidFill>
              <a:prstDash val="solid"/>
              <a:round/>
              <a:headEnd len="sm" w="sm" type="none"/>
              <a:tailEnd len="sm" w="sm" type="none"/>
            </a:ln>
          </p:spPr>
        </p:cxnSp>
        <p:sp>
          <p:nvSpPr>
            <p:cNvPr id="13" name="Google Shape;13;p106"/>
            <p:cNvSpPr/>
            <p:nvPr/>
          </p:nvSpPr>
          <p:spPr>
            <a:xfrm>
              <a:off x="9181476" y="-8467"/>
              <a:ext cx="3007349" cy="6866467"/>
            </a:xfrm>
            <a:custGeom>
              <a:rect b="b" l="l" r="r" t="t"/>
              <a:pathLst>
                <a:path extrusionOk="0" h="6866467" w="3007349">
                  <a:moveTo>
                    <a:pt x="2045532" y="0"/>
                  </a:moveTo>
                  <a:lnTo>
                    <a:pt x="3007349" y="0"/>
                  </a:lnTo>
                  <a:lnTo>
                    <a:pt x="3007349" y="6866467"/>
                  </a:lnTo>
                  <a:lnTo>
                    <a:pt x="0" y="6866467"/>
                  </a:lnTo>
                  <a:lnTo>
                    <a:pt x="2045532" y="0"/>
                  </a:lnTo>
                  <a:close/>
                </a:path>
              </a:pathLst>
            </a:custGeom>
            <a:solidFill>
              <a:schemeClr val="accent1">
                <a:alpha val="35294"/>
              </a:schemeClr>
            </a:solidFill>
            <a:ln>
              <a:noFill/>
            </a:ln>
          </p:spPr>
        </p:sp>
        <p:sp>
          <p:nvSpPr>
            <p:cNvPr id="14" name="Google Shape;14;p106"/>
            <p:cNvSpPr/>
            <p:nvPr/>
          </p:nvSpPr>
          <p:spPr>
            <a:xfrm>
              <a:off x="9603442" y="-8467"/>
              <a:ext cx="2588558" cy="6866467"/>
            </a:xfrm>
            <a:custGeom>
              <a:rect b="b" l="l" r="r" t="t"/>
              <a:pathLst>
                <a:path extrusionOk="0" h="6866467" w="2573311">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15" name="Google Shape;15;p106"/>
            <p:cNvSpPr/>
            <p:nvPr/>
          </p:nvSpPr>
          <p:spPr>
            <a:xfrm>
              <a:off x="8932333" y="3048000"/>
              <a:ext cx="3259667" cy="3810000"/>
            </a:xfrm>
            <a:prstGeom prst="triangle">
              <a:avLst>
                <a:gd fmla="val 100000" name="adj"/>
              </a:avLst>
            </a:prstGeom>
            <a:solidFill>
              <a:srgbClr val="0B5394">
                <a:alpha val="6549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 name="Google Shape;16;p106"/>
            <p:cNvSpPr/>
            <p:nvPr/>
          </p:nvSpPr>
          <p:spPr>
            <a:xfrm>
              <a:off x="9334500" y="-8467"/>
              <a:ext cx="2854326" cy="6866467"/>
            </a:xfrm>
            <a:custGeom>
              <a:rect b="b" l="l" r="r" t="t"/>
              <a:pathLst>
                <a:path extrusionOk="0" h="6866467" w="2858013">
                  <a:moveTo>
                    <a:pt x="0" y="0"/>
                  </a:moveTo>
                  <a:lnTo>
                    <a:pt x="2858013" y="0"/>
                  </a:lnTo>
                  <a:lnTo>
                    <a:pt x="2858013" y="6866467"/>
                  </a:lnTo>
                  <a:lnTo>
                    <a:pt x="2473942" y="6866467"/>
                  </a:lnTo>
                  <a:lnTo>
                    <a:pt x="0" y="0"/>
                  </a:lnTo>
                  <a:close/>
                </a:path>
              </a:pathLst>
            </a:custGeom>
            <a:solidFill>
              <a:srgbClr val="0B5394">
                <a:alpha val="49411"/>
              </a:srgbClr>
            </a:solidFill>
            <a:ln>
              <a:noFill/>
            </a:ln>
          </p:spPr>
        </p:sp>
        <p:sp>
          <p:nvSpPr>
            <p:cNvPr id="17" name="Google Shape;17;p106"/>
            <p:cNvSpPr/>
            <p:nvPr/>
          </p:nvSpPr>
          <p:spPr>
            <a:xfrm>
              <a:off x="10898730" y="-8467"/>
              <a:ext cx="1290094" cy="6866467"/>
            </a:xfrm>
            <a:custGeom>
              <a:rect b="b" l="l" r="r" t="t"/>
              <a:pathLst>
                <a:path extrusionOk="0" h="6858000" w="1290094">
                  <a:moveTo>
                    <a:pt x="1019735" y="0"/>
                  </a:moveTo>
                  <a:lnTo>
                    <a:pt x="1290094" y="0"/>
                  </a:lnTo>
                  <a:lnTo>
                    <a:pt x="1290094" y="6858000"/>
                  </a:lnTo>
                  <a:lnTo>
                    <a:pt x="0" y="6858000"/>
                  </a:lnTo>
                  <a:lnTo>
                    <a:pt x="1019735" y="0"/>
                  </a:lnTo>
                  <a:close/>
                </a:path>
              </a:pathLst>
            </a:custGeom>
            <a:solidFill>
              <a:schemeClr val="accent2">
                <a:alpha val="69411"/>
              </a:schemeClr>
            </a:solidFill>
            <a:ln>
              <a:noFill/>
            </a:ln>
          </p:spPr>
        </p:sp>
        <p:sp>
          <p:nvSpPr>
            <p:cNvPr id="18" name="Google Shape;18;p106"/>
            <p:cNvSpPr/>
            <p:nvPr/>
          </p:nvSpPr>
          <p:spPr>
            <a:xfrm>
              <a:off x="10938999" y="-8467"/>
              <a:ext cx="1249825" cy="6866467"/>
            </a:xfrm>
            <a:custGeom>
              <a:rect b="b" l="l" r="r" t="t"/>
              <a:pathLst>
                <a:path extrusionOk="0" h="6858000" w="1249825">
                  <a:moveTo>
                    <a:pt x="0" y="0"/>
                  </a:moveTo>
                  <a:lnTo>
                    <a:pt x="1249825" y="0"/>
                  </a:lnTo>
                  <a:lnTo>
                    <a:pt x="1249825" y="6858000"/>
                  </a:lnTo>
                  <a:lnTo>
                    <a:pt x="1109382" y="6858000"/>
                  </a:lnTo>
                  <a:lnTo>
                    <a:pt x="0" y="0"/>
                  </a:lnTo>
                  <a:close/>
                </a:path>
              </a:pathLst>
            </a:custGeom>
            <a:solidFill>
              <a:srgbClr val="0075A2">
                <a:alpha val="80000"/>
              </a:srgbClr>
            </a:solidFill>
            <a:ln>
              <a:noFill/>
            </a:ln>
          </p:spPr>
        </p:sp>
        <p:sp>
          <p:nvSpPr>
            <p:cNvPr id="19" name="Google Shape;19;p106"/>
            <p:cNvSpPr/>
            <p:nvPr/>
          </p:nvSpPr>
          <p:spPr>
            <a:xfrm>
              <a:off x="10371666" y="3589867"/>
              <a:ext cx="1817159" cy="3268133"/>
            </a:xfrm>
            <a:prstGeom prst="triangle">
              <a:avLst>
                <a:gd fmla="val 100000" name="adj"/>
              </a:avLst>
            </a:prstGeom>
            <a:solidFill>
              <a:srgbClr val="0B5394">
                <a:alpha val="6549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 name="Google Shape;20;p106"/>
            <p:cNvSpPr/>
            <p:nvPr/>
          </p:nvSpPr>
          <p:spPr>
            <a:xfrm>
              <a:off x="0" y="4013200"/>
              <a:ext cx="448733" cy="2844800"/>
            </a:xfrm>
            <a:prstGeom prst="triangle">
              <a:avLst>
                <a:gd fmla="val 0" name="adj"/>
              </a:avLst>
            </a:prstGeom>
            <a:solidFill>
              <a:schemeClr val="accent1">
                <a:alpha val="6941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1" name="Google Shape;21;p106"/>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lvl1pPr lvl="0" marR="0" rtl="0" algn="l">
              <a:lnSpc>
                <a:spcPct val="100000"/>
              </a:lnSpc>
              <a:spcBef>
                <a:spcPts val="0"/>
              </a:spcBef>
              <a:spcAft>
                <a:spcPts val="0"/>
              </a:spcAft>
              <a:buClr>
                <a:schemeClr val="accent1"/>
              </a:buClr>
              <a:buSzPts val="3600"/>
              <a:buFont typeface="Trebuchet MS"/>
              <a:buNone/>
              <a:defRPr b="0" i="0" sz="3600" u="none" cap="none" strike="noStrike">
                <a:solidFill>
                  <a:schemeClr val="accent1"/>
                </a:solidFill>
                <a:latin typeface="Trebuchet MS"/>
                <a:ea typeface="Trebuchet MS"/>
                <a:cs typeface="Trebuchet MS"/>
                <a:sym typeface="Trebuchet M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9pPr>
          </a:lstStyle>
          <a:p/>
        </p:txBody>
      </p:sp>
      <p:sp>
        <p:nvSpPr>
          <p:cNvPr id="22" name="Google Shape;22;p106"/>
          <p:cNvSpPr txBox="1"/>
          <p:nvPr>
            <p:ph idx="1" type="body"/>
          </p:nvPr>
        </p:nvSpPr>
        <p:spPr>
          <a:xfrm>
            <a:off x="677334" y="2160589"/>
            <a:ext cx="8596668" cy="3880773"/>
          </a:xfrm>
          <a:prstGeom prst="rect">
            <a:avLst/>
          </a:prstGeom>
          <a:noFill/>
          <a:ln>
            <a:noFill/>
          </a:ln>
        </p:spPr>
        <p:txBody>
          <a:bodyPr anchorCtr="0" anchor="t" bIns="45700" lIns="91425" spcFirstLastPara="1" rIns="91425" wrap="square" tIns="45700">
            <a:normAutofit/>
          </a:bodyPr>
          <a:lstStyle>
            <a:lvl1pPr indent="-320040" lvl="0" marL="457200" marR="0" rtl="0" algn="l">
              <a:lnSpc>
                <a:spcPct val="100000"/>
              </a:lnSpc>
              <a:spcBef>
                <a:spcPts val="1000"/>
              </a:spcBef>
              <a:spcAft>
                <a:spcPts val="0"/>
              </a:spcAft>
              <a:buClr>
                <a:schemeClr val="accent1"/>
              </a:buClr>
              <a:buSzPts val="1440"/>
              <a:buFont typeface="Noto Sans Symbols"/>
              <a:buChar char="►"/>
              <a:defRPr b="0" i="0" sz="1800" u="none" cap="none" strike="noStrike">
                <a:solidFill>
                  <a:srgbClr val="3F3F3F"/>
                </a:solidFill>
                <a:latin typeface="Trebuchet MS"/>
                <a:ea typeface="Trebuchet MS"/>
                <a:cs typeface="Trebuchet MS"/>
                <a:sym typeface="Trebuchet MS"/>
              </a:defRPr>
            </a:lvl1pPr>
            <a:lvl2pPr indent="-309880" lvl="1" marL="914400" marR="0" rtl="0" algn="l">
              <a:lnSpc>
                <a:spcPct val="100000"/>
              </a:lnSpc>
              <a:spcBef>
                <a:spcPts val="1000"/>
              </a:spcBef>
              <a:spcAft>
                <a:spcPts val="0"/>
              </a:spcAft>
              <a:buClr>
                <a:schemeClr val="accent1"/>
              </a:buClr>
              <a:buSzPts val="1280"/>
              <a:buFont typeface="Noto Sans Symbols"/>
              <a:buChar char="►"/>
              <a:defRPr b="0" i="0" sz="1600" u="none" cap="none" strike="noStrike">
                <a:solidFill>
                  <a:srgbClr val="3F3F3F"/>
                </a:solidFill>
                <a:latin typeface="Trebuchet MS"/>
                <a:ea typeface="Trebuchet MS"/>
                <a:cs typeface="Trebuchet MS"/>
                <a:sym typeface="Trebuchet MS"/>
              </a:defRPr>
            </a:lvl2pPr>
            <a:lvl3pPr indent="-299719" lvl="2" marL="1371600" marR="0" rtl="0" algn="l">
              <a:lnSpc>
                <a:spcPct val="100000"/>
              </a:lnSpc>
              <a:spcBef>
                <a:spcPts val="1000"/>
              </a:spcBef>
              <a:spcAft>
                <a:spcPts val="0"/>
              </a:spcAft>
              <a:buClr>
                <a:schemeClr val="accent1"/>
              </a:buClr>
              <a:buSzPts val="1120"/>
              <a:buFont typeface="Noto Sans Symbols"/>
              <a:buChar char="►"/>
              <a:defRPr b="0" i="0" sz="1400" u="none" cap="none" strike="noStrike">
                <a:solidFill>
                  <a:srgbClr val="3F3F3F"/>
                </a:solidFill>
                <a:latin typeface="Trebuchet MS"/>
                <a:ea typeface="Trebuchet MS"/>
                <a:cs typeface="Trebuchet MS"/>
                <a:sym typeface="Trebuchet MS"/>
              </a:defRPr>
            </a:lvl3pPr>
            <a:lvl4pPr indent="-289560" lvl="3" marL="1828800" marR="0" rtl="0" algn="l">
              <a:lnSpc>
                <a:spcPct val="100000"/>
              </a:lnSpc>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4pPr>
            <a:lvl5pPr indent="-289560" lvl="4" marL="2286000" marR="0" rtl="0" algn="l">
              <a:lnSpc>
                <a:spcPct val="100000"/>
              </a:lnSpc>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5pPr>
            <a:lvl6pPr indent="-289560" lvl="5" marL="2743200" marR="0" rtl="0" algn="l">
              <a:lnSpc>
                <a:spcPct val="100000"/>
              </a:lnSpc>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6pPr>
            <a:lvl7pPr indent="-289560" lvl="6" marL="3200400" marR="0" rtl="0" algn="l">
              <a:lnSpc>
                <a:spcPct val="100000"/>
              </a:lnSpc>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7pPr>
            <a:lvl8pPr indent="-289559" lvl="7" marL="3657600" marR="0" rtl="0" algn="l">
              <a:lnSpc>
                <a:spcPct val="100000"/>
              </a:lnSpc>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8pPr>
            <a:lvl9pPr indent="-289559" lvl="8" marL="4114800" marR="0" rtl="0" algn="l">
              <a:lnSpc>
                <a:spcPct val="100000"/>
              </a:lnSpc>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9pPr>
          </a:lstStyle>
          <a:p/>
        </p:txBody>
      </p:sp>
      <p:sp>
        <p:nvSpPr>
          <p:cNvPr id="23" name="Google Shape;23;p106"/>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900" u="none" cap="none" strike="noStrike">
                <a:solidFill>
                  <a:srgbClr val="888888"/>
                </a:solidFill>
                <a:latin typeface="Trebuchet MS"/>
                <a:ea typeface="Trebuchet MS"/>
                <a:cs typeface="Trebuchet MS"/>
                <a:sym typeface="Trebuchet M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9pPr>
          </a:lstStyle>
          <a:p/>
        </p:txBody>
      </p:sp>
      <p:sp>
        <p:nvSpPr>
          <p:cNvPr id="24" name="Google Shape;24;p106"/>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900" u="none" cap="none" strike="noStrike">
                <a:solidFill>
                  <a:srgbClr val="888888"/>
                </a:solidFill>
                <a:latin typeface="Trebuchet MS"/>
                <a:ea typeface="Trebuchet MS"/>
                <a:cs typeface="Trebuchet MS"/>
                <a:sym typeface="Trebuchet M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9pPr>
          </a:lstStyle>
          <a:p/>
        </p:txBody>
      </p:sp>
      <p:sp>
        <p:nvSpPr>
          <p:cNvPr id="25" name="Google Shape;25;p106"/>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s-MX"/>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0.xml"/><Relationship Id="rId3" Type="http://schemas.openxmlformats.org/officeDocument/2006/relationships/image" Target="../media/image38.jp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1.xml"/><Relationship Id="rId3" Type="http://schemas.openxmlformats.org/officeDocument/2006/relationships/image" Target="../media/image61.png"/><Relationship Id="rId4" Type="http://schemas.openxmlformats.org/officeDocument/2006/relationships/image" Target="../media/image60.jp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2.xml"/><Relationship Id="rId3" Type="http://schemas.openxmlformats.org/officeDocument/2006/relationships/hyperlink" Target="http://drive.google.com/file/d/1Z38-s1ZWFa4IQyXqucCM4iTakmncLucG/view" TargetMode="External"/><Relationship Id="rId4" Type="http://schemas.openxmlformats.org/officeDocument/2006/relationships/image" Target="../media/image5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 Id="rId3" Type="http://schemas.openxmlformats.org/officeDocument/2006/relationships/image" Target="../media/image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3.jpg"/><Relationship Id="rId4" Type="http://schemas.openxmlformats.org/officeDocument/2006/relationships/image" Target="../media/image4.jpg"/><Relationship Id="rId5" Type="http://schemas.openxmlformats.org/officeDocument/2006/relationships/image" Target="../media/image6.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8.jpg"/><Relationship Id="rId4" Type="http://schemas.openxmlformats.org/officeDocument/2006/relationships/image" Target="../media/image7.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9.jpg"/><Relationship Id="rId4" Type="http://schemas.openxmlformats.org/officeDocument/2006/relationships/image" Target="../media/image10.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11.jpg"/><Relationship Id="rId4" Type="http://schemas.openxmlformats.org/officeDocument/2006/relationships/image" Target="../media/image12.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15.jpg"/><Relationship Id="rId4" Type="http://schemas.openxmlformats.org/officeDocument/2006/relationships/image" Target="../media/image13.jpg"/><Relationship Id="rId5" Type="http://schemas.openxmlformats.org/officeDocument/2006/relationships/image" Target="../media/image14.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17.jpg"/><Relationship Id="rId4" Type="http://schemas.openxmlformats.org/officeDocument/2006/relationships/image" Target="../media/image19.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8.xml"/><Relationship Id="rId3" Type="http://schemas.openxmlformats.org/officeDocument/2006/relationships/image" Target="../media/image16.jpg"/><Relationship Id="rId4" Type="http://schemas.openxmlformats.org/officeDocument/2006/relationships/image" Target="../media/image18.jpg"/><Relationship Id="rId5" Type="http://schemas.openxmlformats.org/officeDocument/2006/relationships/image" Target="../media/image20.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hyperlink" Target="http://blogs.murciasalud.es/edusalud/2018/07/13/habilidades-para-la-vida/" TargetMode="External"/><Relationship Id="rId4" Type="http://schemas.openxmlformats.org/officeDocument/2006/relationships/hyperlink" Target="http://blogs.murciasalud.es/edusalud/2018/07/13/habilidades-para-la-vida/"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21.jpg"/><Relationship Id="rId4" Type="http://schemas.openxmlformats.org/officeDocument/2006/relationships/image" Target="../media/image22.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24.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23.jpg"/><Relationship Id="rId4" Type="http://schemas.openxmlformats.org/officeDocument/2006/relationships/image" Target="../media/image25.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4.xml"/><Relationship Id="rId3" Type="http://schemas.openxmlformats.org/officeDocument/2006/relationships/image" Target="../media/image26.jpg"/><Relationship Id="rId4" Type="http://schemas.openxmlformats.org/officeDocument/2006/relationships/image" Target="../media/image28.jpg"/><Relationship Id="rId5" Type="http://schemas.openxmlformats.org/officeDocument/2006/relationships/image" Target="../media/image27.jpg"/><Relationship Id="rId6" Type="http://schemas.openxmlformats.org/officeDocument/2006/relationships/image" Target="../media/image29.jpg"/><Relationship Id="rId7" Type="http://schemas.openxmlformats.org/officeDocument/2006/relationships/image" Target="../media/image30.jpg"/><Relationship Id="rId8" Type="http://schemas.openxmlformats.org/officeDocument/2006/relationships/image" Target="../media/image32.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31.jpg"/><Relationship Id="rId4" Type="http://schemas.openxmlformats.org/officeDocument/2006/relationships/image" Target="../media/image48.jpg"/><Relationship Id="rId5" Type="http://schemas.openxmlformats.org/officeDocument/2006/relationships/image" Target="../media/image33.jpg"/><Relationship Id="rId6" Type="http://schemas.openxmlformats.org/officeDocument/2006/relationships/image" Target="../media/image35.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6.xml"/><Relationship Id="rId3" Type="http://schemas.openxmlformats.org/officeDocument/2006/relationships/image" Target="../media/image46.jpg"/><Relationship Id="rId4" Type="http://schemas.openxmlformats.org/officeDocument/2006/relationships/image" Target="../media/image38.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34.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3.xml"/><Relationship Id="rId3" Type="http://schemas.openxmlformats.org/officeDocument/2006/relationships/image" Target="../media/image36.jpg"/><Relationship Id="rId4" Type="http://schemas.openxmlformats.org/officeDocument/2006/relationships/image" Target="../media/image43.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37.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44.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 Id="rId3" Type="http://schemas.openxmlformats.org/officeDocument/2006/relationships/image" Target="../media/image41.jpg"/><Relationship Id="rId4" Type="http://schemas.openxmlformats.org/officeDocument/2006/relationships/image" Target="../media/image47.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3.xml"/><Relationship Id="rId3" Type="http://schemas.openxmlformats.org/officeDocument/2006/relationships/image" Target="../media/image39.jpg"/><Relationship Id="rId4" Type="http://schemas.openxmlformats.org/officeDocument/2006/relationships/image" Target="../media/image45.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4.xml"/><Relationship Id="rId3" Type="http://schemas.openxmlformats.org/officeDocument/2006/relationships/image" Target="../media/image42.jpg"/><Relationship Id="rId4" Type="http://schemas.openxmlformats.org/officeDocument/2006/relationships/image" Target="../media/image40.jp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6.xml"/><Relationship Id="rId3" Type="http://schemas.openxmlformats.org/officeDocument/2006/relationships/hyperlink" Target="http://www.aulaclic.es/" TargetMode="Externa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1.xml"/><Relationship Id="rId3" Type="http://schemas.openxmlformats.org/officeDocument/2006/relationships/image" Target="../media/image49.jpg"/><Relationship Id="rId4" Type="http://schemas.openxmlformats.org/officeDocument/2006/relationships/image" Target="../media/image63.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2.xml"/><Relationship Id="rId3" Type="http://schemas.openxmlformats.org/officeDocument/2006/relationships/image" Target="../media/image48.jpg"/><Relationship Id="rId4" Type="http://schemas.openxmlformats.org/officeDocument/2006/relationships/image" Target="../media/image51.jp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0.xml"/><Relationship Id="rId3" Type="http://schemas.openxmlformats.org/officeDocument/2006/relationships/image" Target="../media/image53.jp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1.xml"/><Relationship Id="rId3" Type="http://schemas.openxmlformats.org/officeDocument/2006/relationships/image" Target="../media/image52.jp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2.xml"/><Relationship Id="rId3" Type="http://schemas.openxmlformats.org/officeDocument/2006/relationships/image" Target="../media/image54.jpg"/><Relationship Id="rId4" Type="http://schemas.openxmlformats.org/officeDocument/2006/relationships/image" Target="../media/image56.jpg"/><Relationship Id="rId5" Type="http://schemas.openxmlformats.org/officeDocument/2006/relationships/image" Target="../media/image62.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4.xml"/><Relationship Id="rId3" Type="http://schemas.openxmlformats.org/officeDocument/2006/relationships/hyperlink" Target="http://www.msc.es/" TargetMode="Externa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9.xml"/><Relationship Id="rId3" Type="http://schemas.openxmlformats.org/officeDocument/2006/relationships/image" Target="../media/image57.jpg"/><Relationship Id="rId4" Type="http://schemas.openxmlformats.org/officeDocument/2006/relationships/image" Target="../media/image58.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1"/>
          <p:cNvSpPr/>
          <p:nvPr/>
        </p:nvSpPr>
        <p:spPr>
          <a:xfrm>
            <a:off x="0" y="0"/>
            <a:ext cx="12192000" cy="6858000"/>
          </a:xfrm>
          <a:custGeom>
            <a:rect b="b" l="l" r="r" t="t"/>
            <a:pathLst>
              <a:path extrusionOk="0" h="6858000" w="12192000">
                <a:moveTo>
                  <a:pt x="0" y="0"/>
                </a:moveTo>
                <a:lnTo>
                  <a:pt x="12191999" y="0"/>
                </a:lnTo>
                <a:lnTo>
                  <a:pt x="12191999" y="6857999"/>
                </a:lnTo>
                <a:lnTo>
                  <a:pt x="0" y="6857999"/>
                </a:lnTo>
                <a:lnTo>
                  <a:pt x="0" y="0"/>
                </a:lnTo>
                <a:close/>
              </a:path>
            </a:pathLst>
          </a:custGeom>
          <a:solidFill>
            <a:srgbClr val="2A3890"/>
          </a:solidFill>
          <a:ln>
            <a:noFill/>
          </a:ln>
        </p:spPr>
        <p:txBody>
          <a:bodyPr anchorCtr="0" anchor="t" bIns="0" lIns="0" spcFirstLastPara="1" rIns="0" wrap="square" tIns="0">
            <a:noAutofit/>
          </a:bodyPr>
          <a:lstStyle/>
          <a:p>
            <a:pPr indent="0" lvl="0" marL="11430" marR="0" rtl="0" algn="ctr">
              <a:lnSpc>
                <a:spcPct val="158333"/>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3" name="Google Shape;163;p1"/>
          <p:cNvSpPr/>
          <p:nvPr/>
        </p:nvSpPr>
        <p:spPr>
          <a:xfrm>
            <a:off x="10838134" y="21"/>
            <a:ext cx="1353820" cy="1353820"/>
          </a:xfrm>
          <a:custGeom>
            <a:rect b="b" l="l" r="r" t="t"/>
            <a:pathLst>
              <a:path extrusionOk="0" h="1353820" w="1353820">
                <a:moveTo>
                  <a:pt x="0" y="0"/>
                </a:moveTo>
                <a:lnTo>
                  <a:pt x="1353566" y="0"/>
                </a:lnTo>
                <a:lnTo>
                  <a:pt x="1353566" y="1353566"/>
                </a:lnTo>
                <a:lnTo>
                  <a:pt x="0" y="1353566"/>
                </a:lnTo>
                <a:lnTo>
                  <a:pt x="0" y="0"/>
                </a:lnTo>
                <a:close/>
              </a:path>
            </a:pathLst>
          </a:custGeom>
          <a:solidFill>
            <a:srgbClr val="212D7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164" name="Google Shape;164;p1"/>
          <p:cNvSpPr/>
          <p:nvPr/>
        </p:nvSpPr>
        <p:spPr>
          <a:xfrm>
            <a:off x="9484381" y="6"/>
            <a:ext cx="1353820" cy="1353820"/>
          </a:xfrm>
          <a:custGeom>
            <a:rect b="b" l="l" r="r" t="t"/>
            <a:pathLst>
              <a:path extrusionOk="0" h="1353820" w="1353820">
                <a:moveTo>
                  <a:pt x="1353566" y="1353566"/>
                </a:moveTo>
                <a:lnTo>
                  <a:pt x="0" y="1353566"/>
                </a:lnTo>
                <a:lnTo>
                  <a:pt x="1353566" y="0"/>
                </a:lnTo>
                <a:lnTo>
                  <a:pt x="1353566" y="1353566"/>
                </a:lnTo>
                <a:close/>
              </a:path>
            </a:pathLst>
          </a:custGeom>
          <a:solidFill>
            <a:srgbClr val="3849A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165" name="Google Shape;165;p1"/>
          <p:cNvSpPr/>
          <p:nvPr/>
        </p:nvSpPr>
        <p:spPr>
          <a:xfrm>
            <a:off x="9484548" y="143"/>
            <a:ext cx="1353820" cy="1353820"/>
          </a:xfrm>
          <a:custGeom>
            <a:rect b="b" l="l" r="r" t="t"/>
            <a:pathLst>
              <a:path extrusionOk="0" h="1353820" w="1353820">
                <a:moveTo>
                  <a:pt x="0" y="1353566"/>
                </a:moveTo>
                <a:lnTo>
                  <a:pt x="0" y="0"/>
                </a:lnTo>
                <a:lnTo>
                  <a:pt x="1353566" y="0"/>
                </a:lnTo>
                <a:lnTo>
                  <a:pt x="0" y="1353566"/>
                </a:lnTo>
                <a:close/>
              </a:path>
            </a:pathLst>
          </a:custGeom>
          <a:solidFill>
            <a:srgbClr val="7890C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166" name="Google Shape;166;p1"/>
          <p:cNvSpPr/>
          <p:nvPr/>
        </p:nvSpPr>
        <p:spPr>
          <a:xfrm>
            <a:off x="8130968" y="129"/>
            <a:ext cx="1353820" cy="1353820"/>
          </a:xfrm>
          <a:custGeom>
            <a:rect b="b" l="l" r="r" t="t"/>
            <a:pathLst>
              <a:path extrusionOk="0" h="1353820" w="1353820">
                <a:moveTo>
                  <a:pt x="1353565" y="1353566"/>
                </a:moveTo>
                <a:lnTo>
                  <a:pt x="0" y="0"/>
                </a:lnTo>
                <a:lnTo>
                  <a:pt x="1353565" y="0"/>
                </a:lnTo>
                <a:lnTo>
                  <a:pt x="1353565" y="1353566"/>
                </a:lnTo>
                <a:close/>
              </a:path>
            </a:pathLst>
          </a:custGeom>
          <a:solidFill>
            <a:srgbClr val="212D7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167" name="Google Shape;167;p1"/>
          <p:cNvSpPr/>
          <p:nvPr/>
        </p:nvSpPr>
        <p:spPr>
          <a:xfrm>
            <a:off x="10838115" y="1353799"/>
            <a:ext cx="1353820" cy="1353820"/>
          </a:xfrm>
          <a:custGeom>
            <a:rect b="b" l="l" r="r" t="t"/>
            <a:pathLst>
              <a:path extrusionOk="0" h="1353820" w="1353820">
                <a:moveTo>
                  <a:pt x="1353566" y="1353566"/>
                </a:moveTo>
                <a:lnTo>
                  <a:pt x="0" y="0"/>
                </a:lnTo>
                <a:lnTo>
                  <a:pt x="1353566" y="0"/>
                </a:lnTo>
                <a:lnTo>
                  <a:pt x="1353566" y="1353566"/>
                </a:lnTo>
                <a:close/>
              </a:path>
            </a:pathLst>
          </a:custGeom>
          <a:solidFill>
            <a:srgbClr val="7890C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168" name="Google Shape;168;p1"/>
          <p:cNvSpPr txBox="1"/>
          <p:nvPr/>
        </p:nvSpPr>
        <p:spPr>
          <a:xfrm>
            <a:off x="701090" y="1557153"/>
            <a:ext cx="7973341" cy="358431"/>
          </a:xfrm>
          <a:prstGeom prst="rect">
            <a:avLst/>
          </a:prstGeom>
          <a:noFill/>
          <a:ln>
            <a:noFill/>
          </a:ln>
        </p:spPr>
        <p:txBody>
          <a:bodyPr anchorCtr="0" anchor="t" bIns="0" lIns="0" spcFirstLastPara="1" rIns="0" wrap="square" tIns="24750">
            <a:spAutoFit/>
          </a:bodyPr>
          <a:lstStyle/>
          <a:p>
            <a:pPr indent="-2667000" lvl="0" marL="2679065" marR="5080" rtl="0" algn="l">
              <a:lnSpc>
                <a:spcPct val="119545"/>
              </a:lnSpc>
              <a:spcBef>
                <a:spcPts val="0"/>
              </a:spcBef>
              <a:spcAft>
                <a:spcPts val="0"/>
              </a:spcAft>
              <a:buClr>
                <a:srgbClr val="000000"/>
              </a:buClr>
              <a:buSzPts val="2200"/>
              <a:buFont typeface="Arial"/>
              <a:buNone/>
            </a:pPr>
            <a:r>
              <a:rPr b="1" i="0" lang="es-MX" sz="2200" u="none" cap="none" strike="noStrike">
                <a:solidFill>
                  <a:srgbClr val="D9D9D9"/>
                </a:solidFill>
                <a:latin typeface="Calibri"/>
                <a:ea typeface="Calibri"/>
                <a:cs typeface="Calibri"/>
                <a:sym typeface="Calibri"/>
              </a:rPr>
              <a:t>CORPORACIÓN EDUCATIVA WINSTON CHURCHILL  UNAM SI 6930</a:t>
            </a:r>
            <a:endParaRPr b="0" i="0" sz="2200" u="none" cap="none" strike="noStrike">
              <a:solidFill>
                <a:schemeClr val="dk1"/>
              </a:solidFill>
              <a:latin typeface="Calibri"/>
              <a:ea typeface="Calibri"/>
              <a:cs typeface="Calibri"/>
              <a:sym typeface="Calibri"/>
            </a:endParaRPr>
          </a:p>
        </p:txBody>
      </p:sp>
      <p:sp>
        <p:nvSpPr>
          <p:cNvPr id="169" name="Google Shape;169;p1"/>
          <p:cNvSpPr txBox="1"/>
          <p:nvPr/>
        </p:nvSpPr>
        <p:spPr>
          <a:xfrm>
            <a:off x="2221676" y="2967470"/>
            <a:ext cx="4932168" cy="505267"/>
          </a:xfrm>
          <a:prstGeom prst="rect">
            <a:avLst/>
          </a:prstGeom>
          <a:noFill/>
          <a:ln>
            <a:noFill/>
          </a:ln>
        </p:spPr>
        <p:txBody>
          <a:bodyPr anchorCtr="0" anchor="t" bIns="0" lIns="0" spcFirstLastPara="1" rIns="0" wrap="square" tIns="12700">
            <a:spAutoFit/>
          </a:bodyPr>
          <a:lstStyle/>
          <a:p>
            <a:pPr indent="0" lvl="0" marL="12700" marR="0" rtl="0" algn="ctr">
              <a:lnSpc>
                <a:spcPct val="100000"/>
              </a:lnSpc>
              <a:spcBef>
                <a:spcPts val="0"/>
              </a:spcBef>
              <a:spcAft>
                <a:spcPts val="0"/>
              </a:spcAft>
              <a:buClr>
                <a:srgbClr val="000000"/>
              </a:buClr>
              <a:buSzPts val="3200"/>
              <a:buFont typeface="Arial"/>
              <a:buNone/>
            </a:pPr>
            <a:r>
              <a:rPr b="1" i="0" lang="es-MX" sz="3200" u="sng" cap="none" strike="noStrike">
                <a:solidFill>
                  <a:srgbClr val="89DEFE"/>
                </a:solidFill>
                <a:latin typeface="Calibri"/>
                <a:ea typeface="Calibri"/>
                <a:cs typeface="Calibri"/>
                <a:sym typeface="Calibri"/>
              </a:rPr>
              <a:t>PROYECTO CONEXIONES</a:t>
            </a:r>
            <a:r>
              <a:rPr b="1" i="0" lang="es-MX" sz="2400" u="sng" cap="none" strike="noStrike">
                <a:solidFill>
                  <a:srgbClr val="999999"/>
                </a:solidFill>
                <a:latin typeface="Garamond"/>
                <a:ea typeface="Garamond"/>
                <a:cs typeface="Garamond"/>
                <a:sym typeface="Garamond"/>
              </a:rPr>
              <a:t> </a:t>
            </a:r>
            <a:endParaRPr b="0" i="0" sz="2400" u="sng" cap="none" strike="noStrike">
              <a:solidFill>
                <a:schemeClr val="dk1"/>
              </a:solidFill>
              <a:latin typeface="Garamond"/>
              <a:ea typeface="Garamond"/>
              <a:cs typeface="Garamond"/>
              <a:sym typeface="Garamond"/>
            </a:endParaRPr>
          </a:p>
        </p:txBody>
      </p:sp>
      <p:sp>
        <p:nvSpPr>
          <p:cNvPr id="170" name="Google Shape;170;p1"/>
          <p:cNvSpPr/>
          <p:nvPr/>
        </p:nvSpPr>
        <p:spPr>
          <a:xfrm>
            <a:off x="9217895" y="793699"/>
            <a:ext cx="2035494" cy="2035473"/>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171" name="Google Shape;171;p1"/>
          <p:cNvSpPr txBox="1"/>
          <p:nvPr/>
        </p:nvSpPr>
        <p:spPr>
          <a:xfrm>
            <a:off x="8439754" y="5723828"/>
            <a:ext cx="344307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s-MX" sz="1800" u="none" cap="none" strike="noStrike">
                <a:solidFill>
                  <a:schemeClr val="lt1"/>
                </a:solidFill>
                <a:latin typeface="Trebuchet MS"/>
                <a:ea typeface="Trebuchet MS"/>
                <a:cs typeface="Trebuchet MS"/>
                <a:sym typeface="Trebuchet MS"/>
              </a:rPr>
              <a:t>Proyecto dirigido a: 5º. Grado</a:t>
            </a:r>
            <a:endParaRPr b="1" i="0" sz="1800" u="none" cap="none" strike="noStrike">
              <a:solidFill>
                <a:schemeClr val="lt1"/>
              </a:solidFill>
              <a:latin typeface="Trebuchet MS"/>
              <a:ea typeface="Trebuchet MS"/>
              <a:cs typeface="Trebuchet MS"/>
              <a:sym typeface="Trebuchet MS"/>
            </a:endParaRPr>
          </a:p>
        </p:txBody>
      </p:sp>
      <p:sp>
        <p:nvSpPr>
          <p:cNvPr id="172" name="Google Shape;172;p1"/>
          <p:cNvSpPr txBox="1"/>
          <p:nvPr/>
        </p:nvSpPr>
        <p:spPr>
          <a:xfrm>
            <a:off x="3197143" y="4570852"/>
            <a:ext cx="2589685" cy="505267"/>
          </a:xfrm>
          <a:prstGeom prst="rect">
            <a:avLst/>
          </a:prstGeom>
          <a:noFill/>
          <a:ln>
            <a:noFill/>
          </a:ln>
        </p:spPr>
        <p:txBody>
          <a:bodyPr anchorCtr="0" anchor="t" bIns="0" lIns="0" spcFirstLastPara="1" rIns="0" wrap="square" tIns="12700">
            <a:spAutoFit/>
          </a:bodyPr>
          <a:lstStyle/>
          <a:p>
            <a:pPr indent="0" lvl="0" marL="12700" marR="0" rtl="0" algn="ctr">
              <a:lnSpc>
                <a:spcPct val="100000"/>
              </a:lnSpc>
              <a:spcBef>
                <a:spcPts val="0"/>
              </a:spcBef>
              <a:spcAft>
                <a:spcPts val="0"/>
              </a:spcAft>
              <a:buClr>
                <a:srgbClr val="000000"/>
              </a:buClr>
              <a:buSzPts val="3200"/>
              <a:buFont typeface="Arial"/>
              <a:buNone/>
            </a:pPr>
            <a:r>
              <a:rPr b="1" i="0" lang="es-MX" sz="3200" u="sng" cap="none" strike="noStrike">
                <a:solidFill>
                  <a:srgbClr val="89DEFE"/>
                </a:solidFill>
                <a:latin typeface="Calibri"/>
                <a:ea typeface="Calibri"/>
                <a:cs typeface="Calibri"/>
                <a:sym typeface="Calibri"/>
              </a:rPr>
              <a:t>EQUIPO 2</a:t>
            </a:r>
            <a:r>
              <a:rPr b="1" i="0" lang="es-MX" sz="2400" u="sng" cap="none" strike="noStrike">
                <a:solidFill>
                  <a:srgbClr val="999999"/>
                </a:solidFill>
                <a:latin typeface="Garamond"/>
                <a:ea typeface="Garamond"/>
                <a:cs typeface="Garamond"/>
                <a:sym typeface="Garamond"/>
              </a:rPr>
              <a:t> </a:t>
            </a:r>
            <a:endParaRPr b="0" i="0" sz="2400" u="sng" cap="none" strike="noStrike">
              <a:solidFill>
                <a:schemeClr val="dk1"/>
              </a:solidFill>
              <a:latin typeface="Garamond"/>
              <a:ea typeface="Garamond"/>
              <a:cs typeface="Garamond"/>
              <a:sym typeface="Garamon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10"/>
          <p:cNvSpPr txBox="1"/>
          <p:nvPr>
            <p:ph type="title"/>
          </p:nvPr>
        </p:nvSpPr>
        <p:spPr>
          <a:xfrm>
            <a:off x="677333" y="287383"/>
            <a:ext cx="8596668" cy="748937"/>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accent1"/>
              </a:buClr>
              <a:buSzPts val="3600"/>
              <a:buFont typeface="Trebuchet MS"/>
              <a:buNone/>
            </a:pPr>
            <a:r>
              <a:rPr b="1" lang="es-MX"/>
              <a:t>PREGUNTAS ( GUÍA )</a:t>
            </a:r>
            <a:endParaRPr/>
          </a:p>
        </p:txBody>
      </p:sp>
      <p:sp>
        <p:nvSpPr>
          <p:cNvPr id="226" name="Google Shape;226;p10"/>
          <p:cNvSpPr txBox="1"/>
          <p:nvPr>
            <p:ph idx="1" type="body"/>
          </p:nvPr>
        </p:nvSpPr>
        <p:spPr>
          <a:xfrm>
            <a:off x="362583" y="1036320"/>
            <a:ext cx="9093600" cy="5534400"/>
          </a:xfrm>
          <a:prstGeom prst="rect">
            <a:avLst/>
          </a:prstGeom>
          <a:noFill/>
          <a:ln>
            <a:noFill/>
          </a:ln>
        </p:spPr>
        <p:txBody>
          <a:bodyPr anchorCtr="0" anchor="t" bIns="45700" lIns="91425" spcFirstLastPara="1" rIns="91425" wrap="square" tIns="45700">
            <a:normAutofit fontScale="85000" lnSpcReduction="10000"/>
          </a:bodyPr>
          <a:lstStyle/>
          <a:p>
            <a:pPr indent="0" lvl="0" marL="0" rtl="0" algn="just">
              <a:lnSpc>
                <a:spcPct val="100000"/>
              </a:lnSpc>
              <a:spcBef>
                <a:spcPts val="0"/>
              </a:spcBef>
              <a:spcAft>
                <a:spcPts val="0"/>
              </a:spcAft>
              <a:buSzPct val="79999"/>
              <a:buNone/>
            </a:pPr>
            <a:r>
              <a:rPr b="1" lang="es-MX"/>
              <a:t>Orientación Educativa</a:t>
            </a:r>
            <a:endParaRPr/>
          </a:p>
          <a:p>
            <a:pPr indent="-342900" lvl="0" marL="342900" rtl="0" algn="just">
              <a:lnSpc>
                <a:spcPct val="100000"/>
              </a:lnSpc>
              <a:spcBef>
                <a:spcPts val="1000"/>
              </a:spcBef>
              <a:spcAft>
                <a:spcPts val="0"/>
              </a:spcAft>
              <a:buSzPct val="79999"/>
              <a:buChar char="►"/>
            </a:pPr>
            <a:r>
              <a:rPr lang="es-MX"/>
              <a:t>¿Qué impacto tiene un estilo de vida saludable en la elección de una carrera?</a:t>
            </a:r>
            <a:endParaRPr/>
          </a:p>
          <a:p>
            <a:pPr indent="-342900" lvl="0" marL="342900" rtl="0" algn="just">
              <a:lnSpc>
                <a:spcPct val="100000"/>
              </a:lnSpc>
              <a:spcBef>
                <a:spcPts val="1000"/>
              </a:spcBef>
              <a:spcAft>
                <a:spcPts val="0"/>
              </a:spcAft>
              <a:buSzPct val="79999"/>
              <a:buChar char="►"/>
            </a:pPr>
            <a:r>
              <a:rPr lang="es-MX"/>
              <a:t>¿Como puedo alcanzar una vida saludable y equilibrar  mi proyecto de vida?</a:t>
            </a:r>
            <a:endParaRPr/>
          </a:p>
          <a:p>
            <a:pPr indent="-342900" lvl="0" marL="342900" rtl="0" algn="just">
              <a:lnSpc>
                <a:spcPct val="100000"/>
              </a:lnSpc>
              <a:spcBef>
                <a:spcPts val="1000"/>
              </a:spcBef>
              <a:spcAft>
                <a:spcPts val="0"/>
              </a:spcAft>
              <a:buSzPct val="79999"/>
              <a:buChar char="►"/>
            </a:pPr>
            <a:r>
              <a:rPr lang="es-MX"/>
              <a:t>¿Para la elección de una carrera universitaria es requisito tener una vida saludable?</a:t>
            </a:r>
            <a:endParaRPr/>
          </a:p>
          <a:p>
            <a:pPr indent="0" lvl="0" marL="0" rtl="0" algn="just">
              <a:lnSpc>
                <a:spcPct val="100000"/>
              </a:lnSpc>
              <a:spcBef>
                <a:spcPts val="1000"/>
              </a:spcBef>
              <a:spcAft>
                <a:spcPts val="0"/>
              </a:spcAft>
              <a:buSzPct val="79999"/>
              <a:buNone/>
            </a:pPr>
            <a:r>
              <a:rPr b="1" lang="es-MX"/>
              <a:t>Educación Física:</a:t>
            </a:r>
            <a:endParaRPr/>
          </a:p>
          <a:p>
            <a:pPr indent="-342900" lvl="0" marL="342900" rtl="0" algn="just">
              <a:lnSpc>
                <a:spcPct val="100000"/>
              </a:lnSpc>
              <a:spcBef>
                <a:spcPts val="1000"/>
              </a:spcBef>
              <a:spcAft>
                <a:spcPts val="0"/>
              </a:spcAft>
              <a:buSzPct val="79999"/>
              <a:buChar char="►"/>
            </a:pPr>
            <a:r>
              <a:rPr lang="es-MX"/>
              <a:t>¿Qué rutina diaria (deporte y/o ejercicio) debemos realizar para obtener una vida saludable?</a:t>
            </a:r>
            <a:endParaRPr/>
          </a:p>
          <a:p>
            <a:pPr indent="-342900" lvl="0" marL="342900" rtl="0" algn="just">
              <a:lnSpc>
                <a:spcPct val="100000"/>
              </a:lnSpc>
              <a:spcBef>
                <a:spcPts val="1000"/>
              </a:spcBef>
              <a:spcAft>
                <a:spcPts val="0"/>
              </a:spcAft>
              <a:buSzPct val="79999"/>
              <a:buChar char="►"/>
            </a:pPr>
            <a:r>
              <a:rPr lang="es-MX"/>
              <a:t>¿ Cuál sería la combinación perfecta entre ejercicio y alimentación para tener una vida saludable?</a:t>
            </a:r>
            <a:endParaRPr/>
          </a:p>
          <a:p>
            <a:pPr indent="0" lvl="0" marL="0" rtl="0" algn="just">
              <a:lnSpc>
                <a:spcPct val="100000"/>
              </a:lnSpc>
              <a:spcBef>
                <a:spcPts val="1000"/>
              </a:spcBef>
              <a:spcAft>
                <a:spcPts val="0"/>
              </a:spcAft>
              <a:buSzPct val="79999"/>
              <a:buNone/>
            </a:pPr>
            <a:r>
              <a:rPr b="1" lang="es-MX"/>
              <a:t>Informática</a:t>
            </a:r>
            <a:endParaRPr b="1"/>
          </a:p>
          <a:p>
            <a:pPr indent="0" lvl="0" marL="0" rtl="0" algn="just">
              <a:lnSpc>
                <a:spcPct val="100000"/>
              </a:lnSpc>
              <a:spcBef>
                <a:spcPts val="1000"/>
              </a:spcBef>
              <a:spcAft>
                <a:spcPts val="0"/>
              </a:spcAft>
              <a:buSzPct val="79999"/>
              <a:buNone/>
            </a:pPr>
            <a:r>
              <a:rPr b="1" lang="es-MX"/>
              <a:t>     ¿</a:t>
            </a:r>
            <a:r>
              <a:rPr lang="es-MX"/>
              <a:t>Realizar búsquedas avanzadas de información en la nube sobre dieta y ejercicio? </a:t>
            </a:r>
            <a:endParaRPr/>
          </a:p>
          <a:p>
            <a:pPr indent="-342900" lvl="0" marL="342900" rtl="0" algn="just">
              <a:lnSpc>
                <a:spcPct val="100000"/>
              </a:lnSpc>
              <a:spcBef>
                <a:spcPts val="1000"/>
              </a:spcBef>
              <a:spcAft>
                <a:spcPts val="0"/>
              </a:spcAft>
              <a:buSzPct val="79999"/>
              <a:buChar char="►"/>
            </a:pPr>
            <a:r>
              <a:rPr lang="es-MX"/>
              <a:t>¿Utilizamos la tecnología para temas relacionados a la salud? </a:t>
            </a:r>
            <a:endParaRPr/>
          </a:p>
          <a:p>
            <a:pPr indent="0" lvl="0" marL="0" rtl="0" algn="just">
              <a:lnSpc>
                <a:spcPct val="100000"/>
              </a:lnSpc>
              <a:spcBef>
                <a:spcPts val="1000"/>
              </a:spcBef>
              <a:spcAft>
                <a:spcPts val="0"/>
              </a:spcAft>
              <a:buSzPct val="79999"/>
              <a:buNone/>
            </a:pPr>
            <a:r>
              <a:rPr b="1" lang="es-MX"/>
              <a:t>Introducción al derecho</a:t>
            </a:r>
            <a:endParaRPr/>
          </a:p>
          <a:p>
            <a:pPr indent="-342900" lvl="0" marL="342900" rtl="0" algn="just">
              <a:lnSpc>
                <a:spcPct val="100000"/>
              </a:lnSpc>
              <a:spcBef>
                <a:spcPts val="1000"/>
              </a:spcBef>
              <a:spcAft>
                <a:spcPts val="0"/>
              </a:spcAft>
              <a:buSzPct val="79999"/>
              <a:buChar char="►"/>
            </a:pPr>
            <a:r>
              <a:rPr lang="es-MX"/>
              <a:t>¿Conoces cuales son las leyes que regulan las actividades deportivas y recreativas en tu municipio?</a:t>
            </a:r>
            <a:endParaRPr/>
          </a:p>
          <a:p>
            <a:pPr indent="-342900" lvl="0" marL="342900" rtl="0" algn="just">
              <a:lnSpc>
                <a:spcPct val="100000"/>
              </a:lnSpc>
              <a:spcBef>
                <a:spcPts val="1000"/>
              </a:spcBef>
              <a:spcAft>
                <a:spcPts val="0"/>
              </a:spcAft>
              <a:buSzPct val="79999"/>
              <a:buChar char="►"/>
            </a:pPr>
            <a:r>
              <a:rPr lang="es-MX">
                <a:solidFill>
                  <a:srgbClr val="3F3F3F"/>
                </a:solidFill>
              </a:rPr>
              <a:t>¿Conoces el contenido de la Ley para la Prevención, Tratamiento y Combate del Sobrepeso, la Obesidad y los Trastornos Alimentarios del Estado de México y sus Municipios?</a:t>
            </a:r>
            <a:endParaRPr>
              <a:solidFill>
                <a:srgbClr val="3F3F3F"/>
              </a:solidFill>
            </a:endParaRPr>
          </a:p>
          <a:p>
            <a:pPr indent="-342900" lvl="0" marL="342900" rtl="0" algn="just">
              <a:lnSpc>
                <a:spcPct val="100000"/>
              </a:lnSpc>
              <a:spcBef>
                <a:spcPts val="1000"/>
              </a:spcBef>
              <a:spcAft>
                <a:spcPts val="0"/>
              </a:spcAft>
              <a:buSzPct val="79999"/>
              <a:buChar char="►"/>
            </a:pPr>
            <a:r>
              <a:rPr lang="es-MX"/>
              <a:t>¿Sabías de la existencia de un cuerpo de leyes que te ayuda a llevar una vida sana?</a:t>
            </a:r>
            <a:endParaRPr/>
          </a:p>
          <a:p>
            <a:pPr indent="-265176" lvl="0" marL="342900" rtl="0" algn="just">
              <a:lnSpc>
                <a:spcPct val="100000"/>
              </a:lnSpc>
              <a:spcBef>
                <a:spcPts val="1000"/>
              </a:spcBef>
              <a:spcAft>
                <a:spcPts val="0"/>
              </a:spcAft>
              <a:buSzPct val="79999"/>
              <a:buNone/>
            </a:pPr>
            <a:r>
              <a:t/>
            </a:r>
            <a:endParaRPr/>
          </a:p>
        </p:txBody>
      </p:sp>
      <p:sp>
        <p:nvSpPr>
          <p:cNvPr id="227" name="Google Shape;227;p10"/>
          <p:cNvSpPr/>
          <p:nvPr/>
        </p:nvSpPr>
        <p:spPr>
          <a:xfrm>
            <a:off x="5969202" y="3244334"/>
            <a:ext cx="253596"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s-MX" sz="1800" u="none" cap="none" strike="noStrike">
                <a:solidFill>
                  <a:schemeClr val="dk1"/>
                </a:solidFill>
                <a:latin typeface="Trebuchet MS"/>
                <a:ea typeface="Trebuchet MS"/>
                <a:cs typeface="Trebuchet MS"/>
                <a:sym typeface="Trebuchet MS"/>
              </a:rPr>
              <a:t>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0" name="Shape 840"/>
        <p:cNvGrpSpPr/>
        <p:nvPr/>
      </p:nvGrpSpPr>
      <p:grpSpPr>
        <a:xfrm>
          <a:off x="0" y="0"/>
          <a:ext cx="0" cy="0"/>
          <a:chOff x="0" y="0"/>
          <a:chExt cx="0" cy="0"/>
        </a:xfrm>
      </p:grpSpPr>
      <p:sp>
        <p:nvSpPr>
          <p:cNvPr id="841" name="Google Shape;841;p102"/>
          <p:cNvSpPr txBox="1"/>
          <p:nvPr>
            <p:ph idx="4294967295" type="ctrTitle"/>
          </p:nvPr>
        </p:nvSpPr>
        <p:spPr>
          <a:xfrm>
            <a:off x="-537100" y="793850"/>
            <a:ext cx="10298400" cy="567000"/>
          </a:xfrm>
          <a:prstGeom prst="rect">
            <a:avLst/>
          </a:prstGeom>
          <a:noFill/>
          <a:ln>
            <a:noFill/>
          </a:ln>
        </p:spPr>
        <p:txBody>
          <a:bodyPr anchorCtr="0" anchor="t" bIns="0" lIns="0" spcFirstLastPara="1" rIns="0" wrap="square" tIns="12700">
            <a:spAutoFit/>
          </a:bodyPr>
          <a:lstStyle/>
          <a:p>
            <a:pPr indent="0" lvl="0" marL="4281170" marR="0" rtl="0" algn="l">
              <a:lnSpc>
                <a:spcPct val="100000"/>
              </a:lnSpc>
              <a:spcBef>
                <a:spcPts val="0"/>
              </a:spcBef>
              <a:spcAft>
                <a:spcPts val="0"/>
              </a:spcAft>
              <a:buClr>
                <a:schemeClr val="accent1"/>
              </a:buClr>
              <a:buSzPts val="3600"/>
              <a:buFont typeface="Trebuchet MS"/>
              <a:buNone/>
            </a:pPr>
            <a:r>
              <a:rPr b="0" i="0" lang="es-MX" sz="3600" u="none" cap="none" strike="noStrike">
                <a:solidFill>
                  <a:schemeClr val="accent1"/>
                </a:solidFill>
                <a:latin typeface="Trebuchet MS"/>
                <a:ea typeface="Trebuchet MS"/>
                <a:cs typeface="Trebuchet MS"/>
                <a:sym typeface="Trebuchet MS"/>
              </a:rPr>
              <a:t>Análisis de Resultados</a:t>
            </a:r>
            <a:endParaRPr b="0" i="0" sz="3600" u="none" cap="none" strike="noStrike">
              <a:solidFill>
                <a:schemeClr val="accent1"/>
              </a:solidFill>
              <a:latin typeface="Trebuchet MS"/>
              <a:ea typeface="Trebuchet MS"/>
              <a:cs typeface="Trebuchet MS"/>
              <a:sym typeface="Trebuchet MS"/>
            </a:endParaRPr>
          </a:p>
        </p:txBody>
      </p:sp>
      <p:sp>
        <p:nvSpPr>
          <p:cNvPr id="842" name="Google Shape;842;p102"/>
          <p:cNvSpPr txBox="1"/>
          <p:nvPr>
            <p:ph idx="4294967295" type="subTitle"/>
          </p:nvPr>
        </p:nvSpPr>
        <p:spPr>
          <a:xfrm flipH="1">
            <a:off x="277375" y="2000680"/>
            <a:ext cx="7855200" cy="3908400"/>
          </a:xfrm>
          <a:prstGeom prst="rect">
            <a:avLst/>
          </a:prstGeom>
          <a:noFill/>
          <a:ln>
            <a:noFill/>
          </a:ln>
        </p:spPr>
        <p:txBody>
          <a:bodyPr anchorCtr="0" anchor="t" bIns="0" lIns="0" spcFirstLastPara="1" rIns="0" wrap="square" tIns="13950">
            <a:spAutoFit/>
          </a:bodyPr>
          <a:lstStyle/>
          <a:p>
            <a:pPr indent="-1333500" lvl="0" marL="1314450" marR="5080" rtl="0" algn="just">
              <a:lnSpc>
                <a:spcPct val="100000"/>
              </a:lnSpc>
              <a:spcBef>
                <a:spcPts val="0"/>
              </a:spcBef>
              <a:spcAft>
                <a:spcPts val="0"/>
              </a:spcAft>
              <a:buClr>
                <a:schemeClr val="accent1"/>
              </a:buClr>
              <a:buSzPts val="1940"/>
              <a:buFont typeface="Noto Sans Symbols"/>
              <a:buChar char="►"/>
            </a:pPr>
            <a:r>
              <a:rPr b="0" i="0" lang="es-MX" sz="2300" u="none" cap="none" strike="noStrike">
                <a:solidFill>
                  <a:srgbClr val="3F3F3F"/>
                </a:solidFill>
                <a:latin typeface="Trebuchet MS"/>
                <a:ea typeface="Trebuchet MS"/>
                <a:cs typeface="Trebuchet MS"/>
                <a:sym typeface="Trebuchet MS"/>
              </a:rPr>
              <a:t>Logros planeados, </a:t>
            </a:r>
            <a:r>
              <a:rPr lang="es-MX" sz="2300"/>
              <a:t>que los alumnos reflexionen sobre la importancia de la actividad física, como complemento para una vida saludable.</a:t>
            </a:r>
            <a:endParaRPr sz="2300"/>
          </a:p>
          <a:p>
            <a:pPr indent="0" lvl="0" marL="457200" marR="5080" rtl="0" algn="just">
              <a:lnSpc>
                <a:spcPct val="100000"/>
              </a:lnSpc>
              <a:spcBef>
                <a:spcPts val="0"/>
              </a:spcBef>
              <a:spcAft>
                <a:spcPts val="0"/>
              </a:spcAft>
              <a:buNone/>
            </a:pPr>
            <a:r>
              <a:t/>
            </a:r>
            <a:endParaRPr sz="2300"/>
          </a:p>
          <a:p>
            <a:pPr indent="-1333500" lvl="0" marL="1314450" marR="5080" rtl="0" algn="just">
              <a:lnSpc>
                <a:spcPct val="100000"/>
              </a:lnSpc>
              <a:spcBef>
                <a:spcPts val="0"/>
              </a:spcBef>
              <a:spcAft>
                <a:spcPts val="0"/>
              </a:spcAft>
              <a:buClr>
                <a:schemeClr val="accent1"/>
              </a:buClr>
              <a:buSzPts val="1940"/>
              <a:buFont typeface="Noto Sans Symbols"/>
              <a:buChar char="►"/>
            </a:pPr>
            <a:r>
              <a:rPr lang="es-MX" sz="2300"/>
              <a:t>L</a:t>
            </a:r>
            <a:r>
              <a:rPr b="0" i="0" lang="es-MX" sz="2300" u="none" cap="none" strike="noStrike">
                <a:solidFill>
                  <a:srgbClr val="3F3F3F"/>
                </a:solidFill>
                <a:latin typeface="Trebuchet MS"/>
                <a:ea typeface="Trebuchet MS"/>
                <a:cs typeface="Trebuchet MS"/>
                <a:sym typeface="Trebuchet MS"/>
              </a:rPr>
              <a:t>ogros alcanzados</a:t>
            </a:r>
            <a:r>
              <a:rPr lang="es-MX" sz="2300"/>
              <a:t>, los alumnos llevaron a cabo una introspección, para mejora en su calidad de vida.</a:t>
            </a:r>
            <a:endParaRPr sz="2300"/>
          </a:p>
          <a:p>
            <a:pPr indent="0" lvl="0" marL="457200" marR="5080" rtl="0" algn="just">
              <a:lnSpc>
                <a:spcPct val="100000"/>
              </a:lnSpc>
              <a:spcBef>
                <a:spcPts val="0"/>
              </a:spcBef>
              <a:spcAft>
                <a:spcPts val="0"/>
              </a:spcAft>
              <a:buNone/>
            </a:pPr>
            <a:r>
              <a:t/>
            </a:r>
            <a:endParaRPr sz="2300"/>
          </a:p>
          <a:p>
            <a:pPr indent="-1333500" lvl="0" marL="1314450" marR="5080" rtl="0" algn="just">
              <a:lnSpc>
                <a:spcPct val="100000"/>
              </a:lnSpc>
              <a:spcBef>
                <a:spcPts val="0"/>
              </a:spcBef>
              <a:spcAft>
                <a:spcPts val="0"/>
              </a:spcAft>
              <a:buClr>
                <a:schemeClr val="accent1"/>
              </a:buClr>
              <a:buSzPts val="1940"/>
              <a:buFont typeface="Noto Sans Symbols"/>
              <a:buChar char="►"/>
            </a:pPr>
            <a:r>
              <a:rPr lang="es-MX" sz="2300"/>
              <a:t>A</a:t>
            </a:r>
            <a:r>
              <a:rPr b="0" i="0" lang="es-MX" sz="2300" u="none" cap="none" strike="noStrike">
                <a:solidFill>
                  <a:srgbClr val="3F3F3F"/>
                </a:solidFill>
                <a:latin typeface="Trebuchet MS"/>
                <a:ea typeface="Trebuchet MS"/>
                <a:cs typeface="Trebuchet MS"/>
                <a:sym typeface="Trebuchet MS"/>
              </a:rPr>
              <a:t>spectos a mejorar, los tiempos en la </a:t>
            </a:r>
            <a:r>
              <a:rPr lang="es-MX" sz="2300"/>
              <a:t>organización para la carrera, para el </a:t>
            </a:r>
            <a:r>
              <a:rPr lang="es-MX" sz="2300"/>
              <a:t>número</a:t>
            </a:r>
            <a:r>
              <a:rPr lang="es-MX" sz="2300"/>
              <a:t> de alumnos. </a:t>
            </a:r>
            <a:endParaRPr b="0" i="0" sz="2300" u="none" cap="none" strike="noStrike">
              <a:solidFill>
                <a:srgbClr val="3F3F3F"/>
              </a:solidFill>
              <a:latin typeface="Trebuchet MS"/>
              <a:ea typeface="Trebuchet MS"/>
              <a:cs typeface="Trebuchet MS"/>
              <a:sym typeface="Trebuchet MS"/>
            </a:endParaRPr>
          </a:p>
        </p:txBody>
      </p:sp>
      <p:pic>
        <p:nvPicPr>
          <p:cNvPr id="843" name="Google Shape;843;p102"/>
          <p:cNvPicPr preferRelativeResize="0"/>
          <p:nvPr/>
        </p:nvPicPr>
        <p:blipFill>
          <a:blip r:embed="rId3">
            <a:alphaModFix/>
          </a:blip>
          <a:stretch>
            <a:fillRect/>
          </a:stretch>
        </p:blipFill>
        <p:spPr>
          <a:xfrm>
            <a:off x="8620750" y="2420549"/>
            <a:ext cx="3571244" cy="2678424"/>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7" name="Shape 847"/>
        <p:cNvGrpSpPr/>
        <p:nvPr/>
      </p:nvGrpSpPr>
      <p:grpSpPr>
        <a:xfrm>
          <a:off x="0" y="0"/>
          <a:ext cx="0" cy="0"/>
          <a:chOff x="0" y="0"/>
          <a:chExt cx="0" cy="0"/>
        </a:xfrm>
      </p:grpSpPr>
      <p:sp>
        <p:nvSpPr>
          <p:cNvPr id="848" name="Google Shape;848;p103"/>
          <p:cNvSpPr txBox="1"/>
          <p:nvPr>
            <p:ph type="title"/>
          </p:nvPr>
        </p:nvSpPr>
        <p:spPr>
          <a:xfrm>
            <a:off x="1457037" y="923250"/>
            <a:ext cx="8562000" cy="474600"/>
          </a:xfrm>
          <a:prstGeom prst="rect">
            <a:avLst/>
          </a:prstGeom>
          <a:noFill/>
          <a:ln>
            <a:noFill/>
          </a:ln>
        </p:spPr>
        <p:txBody>
          <a:bodyPr anchorCtr="0" anchor="t" bIns="0" lIns="0" spcFirstLastPara="1" rIns="0" wrap="square" tIns="12700">
            <a:spAutoFit/>
          </a:bodyPr>
          <a:lstStyle/>
          <a:p>
            <a:pPr indent="0" lvl="0" marL="12700" rtl="0" algn="ctr">
              <a:lnSpc>
                <a:spcPct val="100000"/>
              </a:lnSpc>
              <a:spcBef>
                <a:spcPts val="0"/>
              </a:spcBef>
              <a:spcAft>
                <a:spcPts val="0"/>
              </a:spcAft>
              <a:buClr>
                <a:srgbClr val="FF0000"/>
              </a:buClr>
              <a:buSzPts val="3000"/>
              <a:buFont typeface="Tahoma"/>
              <a:buNone/>
            </a:pPr>
            <a:r>
              <a:rPr lang="es-MX"/>
              <a:t>Toma de decisiones</a:t>
            </a:r>
            <a:endParaRPr/>
          </a:p>
        </p:txBody>
      </p:sp>
      <p:sp>
        <p:nvSpPr>
          <p:cNvPr id="849" name="Google Shape;849;p103"/>
          <p:cNvSpPr txBox="1"/>
          <p:nvPr>
            <p:ph idx="4294967295" type="subTitle"/>
          </p:nvPr>
        </p:nvSpPr>
        <p:spPr>
          <a:xfrm flipH="1">
            <a:off x="1457025" y="1879452"/>
            <a:ext cx="7855200" cy="1076100"/>
          </a:xfrm>
          <a:prstGeom prst="rect">
            <a:avLst/>
          </a:prstGeom>
          <a:noFill/>
          <a:ln>
            <a:noFill/>
          </a:ln>
        </p:spPr>
        <p:txBody>
          <a:bodyPr anchorCtr="0" anchor="t" bIns="0" lIns="0" spcFirstLastPara="1" rIns="0" wrap="square" tIns="13950">
            <a:spAutoFit/>
          </a:bodyPr>
          <a:lstStyle/>
          <a:p>
            <a:pPr indent="0" lvl="0" marL="457200" marR="5080" rtl="0" algn="just">
              <a:lnSpc>
                <a:spcPct val="100000"/>
              </a:lnSpc>
              <a:spcBef>
                <a:spcPts val="0"/>
              </a:spcBef>
              <a:spcAft>
                <a:spcPts val="0"/>
              </a:spcAft>
              <a:buNone/>
            </a:pPr>
            <a:r>
              <a:rPr lang="es-MX" sz="2300"/>
              <a:t>Después de dos semanas de llevar a cabo la carrera, el 25% del alumnado </a:t>
            </a:r>
            <a:r>
              <a:rPr lang="es-MX" sz="2300"/>
              <a:t>género</a:t>
            </a:r>
            <a:r>
              <a:rPr lang="es-MX" sz="2300"/>
              <a:t> hábitos de alimentación y actividad física  en su vida diaria. </a:t>
            </a:r>
            <a:endParaRPr b="0" i="0" sz="2300" u="none" cap="none" strike="noStrike">
              <a:solidFill>
                <a:srgbClr val="3F3F3F"/>
              </a:solidFill>
              <a:latin typeface="Trebuchet MS"/>
              <a:ea typeface="Trebuchet MS"/>
              <a:cs typeface="Trebuchet MS"/>
              <a:sym typeface="Trebuchet MS"/>
            </a:endParaRPr>
          </a:p>
        </p:txBody>
      </p:sp>
      <p:pic>
        <p:nvPicPr>
          <p:cNvPr id="850" name="Google Shape;850;p103"/>
          <p:cNvPicPr preferRelativeResize="0"/>
          <p:nvPr/>
        </p:nvPicPr>
        <p:blipFill>
          <a:blip r:embed="rId3">
            <a:alphaModFix/>
          </a:blip>
          <a:stretch>
            <a:fillRect/>
          </a:stretch>
        </p:blipFill>
        <p:spPr>
          <a:xfrm>
            <a:off x="1022850" y="3717175"/>
            <a:ext cx="4875425" cy="2773950"/>
          </a:xfrm>
          <a:prstGeom prst="rect">
            <a:avLst/>
          </a:prstGeom>
          <a:noFill/>
          <a:ln>
            <a:noFill/>
          </a:ln>
        </p:spPr>
      </p:pic>
      <p:pic>
        <p:nvPicPr>
          <p:cNvPr id="851" name="Google Shape;851;p103"/>
          <p:cNvPicPr preferRelativeResize="0"/>
          <p:nvPr/>
        </p:nvPicPr>
        <p:blipFill rotWithShape="1">
          <a:blip r:embed="rId4">
            <a:alphaModFix/>
          </a:blip>
          <a:srcRect b="0" l="0" r="0" t="0"/>
          <a:stretch/>
        </p:blipFill>
        <p:spPr>
          <a:xfrm>
            <a:off x="5898275" y="3158463"/>
            <a:ext cx="4749358" cy="3562024"/>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5" name="Shape 855"/>
        <p:cNvGrpSpPr/>
        <p:nvPr/>
      </p:nvGrpSpPr>
      <p:grpSpPr>
        <a:xfrm>
          <a:off x="0" y="0"/>
          <a:ext cx="0" cy="0"/>
          <a:chOff x="0" y="0"/>
          <a:chExt cx="0" cy="0"/>
        </a:xfrm>
      </p:grpSpPr>
      <p:sp>
        <p:nvSpPr>
          <p:cNvPr id="856" name="Google Shape;856;p104"/>
          <p:cNvSpPr txBox="1"/>
          <p:nvPr>
            <p:ph type="title"/>
          </p:nvPr>
        </p:nvSpPr>
        <p:spPr>
          <a:xfrm>
            <a:off x="2507387" y="179324"/>
            <a:ext cx="7980000" cy="2322300"/>
          </a:xfrm>
          <a:prstGeom prst="rect">
            <a:avLst/>
          </a:prstGeom>
          <a:noFill/>
          <a:ln>
            <a:noFill/>
          </a:ln>
        </p:spPr>
        <p:txBody>
          <a:bodyPr anchorCtr="0" anchor="t" bIns="0" lIns="0" spcFirstLastPara="1" rIns="0" wrap="square" tIns="12700">
            <a:spAutoFit/>
          </a:bodyPr>
          <a:lstStyle/>
          <a:p>
            <a:pPr indent="-563880" lvl="0" marL="575945" marR="5080" rtl="0" algn="r">
              <a:lnSpc>
                <a:spcPct val="100000"/>
              </a:lnSpc>
              <a:spcBef>
                <a:spcPts val="0"/>
              </a:spcBef>
              <a:spcAft>
                <a:spcPts val="0"/>
              </a:spcAft>
              <a:buClr>
                <a:srgbClr val="FF0000"/>
              </a:buClr>
              <a:buSzPts val="3000"/>
              <a:buFont typeface="Tahoma"/>
              <a:buNone/>
            </a:pPr>
            <a:r>
              <a:rPr lang="es-MX"/>
              <a:t>Evaluación, Autoevaluación, Coevaluación  del proyecto por parte de alumnos,  maestros, autoridades/entrevistas video</a:t>
            </a:r>
            <a:endParaRPr/>
          </a:p>
          <a:p>
            <a:pPr indent="0" lvl="0" marL="0" marR="5080" rtl="0" algn="r">
              <a:lnSpc>
                <a:spcPct val="100000"/>
              </a:lnSpc>
              <a:spcBef>
                <a:spcPts val="5"/>
              </a:spcBef>
              <a:spcAft>
                <a:spcPts val="0"/>
              </a:spcAft>
              <a:buClr>
                <a:srgbClr val="FF0000"/>
              </a:buClr>
              <a:buSzPts val="3000"/>
              <a:buFont typeface="Tahoma"/>
              <a:buNone/>
            </a:pPr>
            <a:r>
              <a:rPr lang="es-MX"/>
              <a:t>grabadas o escritas.</a:t>
            </a:r>
            <a:endParaRPr/>
          </a:p>
        </p:txBody>
      </p:sp>
      <p:pic>
        <p:nvPicPr>
          <p:cNvPr id="857" name="Google Shape;857;p104" title="WhatsApp Video 2023-06-27 at 13.15.29.mp4">
            <a:hlinkClick r:id="rId3"/>
          </p:cNvPr>
          <p:cNvPicPr preferRelativeResize="0"/>
          <p:nvPr/>
        </p:nvPicPr>
        <p:blipFill>
          <a:blip r:embed="rId4">
            <a:alphaModFix/>
          </a:blip>
          <a:stretch>
            <a:fillRect/>
          </a:stretch>
        </p:blipFill>
        <p:spPr>
          <a:xfrm>
            <a:off x="985345" y="2258942"/>
            <a:ext cx="5251900" cy="39389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57"/>
                                        </p:tgtEl>
                                        <p:attrNameLst>
                                          <p:attrName>style.visibility</p:attrName>
                                        </p:attrNameLst>
                                      </p:cBhvr>
                                      <p:to>
                                        <p:strVal val="visible"/>
                                      </p:to>
                                    </p:set>
                                    <p:animEffect filter="fade" transition="in">
                                      <p:cBhvr>
                                        <p:cTn dur="1000"/>
                                        <p:tgtEl>
                                          <p:spTgt spid="85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11"/>
          <p:cNvSpPr txBox="1"/>
          <p:nvPr>
            <p:ph type="title"/>
          </p:nvPr>
        </p:nvSpPr>
        <p:spPr>
          <a:xfrm>
            <a:off x="2994916" y="456710"/>
            <a:ext cx="7597775" cy="4826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Clr>
                <a:srgbClr val="CC4125"/>
              </a:buClr>
              <a:buSzPts val="3000"/>
              <a:buFont typeface="Trebuchet MS"/>
              <a:buNone/>
            </a:pPr>
            <a:r>
              <a:rPr lang="es-MX" sz="3000">
                <a:solidFill>
                  <a:srgbClr val="CC4125"/>
                </a:solidFill>
              </a:rPr>
              <a:t>ESTRUCTURA INICIAL DE PLANEACIÓN</a:t>
            </a:r>
            <a:endParaRPr sz="3000"/>
          </a:p>
        </p:txBody>
      </p:sp>
      <p:sp>
        <p:nvSpPr>
          <p:cNvPr id="233" name="Google Shape;233;p11"/>
          <p:cNvSpPr txBox="1"/>
          <p:nvPr/>
        </p:nvSpPr>
        <p:spPr>
          <a:xfrm>
            <a:off x="462150" y="1132985"/>
            <a:ext cx="10724400" cy="4474500"/>
          </a:xfrm>
          <a:prstGeom prst="rect">
            <a:avLst/>
          </a:prstGeom>
          <a:noFill/>
          <a:ln>
            <a:noFill/>
          </a:ln>
        </p:spPr>
        <p:txBody>
          <a:bodyPr anchorCtr="0" anchor="t" bIns="0" lIns="0" spcFirstLastPara="1" rIns="0" wrap="square" tIns="12700">
            <a:spAutoFit/>
          </a:bodyPr>
          <a:lstStyle/>
          <a:p>
            <a:pPr indent="0" lvl="0" marL="2739390" marR="0" rtl="0" algn="l">
              <a:lnSpc>
                <a:spcPct val="100000"/>
              </a:lnSpc>
              <a:spcBef>
                <a:spcPts val="0"/>
              </a:spcBef>
              <a:spcAft>
                <a:spcPts val="0"/>
              </a:spcAft>
              <a:buClr>
                <a:srgbClr val="1B4587"/>
              </a:buClr>
              <a:buSzPts val="3000"/>
              <a:buFont typeface="Garamond"/>
              <a:buNone/>
            </a:pPr>
            <a:r>
              <a:rPr b="1" i="0" lang="es-MX" sz="3000" u="none" cap="none" strike="noStrike">
                <a:solidFill>
                  <a:srgbClr val="1B4587"/>
                </a:solidFill>
                <a:latin typeface="Garamond"/>
                <a:ea typeface="Garamond"/>
                <a:cs typeface="Garamond"/>
                <a:sym typeface="Garamond"/>
              </a:rPr>
              <a:t>Elaboración del Proyecto E.III	</a:t>
            </a:r>
            <a:r>
              <a:rPr b="1" i="0" lang="es-MX" sz="3000" u="none" cap="none" strike="noStrike">
                <a:solidFill>
                  <a:srgbClr val="FF0000"/>
                </a:solidFill>
                <a:latin typeface="Garamond"/>
                <a:ea typeface="Garamond"/>
                <a:cs typeface="Garamond"/>
                <a:sym typeface="Garamond"/>
              </a:rPr>
              <a:t>(Producto 8)</a:t>
            </a:r>
            <a:endParaRPr b="0" i="0" sz="3000" u="none" cap="none" strike="noStrike">
              <a:solidFill>
                <a:schemeClr val="dk1"/>
              </a:solidFill>
              <a:latin typeface="Garamond"/>
              <a:ea typeface="Garamond"/>
              <a:cs typeface="Garamond"/>
              <a:sym typeface="Garamond"/>
            </a:endParaRPr>
          </a:p>
          <a:p>
            <a:pPr indent="0" lvl="0" marL="0" marR="0" rtl="0" algn="l">
              <a:lnSpc>
                <a:spcPct val="100000"/>
              </a:lnSpc>
              <a:spcBef>
                <a:spcPts val="0"/>
              </a:spcBef>
              <a:spcAft>
                <a:spcPts val="0"/>
              </a:spcAft>
              <a:buClr>
                <a:schemeClr val="dk1"/>
              </a:buClr>
              <a:buSzPts val="3400"/>
              <a:buFont typeface="Trebuchet MS"/>
              <a:buNone/>
            </a:pPr>
            <a:r>
              <a:t/>
            </a:r>
            <a:endParaRPr b="0" i="0" sz="3400" u="none" cap="none" strike="noStrike">
              <a:solidFill>
                <a:schemeClr val="dk1"/>
              </a:solidFill>
              <a:latin typeface="Times New Roman"/>
              <a:ea typeface="Times New Roman"/>
              <a:cs typeface="Times New Roman"/>
              <a:sym typeface="Times New Roman"/>
            </a:endParaRPr>
          </a:p>
          <a:p>
            <a:pPr indent="0" lvl="0" marL="12065" marR="5080" rtl="0" algn="l">
              <a:lnSpc>
                <a:spcPct val="100600"/>
              </a:lnSpc>
              <a:spcBef>
                <a:spcPts val="80"/>
              </a:spcBef>
              <a:spcAft>
                <a:spcPts val="0"/>
              </a:spcAft>
              <a:buClr>
                <a:srgbClr val="000000"/>
              </a:buClr>
              <a:buSzPts val="2400"/>
              <a:buFont typeface="Arial"/>
              <a:buNone/>
            </a:pPr>
            <a:r>
              <a:rPr b="1" i="0" lang="es-MX" sz="2400" u="none" cap="none" strike="noStrike">
                <a:solidFill>
                  <a:schemeClr val="dk1"/>
                </a:solidFill>
                <a:latin typeface="Garamond"/>
                <a:ea typeface="Garamond"/>
                <a:cs typeface="Garamond"/>
                <a:sym typeface="Garamond"/>
              </a:rPr>
              <a:t>Nombre del Proyecto: ¡Cómo te ves me ví!, como me ves ¿quién sabe si te veras?</a:t>
            </a:r>
            <a:endParaRPr b="1" i="0" sz="2400" u="none" cap="none" strike="noStrike">
              <a:solidFill>
                <a:schemeClr val="dk1"/>
              </a:solidFill>
              <a:latin typeface="Garamond"/>
              <a:ea typeface="Garamond"/>
              <a:cs typeface="Garamond"/>
              <a:sym typeface="Garamond"/>
            </a:endParaRPr>
          </a:p>
          <a:p>
            <a:pPr indent="-2895600" lvl="0" marL="2908300" marR="5080" rtl="0" algn="l">
              <a:lnSpc>
                <a:spcPct val="118750"/>
              </a:lnSpc>
              <a:spcBef>
                <a:spcPts val="2330"/>
              </a:spcBef>
              <a:spcAft>
                <a:spcPts val="0"/>
              </a:spcAft>
              <a:buClr>
                <a:schemeClr val="dk1"/>
              </a:buClr>
              <a:buSzPts val="2400"/>
              <a:buFont typeface="Garamond"/>
              <a:buNone/>
            </a:pPr>
            <a:r>
              <a:rPr b="1" i="0" lang="es-MX" sz="2400" u="none" cap="none" strike="noStrike">
                <a:solidFill>
                  <a:schemeClr val="dk1"/>
                </a:solidFill>
                <a:latin typeface="Garamond"/>
                <a:ea typeface="Garamond"/>
                <a:cs typeface="Garamond"/>
                <a:sym typeface="Garamond"/>
              </a:rPr>
              <a:t>Nombre de las profesoras participantes y asignaturas:</a:t>
            </a:r>
            <a:endParaRPr b="0" i="0" sz="2400" u="none" cap="none" strike="noStrike">
              <a:solidFill>
                <a:schemeClr val="dk1"/>
              </a:solidFill>
              <a:latin typeface="Garamond"/>
              <a:ea typeface="Garamond"/>
              <a:cs typeface="Garamond"/>
              <a:sym typeface="Garamond"/>
            </a:endParaRPr>
          </a:p>
          <a:p>
            <a:pPr indent="-733425" lvl="0" marL="974725" marR="0" rtl="0" algn="l">
              <a:lnSpc>
                <a:spcPct val="100000"/>
              </a:lnSpc>
              <a:spcBef>
                <a:spcPts val="795"/>
              </a:spcBef>
              <a:spcAft>
                <a:spcPts val="0"/>
              </a:spcAft>
              <a:buClr>
                <a:schemeClr val="dk1"/>
              </a:buClr>
              <a:buSzPts val="2400"/>
              <a:buFont typeface="Garamond"/>
              <a:buAutoNum type="arabicPeriod"/>
            </a:pPr>
            <a:r>
              <a:rPr b="1" i="0" lang="es-MX" sz="2400" u="none" cap="none" strike="noStrike">
                <a:solidFill>
                  <a:schemeClr val="dk1"/>
                </a:solidFill>
                <a:latin typeface="Garamond"/>
                <a:ea typeface="Garamond"/>
                <a:cs typeface="Garamond"/>
                <a:sym typeface="Garamond"/>
              </a:rPr>
              <a:t>Alejandra Chávez Godínez ( Orientación Educativa )</a:t>
            </a:r>
            <a:endParaRPr b="0" i="0" sz="2400" u="none" cap="none" strike="noStrike">
              <a:solidFill>
                <a:schemeClr val="dk1"/>
              </a:solidFill>
              <a:latin typeface="Garamond"/>
              <a:ea typeface="Garamond"/>
              <a:cs typeface="Garamond"/>
              <a:sym typeface="Garamond"/>
            </a:endParaRPr>
          </a:p>
          <a:p>
            <a:pPr indent="-755649" lvl="0" marL="996314" marR="0" rtl="0" algn="l">
              <a:lnSpc>
                <a:spcPct val="100000"/>
              </a:lnSpc>
              <a:spcBef>
                <a:spcPts val="795"/>
              </a:spcBef>
              <a:spcAft>
                <a:spcPts val="0"/>
              </a:spcAft>
              <a:buClr>
                <a:schemeClr val="dk1"/>
              </a:buClr>
              <a:buSzPts val="2400"/>
              <a:buFont typeface="Garamond"/>
              <a:buAutoNum type="arabicPeriod"/>
            </a:pPr>
            <a:r>
              <a:rPr b="1" i="0" lang="es-MX" sz="2400" u="none" cap="none" strike="noStrike">
                <a:solidFill>
                  <a:schemeClr val="dk1"/>
                </a:solidFill>
                <a:latin typeface="Garamond"/>
                <a:ea typeface="Garamond"/>
                <a:cs typeface="Garamond"/>
                <a:sym typeface="Garamond"/>
              </a:rPr>
              <a:t>Diana Ivette Tovar Torres ( Orientación Educativa  IV )</a:t>
            </a:r>
            <a:endParaRPr b="0" i="0" sz="2400" u="none" cap="none" strike="noStrike">
              <a:solidFill>
                <a:schemeClr val="dk1"/>
              </a:solidFill>
              <a:latin typeface="Garamond"/>
              <a:ea typeface="Garamond"/>
              <a:cs typeface="Garamond"/>
              <a:sym typeface="Garamond"/>
            </a:endParaRPr>
          </a:p>
          <a:p>
            <a:pPr indent="-755649" lvl="0" marL="996314" marR="0" rtl="0" algn="l">
              <a:lnSpc>
                <a:spcPct val="100000"/>
              </a:lnSpc>
              <a:spcBef>
                <a:spcPts val="795"/>
              </a:spcBef>
              <a:spcAft>
                <a:spcPts val="0"/>
              </a:spcAft>
              <a:buClr>
                <a:schemeClr val="dk1"/>
              </a:buClr>
              <a:buSzPts val="2400"/>
              <a:buFont typeface="Garamond"/>
              <a:buAutoNum type="arabicPeriod"/>
            </a:pPr>
            <a:r>
              <a:rPr b="1" i="0" lang="es-MX" sz="2400" u="none" cap="none" strike="noStrike">
                <a:solidFill>
                  <a:schemeClr val="dk1"/>
                </a:solidFill>
                <a:latin typeface="Garamond"/>
                <a:ea typeface="Garamond"/>
                <a:cs typeface="Garamond"/>
                <a:sym typeface="Garamond"/>
              </a:rPr>
              <a:t>Octavio David Nieto Aparicio ( Educación física V)</a:t>
            </a:r>
            <a:endParaRPr b="1" i="0" sz="2400" u="none" cap="none" strike="noStrike">
              <a:solidFill>
                <a:schemeClr val="dk1"/>
              </a:solidFill>
              <a:latin typeface="Garamond"/>
              <a:ea typeface="Garamond"/>
              <a:cs typeface="Garamond"/>
              <a:sym typeface="Garamond"/>
            </a:endParaRPr>
          </a:p>
          <a:p>
            <a:pPr indent="-755649" lvl="0" marL="996314" marR="0" rtl="0" algn="l">
              <a:lnSpc>
                <a:spcPct val="100000"/>
              </a:lnSpc>
              <a:spcBef>
                <a:spcPts val="795"/>
              </a:spcBef>
              <a:spcAft>
                <a:spcPts val="0"/>
              </a:spcAft>
              <a:buClr>
                <a:schemeClr val="dk1"/>
              </a:buClr>
              <a:buSzPts val="2400"/>
              <a:buFont typeface="Garamond"/>
              <a:buAutoNum type="arabicPeriod"/>
            </a:pPr>
            <a:r>
              <a:rPr b="1" i="0" lang="es-MX" sz="2400" u="none" cap="none" strike="noStrike">
                <a:solidFill>
                  <a:schemeClr val="dk1"/>
                </a:solidFill>
                <a:latin typeface="Garamond"/>
                <a:ea typeface="Garamond"/>
                <a:cs typeface="Garamond"/>
                <a:sym typeface="Garamond"/>
              </a:rPr>
              <a:t>María Gpe Jacaranda Martínez Tovar     (Introducción al derecho)</a:t>
            </a:r>
            <a:endParaRPr b="0" i="0" sz="1800" u="none" cap="none" strike="noStrike">
              <a:solidFill>
                <a:schemeClr val="dk1"/>
              </a:solidFill>
              <a:latin typeface="Trebuchet MS"/>
              <a:ea typeface="Trebuchet MS"/>
              <a:cs typeface="Trebuchet MS"/>
              <a:sym typeface="Trebuchet MS"/>
            </a:endParaRPr>
          </a:p>
          <a:p>
            <a:pPr indent="-755649" lvl="0" marL="996314" marR="0" rtl="0" algn="l">
              <a:lnSpc>
                <a:spcPct val="100000"/>
              </a:lnSpc>
              <a:spcBef>
                <a:spcPts val="795"/>
              </a:spcBef>
              <a:spcAft>
                <a:spcPts val="0"/>
              </a:spcAft>
              <a:buClr>
                <a:schemeClr val="dk1"/>
              </a:buClr>
              <a:buSzPts val="2400"/>
              <a:buFont typeface="Garamond"/>
              <a:buAutoNum type="arabicPeriod"/>
            </a:pPr>
            <a:r>
              <a:rPr b="1" i="0" lang="es-MX" sz="2400" u="none" cap="none" strike="noStrike">
                <a:solidFill>
                  <a:schemeClr val="dk1"/>
                </a:solidFill>
                <a:latin typeface="Garamond"/>
                <a:ea typeface="Garamond"/>
                <a:cs typeface="Garamond"/>
                <a:sym typeface="Garamond"/>
              </a:rPr>
              <a:t>Gabriela González Torres (Informática)</a:t>
            </a:r>
            <a:endParaRPr b="0" i="0" sz="2400" u="none" cap="none" strike="noStrike">
              <a:solidFill>
                <a:schemeClr val="dk1"/>
              </a:solidFill>
              <a:latin typeface="Garamond"/>
              <a:ea typeface="Garamond"/>
              <a:cs typeface="Garamond"/>
              <a:sym typeface="Garamon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12"/>
          <p:cNvSpPr txBox="1"/>
          <p:nvPr>
            <p:ph type="title"/>
          </p:nvPr>
        </p:nvSpPr>
        <p:spPr>
          <a:xfrm>
            <a:off x="126755" y="580879"/>
            <a:ext cx="9885045" cy="39116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Clr>
                <a:srgbClr val="0B5394"/>
              </a:buClr>
              <a:buSzPts val="2400"/>
              <a:buFont typeface="Trebuchet MS"/>
              <a:buNone/>
            </a:pPr>
            <a:r>
              <a:rPr lang="es-MX" sz="2400">
                <a:solidFill>
                  <a:srgbClr val="0B5394"/>
                </a:solidFill>
              </a:rPr>
              <a:t>I.-Contexto. </a:t>
            </a:r>
            <a:r>
              <a:rPr b="0" i="1" lang="es-MX" sz="2400">
                <a:solidFill>
                  <a:srgbClr val="0B5394"/>
                </a:solidFill>
                <a:latin typeface="Garamond"/>
                <a:ea typeface="Garamond"/>
                <a:cs typeface="Garamond"/>
                <a:sym typeface="Garamond"/>
              </a:rPr>
              <a:t>Justifica las circunstancias o elementos de la realidad en	los que se da el problema</a:t>
            </a:r>
            <a:r>
              <a:rPr b="0" i="1" lang="es-MX" sz="2400">
                <a:latin typeface="Garamond"/>
                <a:ea typeface="Garamond"/>
                <a:cs typeface="Garamond"/>
                <a:sym typeface="Garamond"/>
              </a:rPr>
              <a:t>.</a:t>
            </a:r>
            <a:endParaRPr sz="2400">
              <a:latin typeface="Garamond"/>
              <a:ea typeface="Garamond"/>
              <a:cs typeface="Garamond"/>
              <a:sym typeface="Garamond"/>
            </a:endParaRPr>
          </a:p>
        </p:txBody>
      </p:sp>
      <p:sp>
        <p:nvSpPr>
          <p:cNvPr id="239" name="Google Shape;239;p12"/>
          <p:cNvSpPr txBox="1"/>
          <p:nvPr/>
        </p:nvSpPr>
        <p:spPr>
          <a:xfrm>
            <a:off x="801575" y="1556746"/>
            <a:ext cx="8682059" cy="3780522"/>
          </a:xfrm>
          <a:prstGeom prst="rect">
            <a:avLst/>
          </a:prstGeom>
          <a:noFill/>
          <a:ln>
            <a:noFill/>
          </a:ln>
        </p:spPr>
        <p:txBody>
          <a:bodyPr anchorCtr="0" anchor="t" bIns="0" lIns="0" spcFirstLastPara="1" rIns="0" wrap="square" tIns="12700">
            <a:spAutoFit/>
          </a:bodyPr>
          <a:lstStyle/>
          <a:p>
            <a:pPr indent="0" lvl="0" marL="12700" marR="0" rtl="0" algn="just">
              <a:lnSpc>
                <a:spcPct val="100000"/>
              </a:lnSpc>
              <a:spcBef>
                <a:spcPts val="0"/>
              </a:spcBef>
              <a:spcAft>
                <a:spcPts val="0"/>
              </a:spcAft>
              <a:buClr>
                <a:schemeClr val="dk1"/>
              </a:buClr>
              <a:buSzPts val="1600"/>
              <a:buFont typeface="Garamond"/>
              <a:buNone/>
            </a:pPr>
            <a:r>
              <a:rPr b="1" i="0" lang="es-MX" sz="1600" u="none" cap="none" strike="noStrike">
                <a:solidFill>
                  <a:schemeClr val="dk1"/>
                </a:solidFill>
                <a:latin typeface="Garamond"/>
                <a:ea typeface="Garamond"/>
                <a:cs typeface="Garamond"/>
                <a:sym typeface="Garamond"/>
              </a:rPr>
              <a:t>Introducción y/o justificación del Proyecto.</a:t>
            </a:r>
            <a:endParaRPr b="1" i="0" sz="1600" u="none" cap="none" strike="noStrike">
              <a:solidFill>
                <a:schemeClr val="dk1"/>
              </a:solidFill>
              <a:latin typeface="Garamond"/>
              <a:ea typeface="Garamond"/>
              <a:cs typeface="Garamond"/>
              <a:sym typeface="Garamond"/>
            </a:endParaRPr>
          </a:p>
          <a:p>
            <a:pPr indent="0" lvl="0" marL="12700" marR="0" rtl="0" algn="just">
              <a:lnSpc>
                <a:spcPct val="100000"/>
              </a:lnSpc>
              <a:spcBef>
                <a:spcPts val="100"/>
              </a:spcBef>
              <a:spcAft>
                <a:spcPts val="0"/>
              </a:spcAft>
              <a:buClr>
                <a:schemeClr val="dk1"/>
              </a:buClr>
              <a:buSzPts val="1600"/>
              <a:buFont typeface="Trebuchet MS"/>
              <a:buNone/>
            </a:pPr>
            <a:r>
              <a:t/>
            </a:r>
            <a:endParaRPr b="1" i="0" sz="1600" u="none" cap="none" strike="noStrike">
              <a:solidFill>
                <a:schemeClr val="dk1"/>
              </a:solidFill>
              <a:latin typeface="Garamond"/>
              <a:ea typeface="Garamond"/>
              <a:cs typeface="Garamond"/>
              <a:sym typeface="Garamond"/>
            </a:endParaRPr>
          </a:p>
          <a:p>
            <a:pPr indent="0" lvl="0" marL="0" marR="0" rtl="0" algn="just">
              <a:lnSpc>
                <a:spcPct val="100000"/>
              </a:lnSpc>
              <a:spcBef>
                <a:spcPts val="0"/>
              </a:spcBef>
              <a:spcAft>
                <a:spcPts val="0"/>
              </a:spcAft>
              <a:buClr>
                <a:schemeClr val="dk1"/>
              </a:buClr>
              <a:buSzPts val="1800"/>
              <a:buFont typeface="Garamond"/>
              <a:buNone/>
            </a:pPr>
            <a:r>
              <a:rPr b="0" i="0" lang="es-MX" sz="1800" u="none" cap="none" strike="noStrike">
                <a:solidFill>
                  <a:schemeClr val="dk1"/>
                </a:solidFill>
                <a:latin typeface="Garamond"/>
                <a:ea typeface="Garamond"/>
                <a:cs typeface="Garamond"/>
                <a:sym typeface="Garamond"/>
              </a:rPr>
              <a:t>México, está dentro de los primeros lugares de obesidad en el mundo. En nuestra institución; “Corporación Educativa Winston Churchill”, ubicada en el Estado de México, municipio de Ecatepec, el cual se encuentra en tercer lugar de los municipios del estado de México con este problema.</a:t>
            </a:r>
            <a:endParaRPr b="0" i="0" sz="1800" u="none" cap="none" strike="noStrike">
              <a:solidFill>
                <a:schemeClr val="dk1"/>
              </a:solidFill>
              <a:latin typeface="Trebuchet MS"/>
              <a:ea typeface="Trebuchet MS"/>
              <a:cs typeface="Trebuchet MS"/>
              <a:sym typeface="Trebuchet MS"/>
            </a:endParaRPr>
          </a:p>
          <a:p>
            <a:pPr indent="0" lvl="0" marL="0" marR="0" rtl="0" algn="just">
              <a:lnSpc>
                <a:spcPct val="100000"/>
              </a:lnSpc>
              <a:spcBef>
                <a:spcPts val="0"/>
              </a:spcBef>
              <a:spcAft>
                <a:spcPts val="0"/>
              </a:spcAft>
              <a:buClr>
                <a:schemeClr val="dk1"/>
              </a:buClr>
              <a:buSzPts val="1800"/>
              <a:buFont typeface="Garamond"/>
              <a:buNone/>
            </a:pPr>
            <a:r>
              <a:rPr b="0" i="0" lang="es-MX" sz="1800" u="none" cap="none" strike="noStrike">
                <a:solidFill>
                  <a:schemeClr val="dk1"/>
                </a:solidFill>
                <a:latin typeface="Garamond"/>
                <a:ea typeface="Garamond"/>
                <a:cs typeface="Garamond"/>
                <a:sym typeface="Garamond"/>
              </a:rPr>
              <a:t>Por lo que los exámenes médicos presentados por los estudiantes revelan poca actividad física y sobrepeso. </a:t>
            </a:r>
            <a:endParaRPr b="0" i="0" sz="1800" u="none" cap="none" strike="noStrike">
              <a:solidFill>
                <a:schemeClr val="dk1"/>
              </a:solidFill>
              <a:latin typeface="Trebuchet MS"/>
              <a:ea typeface="Trebuchet MS"/>
              <a:cs typeface="Trebuchet MS"/>
              <a:sym typeface="Trebuchet MS"/>
            </a:endParaRPr>
          </a:p>
          <a:p>
            <a:pPr indent="0" lvl="0" marL="0" marR="0" rtl="0" algn="just">
              <a:lnSpc>
                <a:spcPct val="100000"/>
              </a:lnSpc>
              <a:spcBef>
                <a:spcPts val="0"/>
              </a:spcBef>
              <a:spcAft>
                <a:spcPts val="0"/>
              </a:spcAft>
              <a:buClr>
                <a:schemeClr val="dk1"/>
              </a:buClr>
              <a:buSzPts val="1800"/>
              <a:buFont typeface="Garamond"/>
              <a:buNone/>
            </a:pPr>
            <a:br>
              <a:rPr b="0" i="0" lang="es-MX" sz="1800" u="none" cap="none" strike="noStrike">
                <a:solidFill>
                  <a:schemeClr val="dk1"/>
                </a:solidFill>
                <a:latin typeface="Garamond"/>
                <a:ea typeface="Garamond"/>
                <a:cs typeface="Garamond"/>
                <a:sym typeface="Garamond"/>
              </a:rPr>
            </a:br>
            <a:r>
              <a:rPr b="0" i="0" lang="es-MX" sz="1800" u="none" cap="none" strike="noStrike">
                <a:solidFill>
                  <a:schemeClr val="dk1"/>
                </a:solidFill>
                <a:latin typeface="Garamond"/>
                <a:ea typeface="Garamond"/>
                <a:cs typeface="Garamond"/>
                <a:sym typeface="Garamond"/>
              </a:rPr>
              <a:t>Esto puede deberse en gran medida a su contexto familiar y social inmediato, mismos que les hacen adoptar estilos de vida no tan saludables, en comparación con otras generaciones, donde no existían tantos alimentos procesados como en la actualidad</a:t>
            </a:r>
            <a:endParaRPr b="0" i="0" sz="1800" u="none" cap="none" strike="noStrike">
              <a:solidFill>
                <a:schemeClr val="dk1"/>
              </a:solidFill>
              <a:latin typeface="Trebuchet MS"/>
              <a:ea typeface="Trebuchet MS"/>
              <a:cs typeface="Trebuchet MS"/>
              <a:sym typeface="Trebuchet MS"/>
            </a:endParaRPr>
          </a:p>
          <a:p>
            <a:pPr indent="0" lvl="0" marL="0" marR="0" rtl="0" algn="l">
              <a:lnSpc>
                <a:spcPct val="100000"/>
              </a:lnSpc>
              <a:spcBef>
                <a:spcPts val="0"/>
              </a:spcBef>
              <a:spcAft>
                <a:spcPts val="0"/>
              </a:spcAft>
              <a:buClr>
                <a:schemeClr val="dk1"/>
              </a:buClr>
              <a:buSzPts val="1600"/>
              <a:buFont typeface="Calibri"/>
              <a:buNone/>
            </a:pPr>
            <a:br>
              <a:rPr b="0" i="0" lang="es-MX" sz="1600" u="none" cap="none" strike="noStrike">
                <a:solidFill>
                  <a:schemeClr val="dk1"/>
                </a:solidFill>
                <a:latin typeface="Calibri"/>
                <a:ea typeface="Calibri"/>
                <a:cs typeface="Calibri"/>
                <a:sym typeface="Calibri"/>
              </a:rPr>
            </a:br>
            <a:endParaRPr b="0" i="0" sz="1600" u="none" cap="none" strike="noStrike">
              <a:solidFill>
                <a:schemeClr val="dk1"/>
              </a:solidFill>
              <a:latin typeface="Garamond"/>
              <a:ea typeface="Garamond"/>
              <a:cs typeface="Garamond"/>
              <a:sym typeface="Garamon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13"/>
          <p:cNvSpPr/>
          <p:nvPr/>
        </p:nvSpPr>
        <p:spPr>
          <a:xfrm>
            <a:off x="518160" y="1475159"/>
            <a:ext cx="8763000" cy="2862322"/>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C0C0C"/>
              </a:buClr>
              <a:buSzPts val="1800"/>
              <a:buFont typeface="Garamond"/>
              <a:buNone/>
            </a:pPr>
            <a:r>
              <a:rPr b="0" i="0" lang="es-MX" sz="1800" u="none" cap="none" strike="noStrike">
                <a:solidFill>
                  <a:srgbClr val="0C0C0C"/>
                </a:solidFill>
                <a:latin typeface="Garamond"/>
                <a:ea typeface="Garamond"/>
                <a:cs typeface="Garamond"/>
                <a:sym typeface="Garamond"/>
              </a:rPr>
              <a:t>Pero también, a la falta de actividad física, al desconocimiento; por un lado, de cómo funciona su cuerpo, y por otro, del alto contenido calórico de los alimentos que consumen. </a:t>
            </a:r>
            <a:endParaRPr b="0" i="0" sz="1800" u="none" cap="none" strike="noStrike">
              <a:solidFill>
                <a:schemeClr val="dk1"/>
              </a:solidFill>
              <a:latin typeface="Garamond"/>
              <a:ea typeface="Garamond"/>
              <a:cs typeface="Garamond"/>
              <a:sym typeface="Garamond"/>
            </a:endParaRPr>
          </a:p>
          <a:p>
            <a:pPr indent="0" lvl="0" marL="0" marR="0" rtl="0" algn="just">
              <a:lnSpc>
                <a:spcPct val="100000"/>
              </a:lnSpc>
              <a:spcBef>
                <a:spcPts val="0"/>
              </a:spcBef>
              <a:spcAft>
                <a:spcPts val="0"/>
              </a:spcAft>
              <a:buClr>
                <a:schemeClr val="dk1"/>
              </a:buClr>
              <a:buSzPts val="1800"/>
              <a:buFont typeface="Garamond"/>
              <a:buNone/>
            </a:pPr>
            <a:br>
              <a:rPr b="0" i="0" lang="es-MX" sz="1800" u="none" cap="none" strike="noStrike">
                <a:solidFill>
                  <a:schemeClr val="dk1"/>
                </a:solidFill>
                <a:latin typeface="Garamond"/>
                <a:ea typeface="Garamond"/>
                <a:cs typeface="Garamond"/>
                <a:sym typeface="Garamond"/>
              </a:rPr>
            </a:br>
            <a:r>
              <a:rPr b="0" i="0" lang="es-MX" sz="1800" u="none" cap="none" strike="noStrike">
                <a:solidFill>
                  <a:srgbClr val="0C0C0C"/>
                </a:solidFill>
                <a:latin typeface="Garamond"/>
                <a:ea typeface="Garamond"/>
                <a:cs typeface="Garamond"/>
                <a:sym typeface="Garamond"/>
              </a:rPr>
              <a:t>Frente a este problema la institución ha decidido en este proyecto llevar a cabo algunas actividades: Investigación documental, campaña así como un registro diario de hábitos cerrando con una carrera estudiantil que le proporcionen a los alumnos las herramientas e información necesaria para prevenir acontecimientos desafortunados en su salud, y privarlo de tener un estilo de vida saludable.</a:t>
            </a:r>
            <a:endParaRPr b="0" i="0" sz="1800" u="none" cap="none" strike="noStrike">
              <a:solidFill>
                <a:schemeClr val="dk1"/>
              </a:solidFill>
              <a:latin typeface="Garamond"/>
              <a:ea typeface="Garamond"/>
              <a:cs typeface="Garamond"/>
              <a:sym typeface="Garamond"/>
            </a:endParaRPr>
          </a:p>
          <a:p>
            <a:pPr indent="0" lvl="0" marL="0" marR="0" rtl="0" algn="l">
              <a:lnSpc>
                <a:spcPct val="100000"/>
              </a:lnSpc>
              <a:spcBef>
                <a:spcPts val="0"/>
              </a:spcBef>
              <a:spcAft>
                <a:spcPts val="0"/>
              </a:spcAft>
              <a:buClr>
                <a:schemeClr val="dk1"/>
              </a:buClr>
              <a:buSzPts val="1800"/>
              <a:buFont typeface="Calibri"/>
              <a:buNone/>
            </a:pPr>
            <a:br>
              <a:rPr b="0" i="0" lang="es-MX" sz="1800" u="none" cap="none" strike="noStrike">
                <a:solidFill>
                  <a:schemeClr val="dk1"/>
                </a:solidFill>
                <a:latin typeface="Calibri"/>
                <a:ea typeface="Calibri"/>
                <a:cs typeface="Calibri"/>
                <a:sym typeface="Calibri"/>
              </a:rPr>
            </a:b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p14"/>
          <p:cNvSpPr txBox="1"/>
          <p:nvPr>
            <p:ph type="title"/>
          </p:nvPr>
        </p:nvSpPr>
        <p:spPr>
          <a:xfrm>
            <a:off x="315176" y="219598"/>
            <a:ext cx="8692200" cy="836400"/>
          </a:xfrm>
          <a:prstGeom prst="rect">
            <a:avLst/>
          </a:prstGeom>
          <a:noFill/>
          <a:ln>
            <a:noFill/>
          </a:ln>
        </p:spPr>
        <p:txBody>
          <a:bodyPr anchorCtr="0" anchor="t" bIns="0" lIns="0" spcFirstLastPara="1" rIns="0" wrap="square" tIns="27925">
            <a:spAutoFit/>
          </a:bodyPr>
          <a:lstStyle/>
          <a:p>
            <a:pPr indent="-1858645" lvl="0" marL="1870710" marR="5080" rtl="0" algn="l">
              <a:lnSpc>
                <a:spcPct val="118750"/>
              </a:lnSpc>
              <a:spcBef>
                <a:spcPts val="0"/>
              </a:spcBef>
              <a:spcAft>
                <a:spcPts val="0"/>
              </a:spcAft>
              <a:buClr>
                <a:schemeClr val="accent1"/>
              </a:buClr>
              <a:buSzPts val="2400"/>
              <a:buFont typeface="Trebuchet MS"/>
              <a:buNone/>
            </a:pPr>
            <a:r>
              <a:rPr lang="es-MX" sz="2400"/>
              <a:t>II. Intención.		</a:t>
            </a:r>
            <a:r>
              <a:rPr b="0" i="1" lang="es-MX" sz="2400">
                <a:latin typeface="Garamond"/>
                <a:ea typeface="Garamond"/>
                <a:cs typeface="Garamond"/>
                <a:sym typeface="Garamond"/>
              </a:rPr>
              <a:t>Sólo una de las propuestas da nombre al proyecto.  Redactar	como pregunta premisa problematizadora.</a:t>
            </a:r>
            <a:endParaRPr sz="2400">
              <a:latin typeface="Garamond"/>
              <a:ea typeface="Garamond"/>
              <a:cs typeface="Garamond"/>
              <a:sym typeface="Garamond"/>
            </a:endParaRPr>
          </a:p>
        </p:txBody>
      </p:sp>
      <p:graphicFrame>
        <p:nvGraphicFramePr>
          <p:cNvPr id="250" name="Google Shape;250;p14"/>
          <p:cNvGraphicFramePr/>
          <p:nvPr/>
        </p:nvGraphicFramePr>
        <p:xfrm>
          <a:off x="432874" y="1297975"/>
          <a:ext cx="3000000" cy="3000000"/>
        </p:xfrm>
        <a:graphic>
          <a:graphicData uri="http://schemas.openxmlformats.org/drawingml/2006/table">
            <a:tbl>
              <a:tblPr>
                <a:noFill/>
                <a:tableStyleId>{1EC52F93-C5FD-4A06-B4E7-6CA133BC2A6B}</a:tableStyleId>
              </a:tblPr>
              <a:tblGrid>
                <a:gridCol w="2857500"/>
                <a:gridCol w="2857500"/>
                <a:gridCol w="2857500"/>
                <a:gridCol w="2857500"/>
              </a:tblGrid>
              <a:tr h="1486525">
                <a:tc>
                  <a:txBody>
                    <a:bodyPr/>
                    <a:lstStyle/>
                    <a:p>
                      <a:pPr indent="0" lvl="0" marL="0" marR="0" rtl="0" algn="l">
                        <a:lnSpc>
                          <a:spcPct val="100000"/>
                        </a:lnSpc>
                        <a:spcBef>
                          <a:spcPts val="0"/>
                        </a:spcBef>
                        <a:spcAft>
                          <a:spcPts val="0"/>
                        </a:spcAft>
                        <a:buClr>
                          <a:schemeClr val="dk1"/>
                        </a:buClr>
                        <a:buSzPts val="2000"/>
                        <a:buFont typeface="Trebuchet MS"/>
                        <a:buNone/>
                      </a:pPr>
                      <a:r>
                        <a:t/>
                      </a:r>
                      <a:endParaRPr sz="2000" u="none" cap="none" strike="noStrike">
                        <a:latin typeface="Times New Roman"/>
                        <a:ea typeface="Times New Roman"/>
                        <a:cs typeface="Times New Roman"/>
                        <a:sym typeface="Times New Roman"/>
                      </a:endParaRPr>
                    </a:p>
                    <a:p>
                      <a:pPr indent="0" lvl="0" marL="0" marR="0" rtl="0" algn="ctr">
                        <a:lnSpc>
                          <a:spcPct val="100000"/>
                        </a:lnSpc>
                        <a:spcBef>
                          <a:spcPts val="0"/>
                        </a:spcBef>
                        <a:spcAft>
                          <a:spcPts val="0"/>
                        </a:spcAft>
                        <a:buClr>
                          <a:schemeClr val="dk1"/>
                        </a:buClr>
                        <a:buSzPts val="1600"/>
                        <a:buFont typeface="Garamond"/>
                        <a:buNone/>
                      </a:pPr>
                      <a:r>
                        <a:rPr b="1" lang="es-MX" sz="1600" u="none" cap="none" strike="noStrike">
                          <a:latin typeface="Garamond"/>
                          <a:ea typeface="Garamond"/>
                          <a:cs typeface="Garamond"/>
                          <a:sym typeface="Garamond"/>
                        </a:rPr>
                        <a:t>Dar explicación</a:t>
                      </a:r>
                      <a:endParaRPr sz="1600" u="none" cap="none" strike="noStrike">
                        <a:latin typeface="Garamond"/>
                        <a:ea typeface="Garamond"/>
                        <a:cs typeface="Garamond"/>
                        <a:sym typeface="Garamond"/>
                      </a:endParaRPr>
                    </a:p>
                    <a:p>
                      <a:pPr indent="635" lvl="0" marL="63500" marR="60325" rtl="0" algn="ctr">
                        <a:lnSpc>
                          <a:spcPct val="101600"/>
                        </a:lnSpc>
                        <a:spcBef>
                          <a:spcPts val="0"/>
                        </a:spcBef>
                        <a:spcAft>
                          <a:spcPts val="0"/>
                        </a:spcAft>
                        <a:buClr>
                          <a:schemeClr val="dk1"/>
                        </a:buClr>
                        <a:buSzPts val="1600"/>
                        <a:buFont typeface="Garamond"/>
                        <a:buNone/>
                      </a:pPr>
                      <a:r>
                        <a:rPr lang="es-MX" sz="1600" u="none" cap="none" strike="noStrike">
                          <a:latin typeface="Garamond"/>
                          <a:ea typeface="Garamond"/>
                          <a:cs typeface="Garamond"/>
                          <a:sym typeface="Garamond"/>
                        </a:rPr>
                        <a:t>¿Por qué algo es cómo es?  Determinar las razones que  generan el problema o la situación.</a:t>
                      </a:r>
                      <a:endParaRPr sz="1600" u="none" cap="none" strike="noStrike">
                        <a:latin typeface="Garamond"/>
                        <a:ea typeface="Garamond"/>
                        <a:cs typeface="Garamond"/>
                        <a:sym typeface="Garamond"/>
                      </a:endParaRPr>
                    </a:p>
                  </a:txBody>
                  <a:tcPr marT="4450" marB="0" marR="0" marL="0">
                    <a:lnL cap="flat" cmpd="sng" w="38100">
                      <a:solidFill>
                        <a:srgbClr val="1B4587"/>
                      </a:solidFill>
                      <a:prstDash val="solid"/>
                      <a:round/>
                      <a:headEnd len="sm" w="sm" type="none"/>
                      <a:tailEnd len="sm" w="sm" type="none"/>
                    </a:lnL>
                    <a:lnR cap="flat" cmpd="sng" w="38100">
                      <a:solidFill>
                        <a:srgbClr val="1B4587"/>
                      </a:solidFill>
                      <a:prstDash val="solid"/>
                      <a:round/>
                      <a:headEnd len="sm" w="sm" type="none"/>
                      <a:tailEnd len="sm" w="sm" type="none"/>
                    </a:lnR>
                    <a:lnT cap="flat" cmpd="sng" w="38100">
                      <a:solidFill>
                        <a:srgbClr val="1B4587"/>
                      </a:solidFill>
                      <a:prstDash val="solid"/>
                      <a:round/>
                      <a:headEnd len="sm" w="sm" type="none"/>
                      <a:tailEnd len="sm" w="sm" type="none"/>
                    </a:lnT>
                    <a:lnB cap="flat" cmpd="sng" w="38100">
                      <a:solidFill>
                        <a:srgbClr val="1B4587"/>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2000"/>
                        <a:buFont typeface="Trebuchet MS"/>
                        <a:buNone/>
                      </a:pPr>
                      <a:r>
                        <a:t/>
                      </a:r>
                      <a:endParaRPr sz="2000" u="none" cap="none" strike="noStrike">
                        <a:latin typeface="Times New Roman"/>
                        <a:ea typeface="Times New Roman"/>
                        <a:cs typeface="Times New Roman"/>
                        <a:sym typeface="Times New Roman"/>
                      </a:endParaRPr>
                    </a:p>
                    <a:p>
                      <a:pPr indent="0" lvl="0" marL="297180" marR="292735" rtl="0" algn="ctr">
                        <a:lnSpc>
                          <a:spcPct val="101600"/>
                        </a:lnSpc>
                        <a:spcBef>
                          <a:spcPts val="0"/>
                        </a:spcBef>
                        <a:spcAft>
                          <a:spcPts val="0"/>
                        </a:spcAft>
                        <a:buClr>
                          <a:schemeClr val="dk1"/>
                        </a:buClr>
                        <a:buSzPts val="1600"/>
                        <a:buFont typeface="Garamond"/>
                        <a:buNone/>
                      </a:pPr>
                      <a:r>
                        <a:rPr b="1" lang="es-MX" sz="1600" u="none" cap="none" strike="noStrike">
                          <a:latin typeface="Garamond"/>
                          <a:ea typeface="Garamond"/>
                          <a:cs typeface="Garamond"/>
                          <a:sym typeface="Garamond"/>
                        </a:rPr>
                        <a:t>Resolver un problema  </a:t>
                      </a:r>
                      <a:r>
                        <a:rPr lang="es-MX" sz="1600" u="none" cap="none" strike="noStrike">
                          <a:latin typeface="Garamond"/>
                          <a:ea typeface="Garamond"/>
                          <a:cs typeface="Garamond"/>
                          <a:sym typeface="Garamond"/>
                        </a:rPr>
                        <a:t>Explicar de manera detallada  cómo se puede abordar y/o  solucionar el problema.</a:t>
                      </a:r>
                      <a:endParaRPr sz="1600" u="none" cap="none" strike="noStrike">
                        <a:latin typeface="Garamond"/>
                        <a:ea typeface="Garamond"/>
                        <a:cs typeface="Garamond"/>
                        <a:sym typeface="Garamond"/>
                      </a:endParaRPr>
                    </a:p>
                  </a:txBody>
                  <a:tcPr marT="625" marB="0" marR="0" marL="0">
                    <a:lnL cap="flat" cmpd="sng" w="38100">
                      <a:solidFill>
                        <a:srgbClr val="1B4587"/>
                      </a:solidFill>
                      <a:prstDash val="solid"/>
                      <a:round/>
                      <a:headEnd len="sm" w="sm" type="none"/>
                      <a:tailEnd len="sm" w="sm" type="none"/>
                    </a:lnL>
                    <a:lnR cap="flat" cmpd="sng" w="38100">
                      <a:solidFill>
                        <a:srgbClr val="1B4587"/>
                      </a:solidFill>
                      <a:prstDash val="solid"/>
                      <a:round/>
                      <a:headEnd len="sm" w="sm" type="none"/>
                      <a:tailEnd len="sm" w="sm" type="none"/>
                    </a:lnR>
                    <a:lnT cap="flat" cmpd="sng" w="38100">
                      <a:solidFill>
                        <a:srgbClr val="1B4587"/>
                      </a:solidFill>
                      <a:prstDash val="solid"/>
                      <a:round/>
                      <a:headEnd len="sm" w="sm" type="none"/>
                      <a:tailEnd len="sm" w="sm" type="none"/>
                    </a:lnT>
                    <a:lnB cap="flat" cmpd="sng" w="38100">
                      <a:solidFill>
                        <a:srgbClr val="1B4587"/>
                      </a:solidFill>
                      <a:prstDash val="solid"/>
                      <a:round/>
                      <a:headEnd len="sm" w="sm" type="none"/>
                      <a:tailEnd len="sm" w="sm" type="none"/>
                    </a:lnB>
                  </a:tcPr>
                </a:tc>
                <a:tc>
                  <a:txBody>
                    <a:bodyPr/>
                    <a:lstStyle/>
                    <a:p>
                      <a:pPr indent="0" lvl="0" marL="490219" marR="487044" rtl="0" algn="ctr">
                        <a:lnSpc>
                          <a:spcPct val="101600"/>
                        </a:lnSpc>
                        <a:spcBef>
                          <a:spcPts val="0"/>
                        </a:spcBef>
                        <a:spcAft>
                          <a:spcPts val="0"/>
                        </a:spcAft>
                        <a:buClr>
                          <a:schemeClr val="dk1"/>
                        </a:buClr>
                        <a:buSzPts val="1600"/>
                        <a:buFont typeface="Garamond"/>
                        <a:buNone/>
                      </a:pPr>
                      <a:r>
                        <a:rPr b="1" lang="es-MX" sz="1600" u="none" cap="none" strike="noStrike">
                          <a:latin typeface="Garamond"/>
                          <a:ea typeface="Garamond"/>
                          <a:cs typeface="Garamond"/>
                          <a:sym typeface="Garamond"/>
                        </a:rPr>
                        <a:t>Hacer más eficiente o  mejorar algo</a:t>
                      </a:r>
                      <a:endParaRPr sz="1600" u="none" cap="none" strike="noStrike">
                        <a:latin typeface="Garamond"/>
                        <a:ea typeface="Garamond"/>
                        <a:cs typeface="Garamond"/>
                        <a:sym typeface="Garamond"/>
                      </a:endParaRPr>
                    </a:p>
                    <a:p>
                      <a:pPr indent="-3175" lvl="0" marL="209550" marR="203834" rtl="0" algn="ctr">
                        <a:lnSpc>
                          <a:spcPct val="101600"/>
                        </a:lnSpc>
                        <a:spcBef>
                          <a:spcPts val="0"/>
                        </a:spcBef>
                        <a:spcAft>
                          <a:spcPts val="0"/>
                        </a:spcAft>
                        <a:buClr>
                          <a:schemeClr val="dk1"/>
                        </a:buClr>
                        <a:buSzPts val="1600"/>
                        <a:buFont typeface="Garamond"/>
                        <a:buNone/>
                      </a:pPr>
                      <a:r>
                        <a:rPr lang="es-MX" sz="1600" u="none" cap="none" strike="noStrike">
                          <a:latin typeface="Garamond"/>
                          <a:ea typeface="Garamond"/>
                          <a:cs typeface="Garamond"/>
                          <a:sym typeface="Garamond"/>
                        </a:rPr>
                        <a:t>¿De qué manera se pueden  optimizar los procesos para  alcanzar el objetivo propuesto?</a:t>
                      </a:r>
                      <a:endParaRPr sz="1600" u="none" cap="none" strike="noStrike">
                        <a:latin typeface="Garamond"/>
                        <a:ea typeface="Garamond"/>
                        <a:cs typeface="Garamond"/>
                        <a:sym typeface="Garamond"/>
                      </a:endParaRPr>
                    </a:p>
                  </a:txBody>
                  <a:tcPr marT="45075" marB="0" marR="0" marL="0">
                    <a:lnL cap="flat" cmpd="sng" w="38100">
                      <a:solidFill>
                        <a:srgbClr val="1B4587"/>
                      </a:solidFill>
                      <a:prstDash val="solid"/>
                      <a:round/>
                      <a:headEnd len="sm" w="sm" type="none"/>
                      <a:tailEnd len="sm" w="sm" type="none"/>
                    </a:lnL>
                    <a:lnR cap="flat" cmpd="sng" w="38100">
                      <a:solidFill>
                        <a:srgbClr val="1B4587"/>
                      </a:solidFill>
                      <a:prstDash val="solid"/>
                      <a:round/>
                      <a:headEnd len="sm" w="sm" type="none"/>
                      <a:tailEnd len="sm" w="sm" type="none"/>
                    </a:lnR>
                    <a:lnT cap="flat" cmpd="sng" w="38100">
                      <a:solidFill>
                        <a:srgbClr val="1B4587"/>
                      </a:solidFill>
                      <a:prstDash val="solid"/>
                      <a:round/>
                      <a:headEnd len="sm" w="sm" type="none"/>
                      <a:tailEnd len="sm" w="sm" type="none"/>
                    </a:lnT>
                    <a:lnB cap="flat" cmpd="sng" w="38100">
                      <a:solidFill>
                        <a:srgbClr val="1B4587"/>
                      </a:solidFill>
                      <a:prstDash val="solid"/>
                      <a:round/>
                      <a:headEnd len="sm" w="sm" type="none"/>
                      <a:tailEnd len="sm" w="sm" type="none"/>
                    </a:lnB>
                  </a:tcPr>
                </a:tc>
                <a:tc>
                  <a:txBody>
                    <a:bodyPr/>
                    <a:lstStyle/>
                    <a:p>
                      <a:pPr indent="0" lvl="0" marL="246379" marR="243204" rtl="0" algn="ctr">
                        <a:lnSpc>
                          <a:spcPct val="101600"/>
                        </a:lnSpc>
                        <a:spcBef>
                          <a:spcPts val="0"/>
                        </a:spcBef>
                        <a:spcAft>
                          <a:spcPts val="0"/>
                        </a:spcAft>
                        <a:buClr>
                          <a:schemeClr val="dk1"/>
                        </a:buClr>
                        <a:buSzPts val="1600"/>
                        <a:buFont typeface="Garamond"/>
                        <a:buNone/>
                      </a:pPr>
                      <a:r>
                        <a:rPr b="1" lang="es-MX" sz="1600" u="none" cap="none" strike="noStrike">
                          <a:latin typeface="Garamond"/>
                          <a:ea typeface="Garamond"/>
                          <a:cs typeface="Garamond"/>
                          <a:sym typeface="Garamond"/>
                        </a:rPr>
                        <a:t>Inventar, innovar, diseñar o  crear algo nuevo</a:t>
                      </a:r>
                      <a:endParaRPr sz="1600" u="none" cap="none" strike="noStrike">
                        <a:latin typeface="Garamond"/>
                        <a:ea typeface="Garamond"/>
                        <a:cs typeface="Garamond"/>
                        <a:sym typeface="Garamond"/>
                      </a:endParaRPr>
                    </a:p>
                    <a:p>
                      <a:pPr indent="0" lvl="0" marL="0" marR="0" rtl="0" algn="ctr">
                        <a:lnSpc>
                          <a:spcPct val="100000"/>
                        </a:lnSpc>
                        <a:spcBef>
                          <a:spcPts val="30"/>
                        </a:spcBef>
                        <a:spcAft>
                          <a:spcPts val="0"/>
                        </a:spcAft>
                        <a:buClr>
                          <a:schemeClr val="dk1"/>
                        </a:buClr>
                        <a:buSzPts val="1600"/>
                        <a:buFont typeface="Garamond"/>
                        <a:buNone/>
                      </a:pPr>
                      <a:r>
                        <a:rPr lang="es-MX" sz="1600" u="none" cap="none" strike="noStrike">
                          <a:latin typeface="Garamond"/>
                          <a:ea typeface="Garamond"/>
                          <a:cs typeface="Garamond"/>
                          <a:sym typeface="Garamond"/>
                        </a:rPr>
                        <a:t>¿Cómo podría ser diferente?</a:t>
                      </a:r>
                      <a:endParaRPr sz="1600" u="none" cap="none" strike="noStrike">
                        <a:latin typeface="Garamond"/>
                        <a:ea typeface="Garamond"/>
                        <a:cs typeface="Garamond"/>
                        <a:sym typeface="Garamond"/>
                      </a:endParaRPr>
                    </a:p>
                    <a:p>
                      <a:pPr indent="0" lvl="0" marL="73025" marR="68580" rtl="0" algn="ctr">
                        <a:lnSpc>
                          <a:spcPct val="101600"/>
                        </a:lnSpc>
                        <a:spcBef>
                          <a:spcPts val="0"/>
                        </a:spcBef>
                        <a:spcAft>
                          <a:spcPts val="0"/>
                        </a:spcAft>
                        <a:buClr>
                          <a:schemeClr val="dk1"/>
                        </a:buClr>
                        <a:buSzPts val="1600"/>
                        <a:buFont typeface="Garamond"/>
                        <a:buNone/>
                      </a:pPr>
                      <a:r>
                        <a:rPr lang="es-MX" sz="1600" u="none" cap="none" strike="noStrike">
                          <a:latin typeface="Garamond"/>
                          <a:ea typeface="Garamond"/>
                          <a:cs typeface="Garamond"/>
                          <a:sym typeface="Garamond"/>
                        </a:rPr>
                        <a:t>¿Qué nuevo producto o propuesta  puedo hacer?</a:t>
                      </a:r>
                      <a:endParaRPr sz="1600" u="none" cap="none" strike="noStrike">
                        <a:latin typeface="Garamond"/>
                        <a:ea typeface="Garamond"/>
                        <a:cs typeface="Garamond"/>
                        <a:sym typeface="Garamond"/>
                      </a:endParaRPr>
                    </a:p>
                  </a:txBody>
                  <a:tcPr marT="45075" marB="0" marR="0" marL="0">
                    <a:lnL cap="flat" cmpd="sng" w="38100">
                      <a:solidFill>
                        <a:srgbClr val="1B4587"/>
                      </a:solidFill>
                      <a:prstDash val="solid"/>
                      <a:round/>
                      <a:headEnd len="sm" w="sm" type="none"/>
                      <a:tailEnd len="sm" w="sm" type="none"/>
                    </a:lnL>
                    <a:lnR cap="flat" cmpd="sng" w="38100">
                      <a:solidFill>
                        <a:srgbClr val="1B4587"/>
                      </a:solidFill>
                      <a:prstDash val="solid"/>
                      <a:round/>
                      <a:headEnd len="sm" w="sm" type="none"/>
                      <a:tailEnd len="sm" w="sm" type="none"/>
                    </a:lnR>
                    <a:lnT cap="flat" cmpd="sng" w="38100">
                      <a:solidFill>
                        <a:srgbClr val="1B4587"/>
                      </a:solidFill>
                      <a:prstDash val="solid"/>
                      <a:round/>
                      <a:headEnd len="sm" w="sm" type="none"/>
                      <a:tailEnd len="sm" w="sm" type="none"/>
                    </a:lnT>
                    <a:lnB cap="flat" cmpd="sng" w="38100">
                      <a:solidFill>
                        <a:srgbClr val="1B4587"/>
                      </a:solidFill>
                      <a:prstDash val="solid"/>
                      <a:round/>
                      <a:headEnd len="sm" w="sm" type="none"/>
                      <a:tailEnd len="sm" w="sm" type="none"/>
                    </a:lnB>
                  </a:tcPr>
                </a:tc>
              </a:tr>
              <a:tr h="3271425">
                <a:tc>
                  <a:txBody>
                    <a:bodyPr/>
                    <a:lstStyle/>
                    <a:p>
                      <a:pPr indent="0" lvl="0" marL="57150" marR="48895" rtl="0" algn="just">
                        <a:lnSpc>
                          <a:spcPct val="116100"/>
                        </a:lnSpc>
                        <a:spcBef>
                          <a:spcPts val="0"/>
                        </a:spcBef>
                        <a:spcAft>
                          <a:spcPts val="0"/>
                        </a:spcAft>
                        <a:buClr>
                          <a:schemeClr val="dk1"/>
                        </a:buClr>
                        <a:buSzPts val="1400"/>
                        <a:buFont typeface="Garamond"/>
                        <a:buNone/>
                      </a:pPr>
                      <a:r>
                        <a:rPr lang="es-MX" sz="1400" u="none" cap="none" strike="noStrike">
                          <a:latin typeface="Garamond"/>
                          <a:ea typeface="Garamond"/>
                          <a:cs typeface="Garamond"/>
                          <a:sym typeface="Garamond"/>
                        </a:rPr>
                        <a:t>Después de la investigación  documental de los alumnos, considerando los resultados obtenidos en el certificado médico aplicado a los alumnos se observó que se presentan importantes niveles de obesidad en nuestra comunidad por lo que se pretende generar medidas para disminuirlos.</a:t>
                      </a:r>
                      <a:endParaRPr sz="1400" u="none" cap="none" strike="noStrike">
                        <a:latin typeface="Garamond"/>
                        <a:ea typeface="Garamond"/>
                        <a:cs typeface="Garamond"/>
                        <a:sym typeface="Garamond"/>
                      </a:endParaRPr>
                    </a:p>
                  </a:txBody>
                  <a:tcPr marT="15250" marB="0" marR="0" marL="0">
                    <a:lnL cap="flat" cmpd="sng" w="38100">
                      <a:solidFill>
                        <a:srgbClr val="1B4587"/>
                      </a:solidFill>
                      <a:prstDash val="solid"/>
                      <a:round/>
                      <a:headEnd len="sm" w="sm" type="none"/>
                      <a:tailEnd len="sm" w="sm" type="none"/>
                    </a:lnL>
                    <a:lnR cap="flat" cmpd="sng" w="38100">
                      <a:solidFill>
                        <a:srgbClr val="1B4587"/>
                      </a:solidFill>
                      <a:prstDash val="solid"/>
                      <a:round/>
                      <a:headEnd len="sm" w="sm" type="none"/>
                      <a:tailEnd len="sm" w="sm" type="none"/>
                    </a:lnR>
                    <a:lnT cap="flat" cmpd="sng" w="38100">
                      <a:solidFill>
                        <a:srgbClr val="1B4587"/>
                      </a:solidFill>
                      <a:prstDash val="solid"/>
                      <a:round/>
                      <a:headEnd len="sm" w="sm" type="none"/>
                      <a:tailEnd len="sm" w="sm" type="none"/>
                    </a:lnT>
                    <a:lnB cap="flat" cmpd="sng" w="38100">
                      <a:solidFill>
                        <a:srgbClr val="1B4587"/>
                      </a:solidFill>
                      <a:prstDash val="solid"/>
                      <a:round/>
                      <a:headEnd len="sm" w="sm" type="none"/>
                      <a:tailEnd len="sm" w="sm" type="none"/>
                    </a:lnB>
                  </a:tcPr>
                </a:tc>
                <a:tc>
                  <a:txBody>
                    <a:bodyPr/>
                    <a:lstStyle/>
                    <a:p>
                      <a:pPr indent="0" lvl="0" marL="57150" marR="50800" rtl="0" algn="just">
                        <a:lnSpc>
                          <a:spcPct val="116100"/>
                        </a:lnSpc>
                        <a:spcBef>
                          <a:spcPts val="0"/>
                        </a:spcBef>
                        <a:spcAft>
                          <a:spcPts val="0"/>
                        </a:spcAft>
                        <a:buClr>
                          <a:schemeClr val="dk1"/>
                        </a:buClr>
                        <a:buSzPts val="1400"/>
                        <a:buFont typeface="Garamond"/>
                        <a:buNone/>
                      </a:pPr>
                      <a:r>
                        <a:rPr lang="es-MX" sz="1400" u="none" cap="none" strike="noStrike">
                          <a:latin typeface="Garamond"/>
                          <a:ea typeface="Garamond"/>
                          <a:cs typeface="Garamond"/>
                          <a:sym typeface="Garamond"/>
                        </a:rPr>
                        <a:t>Estamos conscientes que una solución ante  un  problema que posee una gran cantidad  de personas  en México, implica un esfuerzo por parte de alumnos, docentes y padres de familia, sin embargo los alumnos diseñarán diversas estrategias, para disminuirla y  analizar las consecuencias que se presentan al no tener hábitos adecuados en la alimentación.</a:t>
                      </a:r>
                      <a:endParaRPr sz="1400" u="none" cap="none" strike="noStrike">
                        <a:latin typeface="Garamond"/>
                        <a:ea typeface="Garamond"/>
                        <a:cs typeface="Garamond"/>
                        <a:sym typeface="Garamond"/>
                      </a:endParaRPr>
                    </a:p>
                  </a:txBody>
                  <a:tcPr marT="15250" marB="0" marR="0" marL="0">
                    <a:lnL cap="flat" cmpd="sng" w="38100">
                      <a:solidFill>
                        <a:srgbClr val="1B4587"/>
                      </a:solidFill>
                      <a:prstDash val="solid"/>
                      <a:round/>
                      <a:headEnd len="sm" w="sm" type="none"/>
                      <a:tailEnd len="sm" w="sm" type="none"/>
                    </a:lnL>
                    <a:lnR cap="flat" cmpd="sng" w="38100">
                      <a:solidFill>
                        <a:srgbClr val="1B4587"/>
                      </a:solidFill>
                      <a:prstDash val="solid"/>
                      <a:round/>
                      <a:headEnd len="sm" w="sm" type="none"/>
                      <a:tailEnd len="sm" w="sm" type="none"/>
                    </a:lnR>
                    <a:lnT cap="flat" cmpd="sng" w="38100">
                      <a:solidFill>
                        <a:srgbClr val="1B4587"/>
                      </a:solidFill>
                      <a:prstDash val="solid"/>
                      <a:round/>
                      <a:headEnd len="sm" w="sm" type="none"/>
                      <a:tailEnd len="sm" w="sm" type="none"/>
                    </a:lnT>
                    <a:lnB cap="flat" cmpd="sng" w="38100">
                      <a:solidFill>
                        <a:srgbClr val="1B4587"/>
                      </a:solidFill>
                      <a:prstDash val="solid"/>
                      <a:round/>
                      <a:headEnd len="sm" w="sm" type="none"/>
                      <a:tailEnd len="sm" w="sm" type="none"/>
                    </a:lnB>
                  </a:tcPr>
                </a:tc>
                <a:tc>
                  <a:txBody>
                    <a:bodyPr/>
                    <a:lstStyle/>
                    <a:p>
                      <a:pPr indent="0" lvl="0" marL="56514" marR="50800" rtl="0" algn="just">
                        <a:lnSpc>
                          <a:spcPct val="116100"/>
                        </a:lnSpc>
                        <a:spcBef>
                          <a:spcPts val="0"/>
                        </a:spcBef>
                        <a:spcAft>
                          <a:spcPts val="0"/>
                        </a:spcAft>
                        <a:buClr>
                          <a:schemeClr val="dk1"/>
                        </a:buClr>
                        <a:buSzPts val="1400"/>
                        <a:buFont typeface="Garamond"/>
                        <a:buNone/>
                      </a:pPr>
                      <a:r>
                        <a:rPr lang="es-MX" sz="1400" u="none" cap="none" strike="noStrike">
                          <a:latin typeface="Garamond"/>
                          <a:ea typeface="Garamond"/>
                          <a:cs typeface="Garamond"/>
                          <a:sym typeface="Garamond"/>
                        </a:rPr>
                        <a:t>Se pretende que a partir de la  investigación , y el análisis de los hábitos alimenticios el alumno reflexione sobre la necesidad de modificarlos para lograr un estilo de vida saludable.</a:t>
                      </a:r>
                      <a:endParaRPr sz="1400" u="none" cap="none" strike="noStrike">
                        <a:latin typeface="Garamond"/>
                        <a:ea typeface="Garamond"/>
                        <a:cs typeface="Garamond"/>
                        <a:sym typeface="Garamond"/>
                      </a:endParaRPr>
                    </a:p>
                  </a:txBody>
                  <a:tcPr marT="15250" marB="0" marR="0" marL="0">
                    <a:lnL cap="flat" cmpd="sng" w="38100">
                      <a:solidFill>
                        <a:srgbClr val="1B4587"/>
                      </a:solidFill>
                      <a:prstDash val="solid"/>
                      <a:round/>
                      <a:headEnd len="sm" w="sm" type="none"/>
                      <a:tailEnd len="sm" w="sm" type="none"/>
                    </a:lnL>
                    <a:lnR cap="flat" cmpd="sng" w="38100">
                      <a:solidFill>
                        <a:srgbClr val="1B4587"/>
                      </a:solidFill>
                      <a:prstDash val="solid"/>
                      <a:round/>
                      <a:headEnd len="sm" w="sm" type="none"/>
                      <a:tailEnd len="sm" w="sm" type="none"/>
                    </a:lnR>
                    <a:lnT cap="flat" cmpd="sng" w="38100">
                      <a:solidFill>
                        <a:srgbClr val="1B4587"/>
                      </a:solidFill>
                      <a:prstDash val="solid"/>
                      <a:round/>
                      <a:headEnd len="sm" w="sm" type="none"/>
                      <a:tailEnd len="sm" w="sm" type="none"/>
                    </a:lnT>
                    <a:lnB cap="flat" cmpd="sng" w="38100">
                      <a:solidFill>
                        <a:srgbClr val="1B4587"/>
                      </a:solidFill>
                      <a:prstDash val="solid"/>
                      <a:round/>
                      <a:headEnd len="sm" w="sm" type="none"/>
                      <a:tailEnd len="sm" w="sm" type="none"/>
                    </a:lnB>
                  </a:tcPr>
                </a:tc>
                <a:tc>
                  <a:txBody>
                    <a:bodyPr/>
                    <a:lstStyle/>
                    <a:p>
                      <a:pPr indent="0" lvl="0" marL="57150" marR="49530" rtl="0" algn="just">
                        <a:lnSpc>
                          <a:spcPct val="116100"/>
                        </a:lnSpc>
                        <a:spcBef>
                          <a:spcPts val="0"/>
                        </a:spcBef>
                        <a:spcAft>
                          <a:spcPts val="0"/>
                        </a:spcAft>
                        <a:buClr>
                          <a:schemeClr val="dk1"/>
                        </a:buClr>
                        <a:buSzPts val="1400"/>
                        <a:buFont typeface="Garamond"/>
                        <a:buNone/>
                      </a:pPr>
                      <a:r>
                        <a:rPr lang="es-MX" sz="1400" u="none" cap="none" strike="noStrike">
                          <a:latin typeface="Garamond"/>
                          <a:ea typeface="Garamond"/>
                          <a:cs typeface="Garamond"/>
                          <a:sym typeface="Garamond"/>
                        </a:rPr>
                        <a:t>Es así que, la intención es que mediante el uso adecuado de ejercicios y práctica motriz y en combinación con el usos de las app, se implementen formas adecuadas de consumir la energía y llegar así a un nivel de vida saludable.</a:t>
                      </a:r>
                      <a:endParaRPr sz="1400" u="none" cap="none" strike="noStrike">
                        <a:latin typeface="Garamond"/>
                        <a:ea typeface="Garamond"/>
                        <a:cs typeface="Garamond"/>
                        <a:sym typeface="Garamond"/>
                      </a:endParaRPr>
                    </a:p>
                  </a:txBody>
                  <a:tcPr marT="15250" marB="0" marR="0" marL="0">
                    <a:lnL cap="flat" cmpd="sng" w="38100">
                      <a:solidFill>
                        <a:srgbClr val="1B4587"/>
                      </a:solidFill>
                      <a:prstDash val="solid"/>
                      <a:round/>
                      <a:headEnd len="sm" w="sm" type="none"/>
                      <a:tailEnd len="sm" w="sm" type="none"/>
                    </a:lnL>
                    <a:lnR cap="flat" cmpd="sng" w="38100">
                      <a:solidFill>
                        <a:srgbClr val="1B4587"/>
                      </a:solidFill>
                      <a:prstDash val="solid"/>
                      <a:round/>
                      <a:headEnd len="sm" w="sm" type="none"/>
                      <a:tailEnd len="sm" w="sm" type="none"/>
                    </a:lnR>
                    <a:lnT cap="flat" cmpd="sng" w="38100">
                      <a:solidFill>
                        <a:srgbClr val="1B4587"/>
                      </a:solidFill>
                      <a:prstDash val="solid"/>
                      <a:round/>
                      <a:headEnd len="sm" w="sm" type="none"/>
                      <a:tailEnd len="sm" w="sm" type="none"/>
                    </a:lnT>
                    <a:lnB cap="flat" cmpd="sng" w="38100">
                      <a:solidFill>
                        <a:srgbClr val="1B4587"/>
                      </a:solidFill>
                      <a:prstDash val="solid"/>
                      <a:round/>
                      <a:headEnd len="sm" w="sm" type="none"/>
                      <a:tailEnd len="sm" w="sm" type="none"/>
                    </a:lnB>
                  </a:tcPr>
                </a:tc>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15"/>
          <p:cNvSpPr txBox="1"/>
          <p:nvPr>
            <p:ph type="title"/>
          </p:nvPr>
        </p:nvSpPr>
        <p:spPr>
          <a:xfrm>
            <a:off x="1907179" y="1142405"/>
            <a:ext cx="6113416" cy="751488"/>
          </a:xfrm>
          <a:prstGeom prst="rect">
            <a:avLst/>
          </a:prstGeom>
          <a:noFill/>
          <a:ln>
            <a:noFill/>
          </a:ln>
        </p:spPr>
        <p:txBody>
          <a:bodyPr anchorCtr="0" anchor="t" bIns="0" lIns="0" spcFirstLastPara="1" rIns="0" wrap="square" tIns="12700">
            <a:spAutoFit/>
          </a:bodyPr>
          <a:lstStyle/>
          <a:p>
            <a:pPr indent="0" lvl="0" marL="12700" rtl="0" algn="ctr">
              <a:lnSpc>
                <a:spcPct val="100000"/>
              </a:lnSpc>
              <a:spcBef>
                <a:spcPts val="0"/>
              </a:spcBef>
              <a:spcAft>
                <a:spcPts val="0"/>
              </a:spcAft>
              <a:buClr>
                <a:srgbClr val="1B4587"/>
              </a:buClr>
              <a:buSzPts val="2400"/>
              <a:buFont typeface="Trebuchet MS"/>
              <a:buNone/>
            </a:pPr>
            <a:r>
              <a:rPr lang="es-MX" sz="2400">
                <a:solidFill>
                  <a:srgbClr val="1B4587"/>
                </a:solidFill>
              </a:rPr>
              <a:t>III. Objetivo general del proyecto. </a:t>
            </a:r>
            <a:br>
              <a:rPr lang="es-MX" sz="2400">
                <a:solidFill>
                  <a:srgbClr val="1B4587"/>
                </a:solidFill>
              </a:rPr>
            </a:br>
            <a:r>
              <a:rPr b="0" i="1" lang="es-MX" sz="2400">
                <a:solidFill>
                  <a:srgbClr val="1B4587"/>
                </a:solidFill>
                <a:latin typeface="Garamond"/>
                <a:ea typeface="Garamond"/>
                <a:cs typeface="Garamond"/>
                <a:sym typeface="Garamond"/>
              </a:rPr>
              <a:t>Tomar en cuenta todas las asignaturas involucradas.</a:t>
            </a:r>
            <a:endParaRPr sz="2400">
              <a:latin typeface="Garamond"/>
              <a:ea typeface="Garamond"/>
              <a:cs typeface="Garamond"/>
              <a:sym typeface="Garamond"/>
            </a:endParaRPr>
          </a:p>
        </p:txBody>
      </p:sp>
      <p:sp>
        <p:nvSpPr>
          <p:cNvPr id="256" name="Google Shape;256;p15"/>
          <p:cNvSpPr/>
          <p:nvPr/>
        </p:nvSpPr>
        <p:spPr>
          <a:xfrm>
            <a:off x="1924595" y="2666888"/>
            <a:ext cx="6096000" cy="923330"/>
          </a:xfrm>
          <a:prstGeom prst="rect">
            <a:avLst/>
          </a:prstGeom>
          <a:noFill/>
          <a:ln>
            <a:noFill/>
          </a:ln>
        </p:spPr>
        <p:txBody>
          <a:bodyPr anchorCtr="0" anchor="t" bIns="45700" lIns="91425" spcFirstLastPara="1" rIns="91425" wrap="square" tIns="45700">
            <a:spAutoFit/>
          </a:bodyPr>
          <a:lstStyle/>
          <a:p>
            <a:pPr indent="0" lvl="0" marL="12700" marR="5080" rtl="0" algn="just">
              <a:lnSpc>
                <a:spcPct val="150000"/>
              </a:lnSpc>
              <a:spcBef>
                <a:spcPts val="0"/>
              </a:spcBef>
              <a:spcAft>
                <a:spcPts val="0"/>
              </a:spcAft>
              <a:buClr>
                <a:srgbClr val="000000"/>
              </a:buClr>
              <a:buSzPts val="1800"/>
              <a:buFont typeface="Arial"/>
              <a:buNone/>
            </a:pPr>
            <a:r>
              <a:rPr b="0" i="0" lang="es-MX" sz="1800" u="none" cap="none" strike="noStrike">
                <a:solidFill>
                  <a:schemeClr val="dk1"/>
                </a:solidFill>
                <a:latin typeface="Calibri"/>
                <a:ea typeface="Calibri"/>
                <a:cs typeface="Calibri"/>
                <a:sym typeface="Calibri"/>
              </a:rPr>
              <a:t>Analizaremos el propio estilo de vida, para llevar a cabo ajustes que lo mejoren. </a:t>
            </a:r>
            <a:endParaRPr b="0" i="0" sz="1200" u="none" cap="none" strike="noStrike">
              <a:solidFill>
                <a:schemeClr val="dk1"/>
              </a:solidFill>
              <a:latin typeface="Garamond"/>
              <a:ea typeface="Garamond"/>
              <a:cs typeface="Garamond"/>
              <a:sym typeface="Garamon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16"/>
          <p:cNvSpPr txBox="1"/>
          <p:nvPr>
            <p:ph type="title"/>
          </p:nvPr>
        </p:nvSpPr>
        <p:spPr>
          <a:xfrm>
            <a:off x="2771449" y="228257"/>
            <a:ext cx="7755300" cy="7518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Clr>
                <a:srgbClr val="1B4587"/>
              </a:buClr>
              <a:buSzPts val="2400"/>
              <a:buFont typeface="Trebuchet MS"/>
              <a:buNone/>
            </a:pPr>
            <a:r>
              <a:rPr lang="es-MX" sz="2400">
                <a:solidFill>
                  <a:srgbClr val="1B4587"/>
                </a:solidFill>
              </a:rPr>
              <a:t>IV. Disciplinas involucradas en el	trabajo interdisciplinario.</a:t>
            </a:r>
            <a:endParaRPr sz="2400"/>
          </a:p>
        </p:txBody>
      </p:sp>
      <p:graphicFrame>
        <p:nvGraphicFramePr>
          <p:cNvPr id="262" name="Google Shape;262;p16"/>
          <p:cNvGraphicFramePr/>
          <p:nvPr/>
        </p:nvGraphicFramePr>
        <p:xfrm>
          <a:off x="588025" y="1373899"/>
          <a:ext cx="3000000" cy="3000000"/>
        </p:xfrm>
        <a:graphic>
          <a:graphicData uri="http://schemas.openxmlformats.org/drawingml/2006/table">
            <a:tbl>
              <a:tblPr>
                <a:noFill/>
                <a:tableStyleId>{1EC52F93-C5FD-4A06-B4E7-6CA133BC2A6B}</a:tableStyleId>
              </a:tblPr>
              <a:tblGrid>
                <a:gridCol w="1798825"/>
                <a:gridCol w="2573700"/>
                <a:gridCol w="1785275"/>
                <a:gridCol w="2214150"/>
                <a:gridCol w="2214150"/>
              </a:tblGrid>
              <a:tr h="1249750">
                <a:tc>
                  <a:txBody>
                    <a:bodyPr/>
                    <a:lstStyle/>
                    <a:p>
                      <a:pPr indent="0" lvl="0" marL="626110" marR="0" rtl="0" algn="l">
                        <a:lnSpc>
                          <a:spcPct val="100000"/>
                        </a:lnSpc>
                        <a:spcBef>
                          <a:spcPts val="0"/>
                        </a:spcBef>
                        <a:spcAft>
                          <a:spcPts val="0"/>
                        </a:spcAft>
                        <a:buClr>
                          <a:srgbClr val="1B4587"/>
                        </a:buClr>
                        <a:buSzPts val="1600"/>
                        <a:buFont typeface="Garamond"/>
                        <a:buNone/>
                      </a:pPr>
                      <a:r>
                        <a:rPr b="1" lang="es-MX" sz="1600" u="none" cap="none" strike="noStrike">
                          <a:solidFill>
                            <a:srgbClr val="1B4587"/>
                          </a:solidFill>
                          <a:latin typeface="Garamond"/>
                          <a:ea typeface="Garamond"/>
                          <a:cs typeface="Garamond"/>
                          <a:sym typeface="Garamond"/>
                        </a:rPr>
                        <a:t>Disciplinas:</a:t>
                      </a:r>
                      <a:endParaRPr sz="1600" u="none" cap="none" strike="noStrike">
                        <a:latin typeface="Garamond"/>
                        <a:ea typeface="Garamond"/>
                        <a:cs typeface="Garamond"/>
                        <a:sym typeface="Garamond"/>
                      </a:endParaRPr>
                    </a:p>
                  </a:txBody>
                  <a:tcPr marT="48900" marB="0" marR="0" marL="0">
                    <a:lnL cap="flat" cmpd="sng" w="38100">
                      <a:solidFill>
                        <a:srgbClr val="1B4587"/>
                      </a:solidFill>
                      <a:prstDash val="solid"/>
                      <a:round/>
                      <a:headEnd len="sm" w="sm" type="none"/>
                      <a:tailEnd len="sm" w="sm" type="none"/>
                    </a:lnL>
                    <a:lnR cap="flat" cmpd="sng" w="38100">
                      <a:solidFill>
                        <a:srgbClr val="1B4587"/>
                      </a:solidFill>
                      <a:prstDash val="solid"/>
                      <a:round/>
                      <a:headEnd len="sm" w="sm" type="none"/>
                      <a:tailEnd len="sm" w="sm" type="none"/>
                    </a:lnR>
                    <a:lnT cap="flat" cmpd="sng" w="38100">
                      <a:solidFill>
                        <a:srgbClr val="1B4587"/>
                      </a:solidFill>
                      <a:prstDash val="solid"/>
                      <a:round/>
                      <a:headEnd len="sm" w="sm" type="none"/>
                      <a:tailEnd len="sm" w="sm" type="none"/>
                    </a:lnT>
                    <a:lnB cap="flat" cmpd="sng" w="38100">
                      <a:solidFill>
                        <a:srgbClr val="1B4587"/>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1B4587"/>
                        </a:buClr>
                        <a:buSzPts val="1600"/>
                        <a:buFont typeface="Garamond"/>
                        <a:buNone/>
                      </a:pPr>
                      <a:r>
                        <a:rPr b="1" lang="es-MX" sz="1600" u="none" cap="none" strike="noStrike">
                          <a:solidFill>
                            <a:srgbClr val="1B4587"/>
                          </a:solidFill>
                          <a:latin typeface="Garamond"/>
                          <a:ea typeface="Garamond"/>
                          <a:cs typeface="Garamond"/>
                          <a:sym typeface="Garamond"/>
                        </a:rPr>
                        <a:t>Disciplina 1.</a:t>
                      </a:r>
                      <a:endParaRPr sz="1600" u="none" cap="none" strike="noStrike">
                        <a:latin typeface="Garamond"/>
                        <a:ea typeface="Garamond"/>
                        <a:cs typeface="Garamond"/>
                        <a:sym typeface="Garamond"/>
                      </a:endParaRPr>
                    </a:p>
                    <a:p>
                      <a:pPr indent="0" lvl="0" marL="0" marR="0" rtl="0" algn="ctr">
                        <a:lnSpc>
                          <a:spcPct val="100000"/>
                        </a:lnSpc>
                        <a:spcBef>
                          <a:spcPts val="1455"/>
                        </a:spcBef>
                        <a:spcAft>
                          <a:spcPts val="0"/>
                        </a:spcAft>
                        <a:buClr>
                          <a:schemeClr val="dk1"/>
                        </a:buClr>
                        <a:buSzPts val="1600"/>
                        <a:buFont typeface="Garamond"/>
                        <a:buNone/>
                      </a:pPr>
                      <a:r>
                        <a:rPr b="1" lang="es-MX" sz="1600">
                          <a:latin typeface="Garamond"/>
                          <a:ea typeface="Garamond"/>
                          <a:cs typeface="Garamond"/>
                          <a:sym typeface="Garamond"/>
                        </a:rPr>
                        <a:t>ORIENTACIÓN</a:t>
                      </a:r>
                      <a:r>
                        <a:rPr b="1" lang="es-MX" sz="1600" u="none" cap="none" strike="noStrike">
                          <a:latin typeface="Garamond"/>
                          <a:ea typeface="Garamond"/>
                          <a:cs typeface="Garamond"/>
                          <a:sym typeface="Garamond"/>
                        </a:rPr>
                        <a:t> EDUCATIVA V</a:t>
                      </a:r>
                      <a:endParaRPr sz="1600" u="none" cap="none" strike="noStrike">
                        <a:latin typeface="Garamond"/>
                        <a:ea typeface="Garamond"/>
                        <a:cs typeface="Garamond"/>
                        <a:sym typeface="Garamond"/>
                      </a:endParaRPr>
                    </a:p>
                  </a:txBody>
                  <a:tcPr marT="48900" marB="0" marR="0" marL="0">
                    <a:lnL cap="flat" cmpd="sng" w="38100">
                      <a:solidFill>
                        <a:srgbClr val="1B4587"/>
                      </a:solidFill>
                      <a:prstDash val="solid"/>
                      <a:round/>
                      <a:headEnd len="sm" w="sm" type="none"/>
                      <a:tailEnd len="sm" w="sm" type="none"/>
                    </a:lnL>
                    <a:lnR cap="flat" cmpd="sng" w="38100">
                      <a:solidFill>
                        <a:srgbClr val="1B4587"/>
                      </a:solidFill>
                      <a:prstDash val="solid"/>
                      <a:round/>
                      <a:headEnd len="sm" w="sm" type="none"/>
                      <a:tailEnd len="sm" w="sm" type="none"/>
                    </a:lnR>
                    <a:lnT cap="flat" cmpd="sng" w="38100">
                      <a:solidFill>
                        <a:srgbClr val="1B4587"/>
                      </a:solidFill>
                      <a:prstDash val="solid"/>
                      <a:round/>
                      <a:headEnd len="sm" w="sm" type="none"/>
                      <a:tailEnd len="sm" w="sm" type="none"/>
                    </a:lnT>
                    <a:lnB cap="flat" cmpd="sng" w="38100">
                      <a:solidFill>
                        <a:srgbClr val="1B4587"/>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1B4587"/>
                        </a:buClr>
                        <a:buSzPts val="1600"/>
                        <a:buFont typeface="Garamond"/>
                        <a:buNone/>
                      </a:pPr>
                      <a:r>
                        <a:rPr b="1" lang="es-MX" sz="1600" u="none" cap="none" strike="noStrike">
                          <a:solidFill>
                            <a:srgbClr val="1B4587"/>
                          </a:solidFill>
                          <a:latin typeface="Garamond"/>
                          <a:ea typeface="Garamond"/>
                          <a:cs typeface="Garamond"/>
                          <a:sym typeface="Garamond"/>
                        </a:rPr>
                        <a:t>Disciplina 2.</a:t>
                      </a:r>
                      <a:endParaRPr sz="1600" u="none" cap="none" strike="noStrike">
                        <a:latin typeface="Garamond"/>
                        <a:ea typeface="Garamond"/>
                        <a:cs typeface="Garamond"/>
                        <a:sym typeface="Garamond"/>
                      </a:endParaRPr>
                    </a:p>
                    <a:p>
                      <a:pPr indent="0" lvl="0" marL="0" marR="0" rtl="0" algn="ctr">
                        <a:lnSpc>
                          <a:spcPct val="100000"/>
                        </a:lnSpc>
                        <a:spcBef>
                          <a:spcPts val="1455"/>
                        </a:spcBef>
                        <a:spcAft>
                          <a:spcPts val="0"/>
                        </a:spcAft>
                        <a:buClr>
                          <a:schemeClr val="dk1"/>
                        </a:buClr>
                        <a:buSzPts val="1600"/>
                        <a:buFont typeface="Garamond"/>
                        <a:buNone/>
                      </a:pPr>
                      <a:r>
                        <a:rPr b="1" lang="es-MX" sz="1600" u="none" cap="none" strike="noStrike">
                          <a:latin typeface="Garamond"/>
                          <a:ea typeface="Garamond"/>
                          <a:cs typeface="Garamond"/>
                          <a:sym typeface="Garamond"/>
                        </a:rPr>
                        <a:t>EDUCACIÓN </a:t>
                      </a:r>
                      <a:r>
                        <a:rPr b="1" lang="es-MX" sz="1600">
                          <a:latin typeface="Garamond"/>
                          <a:ea typeface="Garamond"/>
                          <a:cs typeface="Garamond"/>
                          <a:sym typeface="Garamond"/>
                        </a:rPr>
                        <a:t>FÍSICA</a:t>
                      </a:r>
                      <a:endParaRPr sz="1600" u="none" cap="none" strike="noStrike">
                        <a:latin typeface="Garamond"/>
                        <a:ea typeface="Garamond"/>
                        <a:cs typeface="Garamond"/>
                        <a:sym typeface="Garamond"/>
                      </a:endParaRPr>
                    </a:p>
                  </a:txBody>
                  <a:tcPr marT="48900" marB="0" marR="0" marL="0">
                    <a:lnL cap="flat" cmpd="sng" w="38100">
                      <a:solidFill>
                        <a:srgbClr val="1B4587"/>
                      </a:solidFill>
                      <a:prstDash val="solid"/>
                      <a:round/>
                      <a:headEnd len="sm" w="sm" type="none"/>
                      <a:tailEnd len="sm" w="sm" type="none"/>
                    </a:lnL>
                    <a:lnR cap="flat" cmpd="sng" w="38100">
                      <a:solidFill>
                        <a:srgbClr val="1B4587"/>
                      </a:solidFill>
                      <a:prstDash val="solid"/>
                      <a:round/>
                      <a:headEnd len="sm" w="sm" type="none"/>
                      <a:tailEnd len="sm" w="sm" type="none"/>
                    </a:lnR>
                    <a:lnT cap="flat" cmpd="sng" w="38100">
                      <a:solidFill>
                        <a:srgbClr val="1B4587"/>
                      </a:solidFill>
                      <a:prstDash val="solid"/>
                      <a:round/>
                      <a:headEnd len="sm" w="sm" type="none"/>
                      <a:tailEnd len="sm" w="sm" type="none"/>
                    </a:lnT>
                    <a:lnB cap="flat" cmpd="sng" w="38100">
                      <a:solidFill>
                        <a:srgbClr val="1B4587"/>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1B4587"/>
                        </a:buClr>
                        <a:buSzPts val="1600"/>
                        <a:buFont typeface="Garamond"/>
                        <a:buNone/>
                      </a:pPr>
                      <a:r>
                        <a:rPr b="1" lang="es-MX" sz="1600" u="none" cap="none" strike="noStrike">
                          <a:solidFill>
                            <a:srgbClr val="1B4587"/>
                          </a:solidFill>
                          <a:latin typeface="Garamond"/>
                          <a:ea typeface="Garamond"/>
                          <a:cs typeface="Garamond"/>
                          <a:sym typeface="Garamond"/>
                        </a:rPr>
                        <a:t>Disciplina 3.</a:t>
                      </a:r>
                      <a:endParaRPr sz="1800" u="none" cap="none" strike="noStrike"/>
                    </a:p>
                    <a:p>
                      <a:pPr indent="0" lvl="0" marL="0" marR="0" rtl="0" algn="ctr">
                        <a:lnSpc>
                          <a:spcPct val="100000"/>
                        </a:lnSpc>
                        <a:spcBef>
                          <a:spcPts val="1455"/>
                        </a:spcBef>
                        <a:spcAft>
                          <a:spcPts val="0"/>
                        </a:spcAft>
                        <a:buClr>
                          <a:schemeClr val="dk1"/>
                        </a:buClr>
                        <a:buSzPts val="1600"/>
                        <a:buFont typeface="Garamond"/>
                        <a:buNone/>
                      </a:pPr>
                      <a:r>
                        <a:rPr b="1" lang="es-MX" sz="1600">
                          <a:latin typeface="Garamond"/>
                          <a:ea typeface="Garamond"/>
                          <a:cs typeface="Garamond"/>
                          <a:sym typeface="Garamond"/>
                        </a:rPr>
                        <a:t>INFORMÁTICA</a:t>
                      </a:r>
                      <a:endParaRPr sz="1600" u="none" cap="none" strike="noStrike">
                        <a:latin typeface="Garamond"/>
                        <a:ea typeface="Garamond"/>
                        <a:cs typeface="Garamond"/>
                        <a:sym typeface="Garamond"/>
                      </a:endParaRPr>
                    </a:p>
                  </a:txBody>
                  <a:tcPr marT="48900" marB="0" marR="0" marL="0">
                    <a:lnL cap="flat" cmpd="sng" w="38100">
                      <a:solidFill>
                        <a:srgbClr val="1B4587"/>
                      </a:solidFill>
                      <a:prstDash val="solid"/>
                      <a:round/>
                      <a:headEnd len="sm" w="sm" type="none"/>
                      <a:tailEnd len="sm" w="sm" type="none"/>
                    </a:lnL>
                    <a:lnR cap="flat" cmpd="sng" w="38100">
                      <a:solidFill>
                        <a:srgbClr val="1B4587"/>
                      </a:solidFill>
                      <a:prstDash val="solid"/>
                      <a:round/>
                      <a:headEnd len="sm" w="sm" type="none"/>
                      <a:tailEnd len="sm" w="sm" type="none"/>
                    </a:lnR>
                    <a:lnT cap="flat" cmpd="sng" w="38100">
                      <a:solidFill>
                        <a:srgbClr val="1B4587"/>
                      </a:solidFill>
                      <a:prstDash val="solid"/>
                      <a:round/>
                      <a:headEnd len="sm" w="sm" type="none"/>
                      <a:tailEnd len="sm" w="sm" type="none"/>
                    </a:lnT>
                    <a:lnB cap="flat" cmpd="sng" w="38100">
                      <a:solidFill>
                        <a:srgbClr val="1B4587"/>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1B4587"/>
                        </a:buClr>
                        <a:buSzPts val="1600"/>
                        <a:buFont typeface="Garamond"/>
                        <a:buNone/>
                      </a:pPr>
                      <a:r>
                        <a:rPr b="1" lang="es-MX" sz="1600" u="none" cap="none" strike="noStrike">
                          <a:solidFill>
                            <a:srgbClr val="1B4587"/>
                          </a:solidFill>
                          <a:latin typeface="Garamond"/>
                          <a:ea typeface="Garamond"/>
                          <a:cs typeface="Garamond"/>
                          <a:sym typeface="Garamond"/>
                        </a:rPr>
                        <a:t>Disciplina 3.</a:t>
                      </a:r>
                      <a:endParaRPr sz="1800" u="none" cap="none" strike="noStrike"/>
                    </a:p>
                    <a:p>
                      <a:pPr indent="0" lvl="0" marL="0" marR="0" rtl="0" algn="ctr">
                        <a:lnSpc>
                          <a:spcPct val="100000"/>
                        </a:lnSpc>
                        <a:spcBef>
                          <a:spcPts val="1455"/>
                        </a:spcBef>
                        <a:spcAft>
                          <a:spcPts val="0"/>
                        </a:spcAft>
                        <a:buClr>
                          <a:schemeClr val="dk1"/>
                        </a:buClr>
                        <a:buSzPts val="1600"/>
                        <a:buFont typeface="Garamond"/>
                        <a:buNone/>
                      </a:pPr>
                      <a:r>
                        <a:rPr b="1" lang="es-MX" sz="1600">
                          <a:latin typeface="Garamond"/>
                          <a:ea typeface="Garamond"/>
                          <a:cs typeface="Garamond"/>
                          <a:sym typeface="Garamond"/>
                        </a:rPr>
                        <a:t>INTRODUCCIÓN</a:t>
                      </a:r>
                      <a:r>
                        <a:rPr b="1" lang="es-MX" sz="1600" u="none" cap="none" strike="noStrike">
                          <a:latin typeface="Garamond"/>
                          <a:ea typeface="Garamond"/>
                          <a:cs typeface="Garamond"/>
                          <a:sym typeface="Garamond"/>
                        </a:rPr>
                        <a:t> AL DERECHO</a:t>
                      </a:r>
                      <a:endParaRPr sz="1600" u="none" cap="none" strike="noStrike">
                        <a:latin typeface="Garamond"/>
                        <a:ea typeface="Garamond"/>
                        <a:cs typeface="Garamond"/>
                        <a:sym typeface="Garamond"/>
                      </a:endParaRPr>
                    </a:p>
                    <a:p>
                      <a:pPr indent="0" lvl="0" marL="0" marR="0" rtl="0" algn="ctr">
                        <a:lnSpc>
                          <a:spcPct val="100000"/>
                        </a:lnSpc>
                        <a:spcBef>
                          <a:spcPts val="1455"/>
                        </a:spcBef>
                        <a:spcAft>
                          <a:spcPts val="0"/>
                        </a:spcAft>
                        <a:buClr>
                          <a:schemeClr val="dk1"/>
                        </a:buClr>
                        <a:buSzPts val="1600"/>
                        <a:buFont typeface="Trebuchet MS"/>
                        <a:buNone/>
                      </a:pPr>
                      <a:r>
                        <a:t/>
                      </a:r>
                      <a:endParaRPr sz="1600" u="none" cap="none" strike="noStrike">
                        <a:latin typeface="Garamond"/>
                        <a:ea typeface="Garamond"/>
                        <a:cs typeface="Garamond"/>
                        <a:sym typeface="Garamond"/>
                      </a:endParaRPr>
                    </a:p>
                  </a:txBody>
                  <a:tcPr marT="48900" marB="0" marR="0" marL="0">
                    <a:lnL cap="flat" cmpd="sng" w="38100">
                      <a:solidFill>
                        <a:srgbClr val="1B4587"/>
                      </a:solidFill>
                      <a:prstDash val="solid"/>
                      <a:round/>
                      <a:headEnd len="sm" w="sm" type="none"/>
                      <a:tailEnd len="sm" w="sm" type="none"/>
                    </a:lnL>
                    <a:lnR cap="flat" cmpd="sng" w="38100">
                      <a:solidFill>
                        <a:srgbClr val="1B4587"/>
                      </a:solidFill>
                      <a:prstDash val="solid"/>
                      <a:round/>
                      <a:headEnd len="sm" w="sm" type="none"/>
                      <a:tailEnd len="sm" w="sm" type="none"/>
                    </a:lnR>
                    <a:lnT cap="flat" cmpd="sng" w="38100">
                      <a:solidFill>
                        <a:srgbClr val="1B4587"/>
                      </a:solidFill>
                      <a:prstDash val="solid"/>
                      <a:round/>
                      <a:headEnd len="sm" w="sm" type="none"/>
                      <a:tailEnd len="sm" w="sm" type="none"/>
                    </a:lnT>
                    <a:lnB cap="flat" cmpd="sng" w="38100">
                      <a:solidFill>
                        <a:srgbClr val="1B4587"/>
                      </a:solidFill>
                      <a:prstDash val="solid"/>
                      <a:round/>
                      <a:headEnd len="sm" w="sm" type="none"/>
                      <a:tailEnd len="sm" w="sm" type="none"/>
                    </a:lnB>
                  </a:tcPr>
                </a:tc>
              </a:tr>
              <a:tr h="3777150">
                <a:tc>
                  <a:txBody>
                    <a:bodyPr/>
                    <a:lstStyle/>
                    <a:p>
                      <a:pPr indent="0" lvl="0" marL="57150" marR="0" rtl="0" algn="l">
                        <a:lnSpc>
                          <a:spcPct val="100000"/>
                        </a:lnSpc>
                        <a:spcBef>
                          <a:spcPts val="0"/>
                        </a:spcBef>
                        <a:spcAft>
                          <a:spcPts val="0"/>
                        </a:spcAft>
                        <a:buClr>
                          <a:schemeClr val="dk1"/>
                        </a:buClr>
                        <a:buSzPts val="1600"/>
                        <a:buFont typeface="Garamond"/>
                        <a:buNone/>
                      </a:pPr>
                      <a:r>
                        <a:rPr b="1" lang="es-MX" sz="1600" u="none" cap="none" strike="noStrike">
                          <a:latin typeface="Garamond"/>
                          <a:ea typeface="Garamond"/>
                          <a:cs typeface="Garamond"/>
                          <a:sym typeface="Garamond"/>
                        </a:rPr>
                        <a:t>1. Contenidos/Temas</a:t>
                      </a:r>
                      <a:endParaRPr sz="1600" u="none" cap="none" strike="noStrike">
                        <a:latin typeface="Garamond"/>
                        <a:ea typeface="Garamond"/>
                        <a:cs typeface="Garamond"/>
                        <a:sym typeface="Garamond"/>
                      </a:endParaRPr>
                    </a:p>
                    <a:p>
                      <a:pPr indent="25400" lvl="0" marL="234950" marR="688340" rtl="0" algn="just">
                        <a:lnSpc>
                          <a:spcPct val="113300"/>
                        </a:lnSpc>
                        <a:spcBef>
                          <a:spcPts val="1200"/>
                        </a:spcBef>
                        <a:spcAft>
                          <a:spcPts val="0"/>
                        </a:spcAft>
                        <a:buClr>
                          <a:schemeClr val="dk1"/>
                        </a:buClr>
                        <a:buSzPts val="1600"/>
                        <a:buFont typeface="Garamond"/>
                        <a:buNone/>
                      </a:pPr>
                      <a:r>
                        <a:rPr lang="es-MX" sz="1600" u="none" cap="none" strike="noStrike">
                          <a:latin typeface="Garamond"/>
                          <a:ea typeface="Garamond"/>
                          <a:cs typeface="Garamond"/>
                          <a:sym typeface="Garamond"/>
                        </a:rPr>
                        <a:t>Involucrados del  programa, que se  consideran.</a:t>
                      </a:r>
                      <a:endParaRPr sz="1600" u="none" cap="none" strike="noStrike">
                        <a:latin typeface="Garamond"/>
                        <a:ea typeface="Garamond"/>
                        <a:cs typeface="Garamond"/>
                        <a:sym typeface="Garamond"/>
                      </a:endParaRPr>
                    </a:p>
                  </a:txBody>
                  <a:tcPr marT="48900" marB="0" marR="0" marL="0">
                    <a:lnL cap="flat" cmpd="sng" w="38100">
                      <a:solidFill>
                        <a:srgbClr val="1B4587"/>
                      </a:solidFill>
                      <a:prstDash val="solid"/>
                      <a:round/>
                      <a:headEnd len="sm" w="sm" type="none"/>
                      <a:tailEnd len="sm" w="sm" type="none"/>
                    </a:lnL>
                    <a:lnR cap="flat" cmpd="sng" w="38100">
                      <a:solidFill>
                        <a:srgbClr val="1B4587"/>
                      </a:solidFill>
                      <a:prstDash val="solid"/>
                      <a:round/>
                      <a:headEnd len="sm" w="sm" type="none"/>
                      <a:tailEnd len="sm" w="sm" type="none"/>
                    </a:lnR>
                    <a:lnT cap="flat" cmpd="sng" w="38100">
                      <a:solidFill>
                        <a:srgbClr val="1B4587"/>
                      </a:solidFill>
                      <a:prstDash val="solid"/>
                      <a:round/>
                      <a:headEnd len="sm" w="sm" type="none"/>
                      <a:tailEnd len="sm" w="sm" type="none"/>
                    </a:lnT>
                    <a:lnB cap="flat" cmpd="sng" w="38100">
                      <a:solidFill>
                        <a:srgbClr val="1B4587"/>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600"/>
                        <a:buFont typeface="Garamond"/>
                        <a:buNone/>
                      </a:pPr>
                      <a:r>
                        <a:rPr b="1" lang="es-MX" sz="1600" u="none" cap="none" strike="noStrike">
                          <a:latin typeface="Garamond"/>
                          <a:ea typeface="Garamond"/>
                          <a:cs typeface="Garamond"/>
                          <a:sym typeface="Garamond"/>
                        </a:rPr>
                        <a:t>Tema 1</a:t>
                      </a:r>
                      <a:endParaRPr sz="1800" u="none" cap="none" strike="noStrike"/>
                    </a:p>
                    <a:p>
                      <a:pPr indent="0" lvl="0" marL="0" marR="0" rtl="0" algn="ctr">
                        <a:lnSpc>
                          <a:spcPct val="100000"/>
                        </a:lnSpc>
                        <a:spcBef>
                          <a:spcPts val="385"/>
                        </a:spcBef>
                        <a:spcAft>
                          <a:spcPts val="0"/>
                        </a:spcAft>
                        <a:buClr>
                          <a:schemeClr val="dk1"/>
                        </a:buClr>
                        <a:buSzPts val="1600"/>
                        <a:buFont typeface="Trebuchet MS"/>
                        <a:buNone/>
                      </a:pPr>
                      <a:r>
                        <a:t/>
                      </a:r>
                      <a:endParaRPr b="1" sz="1600" u="none" cap="none" strike="noStrike">
                        <a:latin typeface="Garamond"/>
                        <a:ea typeface="Garamond"/>
                        <a:cs typeface="Garamond"/>
                        <a:sym typeface="Garamond"/>
                      </a:endParaRPr>
                    </a:p>
                    <a:p>
                      <a:pPr indent="0" lvl="0" marL="0" marR="0" rtl="0" algn="ctr">
                        <a:lnSpc>
                          <a:spcPct val="100000"/>
                        </a:lnSpc>
                        <a:spcBef>
                          <a:spcPts val="385"/>
                        </a:spcBef>
                        <a:spcAft>
                          <a:spcPts val="0"/>
                        </a:spcAft>
                        <a:buClr>
                          <a:schemeClr val="dk1"/>
                        </a:buClr>
                        <a:buSzPts val="1600"/>
                        <a:buFont typeface="Garamond"/>
                        <a:buNone/>
                      </a:pPr>
                      <a:r>
                        <a:rPr b="0" lang="es-MX" sz="1600" u="none" cap="none" strike="noStrike">
                          <a:latin typeface="Garamond"/>
                          <a:ea typeface="Garamond"/>
                          <a:cs typeface="Garamond"/>
                          <a:sym typeface="Garamond"/>
                        </a:rPr>
                        <a:t>Contrastar los elementos personales con los elementos socioculturales</a:t>
                      </a:r>
                      <a:endParaRPr b="0" sz="1600" u="none" cap="none" strike="noStrike">
                        <a:latin typeface="Garamond"/>
                        <a:ea typeface="Garamond"/>
                        <a:cs typeface="Garamond"/>
                        <a:sym typeface="Garamond"/>
                      </a:endParaRPr>
                    </a:p>
                  </a:txBody>
                  <a:tcPr marT="48900" marB="0" marR="0" marL="0">
                    <a:lnL cap="flat" cmpd="sng" w="38100">
                      <a:solidFill>
                        <a:srgbClr val="1B4587"/>
                      </a:solidFill>
                      <a:prstDash val="solid"/>
                      <a:round/>
                      <a:headEnd len="sm" w="sm" type="none"/>
                      <a:tailEnd len="sm" w="sm" type="none"/>
                    </a:lnL>
                    <a:lnR cap="flat" cmpd="sng" w="38100">
                      <a:solidFill>
                        <a:srgbClr val="1B4587"/>
                      </a:solidFill>
                      <a:prstDash val="solid"/>
                      <a:round/>
                      <a:headEnd len="sm" w="sm" type="none"/>
                      <a:tailEnd len="sm" w="sm" type="none"/>
                    </a:lnR>
                    <a:lnT cap="flat" cmpd="sng" w="38100">
                      <a:solidFill>
                        <a:srgbClr val="1B4587"/>
                      </a:solidFill>
                      <a:prstDash val="solid"/>
                      <a:round/>
                      <a:headEnd len="sm" w="sm" type="none"/>
                      <a:tailEnd len="sm" w="sm" type="none"/>
                    </a:lnT>
                    <a:lnB cap="flat" cmpd="sng" w="38100">
                      <a:solidFill>
                        <a:srgbClr val="1B4587"/>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600"/>
                        <a:buFont typeface="Garamond"/>
                        <a:buNone/>
                      </a:pPr>
                      <a:r>
                        <a:rPr b="1" lang="es-MX" sz="1600" u="none" cap="none" strike="noStrike">
                          <a:latin typeface="Garamond"/>
                          <a:ea typeface="Garamond"/>
                          <a:cs typeface="Garamond"/>
                          <a:sym typeface="Garamond"/>
                        </a:rPr>
                        <a:t>Tema 2</a:t>
                      </a:r>
                      <a:endParaRPr sz="1600" u="none" cap="none" strike="noStrike">
                        <a:latin typeface="Garamond"/>
                        <a:ea typeface="Garamond"/>
                        <a:cs typeface="Garamond"/>
                        <a:sym typeface="Garamond"/>
                      </a:endParaRPr>
                    </a:p>
                    <a:p>
                      <a:pPr indent="0" lvl="0" marL="0" marR="0" rtl="0" algn="l">
                        <a:lnSpc>
                          <a:spcPct val="100000"/>
                        </a:lnSpc>
                        <a:spcBef>
                          <a:spcPts val="0"/>
                        </a:spcBef>
                        <a:spcAft>
                          <a:spcPts val="0"/>
                        </a:spcAft>
                        <a:buClr>
                          <a:schemeClr val="dk1"/>
                        </a:buClr>
                        <a:buSzPts val="1800"/>
                        <a:buFont typeface="Trebuchet MS"/>
                        <a:buNone/>
                      </a:pPr>
                      <a:r>
                        <a:t/>
                      </a:r>
                      <a:endParaRPr sz="1800" u="none" cap="none" strike="noStrike">
                        <a:latin typeface="Times New Roman"/>
                        <a:ea typeface="Times New Roman"/>
                        <a:cs typeface="Times New Roman"/>
                        <a:sym typeface="Times New Roman"/>
                      </a:endParaRPr>
                    </a:p>
                    <a:p>
                      <a:pPr indent="0" lvl="0" marL="0" marR="0" rtl="0" algn="ctr">
                        <a:lnSpc>
                          <a:spcPct val="100000"/>
                        </a:lnSpc>
                        <a:spcBef>
                          <a:spcPts val="0"/>
                        </a:spcBef>
                        <a:spcAft>
                          <a:spcPts val="0"/>
                        </a:spcAft>
                        <a:buClr>
                          <a:schemeClr val="dk1"/>
                        </a:buClr>
                        <a:buSzPts val="1600"/>
                        <a:buFont typeface="Garamond"/>
                        <a:buNone/>
                      </a:pPr>
                      <a:r>
                        <a:rPr lang="es-MX" sz="1600" u="none" cap="none" strike="noStrike">
                          <a:latin typeface="Garamond"/>
                          <a:ea typeface="Garamond"/>
                          <a:cs typeface="Garamond"/>
                          <a:sym typeface="Garamond"/>
                        </a:rPr>
                        <a:t>El deporte como un elemento de vida saludable</a:t>
                      </a:r>
                      <a:endParaRPr sz="1800" u="none" cap="none" strike="noStrike"/>
                    </a:p>
                    <a:p>
                      <a:pPr indent="0" lvl="0" marL="0" marR="0" rtl="0" algn="ctr">
                        <a:lnSpc>
                          <a:spcPct val="100000"/>
                        </a:lnSpc>
                        <a:spcBef>
                          <a:spcPts val="0"/>
                        </a:spcBef>
                        <a:spcAft>
                          <a:spcPts val="0"/>
                        </a:spcAft>
                        <a:buClr>
                          <a:schemeClr val="dk1"/>
                        </a:buClr>
                        <a:buSzPts val="1600"/>
                        <a:buFont typeface="Trebuchet MS"/>
                        <a:buNone/>
                      </a:pPr>
                      <a:r>
                        <a:t/>
                      </a:r>
                      <a:endParaRPr sz="1600" u="none" cap="none" strike="noStrike">
                        <a:latin typeface="Garamond"/>
                        <a:ea typeface="Garamond"/>
                        <a:cs typeface="Garamond"/>
                        <a:sym typeface="Garamond"/>
                      </a:endParaRPr>
                    </a:p>
                    <a:p>
                      <a:pPr indent="0" lvl="0" marL="0" marR="0" rtl="0" algn="ctr">
                        <a:lnSpc>
                          <a:spcPct val="100000"/>
                        </a:lnSpc>
                        <a:spcBef>
                          <a:spcPts val="0"/>
                        </a:spcBef>
                        <a:spcAft>
                          <a:spcPts val="0"/>
                        </a:spcAft>
                        <a:buClr>
                          <a:schemeClr val="dk1"/>
                        </a:buClr>
                        <a:buSzPts val="1600"/>
                        <a:buFont typeface="Trebuchet MS"/>
                        <a:buNone/>
                      </a:pPr>
                      <a:r>
                        <a:t/>
                      </a:r>
                      <a:endParaRPr sz="1600" u="none" cap="none" strike="noStrike">
                        <a:latin typeface="Garamond"/>
                        <a:ea typeface="Garamond"/>
                        <a:cs typeface="Garamond"/>
                        <a:sym typeface="Garamond"/>
                      </a:endParaRPr>
                    </a:p>
                    <a:p>
                      <a:pPr indent="0" lvl="0" marL="0" marR="0" rtl="0" algn="ctr">
                        <a:lnSpc>
                          <a:spcPct val="100000"/>
                        </a:lnSpc>
                        <a:spcBef>
                          <a:spcPts val="0"/>
                        </a:spcBef>
                        <a:spcAft>
                          <a:spcPts val="0"/>
                        </a:spcAft>
                        <a:buClr>
                          <a:schemeClr val="dk1"/>
                        </a:buClr>
                        <a:buSzPts val="1600"/>
                        <a:buFont typeface="Garamond"/>
                        <a:buNone/>
                      </a:pPr>
                      <a:r>
                        <a:rPr b="1" lang="es-MX" sz="1600" u="none" cap="none" strike="noStrike">
                          <a:latin typeface="Garamond"/>
                          <a:ea typeface="Garamond"/>
                          <a:cs typeface="Garamond"/>
                          <a:sym typeface="Garamond"/>
                        </a:rPr>
                        <a:t>Tema 2.1</a:t>
                      </a:r>
                      <a:endParaRPr sz="1600" u="none" cap="none" strike="noStrike">
                        <a:latin typeface="Garamond"/>
                        <a:ea typeface="Garamond"/>
                        <a:cs typeface="Garamond"/>
                        <a:sym typeface="Garamond"/>
                      </a:endParaRPr>
                    </a:p>
                    <a:p>
                      <a:pPr indent="0" lvl="0" marL="0" marR="0" rtl="0" algn="ctr">
                        <a:lnSpc>
                          <a:spcPct val="100000"/>
                        </a:lnSpc>
                        <a:spcBef>
                          <a:spcPts val="0"/>
                        </a:spcBef>
                        <a:spcAft>
                          <a:spcPts val="0"/>
                        </a:spcAft>
                        <a:buClr>
                          <a:schemeClr val="dk1"/>
                        </a:buClr>
                        <a:buSzPts val="1600"/>
                        <a:buFont typeface="Garamond"/>
                        <a:buNone/>
                      </a:pPr>
                      <a:r>
                        <a:rPr lang="es-MX" sz="1600" u="none" cap="none" strike="noStrike">
                          <a:latin typeface="Garamond"/>
                          <a:ea typeface="Garamond"/>
                          <a:cs typeface="Garamond"/>
                          <a:sym typeface="Garamond"/>
                        </a:rPr>
                        <a:t>La alimentación, higiene y ambiente, su relación con la </a:t>
                      </a:r>
                      <a:r>
                        <a:rPr lang="es-MX" sz="1600">
                          <a:latin typeface="Garamond"/>
                          <a:ea typeface="Garamond"/>
                          <a:cs typeface="Garamond"/>
                          <a:sym typeface="Garamond"/>
                        </a:rPr>
                        <a:t>práctica</a:t>
                      </a:r>
                      <a:r>
                        <a:rPr lang="es-MX" sz="1600" u="none" cap="none" strike="noStrike">
                          <a:latin typeface="Garamond"/>
                          <a:ea typeface="Garamond"/>
                          <a:cs typeface="Garamond"/>
                          <a:sym typeface="Garamond"/>
                        </a:rPr>
                        <a:t> motriz.</a:t>
                      </a:r>
                      <a:endParaRPr sz="1600" u="none" cap="none" strike="noStrike">
                        <a:latin typeface="Garamond"/>
                        <a:ea typeface="Garamond"/>
                        <a:cs typeface="Garamond"/>
                        <a:sym typeface="Garamond"/>
                      </a:endParaRPr>
                    </a:p>
                  </a:txBody>
                  <a:tcPr marT="48900" marB="0" marR="0" marL="0">
                    <a:lnL cap="flat" cmpd="sng" w="38100">
                      <a:solidFill>
                        <a:srgbClr val="1B4587"/>
                      </a:solidFill>
                      <a:prstDash val="solid"/>
                      <a:round/>
                      <a:headEnd len="sm" w="sm" type="none"/>
                      <a:tailEnd len="sm" w="sm" type="none"/>
                    </a:lnL>
                    <a:lnR cap="flat" cmpd="sng" w="38100">
                      <a:solidFill>
                        <a:srgbClr val="1B4587"/>
                      </a:solidFill>
                      <a:prstDash val="solid"/>
                      <a:round/>
                      <a:headEnd len="sm" w="sm" type="none"/>
                      <a:tailEnd len="sm" w="sm" type="none"/>
                    </a:lnR>
                    <a:lnT cap="flat" cmpd="sng" w="38100">
                      <a:solidFill>
                        <a:srgbClr val="1B4587"/>
                      </a:solidFill>
                      <a:prstDash val="solid"/>
                      <a:round/>
                      <a:headEnd len="sm" w="sm" type="none"/>
                      <a:tailEnd len="sm" w="sm" type="none"/>
                    </a:lnT>
                    <a:lnB cap="flat" cmpd="sng" w="38100">
                      <a:solidFill>
                        <a:srgbClr val="1B4587"/>
                      </a:solidFill>
                      <a:prstDash val="solid"/>
                      <a:round/>
                      <a:headEnd len="sm" w="sm" type="none"/>
                      <a:tailEnd len="sm" w="sm" type="none"/>
                    </a:lnB>
                  </a:tcPr>
                </a:tc>
                <a:tc>
                  <a:txBody>
                    <a:bodyPr/>
                    <a:lstStyle/>
                    <a:p>
                      <a:pPr indent="0" lvl="0" marL="1048385" marR="0" rtl="0" algn="l">
                        <a:lnSpc>
                          <a:spcPct val="100000"/>
                        </a:lnSpc>
                        <a:spcBef>
                          <a:spcPts val="0"/>
                        </a:spcBef>
                        <a:spcAft>
                          <a:spcPts val="0"/>
                        </a:spcAft>
                        <a:buClr>
                          <a:schemeClr val="dk1"/>
                        </a:buClr>
                        <a:buSzPts val="1600"/>
                        <a:buFont typeface="Garamond"/>
                        <a:buNone/>
                      </a:pPr>
                      <a:r>
                        <a:rPr b="1" lang="es-MX" sz="1600" u="none" cap="none" strike="noStrike">
                          <a:latin typeface="Garamond"/>
                          <a:ea typeface="Garamond"/>
                          <a:cs typeface="Garamond"/>
                          <a:sym typeface="Garamond"/>
                        </a:rPr>
                        <a:t>Tema 1</a:t>
                      </a:r>
                      <a:endParaRPr b="1" sz="1600" u="none" cap="none" strike="noStrike">
                        <a:latin typeface="Garamond"/>
                        <a:ea typeface="Garamond"/>
                        <a:cs typeface="Garamond"/>
                        <a:sym typeface="Garamond"/>
                      </a:endParaRPr>
                    </a:p>
                    <a:p>
                      <a:pPr indent="0" lvl="0" marL="0" marR="0" rtl="0" algn="ctr">
                        <a:lnSpc>
                          <a:spcPct val="115000"/>
                        </a:lnSpc>
                        <a:spcBef>
                          <a:spcPts val="300"/>
                        </a:spcBef>
                        <a:spcAft>
                          <a:spcPts val="0"/>
                        </a:spcAft>
                        <a:buClr>
                          <a:schemeClr val="dk1"/>
                        </a:buClr>
                        <a:buSzPts val="1100"/>
                        <a:buFont typeface="Arial"/>
                        <a:buNone/>
                      </a:pPr>
                      <a:r>
                        <a:rPr b="1" lang="es-MX" sz="1000" u="none" cap="none" strike="noStrike">
                          <a:latin typeface="Century Gothic"/>
                          <a:ea typeface="Century Gothic"/>
                          <a:cs typeface="Century Gothic"/>
                          <a:sym typeface="Century Gothic"/>
                        </a:rPr>
                        <a:t>Tipo de software</a:t>
                      </a:r>
                      <a:endParaRPr b="1" sz="1000" u="none" cap="none" strike="noStrike">
                        <a:latin typeface="Century Gothic"/>
                        <a:ea typeface="Century Gothic"/>
                        <a:cs typeface="Century Gothic"/>
                        <a:sym typeface="Century Gothic"/>
                      </a:endParaRPr>
                    </a:p>
                    <a:p>
                      <a:pPr indent="0" lvl="0" marL="0" marR="0" rtl="0" algn="ctr">
                        <a:lnSpc>
                          <a:spcPct val="115000"/>
                        </a:lnSpc>
                        <a:spcBef>
                          <a:spcPts val="1200"/>
                        </a:spcBef>
                        <a:spcAft>
                          <a:spcPts val="0"/>
                        </a:spcAft>
                        <a:buClr>
                          <a:schemeClr val="dk1"/>
                        </a:buClr>
                        <a:buSzPts val="1100"/>
                        <a:buFont typeface="Arial"/>
                        <a:buNone/>
                      </a:pPr>
                      <a:r>
                        <a:rPr lang="es-MX" sz="1600" u="none" cap="none" strike="noStrike">
                          <a:latin typeface="Garamond"/>
                          <a:ea typeface="Garamond"/>
                          <a:cs typeface="Garamond"/>
                          <a:sym typeface="Garamond"/>
                        </a:rPr>
                        <a:t>Uso de software de acuerdo con las necesidades del manejo y presentación de la información: procesadores de texto, hojas de cálculo,  software multimedia, etc. </a:t>
                      </a:r>
                      <a:endParaRPr sz="1600" u="none" cap="none" strike="noStrike">
                        <a:latin typeface="Garamond"/>
                        <a:ea typeface="Garamond"/>
                        <a:cs typeface="Garamond"/>
                        <a:sym typeface="Garamond"/>
                      </a:endParaRPr>
                    </a:p>
                    <a:p>
                      <a:pPr indent="0" lvl="0" marL="0" marR="101600" rtl="0" algn="ctr">
                        <a:lnSpc>
                          <a:spcPct val="115000"/>
                        </a:lnSpc>
                        <a:spcBef>
                          <a:spcPts val="1200"/>
                        </a:spcBef>
                        <a:spcAft>
                          <a:spcPts val="0"/>
                        </a:spcAft>
                        <a:buClr>
                          <a:schemeClr val="dk1"/>
                        </a:buClr>
                        <a:buSzPts val="1100"/>
                        <a:buFont typeface="Arial"/>
                        <a:buNone/>
                      </a:pPr>
                      <a:r>
                        <a:t/>
                      </a:r>
                      <a:endParaRPr sz="1100" u="none" cap="none" strike="noStrike">
                        <a:latin typeface="Century Gothic"/>
                        <a:ea typeface="Century Gothic"/>
                        <a:cs typeface="Century Gothic"/>
                        <a:sym typeface="Century Gothic"/>
                      </a:endParaRPr>
                    </a:p>
                  </a:txBody>
                  <a:tcPr marT="48900" marB="0" marR="0" marL="0">
                    <a:lnL cap="flat" cmpd="sng" w="38100">
                      <a:solidFill>
                        <a:srgbClr val="1B4587"/>
                      </a:solidFill>
                      <a:prstDash val="solid"/>
                      <a:round/>
                      <a:headEnd len="sm" w="sm" type="none"/>
                      <a:tailEnd len="sm" w="sm" type="none"/>
                    </a:lnL>
                    <a:lnR cap="flat" cmpd="sng" w="38100">
                      <a:solidFill>
                        <a:srgbClr val="1B4587"/>
                      </a:solidFill>
                      <a:prstDash val="solid"/>
                      <a:round/>
                      <a:headEnd len="sm" w="sm" type="none"/>
                      <a:tailEnd len="sm" w="sm" type="none"/>
                    </a:lnR>
                    <a:lnT cap="flat" cmpd="sng" w="38100">
                      <a:solidFill>
                        <a:srgbClr val="1B4587"/>
                      </a:solidFill>
                      <a:prstDash val="solid"/>
                      <a:round/>
                      <a:headEnd len="sm" w="sm" type="none"/>
                      <a:tailEnd len="sm" w="sm" type="none"/>
                    </a:lnT>
                    <a:lnB cap="flat" cmpd="sng" w="38100">
                      <a:solidFill>
                        <a:srgbClr val="1B4587"/>
                      </a:solidFill>
                      <a:prstDash val="solid"/>
                      <a:round/>
                      <a:headEnd len="sm" w="sm" type="none"/>
                      <a:tailEnd len="sm" w="sm" type="none"/>
                    </a:lnB>
                  </a:tcPr>
                </a:tc>
                <a:tc>
                  <a:txBody>
                    <a:bodyPr/>
                    <a:lstStyle/>
                    <a:p>
                      <a:pPr indent="0" lvl="0" marL="457200" marR="0" rtl="0" algn="ctr">
                        <a:lnSpc>
                          <a:spcPct val="100000"/>
                        </a:lnSpc>
                        <a:spcBef>
                          <a:spcPts val="0"/>
                        </a:spcBef>
                        <a:spcAft>
                          <a:spcPts val="0"/>
                        </a:spcAft>
                        <a:buClr>
                          <a:schemeClr val="dk1"/>
                        </a:buClr>
                        <a:buSzPts val="1600"/>
                        <a:buFont typeface="Garamond"/>
                        <a:buNone/>
                      </a:pPr>
                      <a:r>
                        <a:rPr b="1" lang="es-MX" sz="1600" u="none" cap="none" strike="noStrike">
                          <a:latin typeface="Garamond"/>
                          <a:ea typeface="Garamond"/>
                          <a:cs typeface="Garamond"/>
                          <a:sym typeface="Garamond"/>
                        </a:rPr>
                        <a:t>Tema 1</a:t>
                      </a:r>
                      <a:endParaRPr b="1" sz="1600" u="none" cap="none" strike="noStrike">
                        <a:latin typeface="Garamond"/>
                        <a:ea typeface="Garamond"/>
                        <a:cs typeface="Garamond"/>
                        <a:sym typeface="Garamond"/>
                      </a:endParaRPr>
                    </a:p>
                    <a:p>
                      <a:pPr indent="0" lvl="0" marL="457200" marR="0" rtl="0" algn="ctr">
                        <a:lnSpc>
                          <a:spcPct val="100000"/>
                        </a:lnSpc>
                        <a:spcBef>
                          <a:spcPts val="0"/>
                        </a:spcBef>
                        <a:spcAft>
                          <a:spcPts val="0"/>
                        </a:spcAft>
                        <a:buClr>
                          <a:schemeClr val="dk1"/>
                        </a:buClr>
                        <a:buSzPts val="1600"/>
                        <a:buFont typeface="Trebuchet MS"/>
                        <a:buNone/>
                      </a:pPr>
                      <a:r>
                        <a:t/>
                      </a:r>
                      <a:endParaRPr b="1" sz="1600" u="none" cap="none" strike="noStrike">
                        <a:latin typeface="Garamond"/>
                        <a:ea typeface="Garamond"/>
                        <a:cs typeface="Garamond"/>
                        <a:sym typeface="Garamond"/>
                      </a:endParaRPr>
                    </a:p>
                    <a:p>
                      <a:pPr indent="0" lvl="0" marL="457200" marR="0" rtl="0" algn="ctr">
                        <a:lnSpc>
                          <a:spcPct val="100000"/>
                        </a:lnSpc>
                        <a:spcBef>
                          <a:spcPts val="0"/>
                        </a:spcBef>
                        <a:spcAft>
                          <a:spcPts val="0"/>
                        </a:spcAft>
                        <a:buClr>
                          <a:schemeClr val="dk1"/>
                        </a:buClr>
                        <a:buSzPts val="1600"/>
                        <a:buFont typeface="Garamond"/>
                        <a:buNone/>
                      </a:pPr>
                      <a:r>
                        <a:rPr lang="es-MX" sz="1600" u="none" cap="none" strike="noStrike">
                          <a:latin typeface="Garamond"/>
                          <a:ea typeface="Garamond"/>
                          <a:cs typeface="Garamond"/>
                          <a:sym typeface="Garamond"/>
                        </a:rPr>
                        <a:t>Derecho a la salud</a:t>
                      </a:r>
                      <a:endParaRPr sz="1600" u="none" cap="none" strike="noStrike">
                        <a:latin typeface="Garamond"/>
                        <a:ea typeface="Garamond"/>
                        <a:cs typeface="Garamond"/>
                        <a:sym typeface="Garamond"/>
                      </a:endParaRPr>
                    </a:p>
                    <a:p>
                      <a:pPr indent="0" lvl="0" marL="457200" marR="0" rtl="0" algn="ctr">
                        <a:lnSpc>
                          <a:spcPct val="100000"/>
                        </a:lnSpc>
                        <a:spcBef>
                          <a:spcPts val="0"/>
                        </a:spcBef>
                        <a:spcAft>
                          <a:spcPts val="0"/>
                        </a:spcAft>
                        <a:buClr>
                          <a:schemeClr val="dk1"/>
                        </a:buClr>
                        <a:buSzPts val="1600"/>
                        <a:buFont typeface="Trebuchet MS"/>
                        <a:buNone/>
                      </a:pPr>
                      <a:r>
                        <a:t/>
                      </a:r>
                      <a:endParaRPr sz="1600" u="none" cap="none" strike="noStrike">
                        <a:latin typeface="Garamond"/>
                        <a:ea typeface="Garamond"/>
                        <a:cs typeface="Garamond"/>
                        <a:sym typeface="Garamond"/>
                      </a:endParaRPr>
                    </a:p>
                    <a:p>
                      <a:pPr indent="0" lvl="0" marL="457200" marR="0" rtl="0" algn="ctr">
                        <a:lnSpc>
                          <a:spcPct val="100000"/>
                        </a:lnSpc>
                        <a:spcBef>
                          <a:spcPts val="0"/>
                        </a:spcBef>
                        <a:spcAft>
                          <a:spcPts val="0"/>
                        </a:spcAft>
                        <a:buClr>
                          <a:schemeClr val="dk1"/>
                        </a:buClr>
                        <a:buSzPts val="1600"/>
                        <a:buFont typeface="Garamond"/>
                        <a:buNone/>
                      </a:pPr>
                      <a:r>
                        <a:rPr b="1" lang="es-MX" sz="1600" u="none" cap="none" strike="noStrike">
                          <a:latin typeface="Garamond"/>
                          <a:ea typeface="Garamond"/>
                          <a:cs typeface="Garamond"/>
                          <a:sym typeface="Garamond"/>
                        </a:rPr>
                        <a:t>Tema 2</a:t>
                      </a:r>
                      <a:endParaRPr b="1" sz="1600" u="none" cap="none" strike="noStrike">
                        <a:latin typeface="Garamond"/>
                        <a:ea typeface="Garamond"/>
                        <a:cs typeface="Garamond"/>
                        <a:sym typeface="Garamond"/>
                      </a:endParaRPr>
                    </a:p>
                    <a:p>
                      <a:pPr indent="0" lvl="0" marL="457200" marR="0" rtl="0" algn="ctr">
                        <a:lnSpc>
                          <a:spcPct val="100000"/>
                        </a:lnSpc>
                        <a:spcBef>
                          <a:spcPts val="0"/>
                        </a:spcBef>
                        <a:spcAft>
                          <a:spcPts val="0"/>
                        </a:spcAft>
                        <a:buClr>
                          <a:schemeClr val="dk1"/>
                        </a:buClr>
                        <a:buSzPts val="1600"/>
                        <a:buFont typeface="Trebuchet MS"/>
                        <a:buNone/>
                      </a:pPr>
                      <a:r>
                        <a:t/>
                      </a:r>
                      <a:endParaRPr b="1" sz="1600" u="none" cap="none" strike="noStrike">
                        <a:latin typeface="Garamond"/>
                        <a:ea typeface="Garamond"/>
                        <a:cs typeface="Garamond"/>
                        <a:sym typeface="Garamond"/>
                      </a:endParaRPr>
                    </a:p>
                    <a:p>
                      <a:pPr indent="0" lvl="0" marL="457200" marR="0" rtl="0" algn="ctr">
                        <a:lnSpc>
                          <a:spcPct val="100000"/>
                        </a:lnSpc>
                        <a:spcBef>
                          <a:spcPts val="0"/>
                        </a:spcBef>
                        <a:spcAft>
                          <a:spcPts val="0"/>
                        </a:spcAft>
                        <a:buClr>
                          <a:schemeClr val="dk1"/>
                        </a:buClr>
                        <a:buSzPts val="1600"/>
                        <a:buFont typeface="Garamond"/>
                        <a:buNone/>
                      </a:pPr>
                      <a:r>
                        <a:rPr lang="es-MX" sz="1600" u="none" cap="none" strike="noStrike">
                          <a:latin typeface="Garamond"/>
                          <a:ea typeface="Garamond"/>
                          <a:cs typeface="Garamond"/>
                          <a:sym typeface="Garamond"/>
                        </a:rPr>
                        <a:t>Elaboración de planes y programas sectoriales para el fomento a la salud</a:t>
                      </a:r>
                      <a:endParaRPr sz="1600" u="none" cap="none" strike="noStrike">
                        <a:latin typeface="Garamond"/>
                        <a:ea typeface="Garamond"/>
                        <a:cs typeface="Garamond"/>
                        <a:sym typeface="Garamond"/>
                      </a:endParaRPr>
                    </a:p>
                  </a:txBody>
                  <a:tcPr marT="48900" marB="0" marR="0" marL="0">
                    <a:lnL cap="flat" cmpd="sng" w="38100">
                      <a:solidFill>
                        <a:srgbClr val="1B4587"/>
                      </a:solidFill>
                      <a:prstDash val="solid"/>
                      <a:round/>
                      <a:headEnd len="sm" w="sm" type="none"/>
                      <a:tailEnd len="sm" w="sm" type="none"/>
                    </a:lnL>
                    <a:lnR cap="flat" cmpd="sng" w="38100">
                      <a:solidFill>
                        <a:srgbClr val="1B4587"/>
                      </a:solidFill>
                      <a:prstDash val="solid"/>
                      <a:round/>
                      <a:headEnd len="sm" w="sm" type="none"/>
                      <a:tailEnd len="sm" w="sm" type="none"/>
                    </a:lnR>
                    <a:lnT cap="flat" cmpd="sng" w="38100">
                      <a:solidFill>
                        <a:srgbClr val="1B4587"/>
                      </a:solidFill>
                      <a:prstDash val="solid"/>
                      <a:round/>
                      <a:headEnd len="sm" w="sm" type="none"/>
                      <a:tailEnd len="sm" w="sm" type="none"/>
                    </a:lnT>
                    <a:lnB cap="flat" cmpd="sng" w="38100">
                      <a:solidFill>
                        <a:srgbClr val="1B4587"/>
                      </a:solidFill>
                      <a:prstDash val="solid"/>
                      <a:round/>
                      <a:headEnd len="sm" w="sm" type="none"/>
                      <a:tailEnd len="sm" w="sm" type="none"/>
                    </a:lnB>
                  </a:tcPr>
                </a:tc>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graphicFrame>
        <p:nvGraphicFramePr>
          <p:cNvPr id="267" name="Google Shape;267;p17"/>
          <p:cNvGraphicFramePr/>
          <p:nvPr/>
        </p:nvGraphicFramePr>
        <p:xfrm>
          <a:off x="1447800" y="1740799"/>
          <a:ext cx="3000000" cy="3000000"/>
        </p:xfrm>
        <a:graphic>
          <a:graphicData uri="http://schemas.openxmlformats.org/drawingml/2006/table">
            <a:tbl>
              <a:tblPr>
                <a:noFill/>
                <a:tableStyleId>{1EC52F93-C5FD-4A06-B4E7-6CA133BC2A6B}</a:tableStyleId>
              </a:tblPr>
              <a:tblGrid>
                <a:gridCol w="1870900"/>
                <a:gridCol w="1786700"/>
                <a:gridCol w="2189050"/>
                <a:gridCol w="2172300"/>
                <a:gridCol w="2172300"/>
              </a:tblGrid>
              <a:tr h="3811875">
                <a:tc>
                  <a:txBody>
                    <a:bodyPr/>
                    <a:lstStyle/>
                    <a:p>
                      <a:pPr indent="-285750" lvl="0" marL="342900" marR="156845" rtl="0" algn="l">
                        <a:lnSpc>
                          <a:spcPct val="100699"/>
                        </a:lnSpc>
                        <a:spcBef>
                          <a:spcPts val="0"/>
                        </a:spcBef>
                        <a:spcAft>
                          <a:spcPts val="0"/>
                        </a:spcAft>
                        <a:buClr>
                          <a:srgbClr val="1B4587"/>
                        </a:buClr>
                        <a:buSzPts val="1800"/>
                        <a:buFont typeface="Garamond"/>
                        <a:buNone/>
                      </a:pPr>
                      <a:r>
                        <a:rPr b="1" lang="es-MX" sz="1800" u="none" cap="none" strike="noStrike">
                          <a:solidFill>
                            <a:srgbClr val="1B4587"/>
                          </a:solidFill>
                          <a:latin typeface="Garamond"/>
                          <a:ea typeface="Garamond"/>
                          <a:cs typeface="Garamond"/>
                          <a:sym typeface="Garamond"/>
                        </a:rPr>
                        <a:t>2. Conceptos clave,Trascendentales.</a:t>
                      </a:r>
                      <a:endParaRPr sz="1800" u="none" cap="none" strike="noStrike">
                        <a:latin typeface="Garamond"/>
                        <a:ea typeface="Garamond"/>
                        <a:cs typeface="Garamond"/>
                        <a:sym typeface="Garamond"/>
                      </a:endParaRPr>
                    </a:p>
                    <a:p>
                      <a:pPr indent="0" lvl="0" marL="234950" marR="50165" rtl="0" algn="just">
                        <a:lnSpc>
                          <a:spcPct val="113300"/>
                        </a:lnSpc>
                        <a:spcBef>
                          <a:spcPts val="0"/>
                        </a:spcBef>
                        <a:spcAft>
                          <a:spcPts val="0"/>
                        </a:spcAft>
                        <a:buClr>
                          <a:srgbClr val="1B4587"/>
                        </a:buClr>
                        <a:buSzPts val="1600"/>
                        <a:buFont typeface="Garamond"/>
                        <a:buNone/>
                      </a:pPr>
                      <a:r>
                        <a:rPr lang="es-MX" sz="1600" u="none" cap="none" strike="noStrike">
                          <a:solidFill>
                            <a:srgbClr val="1B4587"/>
                          </a:solidFill>
                          <a:latin typeface="Garamond"/>
                          <a:ea typeface="Garamond"/>
                          <a:cs typeface="Garamond"/>
                          <a:sym typeface="Garamond"/>
                        </a:rPr>
                        <a:t>Conceptos básicos que  surgen del proyecto,  permiten	la</a:t>
                      </a:r>
                      <a:endParaRPr sz="1600" u="none" cap="none" strike="noStrike">
                        <a:latin typeface="Garamond"/>
                        <a:ea typeface="Garamond"/>
                        <a:cs typeface="Garamond"/>
                        <a:sym typeface="Garamond"/>
                      </a:endParaRPr>
                    </a:p>
                    <a:p>
                      <a:pPr indent="0" lvl="0" marL="234950" marR="51435" rtl="0" algn="just">
                        <a:lnSpc>
                          <a:spcPct val="113300"/>
                        </a:lnSpc>
                        <a:spcBef>
                          <a:spcPts val="0"/>
                        </a:spcBef>
                        <a:spcAft>
                          <a:spcPts val="0"/>
                        </a:spcAft>
                        <a:buClr>
                          <a:srgbClr val="1B4587"/>
                        </a:buClr>
                        <a:buSzPts val="1600"/>
                        <a:buFont typeface="Garamond"/>
                        <a:buNone/>
                      </a:pPr>
                      <a:r>
                        <a:rPr lang="es-MX" sz="1600" u="none" cap="none" strike="noStrike">
                          <a:solidFill>
                            <a:srgbClr val="1B4587"/>
                          </a:solidFill>
                          <a:latin typeface="Garamond"/>
                          <a:ea typeface="Garamond"/>
                          <a:cs typeface="Garamond"/>
                          <a:sym typeface="Garamond"/>
                        </a:rPr>
                        <a:t>comprensión	del  mismo y pueden ser  transferibles a otros  ámbitos.</a:t>
                      </a:r>
                      <a:endParaRPr sz="1600" u="none" cap="none" strike="noStrike">
                        <a:latin typeface="Garamond"/>
                        <a:ea typeface="Garamond"/>
                        <a:cs typeface="Garamond"/>
                        <a:sym typeface="Garamond"/>
                      </a:endParaRPr>
                    </a:p>
                    <a:p>
                      <a:pPr indent="0" lvl="0" marL="234950" marR="51435" rtl="0" algn="just">
                        <a:lnSpc>
                          <a:spcPct val="113300"/>
                        </a:lnSpc>
                        <a:spcBef>
                          <a:spcPts val="1200"/>
                        </a:spcBef>
                        <a:spcAft>
                          <a:spcPts val="0"/>
                        </a:spcAft>
                        <a:buClr>
                          <a:srgbClr val="1B4587"/>
                        </a:buClr>
                        <a:buSzPts val="1600"/>
                        <a:buFont typeface="Garamond"/>
                        <a:buNone/>
                      </a:pPr>
                      <a:r>
                        <a:rPr lang="es-MX" sz="1600" u="none" cap="none" strike="noStrike">
                          <a:solidFill>
                            <a:srgbClr val="1B4587"/>
                          </a:solidFill>
                          <a:latin typeface="Garamond"/>
                          <a:ea typeface="Garamond"/>
                          <a:cs typeface="Garamond"/>
                          <a:sym typeface="Garamond"/>
                        </a:rPr>
                        <a:t>Se consideran parte de  un Glosario.</a:t>
                      </a:r>
                      <a:endParaRPr sz="1600" u="none" cap="none" strike="noStrike">
                        <a:latin typeface="Garamond"/>
                        <a:ea typeface="Garamond"/>
                        <a:cs typeface="Garamond"/>
                        <a:sym typeface="Garamond"/>
                      </a:endParaRPr>
                    </a:p>
                  </a:txBody>
                  <a:tcPr marT="45725" marB="0" marR="0" marL="0">
                    <a:lnL cap="flat" cmpd="sng" w="38100">
                      <a:solidFill>
                        <a:srgbClr val="1B4587"/>
                      </a:solidFill>
                      <a:prstDash val="solid"/>
                      <a:round/>
                      <a:headEnd len="sm" w="sm" type="none"/>
                      <a:tailEnd len="sm" w="sm" type="none"/>
                    </a:lnL>
                    <a:lnR cap="flat" cmpd="sng" w="38100">
                      <a:solidFill>
                        <a:srgbClr val="1B4587"/>
                      </a:solidFill>
                      <a:prstDash val="solid"/>
                      <a:round/>
                      <a:headEnd len="sm" w="sm" type="none"/>
                      <a:tailEnd len="sm" w="sm" type="none"/>
                    </a:lnR>
                    <a:lnT cap="flat" cmpd="sng" w="38100">
                      <a:solidFill>
                        <a:srgbClr val="1B4587"/>
                      </a:solidFill>
                      <a:prstDash val="solid"/>
                      <a:round/>
                      <a:headEnd len="sm" w="sm" type="none"/>
                      <a:tailEnd len="sm" w="sm" type="none"/>
                    </a:lnT>
                    <a:lnB cap="flat" cmpd="sng" w="38100">
                      <a:solidFill>
                        <a:srgbClr val="1B4587"/>
                      </a:solidFill>
                      <a:prstDash val="solid"/>
                      <a:round/>
                      <a:headEnd len="sm" w="sm" type="none"/>
                      <a:tailEnd len="sm" w="sm" type="none"/>
                    </a:lnB>
                  </a:tcPr>
                </a:tc>
                <a:tc>
                  <a:txBody>
                    <a:bodyPr/>
                    <a:lstStyle/>
                    <a:p>
                      <a:pPr indent="-285750" lvl="0" marL="342264" marR="170815" rtl="0" algn="l">
                        <a:lnSpc>
                          <a:spcPct val="101600"/>
                        </a:lnSpc>
                        <a:spcBef>
                          <a:spcPts val="0"/>
                        </a:spcBef>
                        <a:spcAft>
                          <a:spcPts val="0"/>
                        </a:spcAft>
                        <a:buClr>
                          <a:schemeClr val="dk1"/>
                        </a:buClr>
                        <a:buSzPts val="1600"/>
                        <a:buFont typeface="Garamond"/>
                        <a:buChar char="-"/>
                      </a:pPr>
                      <a:r>
                        <a:rPr lang="es-MX" sz="1600" u="none" cap="none" strike="noStrike">
                          <a:latin typeface="Garamond"/>
                          <a:ea typeface="Garamond"/>
                          <a:cs typeface="Garamond"/>
                          <a:sym typeface="Garamond"/>
                        </a:rPr>
                        <a:t>Auto conocimiento</a:t>
                      </a:r>
                      <a:endParaRPr sz="1800" u="none" cap="none" strike="noStrike"/>
                    </a:p>
                    <a:p>
                      <a:pPr indent="-285750" lvl="0" marL="342264" marR="170815" rtl="0" algn="l">
                        <a:lnSpc>
                          <a:spcPct val="101600"/>
                        </a:lnSpc>
                        <a:spcBef>
                          <a:spcPts val="355"/>
                        </a:spcBef>
                        <a:spcAft>
                          <a:spcPts val="0"/>
                        </a:spcAft>
                        <a:buClr>
                          <a:schemeClr val="dk1"/>
                        </a:buClr>
                        <a:buSzPts val="1600"/>
                        <a:buFont typeface="Garamond"/>
                        <a:buChar char="-"/>
                      </a:pPr>
                      <a:r>
                        <a:rPr lang="es-MX" sz="1600" u="none" cap="none" strike="noStrike">
                          <a:latin typeface="Garamond"/>
                          <a:ea typeface="Garamond"/>
                          <a:cs typeface="Garamond"/>
                          <a:sym typeface="Garamond"/>
                        </a:rPr>
                        <a:t>Auto estima </a:t>
                      </a:r>
                      <a:endParaRPr sz="1400" u="none" cap="none" strike="noStrike"/>
                    </a:p>
                    <a:p>
                      <a:pPr indent="-285750" lvl="0" marL="342264" marR="170815" rtl="0" algn="l">
                        <a:lnSpc>
                          <a:spcPct val="101600"/>
                        </a:lnSpc>
                        <a:spcBef>
                          <a:spcPts val="355"/>
                        </a:spcBef>
                        <a:spcAft>
                          <a:spcPts val="0"/>
                        </a:spcAft>
                        <a:buClr>
                          <a:schemeClr val="dk1"/>
                        </a:buClr>
                        <a:buSzPts val="1600"/>
                        <a:buFont typeface="Garamond"/>
                        <a:buChar char="-"/>
                      </a:pPr>
                      <a:r>
                        <a:rPr lang="es-MX" sz="1600" u="none" cap="none" strike="noStrike">
                          <a:latin typeface="Garamond"/>
                          <a:ea typeface="Garamond"/>
                          <a:cs typeface="Garamond"/>
                          <a:sym typeface="Garamond"/>
                        </a:rPr>
                        <a:t>Auto valor</a:t>
                      </a:r>
                      <a:endParaRPr sz="1800" u="none" cap="none" strike="noStrike"/>
                    </a:p>
                    <a:p>
                      <a:pPr indent="-285750" lvl="0" marL="342263" marR="170815" rtl="0" algn="l">
                        <a:lnSpc>
                          <a:spcPct val="101600"/>
                        </a:lnSpc>
                        <a:spcBef>
                          <a:spcPts val="355"/>
                        </a:spcBef>
                        <a:spcAft>
                          <a:spcPts val="0"/>
                        </a:spcAft>
                        <a:buClr>
                          <a:schemeClr val="dk1"/>
                        </a:buClr>
                        <a:buSzPts val="1600"/>
                        <a:buFont typeface="Garamond"/>
                        <a:buChar char="-"/>
                      </a:pPr>
                      <a:r>
                        <a:rPr lang="es-MX" sz="1600" u="none" cap="none" strike="noStrike">
                          <a:latin typeface="Garamond"/>
                          <a:ea typeface="Garamond"/>
                          <a:cs typeface="Garamond"/>
                          <a:sym typeface="Garamond"/>
                        </a:rPr>
                        <a:t>Estilo de vida</a:t>
                      </a:r>
                      <a:endParaRPr sz="1600" u="none" cap="none" strike="noStrike">
                        <a:latin typeface="Garamond"/>
                        <a:ea typeface="Garamond"/>
                        <a:cs typeface="Garamond"/>
                        <a:sym typeface="Garamond"/>
                      </a:endParaRPr>
                    </a:p>
                    <a:p>
                      <a:pPr indent="-285750" lvl="0" marL="342264" marR="170815" rtl="0" algn="l">
                        <a:lnSpc>
                          <a:spcPct val="101600"/>
                        </a:lnSpc>
                        <a:spcBef>
                          <a:spcPts val="355"/>
                        </a:spcBef>
                        <a:spcAft>
                          <a:spcPts val="0"/>
                        </a:spcAft>
                        <a:buClr>
                          <a:srgbClr val="000000"/>
                        </a:buClr>
                        <a:buSzPts val="1600"/>
                        <a:buFont typeface="Garamond"/>
                        <a:buChar char="-"/>
                      </a:pPr>
                      <a:r>
                        <a:rPr lang="es-MX" sz="1600" u="none" cap="none" strike="noStrike">
                          <a:latin typeface="Garamond"/>
                          <a:ea typeface="Garamond"/>
                          <a:cs typeface="Garamond"/>
                          <a:sym typeface="Garamond"/>
                        </a:rPr>
                        <a:t>Emociones</a:t>
                      </a:r>
                      <a:endParaRPr sz="1600" u="none" cap="none" strike="noStrike">
                        <a:latin typeface="Garamond"/>
                        <a:ea typeface="Garamond"/>
                        <a:cs typeface="Garamond"/>
                        <a:sym typeface="Garamond"/>
                      </a:endParaRPr>
                    </a:p>
                  </a:txBody>
                  <a:tcPr marT="45075" marB="0" marR="0" marL="0">
                    <a:lnL cap="flat" cmpd="sng" w="38100">
                      <a:solidFill>
                        <a:srgbClr val="1B4587"/>
                      </a:solidFill>
                      <a:prstDash val="solid"/>
                      <a:round/>
                      <a:headEnd len="sm" w="sm" type="none"/>
                      <a:tailEnd len="sm" w="sm" type="none"/>
                    </a:lnL>
                    <a:lnR cap="flat" cmpd="sng" w="38100">
                      <a:solidFill>
                        <a:srgbClr val="1B4587"/>
                      </a:solidFill>
                      <a:prstDash val="solid"/>
                      <a:round/>
                      <a:headEnd len="sm" w="sm" type="none"/>
                      <a:tailEnd len="sm" w="sm" type="none"/>
                    </a:lnR>
                    <a:lnT cap="flat" cmpd="sng" w="38100">
                      <a:solidFill>
                        <a:srgbClr val="1B4587"/>
                      </a:solidFill>
                      <a:prstDash val="solid"/>
                      <a:round/>
                      <a:headEnd len="sm" w="sm" type="none"/>
                      <a:tailEnd len="sm" w="sm" type="none"/>
                    </a:lnT>
                    <a:lnB cap="flat" cmpd="sng" w="38100">
                      <a:solidFill>
                        <a:srgbClr val="1B4587"/>
                      </a:solidFill>
                      <a:prstDash val="solid"/>
                      <a:round/>
                      <a:headEnd len="sm" w="sm" type="none"/>
                      <a:tailEnd len="sm" w="sm" type="none"/>
                    </a:lnB>
                  </a:tcPr>
                </a:tc>
                <a:tc>
                  <a:txBody>
                    <a:bodyPr/>
                    <a:lstStyle/>
                    <a:p>
                      <a:pPr indent="-285750" lvl="0" marL="432435" marR="0" rtl="0" algn="l">
                        <a:lnSpc>
                          <a:spcPct val="100000"/>
                        </a:lnSpc>
                        <a:spcBef>
                          <a:spcPts val="0"/>
                        </a:spcBef>
                        <a:spcAft>
                          <a:spcPts val="0"/>
                        </a:spcAft>
                        <a:buClr>
                          <a:schemeClr val="dk1"/>
                        </a:buClr>
                        <a:buSzPts val="1600"/>
                        <a:buFont typeface="Garamond"/>
                        <a:buChar char="-"/>
                      </a:pPr>
                      <a:r>
                        <a:rPr lang="es-MX" sz="1600" u="none" cap="none" strike="noStrike">
                          <a:latin typeface="Garamond"/>
                          <a:ea typeface="Garamond"/>
                          <a:cs typeface="Garamond"/>
                          <a:sym typeface="Garamond"/>
                        </a:rPr>
                        <a:t>Activación física</a:t>
                      </a:r>
                      <a:endParaRPr sz="1800" u="none" cap="none" strike="noStrike"/>
                    </a:p>
                    <a:p>
                      <a:pPr indent="-285750" lvl="0" marL="432435" marR="0" rtl="0" algn="l">
                        <a:lnSpc>
                          <a:spcPct val="100000"/>
                        </a:lnSpc>
                        <a:spcBef>
                          <a:spcPts val="385"/>
                        </a:spcBef>
                        <a:spcAft>
                          <a:spcPts val="0"/>
                        </a:spcAft>
                        <a:buClr>
                          <a:schemeClr val="dk1"/>
                        </a:buClr>
                        <a:buSzPts val="1600"/>
                        <a:buFont typeface="Garamond"/>
                        <a:buChar char="-"/>
                      </a:pPr>
                      <a:r>
                        <a:rPr lang="es-MX" sz="1600" u="none" cap="none" strike="noStrike">
                          <a:latin typeface="Garamond"/>
                          <a:ea typeface="Garamond"/>
                          <a:cs typeface="Garamond"/>
                          <a:sym typeface="Garamond"/>
                        </a:rPr>
                        <a:t>Condición física</a:t>
                      </a:r>
                      <a:endParaRPr sz="1800" u="none" cap="none" strike="noStrike"/>
                    </a:p>
                    <a:p>
                      <a:pPr indent="-285750" lvl="0" marL="432435" marR="0" rtl="0" algn="l">
                        <a:lnSpc>
                          <a:spcPct val="100000"/>
                        </a:lnSpc>
                        <a:spcBef>
                          <a:spcPts val="385"/>
                        </a:spcBef>
                        <a:spcAft>
                          <a:spcPts val="0"/>
                        </a:spcAft>
                        <a:buClr>
                          <a:schemeClr val="dk1"/>
                        </a:buClr>
                        <a:buSzPts val="1600"/>
                        <a:buFont typeface="Garamond"/>
                        <a:buChar char="-"/>
                      </a:pPr>
                      <a:r>
                        <a:rPr lang="es-MX" sz="1600" u="none" cap="none" strike="noStrike">
                          <a:latin typeface="Garamond"/>
                          <a:ea typeface="Garamond"/>
                          <a:cs typeface="Garamond"/>
                          <a:sym typeface="Garamond"/>
                        </a:rPr>
                        <a:t>Plato del buen comer</a:t>
                      </a:r>
                      <a:endParaRPr sz="1800" u="none" cap="none" strike="noStrike"/>
                    </a:p>
                    <a:p>
                      <a:pPr indent="-285750" lvl="0" marL="432435" marR="0" rtl="0" algn="l">
                        <a:lnSpc>
                          <a:spcPct val="100000"/>
                        </a:lnSpc>
                        <a:spcBef>
                          <a:spcPts val="385"/>
                        </a:spcBef>
                        <a:spcAft>
                          <a:spcPts val="0"/>
                        </a:spcAft>
                        <a:buClr>
                          <a:schemeClr val="dk1"/>
                        </a:buClr>
                        <a:buSzPts val="1600"/>
                        <a:buFont typeface="Garamond"/>
                        <a:buChar char="-"/>
                      </a:pPr>
                      <a:r>
                        <a:rPr lang="es-MX" sz="1600" u="none" cap="none" strike="noStrike">
                          <a:latin typeface="Garamond"/>
                          <a:ea typeface="Garamond"/>
                          <a:cs typeface="Garamond"/>
                          <a:sym typeface="Garamond"/>
                        </a:rPr>
                        <a:t>Jarra del buen comer</a:t>
                      </a:r>
                      <a:endParaRPr sz="1800" u="none" cap="none" strike="noStrike"/>
                    </a:p>
                    <a:p>
                      <a:pPr indent="-285750" lvl="0" marL="432435" marR="0" rtl="0" algn="l">
                        <a:lnSpc>
                          <a:spcPct val="100000"/>
                        </a:lnSpc>
                        <a:spcBef>
                          <a:spcPts val="385"/>
                        </a:spcBef>
                        <a:spcAft>
                          <a:spcPts val="0"/>
                        </a:spcAft>
                        <a:buClr>
                          <a:schemeClr val="dk1"/>
                        </a:buClr>
                        <a:buSzPts val="1600"/>
                        <a:buFont typeface="Garamond"/>
                        <a:buChar char="-"/>
                      </a:pPr>
                      <a:r>
                        <a:rPr lang="es-MX" sz="1600" u="none" cap="none" strike="noStrike">
                          <a:latin typeface="Garamond"/>
                          <a:ea typeface="Garamond"/>
                          <a:cs typeface="Garamond"/>
                          <a:sym typeface="Garamond"/>
                        </a:rPr>
                        <a:t>Hábitos alimenticios</a:t>
                      </a:r>
                      <a:endParaRPr sz="1800" u="none" cap="none" strike="noStrike"/>
                    </a:p>
                    <a:p>
                      <a:pPr indent="-285750" lvl="0" marL="432435" marR="0" rtl="0" algn="l">
                        <a:lnSpc>
                          <a:spcPct val="100000"/>
                        </a:lnSpc>
                        <a:spcBef>
                          <a:spcPts val="385"/>
                        </a:spcBef>
                        <a:spcAft>
                          <a:spcPts val="0"/>
                        </a:spcAft>
                        <a:buClr>
                          <a:schemeClr val="dk1"/>
                        </a:buClr>
                        <a:buSzPts val="1600"/>
                        <a:buFont typeface="Garamond"/>
                        <a:buChar char="-"/>
                      </a:pPr>
                      <a:r>
                        <a:rPr lang="es-MX" sz="1600" u="none" cap="none" strike="noStrike">
                          <a:latin typeface="Garamond"/>
                          <a:ea typeface="Garamond"/>
                          <a:cs typeface="Garamond"/>
                          <a:sym typeface="Garamond"/>
                        </a:rPr>
                        <a:t>Deportes alternativos </a:t>
                      </a:r>
                      <a:endParaRPr sz="1800" u="none" cap="none" strike="noStrike"/>
                    </a:p>
                    <a:p>
                      <a:pPr indent="-184150" lvl="0" marL="432435" marR="0" rtl="0" algn="l">
                        <a:lnSpc>
                          <a:spcPct val="100000"/>
                        </a:lnSpc>
                        <a:spcBef>
                          <a:spcPts val="385"/>
                        </a:spcBef>
                        <a:spcAft>
                          <a:spcPts val="0"/>
                        </a:spcAft>
                        <a:buClr>
                          <a:schemeClr val="dk1"/>
                        </a:buClr>
                        <a:buSzPts val="1600"/>
                        <a:buFont typeface="Calibri"/>
                        <a:buNone/>
                      </a:pPr>
                      <a:r>
                        <a:t/>
                      </a:r>
                      <a:endParaRPr sz="1600" u="none" cap="none" strike="noStrike">
                        <a:latin typeface="Garamond"/>
                        <a:ea typeface="Garamond"/>
                        <a:cs typeface="Garamond"/>
                        <a:sym typeface="Garamond"/>
                      </a:endParaRPr>
                    </a:p>
                  </a:txBody>
                  <a:tcPr marT="48900" marB="0" marR="0" marL="0">
                    <a:lnL cap="flat" cmpd="sng" w="38100">
                      <a:solidFill>
                        <a:srgbClr val="1B4587"/>
                      </a:solidFill>
                      <a:prstDash val="solid"/>
                      <a:round/>
                      <a:headEnd len="sm" w="sm" type="none"/>
                      <a:tailEnd len="sm" w="sm" type="none"/>
                    </a:lnL>
                    <a:lnR cap="flat" cmpd="sng" w="38100">
                      <a:solidFill>
                        <a:srgbClr val="1B4587"/>
                      </a:solidFill>
                      <a:prstDash val="solid"/>
                      <a:round/>
                      <a:headEnd len="sm" w="sm" type="none"/>
                      <a:tailEnd len="sm" w="sm" type="none"/>
                    </a:lnR>
                    <a:lnT cap="flat" cmpd="sng" w="38100">
                      <a:solidFill>
                        <a:srgbClr val="1B4587"/>
                      </a:solidFill>
                      <a:prstDash val="solid"/>
                      <a:round/>
                      <a:headEnd len="sm" w="sm" type="none"/>
                      <a:tailEnd len="sm" w="sm" type="none"/>
                    </a:lnT>
                    <a:lnB cap="flat" cmpd="sng" w="38100">
                      <a:solidFill>
                        <a:srgbClr val="1B4587"/>
                      </a:solidFill>
                      <a:prstDash val="solid"/>
                      <a:round/>
                      <a:headEnd len="sm" w="sm" type="none"/>
                      <a:tailEnd len="sm" w="sm" type="none"/>
                    </a:lnB>
                  </a:tcPr>
                </a:tc>
                <a:tc>
                  <a:txBody>
                    <a:bodyPr/>
                    <a:lstStyle/>
                    <a:p>
                      <a:pPr indent="-321945" lvl="0" marL="480058" marR="0" rtl="0" algn="just">
                        <a:lnSpc>
                          <a:spcPct val="100000"/>
                        </a:lnSpc>
                        <a:spcBef>
                          <a:spcPts val="0"/>
                        </a:spcBef>
                        <a:spcAft>
                          <a:spcPts val="0"/>
                        </a:spcAft>
                        <a:buClr>
                          <a:schemeClr val="dk1"/>
                        </a:buClr>
                        <a:buSzPts val="1600"/>
                        <a:buFont typeface="Calibri"/>
                        <a:buNone/>
                      </a:pPr>
                      <a:r>
                        <a:rPr lang="es-MX" sz="1600" u="none" cap="none" strike="noStrike">
                          <a:latin typeface="Garamond"/>
                          <a:ea typeface="Garamond"/>
                          <a:cs typeface="Garamond"/>
                          <a:sym typeface="Garamond"/>
                        </a:rPr>
                        <a:t>-Aplicaciones</a:t>
                      </a:r>
                      <a:endParaRPr sz="1600" u="none" cap="none" strike="noStrike">
                        <a:latin typeface="Garamond"/>
                        <a:ea typeface="Garamond"/>
                        <a:cs typeface="Garamond"/>
                        <a:sym typeface="Garamond"/>
                      </a:endParaRPr>
                    </a:p>
                    <a:p>
                      <a:pPr indent="-321945" lvl="0" marL="480058" marR="0" rtl="0" algn="just">
                        <a:lnSpc>
                          <a:spcPct val="100000"/>
                        </a:lnSpc>
                        <a:spcBef>
                          <a:spcPts val="0"/>
                        </a:spcBef>
                        <a:spcAft>
                          <a:spcPts val="0"/>
                        </a:spcAft>
                        <a:buClr>
                          <a:schemeClr val="dk1"/>
                        </a:buClr>
                        <a:buSzPts val="1600"/>
                        <a:buFont typeface="Calibri"/>
                        <a:buNone/>
                      </a:pPr>
                      <a:r>
                        <a:rPr lang="es-MX" sz="1600" u="none" cap="none" strike="noStrike">
                          <a:latin typeface="Garamond"/>
                          <a:ea typeface="Garamond"/>
                          <a:cs typeface="Garamond"/>
                          <a:sym typeface="Garamond"/>
                        </a:rPr>
                        <a:t>-Búsqueda de la información</a:t>
                      </a:r>
                      <a:endParaRPr sz="1600" u="none" cap="none" strike="noStrike">
                        <a:latin typeface="Garamond"/>
                        <a:ea typeface="Garamond"/>
                        <a:cs typeface="Garamond"/>
                        <a:sym typeface="Garamond"/>
                      </a:endParaRPr>
                    </a:p>
                    <a:p>
                      <a:pPr indent="-321945" lvl="0" marL="480058" marR="0" rtl="0" algn="just">
                        <a:lnSpc>
                          <a:spcPct val="100000"/>
                        </a:lnSpc>
                        <a:spcBef>
                          <a:spcPts val="0"/>
                        </a:spcBef>
                        <a:spcAft>
                          <a:spcPts val="0"/>
                        </a:spcAft>
                        <a:buClr>
                          <a:schemeClr val="dk1"/>
                        </a:buClr>
                        <a:buSzPts val="1600"/>
                        <a:buFont typeface="Calibri"/>
                        <a:buNone/>
                      </a:pPr>
                      <a:r>
                        <a:rPr lang="es-MX" sz="1600" u="none" cap="none" strike="noStrike">
                          <a:latin typeface="Garamond"/>
                          <a:ea typeface="Garamond"/>
                          <a:cs typeface="Garamond"/>
                          <a:sym typeface="Garamond"/>
                        </a:rPr>
                        <a:t>-Uso de aplicaciones (Word y Excel)</a:t>
                      </a:r>
                      <a:endParaRPr sz="1400" u="none" cap="none" strike="noStrike"/>
                    </a:p>
                    <a:p>
                      <a:pPr indent="-321945" lvl="0" marL="480058" marR="0" rtl="0" algn="just">
                        <a:lnSpc>
                          <a:spcPct val="100000"/>
                        </a:lnSpc>
                        <a:spcBef>
                          <a:spcPts val="0"/>
                        </a:spcBef>
                        <a:spcAft>
                          <a:spcPts val="0"/>
                        </a:spcAft>
                        <a:buClr>
                          <a:schemeClr val="dk1"/>
                        </a:buClr>
                        <a:buSzPts val="1600"/>
                        <a:buFont typeface="Calibri"/>
                        <a:buNone/>
                      </a:pPr>
                      <a:r>
                        <a:rPr lang="es-MX" sz="1600" u="none" cap="none" strike="noStrike">
                          <a:latin typeface="Garamond"/>
                          <a:ea typeface="Garamond"/>
                          <a:cs typeface="Garamond"/>
                          <a:sym typeface="Garamond"/>
                        </a:rPr>
                        <a:t>-Presentación de datos</a:t>
                      </a:r>
                      <a:endParaRPr sz="1600" u="none" cap="none" strike="noStrike">
                        <a:latin typeface="Garamond"/>
                        <a:ea typeface="Garamond"/>
                        <a:cs typeface="Garamond"/>
                        <a:sym typeface="Garamond"/>
                      </a:endParaRPr>
                    </a:p>
                    <a:p>
                      <a:pPr indent="-321945" lvl="0" marL="480058" marR="0" rtl="0" algn="just">
                        <a:lnSpc>
                          <a:spcPct val="100000"/>
                        </a:lnSpc>
                        <a:spcBef>
                          <a:spcPts val="0"/>
                        </a:spcBef>
                        <a:spcAft>
                          <a:spcPts val="0"/>
                        </a:spcAft>
                        <a:buClr>
                          <a:schemeClr val="dk1"/>
                        </a:buClr>
                        <a:buSzPts val="1600"/>
                        <a:buFont typeface="Calibri"/>
                        <a:buNone/>
                      </a:pPr>
                      <a:r>
                        <a:t/>
                      </a:r>
                      <a:endParaRPr sz="1600" u="none" cap="none" strike="noStrike">
                        <a:latin typeface="Garamond"/>
                        <a:ea typeface="Garamond"/>
                        <a:cs typeface="Garamond"/>
                        <a:sym typeface="Garamond"/>
                      </a:endParaRPr>
                    </a:p>
                    <a:p>
                      <a:pPr indent="-321945" lvl="0" marL="480058" marR="0" rtl="0" algn="just">
                        <a:lnSpc>
                          <a:spcPct val="100000"/>
                        </a:lnSpc>
                        <a:spcBef>
                          <a:spcPts val="0"/>
                        </a:spcBef>
                        <a:spcAft>
                          <a:spcPts val="0"/>
                        </a:spcAft>
                        <a:buClr>
                          <a:schemeClr val="dk1"/>
                        </a:buClr>
                        <a:buSzPts val="1600"/>
                        <a:buFont typeface="Calibri"/>
                        <a:buNone/>
                      </a:pPr>
                      <a:r>
                        <a:t/>
                      </a:r>
                      <a:endParaRPr sz="1600" u="none" cap="none" strike="noStrike">
                        <a:latin typeface="Garamond"/>
                        <a:ea typeface="Garamond"/>
                        <a:cs typeface="Garamond"/>
                        <a:sym typeface="Garamond"/>
                      </a:endParaRPr>
                    </a:p>
                    <a:p>
                      <a:pPr indent="-321945" lvl="0" marL="480059" marR="0" rtl="0" algn="just">
                        <a:lnSpc>
                          <a:spcPct val="100000"/>
                        </a:lnSpc>
                        <a:spcBef>
                          <a:spcPts val="0"/>
                        </a:spcBef>
                        <a:spcAft>
                          <a:spcPts val="0"/>
                        </a:spcAft>
                        <a:buClr>
                          <a:schemeClr val="dk1"/>
                        </a:buClr>
                        <a:buSzPts val="1600"/>
                        <a:buFont typeface="Calibri"/>
                        <a:buNone/>
                      </a:pPr>
                      <a:r>
                        <a:t/>
                      </a:r>
                      <a:endParaRPr sz="1600" u="none" cap="none" strike="noStrike">
                        <a:latin typeface="Garamond"/>
                        <a:ea typeface="Garamond"/>
                        <a:cs typeface="Garamond"/>
                        <a:sym typeface="Garamond"/>
                      </a:endParaRPr>
                    </a:p>
                  </a:txBody>
                  <a:tcPr marT="48900" marB="0" marR="0" marL="0">
                    <a:lnL cap="flat" cmpd="sng" w="38100">
                      <a:solidFill>
                        <a:srgbClr val="1B4587"/>
                      </a:solidFill>
                      <a:prstDash val="solid"/>
                      <a:round/>
                      <a:headEnd len="sm" w="sm" type="none"/>
                      <a:tailEnd len="sm" w="sm" type="none"/>
                    </a:lnL>
                    <a:lnR cap="flat" cmpd="sng" w="38100">
                      <a:solidFill>
                        <a:srgbClr val="1B4587"/>
                      </a:solidFill>
                      <a:prstDash val="solid"/>
                      <a:round/>
                      <a:headEnd len="sm" w="sm" type="none"/>
                      <a:tailEnd len="sm" w="sm" type="none"/>
                    </a:lnR>
                    <a:lnT cap="flat" cmpd="sng" w="38100">
                      <a:solidFill>
                        <a:srgbClr val="1B4587"/>
                      </a:solidFill>
                      <a:prstDash val="solid"/>
                      <a:round/>
                      <a:headEnd len="sm" w="sm" type="none"/>
                      <a:tailEnd len="sm" w="sm" type="none"/>
                    </a:lnT>
                    <a:lnB cap="flat" cmpd="sng" w="38100">
                      <a:solidFill>
                        <a:srgbClr val="1B4587"/>
                      </a:solidFill>
                      <a:prstDash val="solid"/>
                      <a:round/>
                      <a:headEnd len="sm" w="sm" type="none"/>
                      <a:tailEnd len="sm" w="sm" type="none"/>
                    </a:lnB>
                  </a:tcPr>
                </a:tc>
                <a:tc>
                  <a:txBody>
                    <a:bodyPr/>
                    <a:lstStyle/>
                    <a:p>
                      <a:pPr indent="-330200" lvl="0" marL="457200" marR="0" rtl="0" algn="just">
                        <a:lnSpc>
                          <a:spcPct val="100000"/>
                        </a:lnSpc>
                        <a:spcBef>
                          <a:spcPts val="0"/>
                        </a:spcBef>
                        <a:spcAft>
                          <a:spcPts val="0"/>
                        </a:spcAft>
                        <a:buClr>
                          <a:schemeClr val="dk1"/>
                        </a:buClr>
                        <a:buSzPts val="1600"/>
                        <a:buFont typeface="Garamond"/>
                        <a:buChar char="-"/>
                      </a:pPr>
                      <a:r>
                        <a:rPr lang="es-MX" sz="1600" u="none" cap="none" strike="noStrike">
                          <a:latin typeface="Garamond"/>
                          <a:ea typeface="Garamond"/>
                          <a:cs typeface="Garamond"/>
                          <a:sym typeface="Garamond"/>
                        </a:rPr>
                        <a:t>Ley de prevención </a:t>
                      </a:r>
                      <a:endParaRPr sz="1600" u="none" cap="none" strike="noStrike">
                        <a:latin typeface="Garamond"/>
                        <a:ea typeface="Garamond"/>
                        <a:cs typeface="Garamond"/>
                        <a:sym typeface="Garamond"/>
                      </a:endParaRPr>
                    </a:p>
                    <a:p>
                      <a:pPr indent="-330200" lvl="0" marL="457200" marR="0" rtl="0" algn="just">
                        <a:lnSpc>
                          <a:spcPct val="100000"/>
                        </a:lnSpc>
                        <a:spcBef>
                          <a:spcPts val="0"/>
                        </a:spcBef>
                        <a:spcAft>
                          <a:spcPts val="0"/>
                        </a:spcAft>
                        <a:buClr>
                          <a:schemeClr val="dk1"/>
                        </a:buClr>
                        <a:buSzPts val="1600"/>
                        <a:buFont typeface="Garamond"/>
                        <a:buChar char="-"/>
                      </a:pPr>
                      <a:r>
                        <a:rPr lang="es-MX" sz="1600" u="none" cap="none" strike="noStrike">
                          <a:latin typeface="Garamond"/>
                          <a:ea typeface="Garamond"/>
                          <a:cs typeface="Garamond"/>
                          <a:sym typeface="Garamond"/>
                        </a:rPr>
                        <a:t>Derecho </a:t>
                      </a:r>
                      <a:endParaRPr sz="1400" u="none" cap="none" strike="noStrike"/>
                    </a:p>
                    <a:p>
                      <a:pPr indent="-330200" lvl="0" marL="457200" marR="0" rtl="0" algn="just">
                        <a:lnSpc>
                          <a:spcPct val="100000"/>
                        </a:lnSpc>
                        <a:spcBef>
                          <a:spcPts val="0"/>
                        </a:spcBef>
                        <a:spcAft>
                          <a:spcPts val="0"/>
                        </a:spcAft>
                        <a:buClr>
                          <a:schemeClr val="dk1"/>
                        </a:buClr>
                        <a:buSzPts val="1600"/>
                        <a:buFont typeface="Garamond"/>
                        <a:buChar char="-"/>
                      </a:pPr>
                      <a:r>
                        <a:rPr lang="es-MX" sz="1600" u="none" cap="none" strike="noStrike">
                          <a:latin typeface="Garamond"/>
                          <a:ea typeface="Garamond"/>
                          <a:cs typeface="Garamond"/>
                          <a:sym typeface="Garamond"/>
                        </a:rPr>
                        <a:t>Artículo 4 </a:t>
                      </a:r>
                      <a:endParaRPr sz="1600" u="none" cap="none" strike="noStrike">
                        <a:latin typeface="Garamond"/>
                        <a:ea typeface="Garamond"/>
                        <a:cs typeface="Garamond"/>
                        <a:sym typeface="Garamond"/>
                      </a:endParaRPr>
                    </a:p>
                    <a:p>
                      <a:pPr indent="-330200" lvl="0" marL="457200" marR="0" rtl="0" algn="just">
                        <a:lnSpc>
                          <a:spcPct val="100000"/>
                        </a:lnSpc>
                        <a:spcBef>
                          <a:spcPts val="0"/>
                        </a:spcBef>
                        <a:spcAft>
                          <a:spcPts val="0"/>
                        </a:spcAft>
                        <a:buClr>
                          <a:schemeClr val="dk1"/>
                        </a:buClr>
                        <a:buSzPts val="1600"/>
                        <a:buFont typeface="Garamond"/>
                        <a:buChar char="-"/>
                      </a:pPr>
                      <a:r>
                        <a:rPr lang="es-MX" sz="1600" u="none" cap="none" strike="noStrike">
                          <a:latin typeface="Garamond"/>
                          <a:ea typeface="Garamond"/>
                          <a:cs typeface="Garamond"/>
                          <a:sym typeface="Garamond"/>
                        </a:rPr>
                        <a:t>Programa sectorial </a:t>
                      </a:r>
                      <a:endParaRPr sz="1600" u="none" cap="none" strike="noStrike">
                        <a:latin typeface="Garamond"/>
                        <a:ea typeface="Garamond"/>
                        <a:cs typeface="Garamond"/>
                        <a:sym typeface="Garamond"/>
                      </a:endParaRPr>
                    </a:p>
                  </a:txBody>
                  <a:tcPr marT="48900" marB="0" marR="0" marL="0">
                    <a:lnL cap="flat" cmpd="sng" w="38100">
                      <a:solidFill>
                        <a:srgbClr val="1B4587"/>
                      </a:solidFill>
                      <a:prstDash val="solid"/>
                      <a:round/>
                      <a:headEnd len="sm" w="sm" type="none"/>
                      <a:tailEnd len="sm" w="sm" type="none"/>
                    </a:lnL>
                    <a:lnR cap="flat" cmpd="sng" w="38100">
                      <a:solidFill>
                        <a:srgbClr val="1B4587"/>
                      </a:solidFill>
                      <a:prstDash val="solid"/>
                      <a:round/>
                      <a:headEnd len="sm" w="sm" type="none"/>
                      <a:tailEnd len="sm" w="sm" type="none"/>
                    </a:lnR>
                    <a:lnT cap="flat" cmpd="sng" w="38100">
                      <a:solidFill>
                        <a:srgbClr val="1B4587"/>
                      </a:solidFill>
                      <a:prstDash val="solid"/>
                      <a:round/>
                      <a:headEnd len="sm" w="sm" type="none"/>
                      <a:tailEnd len="sm" w="sm" type="none"/>
                    </a:lnT>
                    <a:lnB cap="flat" cmpd="sng" w="38100">
                      <a:solidFill>
                        <a:srgbClr val="1B4587"/>
                      </a:solidFill>
                      <a:prstDash val="solid"/>
                      <a:round/>
                      <a:headEnd len="sm" w="sm" type="none"/>
                      <a:tailEnd len="sm" w="sm" type="none"/>
                    </a:lnB>
                  </a:tcPr>
                </a:tc>
              </a:tr>
            </a:tbl>
          </a:graphicData>
        </a:graphic>
      </p:graphicFrame>
      <p:graphicFrame>
        <p:nvGraphicFramePr>
          <p:cNvPr id="268" name="Google Shape;268;p17"/>
          <p:cNvGraphicFramePr/>
          <p:nvPr/>
        </p:nvGraphicFramePr>
        <p:xfrm>
          <a:off x="1447800" y="289824"/>
          <a:ext cx="3000000" cy="3000000"/>
        </p:xfrm>
        <a:graphic>
          <a:graphicData uri="http://schemas.openxmlformats.org/drawingml/2006/table">
            <a:tbl>
              <a:tblPr>
                <a:noFill/>
                <a:tableStyleId>{1EC52F93-C5FD-4A06-B4E7-6CA133BC2A6B}</a:tableStyleId>
              </a:tblPr>
              <a:tblGrid>
                <a:gridCol w="1870900"/>
                <a:gridCol w="1786700"/>
                <a:gridCol w="2189075"/>
                <a:gridCol w="2172300"/>
                <a:gridCol w="2172300"/>
              </a:tblGrid>
              <a:tr h="1298575">
                <a:tc>
                  <a:txBody>
                    <a:bodyPr/>
                    <a:lstStyle/>
                    <a:p>
                      <a:pPr indent="0" lvl="0" marL="563245" marR="0" rtl="0" algn="l">
                        <a:lnSpc>
                          <a:spcPct val="100000"/>
                        </a:lnSpc>
                        <a:spcBef>
                          <a:spcPts val="0"/>
                        </a:spcBef>
                        <a:spcAft>
                          <a:spcPts val="0"/>
                        </a:spcAft>
                        <a:buClr>
                          <a:srgbClr val="1B4587"/>
                        </a:buClr>
                        <a:buSzPts val="1600"/>
                        <a:buFont typeface="Garamond"/>
                        <a:buNone/>
                      </a:pPr>
                      <a:r>
                        <a:rPr b="1" lang="es-MX" sz="1600" u="none" cap="none" strike="noStrike">
                          <a:solidFill>
                            <a:srgbClr val="1B4587"/>
                          </a:solidFill>
                          <a:latin typeface="Garamond"/>
                          <a:ea typeface="Garamond"/>
                          <a:cs typeface="Garamond"/>
                          <a:sym typeface="Garamond"/>
                        </a:rPr>
                        <a:t>Disciplinas:</a:t>
                      </a:r>
                      <a:endParaRPr sz="1600" u="none" cap="none" strike="noStrike">
                        <a:latin typeface="Garamond"/>
                        <a:ea typeface="Garamond"/>
                        <a:cs typeface="Garamond"/>
                        <a:sym typeface="Garamond"/>
                      </a:endParaRPr>
                    </a:p>
                  </a:txBody>
                  <a:tcPr marT="48900" marB="0" marR="0" marL="0">
                    <a:lnL cap="flat" cmpd="sng" w="38100">
                      <a:solidFill>
                        <a:srgbClr val="1B4587"/>
                      </a:solidFill>
                      <a:prstDash val="solid"/>
                      <a:round/>
                      <a:headEnd len="sm" w="sm" type="none"/>
                      <a:tailEnd len="sm" w="sm" type="none"/>
                    </a:lnL>
                    <a:lnR cap="flat" cmpd="sng" w="38100">
                      <a:solidFill>
                        <a:srgbClr val="1B4587"/>
                      </a:solidFill>
                      <a:prstDash val="solid"/>
                      <a:round/>
                      <a:headEnd len="sm" w="sm" type="none"/>
                      <a:tailEnd len="sm" w="sm" type="none"/>
                    </a:lnR>
                    <a:lnT cap="flat" cmpd="sng" w="38100">
                      <a:solidFill>
                        <a:srgbClr val="1B4587"/>
                      </a:solidFill>
                      <a:prstDash val="solid"/>
                      <a:round/>
                      <a:headEnd len="sm" w="sm" type="none"/>
                      <a:tailEnd len="sm" w="sm" type="none"/>
                    </a:lnT>
                    <a:lnB cap="flat" cmpd="sng" w="38100">
                      <a:solidFill>
                        <a:srgbClr val="1B4587"/>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1B4587"/>
                        </a:buClr>
                        <a:buSzPts val="1600"/>
                        <a:buFont typeface="Garamond"/>
                        <a:buNone/>
                      </a:pPr>
                      <a:r>
                        <a:rPr b="1" lang="es-MX" sz="1600" u="none" cap="none" strike="noStrike">
                          <a:solidFill>
                            <a:srgbClr val="1B4587"/>
                          </a:solidFill>
                          <a:latin typeface="Garamond"/>
                          <a:ea typeface="Garamond"/>
                          <a:cs typeface="Garamond"/>
                          <a:sym typeface="Garamond"/>
                        </a:rPr>
                        <a:t>Disciplina 1.</a:t>
                      </a:r>
                      <a:endParaRPr sz="1800" u="none" cap="none" strike="noStrike"/>
                    </a:p>
                    <a:p>
                      <a:pPr indent="0" lvl="0" marL="104775" marR="99695" rtl="0" algn="ctr">
                        <a:lnSpc>
                          <a:spcPct val="101600"/>
                        </a:lnSpc>
                        <a:spcBef>
                          <a:spcPts val="1425"/>
                        </a:spcBef>
                        <a:spcAft>
                          <a:spcPts val="0"/>
                        </a:spcAft>
                        <a:buClr>
                          <a:schemeClr val="dk1"/>
                        </a:buClr>
                        <a:buSzPts val="1600"/>
                        <a:buFont typeface="Garamond"/>
                        <a:buNone/>
                      </a:pPr>
                      <a:r>
                        <a:rPr b="1" lang="es-MX" sz="1600" u="none" cap="none" strike="noStrike">
                          <a:latin typeface="Garamond"/>
                          <a:ea typeface="Garamond"/>
                          <a:cs typeface="Garamond"/>
                          <a:sym typeface="Garamond"/>
                        </a:rPr>
                        <a:t>ORIENTACIÓN EDUCATIVA V </a:t>
                      </a:r>
                      <a:endParaRPr sz="1600" u="none" cap="none" strike="noStrike">
                        <a:latin typeface="Garamond"/>
                        <a:ea typeface="Garamond"/>
                        <a:cs typeface="Garamond"/>
                        <a:sym typeface="Garamond"/>
                      </a:endParaRPr>
                    </a:p>
                  </a:txBody>
                  <a:tcPr marT="48900" marB="0" marR="0" marL="0">
                    <a:lnL cap="flat" cmpd="sng" w="38100">
                      <a:solidFill>
                        <a:srgbClr val="1B4587"/>
                      </a:solidFill>
                      <a:prstDash val="solid"/>
                      <a:round/>
                      <a:headEnd len="sm" w="sm" type="none"/>
                      <a:tailEnd len="sm" w="sm" type="none"/>
                    </a:lnL>
                    <a:lnR cap="flat" cmpd="sng" w="38100">
                      <a:solidFill>
                        <a:srgbClr val="1B4587"/>
                      </a:solidFill>
                      <a:prstDash val="solid"/>
                      <a:round/>
                      <a:headEnd len="sm" w="sm" type="none"/>
                      <a:tailEnd len="sm" w="sm" type="none"/>
                    </a:lnR>
                    <a:lnT cap="flat" cmpd="sng" w="38100">
                      <a:solidFill>
                        <a:srgbClr val="1B4587"/>
                      </a:solidFill>
                      <a:prstDash val="solid"/>
                      <a:round/>
                      <a:headEnd len="sm" w="sm" type="none"/>
                      <a:tailEnd len="sm" w="sm" type="none"/>
                    </a:lnT>
                    <a:lnB cap="flat" cmpd="sng" w="38100">
                      <a:solidFill>
                        <a:srgbClr val="1B4587"/>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1B4587"/>
                        </a:buClr>
                        <a:buSzPts val="1600"/>
                        <a:buFont typeface="Garamond"/>
                        <a:buNone/>
                      </a:pPr>
                      <a:r>
                        <a:rPr b="1" lang="es-MX" sz="1600" u="none" cap="none" strike="noStrike">
                          <a:solidFill>
                            <a:srgbClr val="1B4587"/>
                          </a:solidFill>
                          <a:latin typeface="Garamond"/>
                          <a:ea typeface="Garamond"/>
                          <a:cs typeface="Garamond"/>
                          <a:sym typeface="Garamond"/>
                        </a:rPr>
                        <a:t>Disciplina 2.</a:t>
                      </a:r>
                      <a:endParaRPr sz="1600" u="none" cap="none" strike="noStrike">
                        <a:latin typeface="Garamond"/>
                        <a:ea typeface="Garamond"/>
                        <a:cs typeface="Garamond"/>
                        <a:sym typeface="Garamond"/>
                      </a:endParaRPr>
                    </a:p>
                    <a:p>
                      <a:pPr indent="0" lvl="0" marL="0" marR="0" rtl="0" algn="ctr">
                        <a:lnSpc>
                          <a:spcPct val="100000"/>
                        </a:lnSpc>
                        <a:spcBef>
                          <a:spcPts val="1455"/>
                        </a:spcBef>
                        <a:spcAft>
                          <a:spcPts val="0"/>
                        </a:spcAft>
                        <a:buClr>
                          <a:schemeClr val="dk1"/>
                        </a:buClr>
                        <a:buSzPts val="1600"/>
                        <a:buFont typeface="Garamond"/>
                        <a:buNone/>
                      </a:pPr>
                      <a:r>
                        <a:rPr b="1" lang="es-MX" sz="1600" u="none" cap="none" strike="noStrike">
                          <a:latin typeface="Garamond"/>
                          <a:ea typeface="Garamond"/>
                          <a:cs typeface="Garamond"/>
                          <a:sym typeface="Garamond"/>
                        </a:rPr>
                        <a:t>EDUCACIÓN FÍSICA</a:t>
                      </a:r>
                      <a:endParaRPr sz="1600" u="none" cap="none" strike="noStrike">
                        <a:latin typeface="Garamond"/>
                        <a:ea typeface="Garamond"/>
                        <a:cs typeface="Garamond"/>
                        <a:sym typeface="Garamond"/>
                      </a:endParaRPr>
                    </a:p>
                  </a:txBody>
                  <a:tcPr marT="48900" marB="0" marR="0" marL="0">
                    <a:lnL cap="flat" cmpd="sng" w="38100">
                      <a:solidFill>
                        <a:srgbClr val="1B4587"/>
                      </a:solidFill>
                      <a:prstDash val="solid"/>
                      <a:round/>
                      <a:headEnd len="sm" w="sm" type="none"/>
                      <a:tailEnd len="sm" w="sm" type="none"/>
                    </a:lnL>
                    <a:lnR cap="flat" cmpd="sng" w="38100">
                      <a:solidFill>
                        <a:srgbClr val="1B4587"/>
                      </a:solidFill>
                      <a:prstDash val="solid"/>
                      <a:round/>
                      <a:headEnd len="sm" w="sm" type="none"/>
                      <a:tailEnd len="sm" w="sm" type="none"/>
                    </a:lnR>
                    <a:lnT cap="flat" cmpd="sng" w="38100">
                      <a:solidFill>
                        <a:srgbClr val="1B4587"/>
                      </a:solidFill>
                      <a:prstDash val="solid"/>
                      <a:round/>
                      <a:headEnd len="sm" w="sm" type="none"/>
                      <a:tailEnd len="sm" w="sm" type="none"/>
                    </a:lnT>
                    <a:lnB cap="flat" cmpd="sng" w="38100">
                      <a:solidFill>
                        <a:srgbClr val="1B4587"/>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1B4587"/>
                        </a:buClr>
                        <a:buSzPts val="1600"/>
                        <a:buFont typeface="Garamond"/>
                        <a:buNone/>
                      </a:pPr>
                      <a:r>
                        <a:rPr b="1" lang="es-MX" sz="1600" u="none" cap="none" strike="noStrike">
                          <a:solidFill>
                            <a:srgbClr val="1B4587"/>
                          </a:solidFill>
                          <a:latin typeface="Garamond"/>
                          <a:ea typeface="Garamond"/>
                          <a:cs typeface="Garamond"/>
                          <a:sym typeface="Garamond"/>
                        </a:rPr>
                        <a:t>Disciplina 3.</a:t>
                      </a:r>
                      <a:endParaRPr sz="1600" u="none" cap="none" strike="noStrike">
                        <a:latin typeface="Garamond"/>
                        <a:ea typeface="Garamond"/>
                        <a:cs typeface="Garamond"/>
                        <a:sym typeface="Garamond"/>
                      </a:endParaRPr>
                    </a:p>
                    <a:p>
                      <a:pPr indent="0" lvl="0" marL="0" marR="0" rtl="0" algn="ctr">
                        <a:lnSpc>
                          <a:spcPct val="100000"/>
                        </a:lnSpc>
                        <a:spcBef>
                          <a:spcPts val="1455"/>
                        </a:spcBef>
                        <a:spcAft>
                          <a:spcPts val="0"/>
                        </a:spcAft>
                        <a:buClr>
                          <a:schemeClr val="dk1"/>
                        </a:buClr>
                        <a:buSzPts val="1600"/>
                        <a:buFont typeface="Garamond"/>
                        <a:buNone/>
                      </a:pPr>
                      <a:r>
                        <a:rPr b="1" lang="es-MX" sz="1600" u="none" cap="none" strike="noStrike">
                          <a:latin typeface="Garamond"/>
                          <a:ea typeface="Garamond"/>
                          <a:cs typeface="Garamond"/>
                          <a:sym typeface="Garamond"/>
                        </a:rPr>
                        <a:t>INFORMÁTICA</a:t>
                      </a:r>
                      <a:endParaRPr sz="1600" u="none" cap="none" strike="noStrike">
                        <a:latin typeface="Garamond"/>
                        <a:ea typeface="Garamond"/>
                        <a:cs typeface="Garamond"/>
                        <a:sym typeface="Garamond"/>
                      </a:endParaRPr>
                    </a:p>
                    <a:p>
                      <a:pPr indent="0" lvl="0" marL="845185" marR="0" rtl="0" algn="l">
                        <a:lnSpc>
                          <a:spcPct val="100000"/>
                        </a:lnSpc>
                        <a:spcBef>
                          <a:spcPts val="385"/>
                        </a:spcBef>
                        <a:spcAft>
                          <a:spcPts val="0"/>
                        </a:spcAft>
                        <a:buClr>
                          <a:schemeClr val="dk1"/>
                        </a:buClr>
                        <a:buSzPts val="1600"/>
                        <a:buFont typeface="Trebuchet MS"/>
                        <a:buNone/>
                      </a:pPr>
                      <a:r>
                        <a:t/>
                      </a:r>
                      <a:endParaRPr sz="1600" u="none" cap="none" strike="noStrike">
                        <a:latin typeface="Garamond"/>
                        <a:ea typeface="Garamond"/>
                        <a:cs typeface="Garamond"/>
                        <a:sym typeface="Garamond"/>
                      </a:endParaRPr>
                    </a:p>
                  </a:txBody>
                  <a:tcPr marT="48900" marB="0" marR="0" marL="0">
                    <a:lnL cap="flat" cmpd="sng" w="38100">
                      <a:solidFill>
                        <a:srgbClr val="1B4587"/>
                      </a:solidFill>
                      <a:prstDash val="solid"/>
                      <a:round/>
                      <a:headEnd len="sm" w="sm" type="none"/>
                      <a:tailEnd len="sm" w="sm" type="none"/>
                    </a:lnL>
                    <a:lnR cap="flat" cmpd="sng" w="38100">
                      <a:solidFill>
                        <a:srgbClr val="1B4587"/>
                      </a:solidFill>
                      <a:prstDash val="solid"/>
                      <a:round/>
                      <a:headEnd len="sm" w="sm" type="none"/>
                      <a:tailEnd len="sm" w="sm" type="none"/>
                    </a:lnR>
                    <a:lnT cap="flat" cmpd="sng" w="38100">
                      <a:solidFill>
                        <a:srgbClr val="1B4587"/>
                      </a:solidFill>
                      <a:prstDash val="solid"/>
                      <a:round/>
                      <a:headEnd len="sm" w="sm" type="none"/>
                      <a:tailEnd len="sm" w="sm" type="none"/>
                    </a:lnT>
                    <a:lnB cap="flat" cmpd="sng" w="38100">
                      <a:solidFill>
                        <a:srgbClr val="1B4587"/>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1B4587"/>
                        </a:buClr>
                        <a:buSzPts val="1600"/>
                        <a:buFont typeface="Garamond"/>
                        <a:buNone/>
                      </a:pPr>
                      <a:r>
                        <a:rPr b="1" lang="es-MX" sz="1600" u="none" cap="none" strike="noStrike">
                          <a:solidFill>
                            <a:srgbClr val="1B4587"/>
                          </a:solidFill>
                          <a:latin typeface="Garamond"/>
                          <a:ea typeface="Garamond"/>
                          <a:cs typeface="Garamond"/>
                          <a:sym typeface="Garamond"/>
                        </a:rPr>
                        <a:t>Disciplina 4.</a:t>
                      </a:r>
                      <a:endParaRPr sz="1600" u="none" cap="none" strike="noStrike">
                        <a:latin typeface="Garamond"/>
                        <a:ea typeface="Garamond"/>
                        <a:cs typeface="Garamond"/>
                        <a:sym typeface="Garamond"/>
                      </a:endParaRPr>
                    </a:p>
                    <a:p>
                      <a:pPr indent="0" lvl="0" marL="0" marR="0" rtl="0" algn="ctr">
                        <a:lnSpc>
                          <a:spcPct val="100000"/>
                        </a:lnSpc>
                        <a:spcBef>
                          <a:spcPts val="1455"/>
                        </a:spcBef>
                        <a:spcAft>
                          <a:spcPts val="0"/>
                        </a:spcAft>
                        <a:buClr>
                          <a:schemeClr val="dk1"/>
                        </a:buClr>
                        <a:buSzPts val="1600"/>
                        <a:buFont typeface="Garamond"/>
                        <a:buNone/>
                      </a:pPr>
                      <a:r>
                        <a:rPr b="1" lang="es-MX" sz="1600" u="none" cap="none" strike="noStrike">
                          <a:latin typeface="Garamond"/>
                          <a:ea typeface="Garamond"/>
                          <a:cs typeface="Garamond"/>
                          <a:sym typeface="Garamond"/>
                        </a:rPr>
                        <a:t>INTRODUCCIÓN AL DERECHO</a:t>
                      </a:r>
                      <a:endParaRPr sz="1600" u="none" cap="none" strike="noStrike">
                        <a:latin typeface="Garamond"/>
                        <a:ea typeface="Garamond"/>
                        <a:cs typeface="Garamond"/>
                        <a:sym typeface="Garamond"/>
                      </a:endParaRPr>
                    </a:p>
                    <a:p>
                      <a:pPr indent="0" lvl="0" marL="920114" marR="0" rtl="0" algn="l">
                        <a:lnSpc>
                          <a:spcPct val="100000"/>
                        </a:lnSpc>
                        <a:spcBef>
                          <a:spcPts val="1455"/>
                        </a:spcBef>
                        <a:spcAft>
                          <a:spcPts val="0"/>
                        </a:spcAft>
                        <a:buClr>
                          <a:schemeClr val="dk1"/>
                        </a:buClr>
                        <a:buSzPts val="1600"/>
                        <a:buFont typeface="Trebuchet MS"/>
                        <a:buNone/>
                      </a:pPr>
                      <a:r>
                        <a:t/>
                      </a:r>
                      <a:endParaRPr sz="1600" u="none" cap="none" strike="noStrike">
                        <a:latin typeface="Garamond"/>
                        <a:ea typeface="Garamond"/>
                        <a:cs typeface="Garamond"/>
                        <a:sym typeface="Garamond"/>
                      </a:endParaRPr>
                    </a:p>
                  </a:txBody>
                  <a:tcPr marT="48900" marB="0" marR="0" marL="0">
                    <a:lnL cap="flat" cmpd="sng" w="38100">
                      <a:solidFill>
                        <a:srgbClr val="1B4587"/>
                      </a:solidFill>
                      <a:prstDash val="solid"/>
                      <a:round/>
                      <a:headEnd len="sm" w="sm" type="none"/>
                      <a:tailEnd len="sm" w="sm" type="none"/>
                    </a:lnL>
                    <a:lnR cap="flat" cmpd="sng" w="38100">
                      <a:solidFill>
                        <a:srgbClr val="1B4587"/>
                      </a:solidFill>
                      <a:prstDash val="solid"/>
                      <a:round/>
                      <a:headEnd len="sm" w="sm" type="none"/>
                      <a:tailEnd len="sm" w="sm" type="none"/>
                    </a:lnR>
                    <a:lnT cap="flat" cmpd="sng" w="38100">
                      <a:solidFill>
                        <a:srgbClr val="1B4587"/>
                      </a:solidFill>
                      <a:prstDash val="solid"/>
                      <a:round/>
                      <a:headEnd len="sm" w="sm" type="none"/>
                      <a:tailEnd len="sm" w="sm" type="none"/>
                    </a:lnT>
                    <a:lnB cap="flat" cmpd="sng" w="38100">
                      <a:solidFill>
                        <a:srgbClr val="1B4587"/>
                      </a:solidFill>
                      <a:prstDash val="solid"/>
                      <a:round/>
                      <a:headEnd len="sm" w="sm" type="none"/>
                      <a:tailEnd len="sm" w="sm" type="none"/>
                    </a:lnB>
                  </a:tcPr>
                </a:tc>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graphicFrame>
        <p:nvGraphicFramePr>
          <p:cNvPr id="273" name="Google Shape;273;p18"/>
          <p:cNvGraphicFramePr/>
          <p:nvPr/>
        </p:nvGraphicFramePr>
        <p:xfrm>
          <a:off x="431073" y="2133600"/>
          <a:ext cx="3000000" cy="3000000"/>
        </p:xfrm>
        <a:graphic>
          <a:graphicData uri="http://schemas.openxmlformats.org/drawingml/2006/table">
            <a:tbl>
              <a:tblPr>
                <a:noFill/>
                <a:tableStyleId>{1EC52F93-C5FD-4A06-B4E7-6CA133BC2A6B}</a:tableStyleId>
              </a:tblPr>
              <a:tblGrid>
                <a:gridCol w="1948575"/>
                <a:gridCol w="2418275"/>
                <a:gridCol w="2414300"/>
                <a:gridCol w="2288350"/>
                <a:gridCol w="2288350"/>
              </a:tblGrid>
              <a:tr h="4135875">
                <a:tc>
                  <a:txBody>
                    <a:bodyPr/>
                    <a:lstStyle/>
                    <a:p>
                      <a:pPr indent="-177800" lvl="0" marL="234950" marR="784225" rtl="0" algn="ctr">
                        <a:lnSpc>
                          <a:spcPct val="113300"/>
                        </a:lnSpc>
                        <a:spcBef>
                          <a:spcPts val="0"/>
                        </a:spcBef>
                        <a:spcAft>
                          <a:spcPts val="0"/>
                        </a:spcAft>
                        <a:buClr>
                          <a:srgbClr val="1B4587"/>
                        </a:buClr>
                        <a:buSzPts val="1400"/>
                        <a:buFont typeface="Garamond"/>
                        <a:buNone/>
                      </a:pPr>
                      <a:r>
                        <a:rPr b="1" lang="es-MX" sz="1400" u="none" cap="none" strike="noStrike">
                          <a:solidFill>
                            <a:srgbClr val="1B4587"/>
                          </a:solidFill>
                          <a:latin typeface="Garamond"/>
                          <a:ea typeface="Garamond"/>
                          <a:cs typeface="Garamond"/>
                          <a:sym typeface="Garamond"/>
                        </a:rPr>
                        <a:t>3. Objetivo o  propósito</a:t>
                      </a:r>
                      <a:r>
                        <a:rPr lang="es-MX" sz="1400" u="none" cap="none" strike="noStrike">
                          <a:solidFill>
                            <a:srgbClr val="1B4587"/>
                          </a:solidFill>
                          <a:latin typeface="Garamond"/>
                          <a:ea typeface="Garamond"/>
                          <a:cs typeface="Garamond"/>
                          <a:sym typeface="Garamond"/>
                        </a:rPr>
                        <a:t>s a alcanzar.</a:t>
                      </a:r>
                      <a:endParaRPr sz="1400" u="none" cap="none" strike="noStrike">
                        <a:latin typeface="Garamond"/>
                        <a:ea typeface="Garamond"/>
                        <a:cs typeface="Garamond"/>
                        <a:sym typeface="Garamond"/>
                      </a:endParaRPr>
                    </a:p>
                  </a:txBody>
                  <a:tcPr marT="16500" marB="0" marR="0" marL="0">
                    <a:lnL cap="flat" cmpd="sng" w="38100">
                      <a:solidFill>
                        <a:srgbClr val="1B4587"/>
                      </a:solidFill>
                      <a:prstDash val="solid"/>
                      <a:round/>
                      <a:headEnd len="sm" w="sm" type="none"/>
                      <a:tailEnd len="sm" w="sm" type="none"/>
                    </a:lnL>
                    <a:lnR cap="flat" cmpd="sng" w="38100">
                      <a:solidFill>
                        <a:srgbClr val="1B4587"/>
                      </a:solidFill>
                      <a:prstDash val="solid"/>
                      <a:round/>
                      <a:headEnd len="sm" w="sm" type="none"/>
                      <a:tailEnd len="sm" w="sm" type="none"/>
                    </a:lnR>
                    <a:lnT cap="flat" cmpd="sng" w="38100">
                      <a:solidFill>
                        <a:srgbClr val="1B4587"/>
                      </a:solidFill>
                      <a:prstDash val="solid"/>
                      <a:round/>
                      <a:headEnd len="sm" w="sm" type="none"/>
                      <a:tailEnd len="sm" w="sm" type="none"/>
                    </a:lnT>
                    <a:lnB cap="flat" cmpd="sng" w="38100">
                      <a:solidFill>
                        <a:srgbClr val="1B4587"/>
                      </a:solidFill>
                      <a:prstDash val="solid"/>
                      <a:round/>
                      <a:headEnd len="sm" w="sm" type="none"/>
                      <a:tailEnd len="sm" w="sm" type="none"/>
                    </a:lnB>
                  </a:tcPr>
                </a:tc>
                <a:tc>
                  <a:txBody>
                    <a:bodyPr/>
                    <a:lstStyle/>
                    <a:p>
                      <a:pPr indent="0" lvl="0" marL="57150" marR="50800" rtl="0" algn="just">
                        <a:lnSpc>
                          <a:spcPct val="113300"/>
                        </a:lnSpc>
                        <a:spcBef>
                          <a:spcPts val="0"/>
                        </a:spcBef>
                        <a:spcAft>
                          <a:spcPts val="0"/>
                        </a:spcAft>
                        <a:buClr>
                          <a:srgbClr val="0C0C0C"/>
                        </a:buClr>
                        <a:buSzPts val="1600"/>
                        <a:buFont typeface="Garamond"/>
                        <a:buNone/>
                      </a:pPr>
                      <a:r>
                        <a:rPr lang="es-MX" sz="1600" u="none" cap="none" strike="noStrike">
                          <a:solidFill>
                            <a:srgbClr val="0C0C0C"/>
                          </a:solidFill>
                          <a:latin typeface="Garamond"/>
                          <a:ea typeface="Garamond"/>
                          <a:cs typeface="Garamond"/>
                          <a:sym typeface="Garamond"/>
                        </a:rPr>
                        <a:t>Que el alumno identifique la importancia de tener una vida saludable mediante el uso de una encuesta y prueba de autoconocimiento que le apoyaran en su proyecto de elección de área vocacional así como en su decisión de carrera.</a:t>
                      </a:r>
                      <a:endParaRPr sz="1400" u="none" cap="none" strike="noStrike"/>
                    </a:p>
                    <a:p>
                      <a:pPr indent="0" lvl="0" marL="57150" marR="50800" rtl="0" algn="just">
                        <a:lnSpc>
                          <a:spcPct val="113300"/>
                        </a:lnSpc>
                        <a:spcBef>
                          <a:spcPts val="0"/>
                        </a:spcBef>
                        <a:spcAft>
                          <a:spcPts val="0"/>
                        </a:spcAft>
                        <a:buClr>
                          <a:schemeClr val="dk1"/>
                        </a:buClr>
                        <a:buSzPts val="1600"/>
                        <a:buFont typeface="Trebuchet MS"/>
                        <a:buNone/>
                      </a:pPr>
                      <a:r>
                        <a:t/>
                      </a:r>
                      <a:endParaRPr sz="1600" u="none" cap="none" strike="noStrike">
                        <a:latin typeface="Garamond"/>
                        <a:ea typeface="Garamond"/>
                        <a:cs typeface="Garamond"/>
                        <a:sym typeface="Garamond"/>
                      </a:endParaRPr>
                    </a:p>
                  </a:txBody>
                  <a:tcPr marT="16500" marB="0" marR="0" marL="0">
                    <a:lnL cap="flat" cmpd="sng" w="38100">
                      <a:solidFill>
                        <a:srgbClr val="1B4587"/>
                      </a:solidFill>
                      <a:prstDash val="solid"/>
                      <a:round/>
                      <a:headEnd len="sm" w="sm" type="none"/>
                      <a:tailEnd len="sm" w="sm" type="none"/>
                    </a:lnL>
                    <a:lnR cap="flat" cmpd="sng" w="38100">
                      <a:solidFill>
                        <a:srgbClr val="1B4587"/>
                      </a:solidFill>
                      <a:prstDash val="solid"/>
                      <a:round/>
                      <a:headEnd len="sm" w="sm" type="none"/>
                      <a:tailEnd len="sm" w="sm" type="none"/>
                    </a:lnR>
                    <a:lnT cap="flat" cmpd="sng" w="38100">
                      <a:solidFill>
                        <a:srgbClr val="1B4587"/>
                      </a:solidFill>
                      <a:prstDash val="solid"/>
                      <a:round/>
                      <a:headEnd len="sm" w="sm" type="none"/>
                      <a:tailEnd len="sm" w="sm" type="none"/>
                    </a:lnT>
                    <a:lnB cap="flat" cmpd="sng" w="38100">
                      <a:solidFill>
                        <a:srgbClr val="1B4587"/>
                      </a:solidFill>
                      <a:prstDash val="solid"/>
                      <a:round/>
                      <a:headEnd len="sm" w="sm" type="none"/>
                      <a:tailEnd len="sm" w="sm" type="none"/>
                    </a:lnB>
                  </a:tcPr>
                </a:tc>
                <a:tc>
                  <a:txBody>
                    <a:bodyPr/>
                    <a:lstStyle/>
                    <a:p>
                      <a:pPr indent="0" lvl="0" marL="57150" marR="50165" rtl="0" algn="just">
                        <a:lnSpc>
                          <a:spcPct val="113300"/>
                        </a:lnSpc>
                        <a:spcBef>
                          <a:spcPts val="0"/>
                        </a:spcBef>
                        <a:spcAft>
                          <a:spcPts val="0"/>
                        </a:spcAft>
                        <a:buClr>
                          <a:schemeClr val="dk1"/>
                        </a:buClr>
                        <a:buSzPts val="1600"/>
                        <a:buFont typeface="Garamond"/>
                        <a:buNone/>
                      </a:pPr>
                      <a:r>
                        <a:rPr lang="es-MX" sz="1600" u="none" cap="none" strike="noStrike">
                          <a:latin typeface="Garamond"/>
                          <a:ea typeface="Garamond"/>
                          <a:cs typeface="Garamond"/>
                          <a:sym typeface="Garamond"/>
                        </a:rPr>
                        <a:t>Que el alumno desarrolle un estilo de vida saludable que conlleve a la realización de actividades motrices adecuados mediante la aplicación de una batería de pruebas físicas que identifique su capacidad motriz en el deporte y/o ejercicio y por supuesto una buena alimentación e higiene. </a:t>
                      </a:r>
                      <a:endParaRPr sz="1600" u="none" cap="none" strike="noStrike">
                        <a:latin typeface="Garamond"/>
                        <a:ea typeface="Garamond"/>
                        <a:cs typeface="Garamond"/>
                        <a:sym typeface="Garamond"/>
                      </a:endParaRPr>
                    </a:p>
                  </a:txBody>
                  <a:tcPr marT="16500" marB="0" marR="0" marL="0">
                    <a:lnL cap="flat" cmpd="sng" w="38100">
                      <a:solidFill>
                        <a:srgbClr val="1B4587"/>
                      </a:solidFill>
                      <a:prstDash val="solid"/>
                      <a:round/>
                      <a:headEnd len="sm" w="sm" type="none"/>
                      <a:tailEnd len="sm" w="sm" type="none"/>
                    </a:lnL>
                    <a:lnR cap="flat" cmpd="sng" w="38100">
                      <a:solidFill>
                        <a:srgbClr val="1B4587"/>
                      </a:solidFill>
                      <a:prstDash val="solid"/>
                      <a:round/>
                      <a:headEnd len="sm" w="sm" type="none"/>
                      <a:tailEnd len="sm" w="sm" type="none"/>
                    </a:lnR>
                    <a:lnT cap="flat" cmpd="sng" w="38100">
                      <a:solidFill>
                        <a:srgbClr val="1B4587"/>
                      </a:solidFill>
                      <a:prstDash val="solid"/>
                      <a:round/>
                      <a:headEnd len="sm" w="sm" type="none"/>
                      <a:tailEnd len="sm" w="sm" type="none"/>
                    </a:lnT>
                    <a:lnB cap="flat" cmpd="sng" w="38100">
                      <a:solidFill>
                        <a:srgbClr val="1B4587"/>
                      </a:solidFill>
                      <a:prstDash val="solid"/>
                      <a:round/>
                      <a:headEnd len="sm" w="sm" type="none"/>
                      <a:tailEnd len="sm" w="sm" type="none"/>
                    </a:lnB>
                  </a:tcPr>
                </a:tc>
                <a:tc>
                  <a:txBody>
                    <a:bodyPr/>
                    <a:lstStyle/>
                    <a:p>
                      <a:pPr indent="0" lvl="0" marL="0" marR="0" rtl="0" algn="just">
                        <a:lnSpc>
                          <a:spcPct val="100000"/>
                        </a:lnSpc>
                        <a:spcBef>
                          <a:spcPts val="0"/>
                        </a:spcBef>
                        <a:spcAft>
                          <a:spcPts val="0"/>
                        </a:spcAft>
                        <a:buClr>
                          <a:schemeClr val="dk1"/>
                        </a:buClr>
                        <a:buSzPts val="1100"/>
                        <a:buFont typeface="Arial"/>
                        <a:buNone/>
                      </a:pPr>
                      <a:r>
                        <a:rPr lang="es-MX" sz="1700" u="none" cap="none" strike="noStrike">
                          <a:solidFill>
                            <a:schemeClr val="dk1"/>
                          </a:solidFill>
                          <a:latin typeface="Garamond"/>
                          <a:ea typeface="Garamond"/>
                          <a:cs typeface="Garamond"/>
                          <a:sym typeface="Garamond"/>
                        </a:rPr>
                        <a:t>Desarrollar habilidades para obtener información especializada  de los diferentes estilos de vida, a través de sitios confiables de internet para la creación de diferentes recursos que permitan la concientización.</a:t>
                      </a:r>
                      <a:r>
                        <a:rPr lang="es-MX" sz="1300" u="none" cap="none" strike="noStrike">
                          <a:solidFill>
                            <a:schemeClr val="dk1"/>
                          </a:solidFill>
                          <a:latin typeface="Garamond"/>
                          <a:ea typeface="Garamond"/>
                          <a:cs typeface="Garamond"/>
                          <a:sym typeface="Garamond"/>
                        </a:rPr>
                        <a:t> </a:t>
                      </a:r>
                      <a:endParaRPr sz="300" u="none" cap="none" strike="noStrike">
                        <a:latin typeface="Garamond"/>
                        <a:ea typeface="Garamond"/>
                        <a:cs typeface="Garamond"/>
                        <a:sym typeface="Garamond"/>
                      </a:endParaRPr>
                    </a:p>
                  </a:txBody>
                  <a:tcPr marT="48900" marB="0" marR="0" marL="0">
                    <a:lnL cap="flat" cmpd="sng" w="38100">
                      <a:solidFill>
                        <a:srgbClr val="1B4587"/>
                      </a:solidFill>
                      <a:prstDash val="solid"/>
                      <a:round/>
                      <a:headEnd len="sm" w="sm" type="none"/>
                      <a:tailEnd len="sm" w="sm" type="none"/>
                    </a:lnL>
                    <a:lnR cap="flat" cmpd="sng" w="38100">
                      <a:solidFill>
                        <a:srgbClr val="1B4587"/>
                      </a:solidFill>
                      <a:prstDash val="solid"/>
                      <a:round/>
                      <a:headEnd len="sm" w="sm" type="none"/>
                      <a:tailEnd len="sm" w="sm" type="none"/>
                    </a:lnR>
                    <a:lnT cap="flat" cmpd="sng" w="38100">
                      <a:solidFill>
                        <a:srgbClr val="1B4587"/>
                      </a:solidFill>
                      <a:prstDash val="solid"/>
                      <a:round/>
                      <a:headEnd len="sm" w="sm" type="none"/>
                      <a:tailEnd len="sm" w="sm" type="none"/>
                    </a:lnT>
                    <a:lnB cap="flat" cmpd="sng" w="38100">
                      <a:solidFill>
                        <a:srgbClr val="1B4587"/>
                      </a:solidFill>
                      <a:prstDash val="solid"/>
                      <a:round/>
                      <a:headEnd len="sm" w="sm" type="none"/>
                      <a:tailEnd len="sm" w="sm" type="none"/>
                    </a:lnB>
                  </a:tcPr>
                </a:tc>
                <a:tc>
                  <a:txBody>
                    <a:bodyPr/>
                    <a:lstStyle/>
                    <a:p>
                      <a:pPr indent="0" lvl="0" marL="57150" marR="50165" rtl="0" algn="just">
                        <a:lnSpc>
                          <a:spcPct val="100000"/>
                        </a:lnSpc>
                        <a:spcBef>
                          <a:spcPts val="0"/>
                        </a:spcBef>
                        <a:spcAft>
                          <a:spcPts val="0"/>
                        </a:spcAft>
                        <a:buClr>
                          <a:schemeClr val="dk1"/>
                        </a:buClr>
                        <a:buSzPts val="1600"/>
                        <a:buFont typeface="Garamond"/>
                        <a:buNone/>
                      </a:pPr>
                      <a:r>
                        <a:rPr lang="es-MX" sz="1600" u="none" cap="none" strike="noStrike">
                          <a:solidFill>
                            <a:schemeClr val="dk1"/>
                          </a:solidFill>
                          <a:latin typeface="Garamond"/>
                          <a:ea typeface="Garamond"/>
                          <a:cs typeface="Garamond"/>
                          <a:sym typeface="Garamond"/>
                        </a:rPr>
                        <a:t>Que el alumno reconozca y aplique los principios fundamentales del derecho a la salud contenidos en la Ley para la prevención, tratamiento y combate del sobrepeso, la obesidad y los Trastornos alimentarios del Estado de México y sus Municipios. </a:t>
                      </a:r>
                      <a:endParaRPr sz="1600" u="none" cap="none" strike="noStrike">
                        <a:solidFill>
                          <a:schemeClr val="dk1"/>
                        </a:solidFill>
                        <a:latin typeface="Garamond"/>
                        <a:ea typeface="Garamond"/>
                        <a:cs typeface="Garamond"/>
                        <a:sym typeface="Garamond"/>
                      </a:endParaRPr>
                    </a:p>
                  </a:txBody>
                  <a:tcPr marT="48900" marB="0" marR="0" marL="0">
                    <a:lnL cap="flat" cmpd="sng" w="38100">
                      <a:solidFill>
                        <a:srgbClr val="1B4587"/>
                      </a:solidFill>
                      <a:prstDash val="solid"/>
                      <a:round/>
                      <a:headEnd len="sm" w="sm" type="none"/>
                      <a:tailEnd len="sm" w="sm" type="none"/>
                    </a:lnL>
                    <a:lnR cap="flat" cmpd="sng" w="38100">
                      <a:solidFill>
                        <a:srgbClr val="1B4587"/>
                      </a:solidFill>
                      <a:prstDash val="solid"/>
                      <a:round/>
                      <a:headEnd len="sm" w="sm" type="none"/>
                      <a:tailEnd len="sm" w="sm" type="none"/>
                    </a:lnR>
                    <a:lnT cap="flat" cmpd="sng" w="38100">
                      <a:solidFill>
                        <a:srgbClr val="1B4587"/>
                      </a:solidFill>
                      <a:prstDash val="solid"/>
                      <a:round/>
                      <a:headEnd len="sm" w="sm" type="none"/>
                      <a:tailEnd len="sm" w="sm" type="none"/>
                    </a:lnT>
                    <a:lnB cap="flat" cmpd="sng" w="38100">
                      <a:solidFill>
                        <a:srgbClr val="1B4587"/>
                      </a:solidFill>
                      <a:prstDash val="solid"/>
                      <a:round/>
                      <a:headEnd len="sm" w="sm" type="none"/>
                      <a:tailEnd len="sm" w="sm" type="none"/>
                    </a:lnB>
                  </a:tcPr>
                </a:tc>
              </a:tr>
            </a:tbl>
          </a:graphicData>
        </a:graphic>
      </p:graphicFrame>
      <p:graphicFrame>
        <p:nvGraphicFramePr>
          <p:cNvPr id="274" name="Google Shape;274;p18"/>
          <p:cNvGraphicFramePr/>
          <p:nvPr/>
        </p:nvGraphicFramePr>
        <p:xfrm>
          <a:off x="431073" y="728340"/>
          <a:ext cx="3000000" cy="3000000"/>
        </p:xfrm>
        <a:graphic>
          <a:graphicData uri="http://schemas.openxmlformats.org/drawingml/2006/table">
            <a:tbl>
              <a:tblPr>
                <a:noFill/>
                <a:tableStyleId>{1EC52F93-C5FD-4A06-B4E7-6CA133BC2A6B}</a:tableStyleId>
              </a:tblPr>
              <a:tblGrid>
                <a:gridCol w="1948575"/>
                <a:gridCol w="2418275"/>
                <a:gridCol w="2414300"/>
                <a:gridCol w="2288350"/>
                <a:gridCol w="2288350"/>
              </a:tblGrid>
              <a:tr h="1298575">
                <a:tc>
                  <a:txBody>
                    <a:bodyPr/>
                    <a:lstStyle/>
                    <a:p>
                      <a:pPr indent="0" lvl="0" marL="579120" marR="0" rtl="0" algn="l">
                        <a:lnSpc>
                          <a:spcPct val="100000"/>
                        </a:lnSpc>
                        <a:spcBef>
                          <a:spcPts val="0"/>
                        </a:spcBef>
                        <a:spcAft>
                          <a:spcPts val="0"/>
                        </a:spcAft>
                        <a:buClr>
                          <a:srgbClr val="1B4587"/>
                        </a:buClr>
                        <a:buSzPts val="1600"/>
                        <a:buFont typeface="Garamond"/>
                        <a:buNone/>
                      </a:pPr>
                      <a:r>
                        <a:rPr b="1" lang="es-MX" sz="1600" u="none" cap="none" strike="noStrike">
                          <a:solidFill>
                            <a:srgbClr val="1B4587"/>
                          </a:solidFill>
                          <a:latin typeface="Garamond"/>
                          <a:ea typeface="Garamond"/>
                          <a:cs typeface="Garamond"/>
                          <a:sym typeface="Garamond"/>
                        </a:rPr>
                        <a:t>Disciplinas:</a:t>
                      </a:r>
                      <a:endParaRPr sz="1600" u="none" cap="none" strike="noStrike">
                        <a:latin typeface="Garamond"/>
                        <a:ea typeface="Garamond"/>
                        <a:cs typeface="Garamond"/>
                        <a:sym typeface="Garamond"/>
                      </a:endParaRPr>
                    </a:p>
                  </a:txBody>
                  <a:tcPr marT="48900" marB="0" marR="0" marL="0">
                    <a:lnL cap="flat" cmpd="sng" w="38100">
                      <a:solidFill>
                        <a:srgbClr val="1B4587"/>
                      </a:solidFill>
                      <a:prstDash val="solid"/>
                      <a:round/>
                      <a:headEnd len="sm" w="sm" type="none"/>
                      <a:tailEnd len="sm" w="sm" type="none"/>
                    </a:lnL>
                    <a:lnR cap="flat" cmpd="sng" w="38100">
                      <a:solidFill>
                        <a:srgbClr val="1B4587"/>
                      </a:solidFill>
                      <a:prstDash val="solid"/>
                      <a:round/>
                      <a:headEnd len="sm" w="sm" type="none"/>
                      <a:tailEnd len="sm" w="sm" type="none"/>
                    </a:lnR>
                    <a:lnT cap="flat" cmpd="sng" w="38100">
                      <a:solidFill>
                        <a:srgbClr val="1B4587"/>
                      </a:solidFill>
                      <a:prstDash val="solid"/>
                      <a:round/>
                      <a:headEnd len="sm" w="sm" type="none"/>
                      <a:tailEnd len="sm" w="sm" type="none"/>
                    </a:lnT>
                    <a:lnB cap="flat" cmpd="sng" w="38100">
                      <a:solidFill>
                        <a:srgbClr val="1B4587"/>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1B4587"/>
                        </a:buClr>
                        <a:buSzPts val="1600"/>
                        <a:buFont typeface="Garamond"/>
                        <a:buNone/>
                      </a:pPr>
                      <a:r>
                        <a:rPr b="1" lang="es-MX" sz="1600" u="none" cap="none" strike="noStrike">
                          <a:solidFill>
                            <a:srgbClr val="1B4587"/>
                          </a:solidFill>
                          <a:latin typeface="Garamond"/>
                          <a:ea typeface="Garamond"/>
                          <a:cs typeface="Garamond"/>
                          <a:sym typeface="Garamond"/>
                        </a:rPr>
                        <a:t>Disciplina 1.</a:t>
                      </a:r>
                      <a:endParaRPr sz="1600" u="none" cap="none" strike="noStrike">
                        <a:latin typeface="Garamond"/>
                        <a:ea typeface="Garamond"/>
                        <a:cs typeface="Garamond"/>
                        <a:sym typeface="Garamond"/>
                      </a:endParaRPr>
                    </a:p>
                    <a:p>
                      <a:pPr indent="0" lvl="0" marL="0" marR="0" rtl="0" algn="ctr">
                        <a:lnSpc>
                          <a:spcPct val="100000"/>
                        </a:lnSpc>
                        <a:spcBef>
                          <a:spcPts val="1455"/>
                        </a:spcBef>
                        <a:spcAft>
                          <a:spcPts val="0"/>
                        </a:spcAft>
                        <a:buClr>
                          <a:schemeClr val="dk1"/>
                        </a:buClr>
                        <a:buSzPts val="1600"/>
                        <a:buFont typeface="Garamond"/>
                        <a:buNone/>
                      </a:pPr>
                      <a:r>
                        <a:rPr b="1" lang="es-MX" sz="1600">
                          <a:latin typeface="Garamond"/>
                          <a:ea typeface="Garamond"/>
                          <a:cs typeface="Garamond"/>
                          <a:sym typeface="Garamond"/>
                        </a:rPr>
                        <a:t>ORIENTACIÓN</a:t>
                      </a:r>
                      <a:r>
                        <a:rPr b="1" lang="es-MX" sz="1600" u="none" cap="none" strike="noStrike">
                          <a:latin typeface="Garamond"/>
                          <a:ea typeface="Garamond"/>
                          <a:cs typeface="Garamond"/>
                          <a:sym typeface="Garamond"/>
                        </a:rPr>
                        <a:t> EDUCATIVA</a:t>
                      </a:r>
                      <a:endParaRPr sz="1600" u="none" cap="none" strike="noStrike">
                        <a:latin typeface="Garamond"/>
                        <a:ea typeface="Garamond"/>
                        <a:cs typeface="Garamond"/>
                        <a:sym typeface="Garamond"/>
                      </a:endParaRPr>
                    </a:p>
                    <a:p>
                      <a:pPr indent="0" lvl="0" marL="0" marR="0" rtl="0" algn="ctr">
                        <a:lnSpc>
                          <a:spcPct val="100000"/>
                        </a:lnSpc>
                        <a:spcBef>
                          <a:spcPts val="385"/>
                        </a:spcBef>
                        <a:spcAft>
                          <a:spcPts val="0"/>
                        </a:spcAft>
                        <a:buClr>
                          <a:schemeClr val="dk1"/>
                        </a:buClr>
                        <a:buSzPts val="1600"/>
                        <a:buFont typeface="Trebuchet MS"/>
                        <a:buNone/>
                      </a:pPr>
                      <a:r>
                        <a:t/>
                      </a:r>
                      <a:endParaRPr sz="1600" u="none" cap="none" strike="noStrike">
                        <a:latin typeface="Garamond"/>
                        <a:ea typeface="Garamond"/>
                        <a:cs typeface="Garamond"/>
                        <a:sym typeface="Garamond"/>
                      </a:endParaRPr>
                    </a:p>
                  </a:txBody>
                  <a:tcPr marT="48900" marB="0" marR="0" marL="0">
                    <a:lnL cap="flat" cmpd="sng" w="38100">
                      <a:solidFill>
                        <a:srgbClr val="1B4587"/>
                      </a:solidFill>
                      <a:prstDash val="solid"/>
                      <a:round/>
                      <a:headEnd len="sm" w="sm" type="none"/>
                      <a:tailEnd len="sm" w="sm" type="none"/>
                    </a:lnL>
                    <a:lnR cap="flat" cmpd="sng" w="38100">
                      <a:solidFill>
                        <a:srgbClr val="1B4587"/>
                      </a:solidFill>
                      <a:prstDash val="solid"/>
                      <a:round/>
                      <a:headEnd len="sm" w="sm" type="none"/>
                      <a:tailEnd len="sm" w="sm" type="none"/>
                    </a:lnR>
                    <a:lnT cap="flat" cmpd="sng" w="38100">
                      <a:solidFill>
                        <a:srgbClr val="1B4587"/>
                      </a:solidFill>
                      <a:prstDash val="solid"/>
                      <a:round/>
                      <a:headEnd len="sm" w="sm" type="none"/>
                      <a:tailEnd len="sm" w="sm" type="none"/>
                    </a:lnT>
                    <a:lnB cap="flat" cmpd="sng" w="38100">
                      <a:solidFill>
                        <a:srgbClr val="1B4587"/>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1B4587"/>
                        </a:buClr>
                        <a:buSzPts val="1600"/>
                        <a:buFont typeface="Garamond"/>
                        <a:buNone/>
                      </a:pPr>
                      <a:r>
                        <a:rPr b="1" lang="es-MX" sz="1600" u="none" cap="none" strike="noStrike">
                          <a:solidFill>
                            <a:srgbClr val="1B4587"/>
                          </a:solidFill>
                          <a:latin typeface="Garamond"/>
                          <a:ea typeface="Garamond"/>
                          <a:cs typeface="Garamond"/>
                          <a:sym typeface="Garamond"/>
                        </a:rPr>
                        <a:t>Disciplina 2.</a:t>
                      </a:r>
                      <a:endParaRPr sz="1600" u="none" cap="none" strike="noStrike">
                        <a:latin typeface="Garamond"/>
                        <a:ea typeface="Garamond"/>
                        <a:cs typeface="Garamond"/>
                        <a:sym typeface="Garamond"/>
                      </a:endParaRPr>
                    </a:p>
                    <a:p>
                      <a:pPr indent="0" lvl="0" marL="0" marR="0" rtl="0" algn="ctr">
                        <a:lnSpc>
                          <a:spcPct val="100000"/>
                        </a:lnSpc>
                        <a:spcBef>
                          <a:spcPts val="1455"/>
                        </a:spcBef>
                        <a:spcAft>
                          <a:spcPts val="0"/>
                        </a:spcAft>
                        <a:buClr>
                          <a:schemeClr val="dk1"/>
                        </a:buClr>
                        <a:buSzPts val="1600"/>
                        <a:buFont typeface="Garamond"/>
                        <a:buNone/>
                      </a:pPr>
                      <a:r>
                        <a:rPr b="1" lang="es-MX" sz="1600">
                          <a:latin typeface="Garamond"/>
                          <a:ea typeface="Garamond"/>
                          <a:cs typeface="Garamond"/>
                          <a:sym typeface="Garamond"/>
                        </a:rPr>
                        <a:t>EDUCACIÓN</a:t>
                      </a:r>
                      <a:r>
                        <a:rPr b="1" lang="es-MX" sz="1600" u="none" cap="none" strike="noStrike">
                          <a:latin typeface="Garamond"/>
                          <a:ea typeface="Garamond"/>
                          <a:cs typeface="Garamond"/>
                          <a:sym typeface="Garamond"/>
                        </a:rPr>
                        <a:t> </a:t>
                      </a:r>
                      <a:r>
                        <a:rPr b="1" lang="es-MX" sz="1600">
                          <a:latin typeface="Garamond"/>
                          <a:ea typeface="Garamond"/>
                          <a:cs typeface="Garamond"/>
                          <a:sym typeface="Garamond"/>
                        </a:rPr>
                        <a:t>FÍSICA</a:t>
                      </a:r>
                      <a:endParaRPr sz="1600" u="none" cap="none" strike="noStrike">
                        <a:latin typeface="Garamond"/>
                        <a:ea typeface="Garamond"/>
                        <a:cs typeface="Garamond"/>
                        <a:sym typeface="Garamond"/>
                      </a:endParaRPr>
                    </a:p>
                  </a:txBody>
                  <a:tcPr marT="48900" marB="0" marR="0" marL="0">
                    <a:lnL cap="flat" cmpd="sng" w="38100">
                      <a:solidFill>
                        <a:srgbClr val="1B4587"/>
                      </a:solidFill>
                      <a:prstDash val="solid"/>
                      <a:round/>
                      <a:headEnd len="sm" w="sm" type="none"/>
                      <a:tailEnd len="sm" w="sm" type="none"/>
                    </a:lnL>
                    <a:lnR cap="flat" cmpd="sng" w="38100">
                      <a:solidFill>
                        <a:srgbClr val="1B4587"/>
                      </a:solidFill>
                      <a:prstDash val="solid"/>
                      <a:round/>
                      <a:headEnd len="sm" w="sm" type="none"/>
                      <a:tailEnd len="sm" w="sm" type="none"/>
                    </a:lnR>
                    <a:lnT cap="flat" cmpd="sng" w="38100">
                      <a:solidFill>
                        <a:srgbClr val="1B4587"/>
                      </a:solidFill>
                      <a:prstDash val="solid"/>
                      <a:round/>
                      <a:headEnd len="sm" w="sm" type="none"/>
                      <a:tailEnd len="sm" w="sm" type="none"/>
                    </a:lnT>
                    <a:lnB cap="flat" cmpd="sng" w="38100">
                      <a:solidFill>
                        <a:srgbClr val="1B4587"/>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1B4587"/>
                        </a:buClr>
                        <a:buSzPts val="1600"/>
                        <a:buFont typeface="Garamond"/>
                        <a:buNone/>
                      </a:pPr>
                      <a:r>
                        <a:rPr b="1" lang="es-MX" sz="1600" u="none" cap="none" strike="noStrike">
                          <a:solidFill>
                            <a:srgbClr val="1B4587"/>
                          </a:solidFill>
                          <a:latin typeface="Garamond"/>
                          <a:ea typeface="Garamond"/>
                          <a:cs typeface="Garamond"/>
                          <a:sym typeface="Garamond"/>
                        </a:rPr>
                        <a:t>Disciplina 3.</a:t>
                      </a:r>
                      <a:endParaRPr sz="1600" u="none" cap="none" strike="noStrike">
                        <a:latin typeface="Garamond"/>
                        <a:ea typeface="Garamond"/>
                        <a:cs typeface="Garamond"/>
                        <a:sym typeface="Garamond"/>
                      </a:endParaRPr>
                    </a:p>
                    <a:p>
                      <a:pPr indent="0" lvl="0" marL="0" marR="0" rtl="0" algn="ctr">
                        <a:lnSpc>
                          <a:spcPct val="100000"/>
                        </a:lnSpc>
                        <a:spcBef>
                          <a:spcPts val="1455"/>
                        </a:spcBef>
                        <a:spcAft>
                          <a:spcPts val="0"/>
                        </a:spcAft>
                        <a:buClr>
                          <a:schemeClr val="dk1"/>
                        </a:buClr>
                        <a:buSzPts val="1600"/>
                        <a:buFont typeface="Garamond"/>
                        <a:buNone/>
                      </a:pPr>
                      <a:r>
                        <a:rPr b="1" lang="es-MX" sz="1600">
                          <a:latin typeface="Garamond"/>
                          <a:ea typeface="Garamond"/>
                          <a:cs typeface="Garamond"/>
                          <a:sym typeface="Garamond"/>
                        </a:rPr>
                        <a:t>INFORMÁTICA</a:t>
                      </a:r>
                      <a:endParaRPr sz="1600" u="none" cap="none" strike="noStrike">
                        <a:latin typeface="Garamond"/>
                        <a:ea typeface="Garamond"/>
                        <a:cs typeface="Garamond"/>
                        <a:sym typeface="Garamond"/>
                      </a:endParaRPr>
                    </a:p>
                    <a:p>
                      <a:pPr indent="0" lvl="0" marL="738505" marR="0" rtl="0" algn="l">
                        <a:lnSpc>
                          <a:spcPct val="100000"/>
                        </a:lnSpc>
                        <a:spcBef>
                          <a:spcPts val="385"/>
                        </a:spcBef>
                        <a:spcAft>
                          <a:spcPts val="0"/>
                        </a:spcAft>
                        <a:buClr>
                          <a:schemeClr val="dk1"/>
                        </a:buClr>
                        <a:buSzPts val="1600"/>
                        <a:buFont typeface="Trebuchet MS"/>
                        <a:buNone/>
                      </a:pPr>
                      <a:r>
                        <a:t/>
                      </a:r>
                      <a:endParaRPr sz="1600" u="none" cap="none" strike="noStrike">
                        <a:solidFill>
                          <a:srgbClr val="FFFF00"/>
                        </a:solidFill>
                        <a:latin typeface="Garamond"/>
                        <a:ea typeface="Garamond"/>
                        <a:cs typeface="Garamond"/>
                        <a:sym typeface="Garamond"/>
                      </a:endParaRPr>
                    </a:p>
                  </a:txBody>
                  <a:tcPr marT="48900" marB="0" marR="0" marL="0">
                    <a:lnL cap="flat" cmpd="sng" w="38100">
                      <a:solidFill>
                        <a:srgbClr val="1B4587"/>
                      </a:solidFill>
                      <a:prstDash val="solid"/>
                      <a:round/>
                      <a:headEnd len="sm" w="sm" type="none"/>
                      <a:tailEnd len="sm" w="sm" type="none"/>
                    </a:lnL>
                    <a:lnR cap="flat" cmpd="sng" w="38100">
                      <a:solidFill>
                        <a:srgbClr val="1B4587"/>
                      </a:solidFill>
                      <a:prstDash val="solid"/>
                      <a:round/>
                      <a:headEnd len="sm" w="sm" type="none"/>
                      <a:tailEnd len="sm" w="sm" type="none"/>
                    </a:lnR>
                    <a:lnT cap="flat" cmpd="sng" w="38100">
                      <a:solidFill>
                        <a:srgbClr val="1B4587"/>
                      </a:solidFill>
                      <a:prstDash val="solid"/>
                      <a:round/>
                      <a:headEnd len="sm" w="sm" type="none"/>
                      <a:tailEnd len="sm" w="sm" type="none"/>
                    </a:lnT>
                    <a:lnB cap="flat" cmpd="sng" w="38100">
                      <a:solidFill>
                        <a:srgbClr val="1B4587"/>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1B4587"/>
                        </a:buClr>
                        <a:buSzPts val="1600"/>
                        <a:buFont typeface="Garamond"/>
                        <a:buNone/>
                      </a:pPr>
                      <a:r>
                        <a:rPr b="1" lang="es-MX" sz="1600" u="none" cap="none" strike="noStrike">
                          <a:solidFill>
                            <a:srgbClr val="1B4587"/>
                          </a:solidFill>
                          <a:latin typeface="Garamond"/>
                          <a:ea typeface="Garamond"/>
                          <a:cs typeface="Garamond"/>
                          <a:sym typeface="Garamond"/>
                        </a:rPr>
                        <a:t>Disciplina 4.</a:t>
                      </a:r>
                      <a:endParaRPr sz="1600" u="none" cap="none" strike="noStrike">
                        <a:latin typeface="Garamond"/>
                        <a:ea typeface="Garamond"/>
                        <a:cs typeface="Garamond"/>
                        <a:sym typeface="Garamond"/>
                      </a:endParaRPr>
                    </a:p>
                    <a:p>
                      <a:pPr indent="0" lvl="0" marL="0" marR="0" rtl="0" algn="ctr">
                        <a:lnSpc>
                          <a:spcPct val="100000"/>
                        </a:lnSpc>
                        <a:spcBef>
                          <a:spcPts val="1455"/>
                        </a:spcBef>
                        <a:spcAft>
                          <a:spcPts val="0"/>
                        </a:spcAft>
                        <a:buClr>
                          <a:schemeClr val="dk1"/>
                        </a:buClr>
                        <a:buSzPts val="1600"/>
                        <a:buFont typeface="Garamond"/>
                        <a:buNone/>
                      </a:pPr>
                      <a:r>
                        <a:rPr b="1" lang="es-MX" sz="1600" u="none" cap="none" strike="noStrike">
                          <a:latin typeface="Garamond"/>
                          <a:ea typeface="Garamond"/>
                          <a:cs typeface="Garamond"/>
                          <a:sym typeface="Garamond"/>
                        </a:rPr>
                        <a:t>INTRODUCCIÓN AL DERECHO</a:t>
                      </a:r>
                      <a:endParaRPr sz="1600" u="none" cap="none" strike="noStrike">
                        <a:latin typeface="Garamond"/>
                        <a:ea typeface="Garamond"/>
                        <a:cs typeface="Garamond"/>
                        <a:sym typeface="Garamond"/>
                      </a:endParaRPr>
                    </a:p>
                    <a:p>
                      <a:pPr indent="0" lvl="0" marL="814069" marR="0" rtl="0" algn="l">
                        <a:lnSpc>
                          <a:spcPct val="100000"/>
                        </a:lnSpc>
                        <a:spcBef>
                          <a:spcPts val="1455"/>
                        </a:spcBef>
                        <a:spcAft>
                          <a:spcPts val="0"/>
                        </a:spcAft>
                        <a:buClr>
                          <a:schemeClr val="dk1"/>
                        </a:buClr>
                        <a:buSzPts val="1600"/>
                        <a:buFont typeface="Trebuchet MS"/>
                        <a:buNone/>
                      </a:pPr>
                      <a:r>
                        <a:t/>
                      </a:r>
                      <a:endParaRPr sz="1600" u="none" cap="none" strike="noStrike">
                        <a:latin typeface="Garamond"/>
                        <a:ea typeface="Garamond"/>
                        <a:cs typeface="Garamond"/>
                        <a:sym typeface="Garamond"/>
                      </a:endParaRPr>
                    </a:p>
                  </a:txBody>
                  <a:tcPr marT="48900" marB="0" marR="0" marL="0">
                    <a:lnL cap="flat" cmpd="sng" w="38100">
                      <a:solidFill>
                        <a:srgbClr val="1B4587"/>
                      </a:solidFill>
                      <a:prstDash val="solid"/>
                      <a:round/>
                      <a:headEnd len="sm" w="sm" type="none"/>
                      <a:tailEnd len="sm" w="sm" type="none"/>
                    </a:lnL>
                    <a:lnR cap="flat" cmpd="sng" w="38100">
                      <a:solidFill>
                        <a:srgbClr val="1B4587"/>
                      </a:solidFill>
                      <a:prstDash val="solid"/>
                      <a:round/>
                      <a:headEnd len="sm" w="sm" type="none"/>
                      <a:tailEnd len="sm" w="sm" type="none"/>
                    </a:lnR>
                    <a:lnT cap="flat" cmpd="sng" w="38100">
                      <a:solidFill>
                        <a:srgbClr val="1B4587"/>
                      </a:solidFill>
                      <a:prstDash val="solid"/>
                      <a:round/>
                      <a:headEnd len="sm" w="sm" type="none"/>
                      <a:tailEnd len="sm" w="sm" type="none"/>
                    </a:lnT>
                    <a:lnB cap="flat" cmpd="sng" w="38100">
                      <a:solidFill>
                        <a:srgbClr val="1B4587"/>
                      </a:solidFill>
                      <a:prstDash val="solid"/>
                      <a:round/>
                      <a:headEnd len="sm" w="sm" type="none"/>
                      <a:tailEnd len="sm" w="sm" type="none"/>
                    </a:lnB>
                  </a:tcPr>
                </a:tc>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graphicFrame>
        <p:nvGraphicFramePr>
          <p:cNvPr id="279" name="Google Shape;279;p19"/>
          <p:cNvGraphicFramePr/>
          <p:nvPr/>
        </p:nvGraphicFramePr>
        <p:xfrm>
          <a:off x="431075" y="931817"/>
          <a:ext cx="3000000" cy="3000000"/>
        </p:xfrm>
        <a:graphic>
          <a:graphicData uri="http://schemas.openxmlformats.org/drawingml/2006/table">
            <a:tbl>
              <a:tblPr>
                <a:noFill/>
                <a:tableStyleId>{1EC52F93-C5FD-4A06-B4E7-6CA133BC2A6B}</a:tableStyleId>
              </a:tblPr>
              <a:tblGrid>
                <a:gridCol w="1811850"/>
                <a:gridCol w="2248600"/>
                <a:gridCol w="2244925"/>
                <a:gridCol w="2127800"/>
                <a:gridCol w="2127800"/>
              </a:tblGrid>
              <a:tr h="3274425">
                <a:tc>
                  <a:txBody>
                    <a:bodyPr/>
                    <a:lstStyle/>
                    <a:p>
                      <a:pPr indent="-177800" lvl="0" marL="234950" marR="784225" rtl="0" algn="ctr">
                        <a:lnSpc>
                          <a:spcPct val="113300"/>
                        </a:lnSpc>
                        <a:spcBef>
                          <a:spcPts val="0"/>
                        </a:spcBef>
                        <a:spcAft>
                          <a:spcPts val="0"/>
                        </a:spcAft>
                        <a:buClr>
                          <a:srgbClr val="1B4587"/>
                        </a:buClr>
                        <a:buSzPts val="1400"/>
                        <a:buFont typeface="Garamond"/>
                        <a:buNone/>
                      </a:pPr>
                      <a:r>
                        <a:rPr b="1" lang="es-MX" sz="1400" u="none" cap="none" strike="noStrike">
                          <a:solidFill>
                            <a:srgbClr val="1B4587"/>
                          </a:solidFill>
                          <a:latin typeface="Garamond"/>
                          <a:ea typeface="Garamond"/>
                          <a:cs typeface="Garamond"/>
                          <a:sym typeface="Garamond"/>
                        </a:rPr>
                        <a:t>4</a:t>
                      </a:r>
                      <a:r>
                        <a:rPr lang="es-MX" sz="1400" u="none" cap="none" strike="noStrike">
                          <a:solidFill>
                            <a:srgbClr val="1B4587"/>
                          </a:solidFill>
                          <a:latin typeface="Garamond"/>
                          <a:ea typeface="Garamond"/>
                          <a:cs typeface="Garamond"/>
                          <a:sym typeface="Garamond"/>
                        </a:rPr>
                        <a:t>. Evaluación </a:t>
                      </a:r>
                      <a:endParaRPr sz="1400" u="none" cap="none" strike="noStrike"/>
                    </a:p>
                    <a:p>
                      <a:pPr indent="-177800" lvl="0" marL="234950" marR="784225" rtl="0" algn="ctr">
                        <a:lnSpc>
                          <a:spcPct val="113300"/>
                        </a:lnSpc>
                        <a:spcBef>
                          <a:spcPts val="0"/>
                        </a:spcBef>
                        <a:spcAft>
                          <a:spcPts val="0"/>
                        </a:spcAft>
                        <a:buClr>
                          <a:schemeClr val="dk1"/>
                        </a:buClr>
                        <a:buSzPts val="1400"/>
                        <a:buFont typeface="Trebuchet MS"/>
                        <a:buNone/>
                      </a:pPr>
                      <a:r>
                        <a:t/>
                      </a:r>
                      <a:endParaRPr sz="1400" u="none" cap="none" strike="noStrike">
                        <a:solidFill>
                          <a:srgbClr val="1B4587"/>
                        </a:solidFill>
                        <a:latin typeface="Garamond"/>
                        <a:ea typeface="Garamond"/>
                        <a:cs typeface="Garamond"/>
                        <a:sym typeface="Garamond"/>
                      </a:endParaRPr>
                    </a:p>
                    <a:p>
                      <a:pPr indent="-177800" lvl="0" marL="234950" marR="784225" rtl="0" algn="ctr">
                        <a:lnSpc>
                          <a:spcPct val="113300"/>
                        </a:lnSpc>
                        <a:spcBef>
                          <a:spcPts val="0"/>
                        </a:spcBef>
                        <a:spcAft>
                          <a:spcPts val="0"/>
                        </a:spcAft>
                        <a:buClr>
                          <a:schemeClr val="dk1"/>
                        </a:buClr>
                        <a:buSzPts val="1400"/>
                        <a:buFont typeface="Trebuchet MS"/>
                        <a:buNone/>
                      </a:pPr>
                      <a:r>
                        <a:t/>
                      </a:r>
                      <a:endParaRPr sz="1400" u="none" cap="none" strike="noStrike">
                        <a:solidFill>
                          <a:srgbClr val="1B4587"/>
                        </a:solidFill>
                        <a:latin typeface="Garamond"/>
                        <a:ea typeface="Garamond"/>
                        <a:cs typeface="Garamond"/>
                        <a:sym typeface="Garamond"/>
                      </a:endParaRPr>
                    </a:p>
                    <a:p>
                      <a:pPr indent="-177800" lvl="0" marL="234950" marR="784225" rtl="0" algn="ctr">
                        <a:lnSpc>
                          <a:spcPct val="113300"/>
                        </a:lnSpc>
                        <a:spcBef>
                          <a:spcPts val="0"/>
                        </a:spcBef>
                        <a:spcAft>
                          <a:spcPts val="0"/>
                        </a:spcAft>
                        <a:buClr>
                          <a:schemeClr val="dk1"/>
                        </a:buClr>
                        <a:buSzPts val="1400"/>
                        <a:buFont typeface="Trebuchet MS"/>
                        <a:buNone/>
                      </a:pPr>
                      <a:r>
                        <a:t/>
                      </a:r>
                      <a:endParaRPr sz="1400" u="none" cap="none" strike="noStrike">
                        <a:solidFill>
                          <a:srgbClr val="1B4587"/>
                        </a:solidFill>
                        <a:latin typeface="Garamond"/>
                        <a:ea typeface="Garamond"/>
                        <a:cs typeface="Garamond"/>
                        <a:sym typeface="Garamond"/>
                      </a:endParaRPr>
                    </a:p>
                    <a:p>
                      <a:pPr indent="-177800" lvl="0" marL="234950" marR="784225" rtl="0" algn="ctr">
                        <a:lnSpc>
                          <a:spcPct val="113300"/>
                        </a:lnSpc>
                        <a:spcBef>
                          <a:spcPts val="0"/>
                        </a:spcBef>
                        <a:spcAft>
                          <a:spcPts val="0"/>
                        </a:spcAft>
                        <a:buClr>
                          <a:schemeClr val="dk1"/>
                        </a:buClr>
                        <a:buSzPts val="1400"/>
                        <a:buFont typeface="Trebuchet MS"/>
                        <a:buNone/>
                      </a:pPr>
                      <a:r>
                        <a:t/>
                      </a:r>
                      <a:endParaRPr sz="1400" u="none" cap="none" strike="noStrike">
                        <a:solidFill>
                          <a:srgbClr val="1B4587"/>
                        </a:solidFill>
                        <a:latin typeface="Garamond"/>
                        <a:ea typeface="Garamond"/>
                        <a:cs typeface="Garamond"/>
                        <a:sym typeface="Garamond"/>
                      </a:endParaRPr>
                    </a:p>
                    <a:p>
                      <a:pPr indent="-177800" lvl="0" marL="234950" marR="784225" rtl="0" algn="ctr">
                        <a:lnSpc>
                          <a:spcPct val="113300"/>
                        </a:lnSpc>
                        <a:spcBef>
                          <a:spcPts val="0"/>
                        </a:spcBef>
                        <a:spcAft>
                          <a:spcPts val="0"/>
                        </a:spcAft>
                        <a:buClr>
                          <a:schemeClr val="dk1"/>
                        </a:buClr>
                        <a:buSzPts val="1400"/>
                        <a:buFont typeface="Trebuchet MS"/>
                        <a:buNone/>
                      </a:pPr>
                      <a:r>
                        <a:t/>
                      </a:r>
                      <a:endParaRPr sz="1400" u="none" cap="none" strike="noStrike">
                        <a:solidFill>
                          <a:srgbClr val="1B4587"/>
                        </a:solidFill>
                        <a:latin typeface="Garamond"/>
                        <a:ea typeface="Garamond"/>
                        <a:cs typeface="Garamond"/>
                        <a:sym typeface="Garamond"/>
                      </a:endParaRPr>
                    </a:p>
                    <a:p>
                      <a:pPr indent="-177800" lvl="0" marL="234950" marR="784225" rtl="0" algn="ctr">
                        <a:lnSpc>
                          <a:spcPct val="113300"/>
                        </a:lnSpc>
                        <a:spcBef>
                          <a:spcPts val="0"/>
                        </a:spcBef>
                        <a:spcAft>
                          <a:spcPts val="0"/>
                        </a:spcAft>
                        <a:buClr>
                          <a:schemeClr val="dk1"/>
                        </a:buClr>
                        <a:buSzPts val="1400"/>
                        <a:buFont typeface="Trebuchet MS"/>
                        <a:buNone/>
                      </a:pPr>
                      <a:r>
                        <a:t/>
                      </a:r>
                      <a:endParaRPr sz="1400" u="none" cap="none" strike="noStrike">
                        <a:solidFill>
                          <a:srgbClr val="1B4587"/>
                        </a:solidFill>
                        <a:latin typeface="Garamond"/>
                        <a:ea typeface="Garamond"/>
                        <a:cs typeface="Garamond"/>
                        <a:sym typeface="Garamond"/>
                      </a:endParaRPr>
                    </a:p>
                    <a:p>
                      <a:pPr indent="-177800" lvl="0" marL="234950" marR="784225" rtl="0" algn="ctr">
                        <a:lnSpc>
                          <a:spcPct val="113300"/>
                        </a:lnSpc>
                        <a:spcBef>
                          <a:spcPts val="0"/>
                        </a:spcBef>
                        <a:spcAft>
                          <a:spcPts val="0"/>
                        </a:spcAft>
                        <a:buClr>
                          <a:schemeClr val="dk1"/>
                        </a:buClr>
                        <a:buSzPts val="1400"/>
                        <a:buFont typeface="Trebuchet MS"/>
                        <a:buNone/>
                      </a:pPr>
                      <a:r>
                        <a:t/>
                      </a:r>
                      <a:endParaRPr sz="1400" u="none" cap="none" strike="noStrike">
                        <a:solidFill>
                          <a:srgbClr val="1B4587"/>
                        </a:solidFill>
                        <a:latin typeface="Garamond"/>
                        <a:ea typeface="Garamond"/>
                        <a:cs typeface="Garamond"/>
                        <a:sym typeface="Garamond"/>
                      </a:endParaRPr>
                    </a:p>
                    <a:p>
                      <a:pPr indent="-177800" lvl="0" marL="234950" marR="784225" rtl="0" algn="ctr">
                        <a:lnSpc>
                          <a:spcPct val="113300"/>
                        </a:lnSpc>
                        <a:spcBef>
                          <a:spcPts val="0"/>
                        </a:spcBef>
                        <a:spcAft>
                          <a:spcPts val="0"/>
                        </a:spcAft>
                        <a:buClr>
                          <a:schemeClr val="dk1"/>
                        </a:buClr>
                        <a:buSzPts val="1400"/>
                        <a:buFont typeface="Trebuchet MS"/>
                        <a:buNone/>
                      </a:pPr>
                      <a:r>
                        <a:t/>
                      </a:r>
                      <a:endParaRPr sz="1400" u="none" cap="none" strike="noStrike">
                        <a:solidFill>
                          <a:srgbClr val="1B4587"/>
                        </a:solidFill>
                        <a:latin typeface="Garamond"/>
                        <a:ea typeface="Garamond"/>
                        <a:cs typeface="Garamond"/>
                        <a:sym typeface="Garamond"/>
                      </a:endParaRPr>
                    </a:p>
                    <a:p>
                      <a:pPr indent="-177800" lvl="0" marL="234950" marR="784225" rtl="0" algn="ctr">
                        <a:lnSpc>
                          <a:spcPct val="113300"/>
                        </a:lnSpc>
                        <a:spcBef>
                          <a:spcPts val="0"/>
                        </a:spcBef>
                        <a:spcAft>
                          <a:spcPts val="0"/>
                        </a:spcAft>
                        <a:buClr>
                          <a:srgbClr val="1B4587"/>
                        </a:buClr>
                        <a:buSzPts val="1400"/>
                        <a:buFont typeface="Garamond"/>
                        <a:buNone/>
                      </a:pPr>
                      <a:r>
                        <a:rPr lang="es-MX" sz="1400" u="none" cap="none" strike="noStrike">
                          <a:solidFill>
                            <a:srgbClr val="1B4587"/>
                          </a:solidFill>
                          <a:latin typeface="Garamond"/>
                          <a:ea typeface="Garamond"/>
                          <a:cs typeface="Garamond"/>
                          <a:sym typeface="Garamond"/>
                        </a:rPr>
                        <a:t>5.- Tipos y herramientas</a:t>
                      </a:r>
                      <a:endParaRPr sz="1400" u="none" cap="none" strike="noStrike">
                        <a:latin typeface="Garamond"/>
                        <a:ea typeface="Garamond"/>
                        <a:cs typeface="Garamond"/>
                        <a:sym typeface="Garamond"/>
                      </a:endParaRPr>
                    </a:p>
                  </a:txBody>
                  <a:tcPr marT="16500" marB="0" marR="0" marL="0">
                    <a:lnL cap="flat" cmpd="sng" w="38100">
                      <a:solidFill>
                        <a:srgbClr val="1B4587"/>
                      </a:solidFill>
                      <a:prstDash val="solid"/>
                      <a:round/>
                      <a:headEnd len="sm" w="sm" type="none"/>
                      <a:tailEnd len="sm" w="sm" type="none"/>
                    </a:lnL>
                    <a:lnR cap="flat" cmpd="sng" w="38100">
                      <a:solidFill>
                        <a:srgbClr val="1B4587"/>
                      </a:solidFill>
                      <a:prstDash val="solid"/>
                      <a:round/>
                      <a:headEnd len="sm" w="sm" type="none"/>
                      <a:tailEnd len="sm" w="sm" type="none"/>
                    </a:lnR>
                    <a:lnT cap="flat" cmpd="sng" w="38100">
                      <a:solidFill>
                        <a:srgbClr val="1B4587"/>
                      </a:solidFill>
                      <a:prstDash val="solid"/>
                      <a:round/>
                      <a:headEnd len="sm" w="sm" type="none"/>
                      <a:tailEnd len="sm" w="sm" type="none"/>
                    </a:lnT>
                    <a:lnB cap="flat" cmpd="sng" w="38100">
                      <a:solidFill>
                        <a:srgbClr val="1B4587"/>
                      </a:solidFill>
                      <a:prstDash val="solid"/>
                      <a:round/>
                      <a:headEnd len="sm" w="sm" type="none"/>
                      <a:tailEnd len="sm" w="sm" type="none"/>
                    </a:lnB>
                  </a:tcPr>
                </a:tc>
                <a:tc>
                  <a:txBody>
                    <a:bodyPr/>
                    <a:lstStyle/>
                    <a:p>
                      <a:pPr indent="0" lvl="0" marL="57150" marR="50800" rtl="0" algn="just">
                        <a:lnSpc>
                          <a:spcPct val="113300"/>
                        </a:lnSpc>
                        <a:spcBef>
                          <a:spcPts val="0"/>
                        </a:spcBef>
                        <a:spcAft>
                          <a:spcPts val="0"/>
                        </a:spcAft>
                        <a:buClr>
                          <a:schemeClr val="dk1"/>
                        </a:buClr>
                        <a:buSzPts val="1600"/>
                        <a:buFont typeface="Garamond"/>
                        <a:buNone/>
                      </a:pPr>
                      <a:r>
                        <a:rPr lang="es-MX" sz="1600" u="none" cap="none" strike="noStrike">
                          <a:latin typeface="Garamond"/>
                          <a:ea typeface="Garamond"/>
                          <a:cs typeface="Garamond"/>
                          <a:sym typeface="Garamond"/>
                        </a:rPr>
                        <a:t>Elaboración de encuesta sobre hábitos propios antes y después de este proyecto.</a:t>
                      </a:r>
                      <a:endParaRPr sz="1400" u="none" cap="none" strike="noStrike"/>
                    </a:p>
                    <a:p>
                      <a:pPr indent="0" lvl="0" marL="57150" marR="50800" rtl="0" algn="just">
                        <a:lnSpc>
                          <a:spcPct val="113300"/>
                        </a:lnSpc>
                        <a:spcBef>
                          <a:spcPts val="0"/>
                        </a:spcBef>
                        <a:spcAft>
                          <a:spcPts val="0"/>
                        </a:spcAft>
                        <a:buClr>
                          <a:schemeClr val="dk1"/>
                        </a:buClr>
                        <a:buSzPts val="1600"/>
                        <a:buFont typeface="Trebuchet MS"/>
                        <a:buNone/>
                      </a:pPr>
                      <a:r>
                        <a:t/>
                      </a:r>
                      <a:endParaRPr sz="1600" u="none" cap="none" strike="noStrike">
                        <a:latin typeface="Garamond"/>
                        <a:ea typeface="Garamond"/>
                        <a:cs typeface="Garamond"/>
                        <a:sym typeface="Garamond"/>
                      </a:endParaRPr>
                    </a:p>
                    <a:p>
                      <a:pPr indent="0" lvl="0" marL="57150" marR="50800" rtl="0" algn="just">
                        <a:lnSpc>
                          <a:spcPct val="113300"/>
                        </a:lnSpc>
                        <a:spcBef>
                          <a:spcPts val="0"/>
                        </a:spcBef>
                        <a:spcAft>
                          <a:spcPts val="0"/>
                        </a:spcAft>
                        <a:buClr>
                          <a:schemeClr val="dk1"/>
                        </a:buClr>
                        <a:buSzPts val="1600"/>
                        <a:buFont typeface="Garamond"/>
                        <a:buNone/>
                      </a:pPr>
                      <a:r>
                        <a:rPr lang="es-MX" sz="1600" u="none" cap="none" strike="noStrike">
                          <a:latin typeface="Garamond"/>
                          <a:ea typeface="Garamond"/>
                          <a:cs typeface="Garamond"/>
                          <a:sym typeface="Garamond"/>
                        </a:rPr>
                        <a:t>Elaboración de tríptico con tips de dieta saludable.</a:t>
                      </a:r>
                      <a:endParaRPr sz="1400" u="none" cap="none" strike="noStrike"/>
                    </a:p>
                    <a:p>
                      <a:pPr indent="0" lvl="0" marL="57150" marR="50800" rtl="0" algn="just">
                        <a:lnSpc>
                          <a:spcPct val="113300"/>
                        </a:lnSpc>
                        <a:spcBef>
                          <a:spcPts val="0"/>
                        </a:spcBef>
                        <a:spcAft>
                          <a:spcPts val="0"/>
                        </a:spcAft>
                        <a:buClr>
                          <a:schemeClr val="dk1"/>
                        </a:buClr>
                        <a:buSzPts val="1600"/>
                        <a:buFont typeface="Trebuchet MS"/>
                        <a:buNone/>
                      </a:pPr>
                      <a:r>
                        <a:t/>
                      </a:r>
                      <a:endParaRPr sz="1600" u="none" cap="none" strike="noStrike">
                        <a:latin typeface="Garamond"/>
                        <a:ea typeface="Garamond"/>
                        <a:cs typeface="Garamond"/>
                        <a:sym typeface="Garamond"/>
                      </a:endParaRPr>
                    </a:p>
                    <a:p>
                      <a:pPr indent="0" lvl="0" marL="57150" marR="50800" rtl="0" algn="just">
                        <a:lnSpc>
                          <a:spcPct val="113300"/>
                        </a:lnSpc>
                        <a:spcBef>
                          <a:spcPts val="0"/>
                        </a:spcBef>
                        <a:spcAft>
                          <a:spcPts val="0"/>
                        </a:spcAft>
                        <a:buClr>
                          <a:schemeClr val="dk1"/>
                        </a:buClr>
                        <a:buSzPts val="1600"/>
                        <a:buFont typeface="Trebuchet MS"/>
                        <a:buNone/>
                      </a:pPr>
                      <a:r>
                        <a:t/>
                      </a:r>
                      <a:endParaRPr sz="1600" u="none" cap="none" strike="noStrike">
                        <a:latin typeface="Garamond"/>
                        <a:ea typeface="Garamond"/>
                        <a:cs typeface="Garamond"/>
                        <a:sym typeface="Garamond"/>
                      </a:endParaRPr>
                    </a:p>
                    <a:p>
                      <a:pPr indent="0" lvl="0" marL="57150" marR="50800" rtl="0" algn="just">
                        <a:lnSpc>
                          <a:spcPct val="113300"/>
                        </a:lnSpc>
                        <a:spcBef>
                          <a:spcPts val="0"/>
                        </a:spcBef>
                        <a:spcAft>
                          <a:spcPts val="0"/>
                        </a:spcAft>
                        <a:buClr>
                          <a:schemeClr val="dk1"/>
                        </a:buClr>
                        <a:buSzPts val="1600"/>
                        <a:buFont typeface="Garamond"/>
                        <a:buNone/>
                      </a:pPr>
                      <a:r>
                        <a:rPr lang="es-MX" sz="1600" u="none" cap="none" strike="noStrike">
                          <a:latin typeface="Garamond"/>
                          <a:ea typeface="Garamond"/>
                          <a:cs typeface="Garamond"/>
                          <a:sym typeface="Garamond"/>
                        </a:rPr>
                        <a:t>Lista de cotejo</a:t>
                      </a:r>
                      <a:endParaRPr sz="1600" u="none" cap="none" strike="noStrike">
                        <a:latin typeface="Garamond"/>
                        <a:ea typeface="Garamond"/>
                        <a:cs typeface="Garamond"/>
                        <a:sym typeface="Garamond"/>
                      </a:endParaRPr>
                    </a:p>
                  </a:txBody>
                  <a:tcPr marT="16500" marB="0" marR="0" marL="0">
                    <a:lnL cap="flat" cmpd="sng" w="38100">
                      <a:solidFill>
                        <a:srgbClr val="1B4587"/>
                      </a:solidFill>
                      <a:prstDash val="solid"/>
                      <a:round/>
                      <a:headEnd len="sm" w="sm" type="none"/>
                      <a:tailEnd len="sm" w="sm" type="none"/>
                    </a:lnL>
                    <a:lnR cap="flat" cmpd="sng" w="38100">
                      <a:solidFill>
                        <a:srgbClr val="1B4587"/>
                      </a:solidFill>
                      <a:prstDash val="solid"/>
                      <a:round/>
                      <a:headEnd len="sm" w="sm" type="none"/>
                      <a:tailEnd len="sm" w="sm" type="none"/>
                    </a:lnR>
                    <a:lnT cap="flat" cmpd="sng" w="38100">
                      <a:solidFill>
                        <a:srgbClr val="1B4587"/>
                      </a:solidFill>
                      <a:prstDash val="solid"/>
                      <a:round/>
                      <a:headEnd len="sm" w="sm" type="none"/>
                      <a:tailEnd len="sm" w="sm" type="none"/>
                    </a:lnT>
                    <a:lnB cap="flat" cmpd="sng" w="38100">
                      <a:solidFill>
                        <a:srgbClr val="1B4587"/>
                      </a:solidFill>
                      <a:prstDash val="solid"/>
                      <a:round/>
                      <a:headEnd len="sm" w="sm" type="none"/>
                      <a:tailEnd len="sm" w="sm" type="none"/>
                    </a:lnB>
                  </a:tcPr>
                </a:tc>
                <a:tc>
                  <a:txBody>
                    <a:bodyPr/>
                    <a:lstStyle/>
                    <a:p>
                      <a:pPr indent="0" lvl="0" marL="57150" marR="50165" rtl="0" algn="just">
                        <a:lnSpc>
                          <a:spcPct val="113300"/>
                        </a:lnSpc>
                        <a:spcBef>
                          <a:spcPts val="0"/>
                        </a:spcBef>
                        <a:spcAft>
                          <a:spcPts val="0"/>
                        </a:spcAft>
                        <a:buClr>
                          <a:schemeClr val="dk1"/>
                        </a:buClr>
                        <a:buSzPts val="1600"/>
                        <a:buFont typeface="Garamond"/>
                        <a:buNone/>
                      </a:pPr>
                      <a:r>
                        <a:rPr lang="es-MX" sz="1600" u="none" cap="none" strike="noStrike">
                          <a:latin typeface="Garamond"/>
                          <a:ea typeface="Garamond"/>
                          <a:cs typeface="Garamond"/>
                          <a:sym typeface="Garamond"/>
                        </a:rPr>
                        <a:t>Batería de pruebas motrices (flexibilidad, velocidad, resistencia y fuerza).</a:t>
                      </a:r>
                      <a:endParaRPr sz="1400" u="none" cap="none" strike="noStrike"/>
                    </a:p>
                    <a:p>
                      <a:pPr indent="0" lvl="0" marL="57150" marR="50165" rtl="0" algn="just">
                        <a:lnSpc>
                          <a:spcPct val="113300"/>
                        </a:lnSpc>
                        <a:spcBef>
                          <a:spcPts val="0"/>
                        </a:spcBef>
                        <a:spcAft>
                          <a:spcPts val="0"/>
                        </a:spcAft>
                        <a:buClr>
                          <a:schemeClr val="dk1"/>
                        </a:buClr>
                        <a:buSzPts val="1600"/>
                        <a:buFont typeface="Trebuchet MS"/>
                        <a:buNone/>
                      </a:pPr>
                      <a:r>
                        <a:t/>
                      </a:r>
                      <a:endParaRPr sz="1600" u="none" cap="none" strike="noStrike">
                        <a:latin typeface="Garamond"/>
                        <a:ea typeface="Garamond"/>
                        <a:cs typeface="Garamond"/>
                        <a:sym typeface="Garamond"/>
                      </a:endParaRPr>
                    </a:p>
                    <a:p>
                      <a:pPr indent="0" lvl="0" marL="57150" marR="50165" rtl="0" algn="just">
                        <a:lnSpc>
                          <a:spcPct val="113300"/>
                        </a:lnSpc>
                        <a:spcBef>
                          <a:spcPts val="0"/>
                        </a:spcBef>
                        <a:spcAft>
                          <a:spcPts val="0"/>
                        </a:spcAft>
                        <a:buClr>
                          <a:schemeClr val="dk1"/>
                        </a:buClr>
                        <a:buSzPts val="1600"/>
                        <a:buFont typeface="Trebuchet MS"/>
                        <a:buNone/>
                      </a:pPr>
                      <a:r>
                        <a:t/>
                      </a:r>
                      <a:endParaRPr sz="1600" u="none" cap="none" strike="noStrike">
                        <a:latin typeface="Garamond"/>
                        <a:ea typeface="Garamond"/>
                        <a:cs typeface="Garamond"/>
                        <a:sym typeface="Garamond"/>
                      </a:endParaRPr>
                    </a:p>
                    <a:p>
                      <a:pPr indent="0" lvl="0" marL="57150" marR="50165" rtl="0" algn="just">
                        <a:lnSpc>
                          <a:spcPct val="113300"/>
                        </a:lnSpc>
                        <a:spcBef>
                          <a:spcPts val="0"/>
                        </a:spcBef>
                        <a:spcAft>
                          <a:spcPts val="0"/>
                        </a:spcAft>
                        <a:buClr>
                          <a:schemeClr val="dk1"/>
                        </a:buClr>
                        <a:buSzPts val="1600"/>
                        <a:buFont typeface="Trebuchet MS"/>
                        <a:buNone/>
                      </a:pPr>
                      <a:r>
                        <a:t/>
                      </a:r>
                      <a:endParaRPr sz="1600" u="none" cap="none" strike="noStrike">
                        <a:latin typeface="Garamond"/>
                        <a:ea typeface="Garamond"/>
                        <a:cs typeface="Garamond"/>
                        <a:sym typeface="Garamond"/>
                      </a:endParaRPr>
                    </a:p>
                    <a:p>
                      <a:pPr indent="0" lvl="0" marL="57150" marR="50165" rtl="0" algn="just">
                        <a:lnSpc>
                          <a:spcPct val="113300"/>
                        </a:lnSpc>
                        <a:spcBef>
                          <a:spcPts val="0"/>
                        </a:spcBef>
                        <a:spcAft>
                          <a:spcPts val="0"/>
                        </a:spcAft>
                        <a:buClr>
                          <a:schemeClr val="dk1"/>
                        </a:buClr>
                        <a:buSzPts val="1600"/>
                        <a:buFont typeface="Trebuchet MS"/>
                        <a:buNone/>
                      </a:pPr>
                      <a:r>
                        <a:t/>
                      </a:r>
                      <a:endParaRPr sz="1600" u="none" cap="none" strike="noStrike">
                        <a:latin typeface="Garamond"/>
                        <a:ea typeface="Garamond"/>
                        <a:cs typeface="Garamond"/>
                        <a:sym typeface="Garamond"/>
                      </a:endParaRPr>
                    </a:p>
                    <a:p>
                      <a:pPr indent="0" lvl="0" marL="57150" marR="50165" rtl="0" algn="just">
                        <a:lnSpc>
                          <a:spcPct val="113300"/>
                        </a:lnSpc>
                        <a:spcBef>
                          <a:spcPts val="0"/>
                        </a:spcBef>
                        <a:spcAft>
                          <a:spcPts val="0"/>
                        </a:spcAft>
                        <a:buClr>
                          <a:schemeClr val="dk1"/>
                        </a:buClr>
                        <a:buSzPts val="1600"/>
                        <a:buFont typeface="Trebuchet MS"/>
                        <a:buNone/>
                      </a:pPr>
                      <a:r>
                        <a:t/>
                      </a:r>
                      <a:endParaRPr sz="1600" u="none" cap="none" strike="noStrike">
                        <a:latin typeface="Garamond"/>
                        <a:ea typeface="Garamond"/>
                        <a:cs typeface="Garamond"/>
                        <a:sym typeface="Garamond"/>
                      </a:endParaRPr>
                    </a:p>
                    <a:p>
                      <a:pPr indent="0" lvl="0" marL="57150" marR="50165" rtl="0" algn="just">
                        <a:lnSpc>
                          <a:spcPct val="113300"/>
                        </a:lnSpc>
                        <a:spcBef>
                          <a:spcPts val="0"/>
                        </a:spcBef>
                        <a:spcAft>
                          <a:spcPts val="0"/>
                        </a:spcAft>
                        <a:buClr>
                          <a:schemeClr val="dk1"/>
                        </a:buClr>
                        <a:buSzPts val="1600"/>
                        <a:buFont typeface="Garamond"/>
                        <a:buNone/>
                      </a:pPr>
                      <a:r>
                        <a:rPr lang="es-MX" sz="1600" u="none" cap="none" strike="noStrike">
                          <a:latin typeface="Garamond"/>
                          <a:ea typeface="Garamond"/>
                          <a:cs typeface="Garamond"/>
                          <a:sym typeface="Garamond"/>
                        </a:rPr>
                        <a:t>Lista de cotejo</a:t>
                      </a:r>
                      <a:endParaRPr sz="1600" u="none" cap="none" strike="noStrike">
                        <a:latin typeface="Garamond"/>
                        <a:ea typeface="Garamond"/>
                        <a:cs typeface="Garamond"/>
                        <a:sym typeface="Garamond"/>
                      </a:endParaRPr>
                    </a:p>
                    <a:p>
                      <a:pPr indent="0" lvl="0" marL="57150" marR="50165" rtl="0" algn="just">
                        <a:lnSpc>
                          <a:spcPct val="113300"/>
                        </a:lnSpc>
                        <a:spcBef>
                          <a:spcPts val="0"/>
                        </a:spcBef>
                        <a:spcAft>
                          <a:spcPts val="0"/>
                        </a:spcAft>
                        <a:buClr>
                          <a:schemeClr val="dk1"/>
                        </a:buClr>
                        <a:buSzPts val="1600"/>
                        <a:buFont typeface="Trebuchet MS"/>
                        <a:buNone/>
                      </a:pPr>
                      <a:r>
                        <a:t/>
                      </a:r>
                      <a:endParaRPr sz="1600" u="none" cap="none" strike="noStrike">
                        <a:latin typeface="Garamond"/>
                        <a:ea typeface="Garamond"/>
                        <a:cs typeface="Garamond"/>
                        <a:sym typeface="Garamond"/>
                      </a:endParaRPr>
                    </a:p>
                  </a:txBody>
                  <a:tcPr marT="16500" marB="0" marR="0" marL="0">
                    <a:lnL cap="flat" cmpd="sng" w="38100">
                      <a:solidFill>
                        <a:srgbClr val="1B4587"/>
                      </a:solidFill>
                      <a:prstDash val="solid"/>
                      <a:round/>
                      <a:headEnd len="sm" w="sm" type="none"/>
                      <a:tailEnd len="sm" w="sm" type="none"/>
                    </a:lnL>
                    <a:lnR cap="flat" cmpd="sng" w="38100">
                      <a:solidFill>
                        <a:srgbClr val="1B4587"/>
                      </a:solidFill>
                      <a:prstDash val="solid"/>
                      <a:round/>
                      <a:headEnd len="sm" w="sm" type="none"/>
                      <a:tailEnd len="sm" w="sm" type="none"/>
                    </a:lnR>
                    <a:lnT cap="flat" cmpd="sng" w="38100">
                      <a:solidFill>
                        <a:srgbClr val="1B4587"/>
                      </a:solidFill>
                      <a:prstDash val="solid"/>
                      <a:round/>
                      <a:headEnd len="sm" w="sm" type="none"/>
                      <a:tailEnd len="sm" w="sm" type="none"/>
                    </a:lnT>
                    <a:lnB cap="flat" cmpd="sng" w="38100">
                      <a:solidFill>
                        <a:srgbClr val="1B4587"/>
                      </a:solidFill>
                      <a:prstDash val="solid"/>
                      <a:round/>
                      <a:headEnd len="sm" w="sm" type="none"/>
                      <a:tailEnd len="sm" w="sm" type="none"/>
                    </a:lnB>
                  </a:tcPr>
                </a:tc>
                <a:tc>
                  <a:txBody>
                    <a:bodyPr/>
                    <a:lstStyle/>
                    <a:p>
                      <a:pPr indent="0" lvl="0" marL="57150" marR="50165" rtl="0" algn="just">
                        <a:lnSpc>
                          <a:spcPct val="113300"/>
                        </a:lnSpc>
                        <a:spcBef>
                          <a:spcPts val="0"/>
                        </a:spcBef>
                        <a:spcAft>
                          <a:spcPts val="0"/>
                        </a:spcAft>
                        <a:buClr>
                          <a:schemeClr val="dk1"/>
                        </a:buClr>
                        <a:buSzPts val="1600"/>
                        <a:buFont typeface="Garamond"/>
                        <a:buNone/>
                      </a:pPr>
                      <a:r>
                        <a:rPr lang="es-MX" sz="1600" u="none" cap="none" strike="noStrike">
                          <a:solidFill>
                            <a:schemeClr val="dk1"/>
                          </a:solidFill>
                          <a:latin typeface="Garamond"/>
                          <a:ea typeface="Garamond"/>
                          <a:cs typeface="Garamond"/>
                          <a:sym typeface="Garamond"/>
                        </a:rPr>
                        <a:t>Elaboración de material de apoyo como infografías, trípticos, carteles.</a:t>
                      </a:r>
                      <a:endParaRPr sz="1600" u="none" cap="none" strike="noStrike">
                        <a:solidFill>
                          <a:schemeClr val="dk1"/>
                        </a:solidFill>
                        <a:latin typeface="Garamond"/>
                        <a:ea typeface="Garamond"/>
                        <a:cs typeface="Garamond"/>
                        <a:sym typeface="Garamond"/>
                      </a:endParaRPr>
                    </a:p>
                    <a:p>
                      <a:pPr indent="0" lvl="0" marL="57150" marR="50165" rtl="0" algn="just">
                        <a:lnSpc>
                          <a:spcPct val="113300"/>
                        </a:lnSpc>
                        <a:spcBef>
                          <a:spcPts val="0"/>
                        </a:spcBef>
                        <a:spcAft>
                          <a:spcPts val="0"/>
                        </a:spcAft>
                        <a:buClr>
                          <a:schemeClr val="dk1"/>
                        </a:buClr>
                        <a:buSzPts val="1600"/>
                        <a:buFont typeface="Garamond"/>
                        <a:buNone/>
                      </a:pPr>
                      <a:r>
                        <a:t/>
                      </a:r>
                      <a:endParaRPr sz="1600" u="none" cap="none" strike="noStrike">
                        <a:solidFill>
                          <a:schemeClr val="dk1"/>
                        </a:solidFill>
                        <a:latin typeface="Garamond"/>
                        <a:ea typeface="Garamond"/>
                        <a:cs typeface="Garamond"/>
                        <a:sym typeface="Garamond"/>
                      </a:endParaRPr>
                    </a:p>
                    <a:p>
                      <a:pPr indent="0" lvl="0" marL="57150" marR="50165" rtl="0" algn="just">
                        <a:lnSpc>
                          <a:spcPct val="113300"/>
                        </a:lnSpc>
                        <a:spcBef>
                          <a:spcPts val="0"/>
                        </a:spcBef>
                        <a:spcAft>
                          <a:spcPts val="0"/>
                        </a:spcAft>
                        <a:buClr>
                          <a:schemeClr val="dk1"/>
                        </a:buClr>
                        <a:buSzPts val="1600"/>
                        <a:buFont typeface="Garamond"/>
                        <a:buNone/>
                      </a:pPr>
                      <a:r>
                        <a:t/>
                      </a:r>
                      <a:endParaRPr sz="1600" u="none" cap="none" strike="noStrike">
                        <a:solidFill>
                          <a:schemeClr val="dk1"/>
                        </a:solidFill>
                        <a:latin typeface="Garamond"/>
                        <a:ea typeface="Garamond"/>
                        <a:cs typeface="Garamond"/>
                        <a:sym typeface="Garamond"/>
                      </a:endParaRPr>
                    </a:p>
                    <a:p>
                      <a:pPr indent="0" lvl="0" marL="57150" marR="50165" rtl="0" algn="just">
                        <a:lnSpc>
                          <a:spcPct val="113300"/>
                        </a:lnSpc>
                        <a:spcBef>
                          <a:spcPts val="0"/>
                        </a:spcBef>
                        <a:spcAft>
                          <a:spcPts val="0"/>
                        </a:spcAft>
                        <a:buClr>
                          <a:schemeClr val="dk1"/>
                        </a:buClr>
                        <a:buSzPts val="1600"/>
                        <a:buFont typeface="Garamond"/>
                        <a:buNone/>
                      </a:pPr>
                      <a:r>
                        <a:t/>
                      </a:r>
                      <a:endParaRPr sz="1600" u="none" cap="none" strike="noStrike">
                        <a:solidFill>
                          <a:schemeClr val="dk1"/>
                        </a:solidFill>
                        <a:latin typeface="Garamond"/>
                        <a:ea typeface="Garamond"/>
                        <a:cs typeface="Garamond"/>
                        <a:sym typeface="Garamond"/>
                      </a:endParaRPr>
                    </a:p>
                    <a:p>
                      <a:pPr indent="0" lvl="0" marL="57150" marR="50165" rtl="0" algn="just">
                        <a:lnSpc>
                          <a:spcPct val="113300"/>
                        </a:lnSpc>
                        <a:spcBef>
                          <a:spcPts val="0"/>
                        </a:spcBef>
                        <a:spcAft>
                          <a:spcPts val="0"/>
                        </a:spcAft>
                        <a:buClr>
                          <a:schemeClr val="dk1"/>
                        </a:buClr>
                        <a:buSzPts val="1600"/>
                        <a:buFont typeface="Garamond"/>
                        <a:buNone/>
                      </a:pPr>
                      <a:r>
                        <a:t/>
                      </a:r>
                      <a:endParaRPr sz="1600" u="none" cap="none" strike="noStrike">
                        <a:solidFill>
                          <a:schemeClr val="dk1"/>
                        </a:solidFill>
                        <a:latin typeface="Garamond"/>
                        <a:ea typeface="Garamond"/>
                        <a:cs typeface="Garamond"/>
                        <a:sym typeface="Garamond"/>
                      </a:endParaRPr>
                    </a:p>
                    <a:p>
                      <a:pPr indent="0" lvl="0" marL="57150" marR="50165" rtl="0" algn="just">
                        <a:lnSpc>
                          <a:spcPct val="113300"/>
                        </a:lnSpc>
                        <a:spcBef>
                          <a:spcPts val="0"/>
                        </a:spcBef>
                        <a:spcAft>
                          <a:spcPts val="0"/>
                        </a:spcAft>
                        <a:buClr>
                          <a:schemeClr val="dk1"/>
                        </a:buClr>
                        <a:buSzPts val="1600"/>
                        <a:buFont typeface="Garamond"/>
                        <a:buNone/>
                      </a:pPr>
                      <a:r>
                        <a:t/>
                      </a:r>
                      <a:endParaRPr sz="1600" u="none" cap="none" strike="noStrike">
                        <a:solidFill>
                          <a:schemeClr val="dk1"/>
                        </a:solidFill>
                        <a:latin typeface="Garamond"/>
                        <a:ea typeface="Garamond"/>
                        <a:cs typeface="Garamond"/>
                        <a:sym typeface="Garamond"/>
                      </a:endParaRPr>
                    </a:p>
                    <a:p>
                      <a:pPr indent="0" lvl="0" marL="57150" marR="50165" rtl="0" algn="just">
                        <a:lnSpc>
                          <a:spcPct val="113300"/>
                        </a:lnSpc>
                        <a:spcBef>
                          <a:spcPts val="0"/>
                        </a:spcBef>
                        <a:spcAft>
                          <a:spcPts val="0"/>
                        </a:spcAft>
                        <a:buClr>
                          <a:schemeClr val="dk1"/>
                        </a:buClr>
                        <a:buSzPts val="1600"/>
                        <a:buFont typeface="Garamond"/>
                        <a:buNone/>
                      </a:pPr>
                      <a:r>
                        <a:t/>
                      </a:r>
                      <a:endParaRPr sz="1600" u="none" cap="none" strike="noStrike">
                        <a:solidFill>
                          <a:schemeClr val="dk1"/>
                        </a:solidFill>
                        <a:latin typeface="Garamond"/>
                        <a:ea typeface="Garamond"/>
                        <a:cs typeface="Garamond"/>
                        <a:sym typeface="Garamond"/>
                      </a:endParaRPr>
                    </a:p>
                    <a:p>
                      <a:pPr indent="0" lvl="0" marL="57150" marR="50165" rtl="0" algn="just">
                        <a:lnSpc>
                          <a:spcPct val="113300"/>
                        </a:lnSpc>
                        <a:spcBef>
                          <a:spcPts val="0"/>
                        </a:spcBef>
                        <a:spcAft>
                          <a:spcPts val="0"/>
                        </a:spcAft>
                        <a:buClr>
                          <a:schemeClr val="dk1"/>
                        </a:buClr>
                        <a:buSzPts val="1600"/>
                        <a:buFont typeface="Garamond"/>
                        <a:buNone/>
                      </a:pPr>
                      <a:r>
                        <a:t/>
                      </a:r>
                      <a:endParaRPr sz="1600" u="none" cap="none" strike="noStrike">
                        <a:solidFill>
                          <a:schemeClr val="dk1"/>
                        </a:solidFill>
                        <a:latin typeface="Garamond"/>
                        <a:ea typeface="Garamond"/>
                        <a:cs typeface="Garamond"/>
                        <a:sym typeface="Garamond"/>
                      </a:endParaRPr>
                    </a:p>
                    <a:p>
                      <a:pPr indent="0" lvl="0" marL="57150" marR="50165" rtl="0" algn="just">
                        <a:lnSpc>
                          <a:spcPct val="113300"/>
                        </a:lnSpc>
                        <a:spcBef>
                          <a:spcPts val="0"/>
                        </a:spcBef>
                        <a:spcAft>
                          <a:spcPts val="0"/>
                        </a:spcAft>
                        <a:buClr>
                          <a:schemeClr val="dk1"/>
                        </a:buClr>
                        <a:buSzPts val="1600"/>
                        <a:buFont typeface="Garamond"/>
                        <a:buNone/>
                      </a:pPr>
                      <a:r>
                        <a:t/>
                      </a:r>
                      <a:endParaRPr sz="1600" u="none" cap="none" strike="noStrike">
                        <a:solidFill>
                          <a:schemeClr val="dk1"/>
                        </a:solidFill>
                        <a:latin typeface="Garamond"/>
                        <a:ea typeface="Garamond"/>
                        <a:cs typeface="Garamond"/>
                        <a:sym typeface="Garamond"/>
                      </a:endParaRPr>
                    </a:p>
                    <a:p>
                      <a:pPr indent="0" lvl="0" marL="57150" marR="50165" rtl="0" algn="just">
                        <a:lnSpc>
                          <a:spcPct val="113300"/>
                        </a:lnSpc>
                        <a:spcBef>
                          <a:spcPts val="0"/>
                        </a:spcBef>
                        <a:spcAft>
                          <a:spcPts val="0"/>
                        </a:spcAft>
                        <a:buClr>
                          <a:schemeClr val="dk1"/>
                        </a:buClr>
                        <a:buSzPts val="1600"/>
                        <a:buFont typeface="Garamond"/>
                        <a:buNone/>
                      </a:pPr>
                      <a:r>
                        <a:rPr lang="es-MX" sz="1600" u="none" cap="none" strike="noStrike">
                          <a:solidFill>
                            <a:schemeClr val="dk1"/>
                          </a:solidFill>
                          <a:latin typeface="Garamond"/>
                          <a:ea typeface="Garamond"/>
                          <a:cs typeface="Garamond"/>
                          <a:sym typeface="Garamond"/>
                        </a:rPr>
                        <a:t>Lista de cotejo</a:t>
                      </a:r>
                      <a:endParaRPr sz="2400" u="none" cap="none" strike="noStrike">
                        <a:solidFill>
                          <a:schemeClr val="dk1"/>
                        </a:solidFill>
                        <a:latin typeface="Calibri"/>
                        <a:ea typeface="Calibri"/>
                        <a:cs typeface="Calibri"/>
                        <a:sym typeface="Calibri"/>
                      </a:endParaRPr>
                    </a:p>
                  </a:txBody>
                  <a:tcPr marT="48900" marB="0" marR="0" marL="0">
                    <a:lnL cap="flat" cmpd="sng" w="38100">
                      <a:solidFill>
                        <a:srgbClr val="1B4587"/>
                      </a:solidFill>
                      <a:prstDash val="solid"/>
                      <a:round/>
                      <a:headEnd len="sm" w="sm" type="none"/>
                      <a:tailEnd len="sm" w="sm" type="none"/>
                    </a:lnL>
                    <a:lnR cap="flat" cmpd="sng" w="38100">
                      <a:solidFill>
                        <a:srgbClr val="1B4587"/>
                      </a:solidFill>
                      <a:prstDash val="solid"/>
                      <a:round/>
                      <a:headEnd len="sm" w="sm" type="none"/>
                      <a:tailEnd len="sm" w="sm" type="none"/>
                    </a:lnR>
                    <a:lnT cap="flat" cmpd="sng" w="38100">
                      <a:solidFill>
                        <a:srgbClr val="1B4587"/>
                      </a:solidFill>
                      <a:prstDash val="solid"/>
                      <a:round/>
                      <a:headEnd len="sm" w="sm" type="none"/>
                      <a:tailEnd len="sm" w="sm" type="none"/>
                    </a:lnT>
                    <a:lnB cap="flat" cmpd="sng" w="38100">
                      <a:solidFill>
                        <a:srgbClr val="1B4587"/>
                      </a:solidFill>
                      <a:prstDash val="solid"/>
                      <a:round/>
                      <a:headEnd len="sm" w="sm" type="none"/>
                      <a:tailEnd len="sm" w="sm" type="none"/>
                    </a:lnB>
                  </a:tcPr>
                </a:tc>
                <a:tc>
                  <a:txBody>
                    <a:bodyPr/>
                    <a:lstStyle/>
                    <a:p>
                      <a:pPr indent="0" lvl="0" marL="57150" marR="50165" rtl="0" algn="just">
                        <a:lnSpc>
                          <a:spcPct val="100000"/>
                        </a:lnSpc>
                        <a:spcBef>
                          <a:spcPts val="0"/>
                        </a:spcBef>
                        <a:spcAft>
                          <a:spcPts val="0"/>
                        </a:spcAft>
                        <a:buClr>
                          <a:schemeClr val="dk1"/>
                        </a:buClr>
                        <a:buSzPts val="1600"/>
                        <a:buFont typeface="Trebuchet MS"/>
                        <a:buNone/>
                      </a:pPr>
                      <a:r>
                        <a:rPr lang="es-MX" sz="1600" u="none" cap="none" strike="noStrike">
                          <a:solidFill>
                            <a:schemeClr val="dk1"/>
                          </a:solidFill>
                          <a:latin typeface="Garamond"/>
                          <a:ea typeface="Garamond"/>
                          <a:cs typeface="Garamond"/>
                          <a:sym typeface="Garamond"/>
                        </a:rPr>
                        <a:t>Elaboración de documentos fundados y motivados en la ley  para alcanzar una vida más sana.</a:t>
                      </a:r>
                      <a:endParaRPr sz="1600" u="none" cap="none" strike="noStrike">
                        <a:solidFill>
                          <a:schemeClr val="dk1"/>
                        </a:solidFill>
                        <a:latin typeface="Garamond"/>
                        <a:ea typeface="Garamond"/>
                        <a:cs typeface="Garamond"/>
                        <a:sym typeface="Garamond"/>
                      </a:endParaRPr>
                    </a:p>
                    <a:p>
                      <a:pPr indent="0" lvl="0" marL="57150" marR="50165" rtl="0" algn="just">
                        <a:lnSpc>
                          <a:spcPct val="100000"/>
                        </a:lnSpc>
                        <a:spcBef>
                          <a:spcPts val="0"/>
                        </a:spcBef>
                        <a:spcAft>
                          <a:spcPts val="0"/>
                        </a:spcAft>
                        <a:buClr>
                          <a:schemeClr val="dk1"/>
                        </a:buClr>
                        <a:buSzPts val="1600"/>
                        <a:buFont typeface="Trebuchet MS"/>
                        <a:buNone/>
                      </a:pPr>
                      <a:r>
                        <a:t/>
                      </a:r>
                      <a:endParaRPr sz="1600" u="none" cap="none" strike="noStrike">
                        <a:solidFill>
                          <a:schemeClr val="dk1"/>
                        </a:solidFill>
                        <a:latin typeface="Garamond"/>
                        <a:ea typeface="Garamond"/>
                        <a:cs typeface="Garamond"/>
                        <a:sym typeface="Garamond"/>
                      </a:endParaRPr>
                    </a:p>
                    <a:p>
                      <a:pPr indent="0" lvl="0" marL="57150" marR="50165" rtl="0" algn="just">
                        <a:lnSpc>
                          <a:spcPct val="100000"/>
                        </a:lnSpc>
                        <a:spcBef>
                          <a:spcPts val="0"/>
                        </a:spcBef>
                        <a:spcAft>
                          <a:spcPts val="0"/>
                        </a:spcAft>
                        <a:buClr>
                          <a:schemeClr val="dk1"/>
                        </a:buClr>
                        <a:buSzPts val="1600"/>
                        <a:buFont typeface="Trebuchet MS"/>
                        <a:buNone/>
                      </a:pPr>
                      <a:r>
                        <a:t/>
                      </a:r>
                      <a:endParaRPr sz="1600" u="none" cap="none" strike="noStrike">
                        <a:solidFill>
                          <a:schemeClr val="dk1"/>
                        </a:solidFill>
                        <a:latin typeface="Garamond"/>
                        <a:ea typeface="Garamond"/>
                        <a:cs typeface="Garamond"/>
                        <a:sym typeface="Garamond"/>
                      </a:endParaRPr>
                    </a:p>
                    <a:p>
                      <a:pPr indent="0" lvl="0" marL="57150" marR="50165" rtl="0" algn="just">
                        <a:lnSpc>
                          <a:spcPct val="100000"/>
                        </a:lnSpc>
                        <a:spcBef>
                          <a:spcPts val="0"/>
                        </a:spcBef>
                        <a:spcAft>
                          <a:spcPts val="0"/>
                        </a:spcAft>
                        <a:buClr>
                          <a:schemeClr val="dk1"/>
                        </a:buClr>
                        <a:buSzPts val="1600"/>
                        <a:buFont typeface="Trebuchet MS"/>
                        <a:buNone/>
                      </a:pPr>
                      <a:r>
                        <a:t/>
                      </a:r>
                      <a:endParaRPr sz="1600" u="none" cap="none" strike="noStrike">
                        <a:solidFill>
                          <a:schemeClr val="dk1"/>
                        </a:solidFill>
                        <a:latin typeface="Garamond"/>
                        <a:ea typeface="Garamond"/>
                        <a:cs typeface="Garamond"/>
                        <a:sym typeface="Garamond"/>
                      </a:endParaRPr>
                    </a:p>
                    <a:p>
                      <a:pPr indent="0" lvl="0" marL="57150" marR="50165" rtl="0" algn="just">
                        <a:lnSpc>
                          <a:spcPct val="100000"/>
                        </a:lnSpc>
                        <a:spcBef>
                          <a:spcPts val="0"/>
                        </a:spcBef>
                        <a:spcAft>
                          <a:spcPts val="0"/>
                        </a:spcAft>
                        <a:buClr>
                          <a:schemeClr val="dk1"/>
                        </a:buClr>
                        <a:buSzPts val="1600"/>
                        <a:buFont typeface="Trebuchet MS"/>
                        <a:buNone/>
                      </a:pPr>
                      <a:r>
                        <a:t/>
                      </a:r>
                      <a:endParaRPr sz="1600" u="none" cap="none" strike="noStrike">
                        <a:solidFill>
                          <a:schemeClr val="dk1"/>
                        </a:solidFill>
                        <a:latin typeface="Garamond"/>
                        <a:ea typeface="Garamond"/>
                        <a:cs typeface="Garamond"/>
                        <a:sym typeface="Garamond"/>
                      </a:endParaRPr>
                    </a:p>
                    <a:p>
                      <a:pPr indent="0" lvl="0" marL="57150" marR="50165" rtl="0" algn="just">
                        <a:lnSpc>
                          <a:spcPct val="100000"/>
                        </a:lnSpc>
                        <a:spcBef>
                          <a:spcPts val="0"/>
                        </a:spcBef>
                        <a:spcAft>
                          <a:spcPts val="0"/>
                        </a:spcAft>
                        <a:buClr>
                          <a:schemeClr val="dk1"/>
                        </a:buClr>
                        <a:buSzPts val="1600"/>
                        <a:buFont typeface="Trebuchet MS"/>
                        <a:buNone/>
                      </a:pPr>
                      <a:r>
                        <a:t/>
                      </a:r>
                      <a:endParaRPr sz="1600" u="none" cap="none" strike="noStrike">
                        <a:solidFill>
                          <a:schemeClr val="dk1"/>
                        </a:solidFill>
                        <a:latin typeface="Garamond"/>
                        <a:ea typeface="Garamond"/>
                        <a:cs typeface="Garamond"/>
                        <a:sym typeface="Garamond"/>
                      </a:endParaRPr>
                    </a:p>
                    <a:p>
                      <a:pPr indent="0" lvl="0" marL="57150" marR="50165" rtl="0" algn="just">
                        <a:lnSpc>
                          <a:spcPct val="100000"/>
                        </a:lnSpc>
                        <a:spcBef>
                          <a:spcPts val="0"/>
                        </a:spcBef>
                        <a:spcAft>
                          <a:spcPts val="0"/>
                        </a:spcAft>
                        <a:buClr>
                          <a:schemeClr val="dk1"/>
                        </a:buClr>
                        <a:buSzPts val="1600"/>
                        <a:buFont typeface="Trebuchet MS"/>
                        <a:buNone/>
                      </a:pPr>
                      <a:r>
                        <a:rPr lang="es-MX" sz="1600" u="none" cap="none" strike="noStrike">
                          <a:solidFill>
                            <a:schemeClr val="dk1"/>
                          </a:solidFill>
                          <a:latin typeface="Garamond"/>
                          <a:ea typeface="Garamond"/>
                          <a:cs typeface="Garamond"/>
                          <a:sym typeface="Garamond"/>
                        </a:rPr>
                        <a:t>Lista de Cotejo</a:t>
                      </a:r>
                      <a:endParaRPr sz="1600" u="none" cap="none" strike="noStrike">
                        <a:solidFill>
                          <a:schemeClr val="dk1"/>
                        </a:solidFill>
                        <a:latin typeface="Garamond"/>
                        <a:ea typeface="Garamond"/>
                        <a:cs typeface="Garamond"/>
                        <a:sym typeface="Garamond"/>
                      </a:endParaRPr>
                    </a:p>
                  </a:txBody>
                  <a:tcPr marT="48900" marB="0" marR="0" marL="0">
                    <a:lnL cap="flat" cmpd="sng" w="38100">
                      <a:solidFill>
                        <a:srgbClr val="1B4587"/>
                      </a:solidFill>
                      <a:prstDash val="solid"/>
                      <a:round/>
                      <a:headEnd len="sm" w="sm" type="none"/>
                      <a:tailEnd len="sm" w="sm" type="none"/>
                    </a:lnL>
                    <a:lnR cap="flat" cmpd="sng" w="38100">
                      <a:solidFill>
                        <a:srgbClr val="1B4587"/>
                      </a:solidFill>
                      <a:prstDash val="solid"/>
                      <a:round/>
                      <a:headEnd len="sm" w="sm" type="none"/>
                      <a:tailEnd len="sm" w="sm" type="none"/>
                    </a:lnR>
                    <a:lnT cap="flat" cmpd="sng" w="38100">
                      <a:solidFill>
                        <a:srgbClr val="1B4587"/>
                      </a:solidFill>
                      <a:prstDash val="solid"/>
                      <a:round/>
                      <a:headEnd len="sm" w="sm" type="none"/>
                      <a:tailEnd len="sm" w="sm" type="none"/>
                    </a:lnT>
                    <a:lnB cap="flat" cmpd="sng" w="38100">
                      <a:solidFill>
                        <a:srgbClr val="1B4587"/>
                      </a:solidFill>
                      <a:prstDash val="solid"/>
                      <a:round/>
                      <a:headEnd len="sm" w="sm" type="none"/>
                      <a:tailEnd len="sm" w="sm" type="none"/>
                    </a:lnB>
                  </a:tcPr>
                </a:tc>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graphicFrame>
        <p:nvGraphicFramePr>
          <p:cNvPr id="177" name="Google Shape;177;p2"/>
          <p:cNvGraphicFramePr/>
          <p:nvPr/>
        </p:nvGraphicFramePr>
        <p:xfrm>
          <a:off x="585957" y="1573646"/>
          <a:ext cx="3000000" cy="3000000"/>
        </p:xfrm>
        <a:graphic>
          <a:graphicData uri="http://schemas.openxmlformats.org/drawingml/2006/table">
            <a:tbl>
              <a:tblPr bandRow="1" firstRow="1">
                <a:noFill/>
                <a:tableStyleId>{7D75324E-3209-4F63-B6DC-98941A58D7E3}</a:tableStyleId>
              </a:tblPr>
              <a:tblGrid>
                <a:gridCol w="6824725"/>
                <a:gridCol w="4354450"/>
              </a:tblGrid>
              <a:tr h="602450">
                <a:tc>
                  <a:txBody>
                    <a:bodyPr/>
                    <a:lstStyle/>
                    <a:p>
                      <a:pPr indent="0" lvl="0" marL="0" marR="0" rtl="0" algn="ctr">
                        <a:lnSpc>
                          <a:spcPct val="100000"/>
                        </a:lnSpc>
                        <a:spcBef>
                          <a:spcPts val="0"/>
                        </a:spcBef>
                        <a:spcAft>
                          <a:spcPts val="0"/>
                        </a:spcAft>
                        <a:buClr>
                          <a:srgbClr val="000000"/>
                        </a:buClr>
                        <a:buSzPts val="2400"/>
                        <a:buFont typeface="Arial"/>
                        <a:buNone/>
                      </a:pPr>
                      <a:r>
                        <a:rPr lang="es-MX" sz="2400" u="none" cap="none" strike="noStrike">
                          <a:solidFill>
                            <a:srgbClr val="D9D9D9"/>
                          </a:solidFill>
                          <a:latin typeface="Garamond"/>
                          <a:ea typeface="Garamond"/>
                          <a:cs typeface="Garamond"/>
                          <a:sym typeface="Garamond"/>
                        </a:rPr>
                        <a:t>PROFESORES</a:t>
                      </a:r>
                      <a:endParaRPr sz="2400" u="none" cap="none" strike="noStrike">
                        <a:latin typeface="Garamond"/>
                        <a:ea typeface="Garamond"/>
                        <a:cs typeface="Garamond"/>
                        <a:sym typeface="Garamond"/>
                      </a:endParaRPr>
                    </a:p>
                  </a:txBody>
                  <a:tcPr marT="151775"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000000"/>
                      </a:solidFill>
                      <a:prstDash val="solid"/>
                      <a:round/>
                      <a:headEnd len="sm" w="sm" type="none"/>
                      <a:tailEnd len="sm" w="sm" type="none"/>
                    </a:lnB>
                    <a:solidFill>
                      <a:srgbClr val="2A3890"/>
                    </a:solidFill>
                  </a:tcPr>
                </a:tc>
                <a:tc>
                  <a:txBody>
                    <a:bodyPr/>
                    <a:lstStyle/>
                    <a:p>
                      <a:pPr indent="0" lvl="0" marL="0" marR="0" rtl="0" algn="ctr">
                        <a:lnSpc>
                          <a:spcPct val="100000"/>
                        </a:lnSpc>
                        <a:spcBef>
                          <a:spcPts val="0"/>
                        </a:spcBef>
                        <a:spcAft>
                          <a:spcPts val="0"/>
                        </a:spcAft>
                        <a:buClr>
                          <a:srgbClr val="000000"/>
                        </a:buClr>
                        <a:buSzPts val="2400"/>
                        <a:buFont typeface="Arial"/>
                        <a:buNone/>
                      </a:pPr>
                      <a:r>
                        <a:rPr b="1" lang="es-MX" sz="2400" u="none" cap="none" strike="noStrike">
                          <a:solidFill>
                            <a:srgbClr val="D9D9D9"/>
                          </a:solidFill>
                          <a:latin typeface="Garamond"/>
                          <a:ea typeface="Garamond"/>
                          <a:cs typeface="Garamond"/>
                          <a:sym typeface="Garamond"/>
                        </a:rPr>
                        <a:t>ASIGNATURA</a:t>
                      </a:r>
                      <a:endParaRPr sz="2400" u="none" cap="none" strike="noStrike">
                        <a:latin typeface="Garamond"/>
                        <a:ea typeface="Garamond"/>
                        <a:cs typeface="Garamond"/>
                        <a:sym typeface="Garamond"/>
                      </a:endParaRPr>
                    </a:p>
                  </a:txBody>
                  <a:tcPr marT="151775"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solidFill>
                      <a:srgbClr val="2A3890"/>
                    </a:solidFill>
                  </a:tcPr>
                </a:tc>
              </a:tr>
              <a:tr h="634000">
                <a:tc>
                  <a:txBody>
                    <a:bodyPr/>
                    <a:lstStyle/>
                    <a:p>
                      <a:pPr indent="0" lvl="0" marL="19050" marR="0" rtl="0" algn="l">
                        <a:lnSpc>
                          <a:spcPct val="100000"/>
                        </a:lnSpc>
                        <a:spcBef>
                          <a:spcPts val="0"/>
                        </a:spcBef>
                        <a:spcAft>
                          <a:spcPts val="0"/>
                        </a:spcAft>
                        <a:buClr>
                          <a:srgbClr val="000000"/>
                        </a:buClr>
                        <a:buSzPts val="2400"/>
                        <a:buFont typeface="Arial"/>
                        <a:buNone/>
                      </a:pPr>
                      <a:r>
                        <a:rPr b="1" lang="es-MX" sz="2400" u="none" cap="none" strike="noStrike">
                          <a:latin typeface="Calibri"/>
                          <a:ea typeface="Calibri"/>
                          <a:cs typeface="Calibri"/>
                          <a:sym typeface="Calibri"/>
                        </a:rPr>
                        <a:t>Mtra. Alejandra Chávez Godínez</a:t>
                      </a:r>
                      <a:endParaRPr sz="2400" u="none" cap="none" strike="noStrike">
                        <a:latin typeface="Calibri"/>
                        <a:ea typeface="Calibri"/>
                        <a:cs typeface="Calibri"/>
                        <a:sym typeface="Calibri"/>
                      </a:endParaRPr>
                    </a:p>
                  </a:txBody>
                  <a:tcPr marT="199400" marB="0" marR="0" marL="0">
                    <a:lnL cap="flat" cmpd="sng" w="12700">
                      <a:solidFill>
                        <a:srgbClr val="000000"/>
                      </a:solidFill>
                      <a:prstDash val="solid"/>
                      <a:round/>
                      <a:headEnd len="sm" w="sm" type="none"/>
                      <a:tailEnd len="sm" w="sm" type="none"/>
                    </a:lnL>
                    <a:lnR cap="flat" cmpd="sng" w="12700">
                      <a:solidFill>
                        <a:srgbClr val="2A3890"/>
                      </a:solidFill>
                      <a:prstDash val="solid"/>
                      <a:round/>
                      <a:headEnd len="sm" w="sm" type="none"/>
                      <a:tailEnd len="sm" w="sm" type="none"/>
                    </a:lnR>
                    <a:lnT cap="flat" cmpd="sng" w="38100">
                      <a:solidFill>
                        <a:srgbClr val="000000"/>
                      </a:solidFill>
                      <a:prstDash val="solid"/>
                      <a:round/>
                      <a:headEnd len="sm" w="sm" type="none"/>
                      <a:tailEnd len="sm" w="sm" type="none"/>
                    </a:lnT>
                    <a:lnB cap="flat" cmpd="sng" w="12700">
                      <a:solidFill>
                        <a:srgbClr val="2A3890"/>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2400"/>
                        <a:buFont typeface="Arial"/>
                        <a:buNone/>
                      </a:pPr>
                      <a:r>
                        <a:rPr b="1" lang="es-MX" sz="2400" u="none" cap="none" strike="noStrike">
                          <a:solidFill>
                            <a:srgbClr val="0075A2"/>
                          </a:solidFill>
                          <a:latin typeface="Calibri"/>
                          <a:ea typeface="Calibri"/>
                          <a:cs typeface="Calibri"/>
                          <a:sym typeface="Calibri"/>
                        </a:rPr>
                        <a:t>Orientación Educativa V</a:t>
                      </a:r>
                      <a:endParaRPr sz="2400" u="none" cap="none" strike="noStrike">
                        <a:solidFill>
                          <a:srgbClr val="0075A2"/>
                        </a:solidFill>
                        <a:latin typeface="Calibri"/>
                        <a:ea typeface="Calibri"/>
                        <a:cs typeface="Calibri"/>
                        <a:sym typeface="Calibri"/>
                      </a:endParaRPr>
                    </a:p>
                  </a:txBody>
                  <a:tcPr marT="199400" marB="0" marR="0" marL="0">
                    <a:lnL cap="flat" cmpd="sng" w="12700">
                      <a:solidFill>
                        <a:srgbClr val="2A3890"/>
                      </a:solidFill>
                      <a:prstDash val="solid"/>
                      <a:round/>
                      <a:headEnd len="sm" w="sm" type="none"/>
                      <a:tailEnd len="sm" w="sm" type="none"/>
                    </a:lnL>
                    <a:lnR cap="flat" cmpd="sng" w="12700">
                      <a:solidFill>
                        <a:srgbClr val="2A3890"/>
                      </a:solidFill>
                      <a:prstDash val="solid"/>
                      <a:round/>
                      <a:headEnd len="sm" w="sm" type="none"/>
                      <a:tailEnd len="sm" w="sm" type="none"/>
                    </a:lnR>
                    <a:lnB cap="flat" cmpd="sng" w="12700">
                      <a:solidFill>
                        <a:srgbClr val="2A3890"/>
                      </a:solidFill>
                      <a:prstDash val="solid"/>
                      <a:round/>
                      <a:headEnd len="sm" w="sm" type="none"/>
                      <a:tailEnd len="sm" w="sm" type="none"/>
                    </a:lnB>
                    <a:solidFill>
                      <a:srgbClr val="FFFFFF"/>
                    </a:solidFill>
                  </a:tcPr>
                </a:tc>
              </a:tr>
              <a:tr h="429475">
                <a:tc>
                  <a:txBody>
                    <a:bodyPr/>
                    <a:lstStyle/>
                    <a:p>
                      <a:pPr indent="0" lvl="0" marL="19050" marR="0" rtl="0" algn="l">
                        <a:lnSpc>
                          <a:spcPct val="100000"/>
                        </a:lnSpc>
                        <a:spcBef>
                          <a:spcPts val="0"/>
                        </a:spcBef>
                        <a:spcAft>
                          <a:spcPts val="0"/>
                        </a:spcAft>
                        <a:buClr>
                          <a:srgbClr val="000000"/>
                        </a:buClr>
                        <a:buSzPts val="2400"/>
                        <a:buFont typeface="Arial"/>
                        <a:buNone/>
                      </a:pPr>
                      <a:r>
                        <a:rPr b="1" lang="es-MX" sz="2400" u="none" cap="none" strike="noStrike">
                          <a:latin typeface="Calibri"/>
                          <a:ea typeface="Calibri"/>
                          <a:cs typeface="Calibri"/>
                          <a:sym typeface="Calibri"/>
                        </a:rPr>
                        <a:t>Lic. Gabriela González Torres</a:t>
                      </a:r>
                      <a:endParaRPr sz="2400" u="none" cap="none" strike="noStrike">
                        <a:latin typeface="Calibri"/>
                        <a:ea typeface="Calibri"/>
                        <a:cs typeface="Calibri"/>
                        <a:sym typeface="Calibri"/>
                      </a:endParaRPr>
                    </a:p>
                  </a:txBody>
                  <a:tcPr marT="73025"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2A3890"/>
                      </a:solidFill>
                      <a:prstDash val="solid"/>
                      <a:round/>
                      <a:headEnd len="sm" w="sm" type="none"/>
                      <a:tailEnd len="sm" w="sm" type="none"/>
                    </a:lnT>
                    <a:lnB cap="flat" cmpd="sng" w="12700">
                      <a:solidFill>
                        <a:srgbClr val="2A3890"/>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2400"/>
                        <a:buFont typeface="Arial"/>
                        <a:buNone/>
                      </a:pPr>
                      <a:r>
                        <a:rPr b="1" lang="es-MX" sz="2400" u="none" cap="none" strike="noStrike">
                          <a:solidFill>
                            <a:srgbClr val="0075A2"/>
                          </a:solidFill>
                          <a:latin typeface="Calibri"/>
                          <a:ea typeface="Calibri"/>
                          <a:cs typeface="Calibri"/>
                          <a:sym typeface="Calibri"/>
                        </a:rPr>
                        <a:t>Informática V</a:t>
                      </a:r>
                      <a:endParaRPr sz="2400" u="none" cap="none" strike="noStrike">
                        <a:solidFill>
                          <a:srgbClr val="0075A2"/>
                        </a:solidFill>
                        <a:latin typeface="Calibri"/>
                        <a:ea typeface="Calibri"/>
                        <a:cs typeface="Calibri"/>
                        <a:sym typeface="Calibri"/>
                      </a:endParaRPr>
                    </a:p>
                  </a:txBody>
                  <a:tcPr marT="73025" marB="0" marR="0" marL="0">
                    <a:lnL cap="flat" cmpd="sng" w="12700">
                      <a:solidFill>
                        <a:srgbClr val="000000"/>
                      </a:solidFill>
                      <a:prstDash val="solid"/>
                      <a:round/>
                      <a:headEnd len="sm" w="sm" type="none"/>
                      <a:tailEnd len="sm" w="sm" type="none"/>
                    </a:lnL>
                    <a:lnR cap="flat" cmpd="sng" w="12700">
                      <a:solidFill>
                        <a:srgbClr val="2A3890"/>
                      </a:solidFill>
                      <a:prstDash val="solid"/>
                      <a:round/>
                      <a:headEnd len="sm" w="sm" type="none"/>
                      <a:tailEnd len="sm" w="sm" type="none"/>
                    </a:lnR>
                    <a:lnT cap="flat" cmpd="sng" w="12700">
                      <a:solidFill>
                        <a:srgbClr val="2A3890"/>
                      </a:solidFill>
                      <a:prstDash val="solid"/>
                      <a:round/>
                      <a:headEnd len="sm" w="sm" type="none"/>
                      <a:tailEnd len="sm" w="sm" type="none"/>
                    </a:lnT>
                    <a:lnB cap="flat" cmpd="sng" w="12700">
                      <a:solidFill>
                        <a:srgbClr val="2A3890"/>
                      </a:solidFill>
                      <a:prstDash val="solid"/>
                      <a:round/>
                      <a:headEnd len="sm" w="sm" type="none"/>
                      <a:tailEnd len="sm" w="sm" type="none"/>
                    </a:lnB>
                    <a:solidFill>
                      <a:srgbClr val="FFFFFF"/>
                    </a:solidFill>
                  </a:tcPr>
                </a:tc>
              </a:tr>
              <a:tr h="508875">
                <a:tc>
                  <a:txBody>
                    <a:bodyPr/>
                    <a:lstStyle/>
                    <a:p>
                      <a:pPr indent="0" lvl="0" marL="19050" marR="0" rtl="0" algn="l">
                        <a:lnSpc>
                          <a:spcPct val="100000"/>
                        </a:lnSpc>
                        <a:spcBef>
                          <a:spcPts val="0"/>
                        </a:spcBef>
                        <a:spcAft>
                          <a:spcPts val="0"/>
                        </a:spcAft>
                        <a:buClr>
                          <a:schemeClr val="dk1"/>
                        </a:buClr>
                        <a:buSzPts val="2400"/>
                        <a:buFont typeface="Calibri"/>
                        <a:buNone/>
                      </a:pPr>
                      <a:r>
                        <a:rPr b="1" lang="es-MX" sz="2400" u="none" cap="none" strike="noStrike">
                          <a:latin typeface="Calibri"/>
                          <a:ea typeface="Calibri"/>
                          <a:cs typeface="Calibri"/>
                          <a:sym typeface="Calibri"/>
                        </a:rPr>
                        <a:t>Mtra. María Guadalupe Jacaranda Martínez Tovar</a:t>
                      </a:r>
                      <a:endParaRPr sz="2400" u="none" cap="none" strike="noStrike">
                        <a:latin typeface="Calibri"/>
                        <a:ea typeface="Calibri"/>
                        <a:cs typeface="Calibri"/>
                        <a:sym typeface="Calibri"/>
                      </a:endParaRPr>
                    </a:p>
                  </a:txBody>
                  <a:tcPr marT="11620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2A3890"/>
                      </a:solidFill>
                      <a:prstDash val="solid"/>
                      <a:round/>
                      <a:headEnd len="sm" w="sm" type="none"/>
                      <a:tailEnd len="sm" w="sm" type="none"/>
                    </a:lnT>
                    <a:lnB cap="flat" cmpd="sng" w="12700">
                      <a:solidFill>
                        <a:srgbClr val="2A3890"/>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75A2"/>
                        </a:buClr>
                        <a:buSzPts val="2400"/>
                        <a:buFont typeface="Calibri"/>
                        <a:buNone/>
                      </a:pPr>
                      <a:r>
                        <a:rPr b="1" lang="es-MX" sz="2400" u="none" cap="none" strike="noStrike">
                          <a:solidFill>
                            <a:srgbClr val="0075A2"/>
                          </a:solidFill>
                          <a:latin typeface="Calibri"/>
                          <a:ea typeface="Calibri"/>
                          <a:cs typeface="Calibri"/>
                          <a:sym typeface="Calibri"/>
                        </a:rPr>
                        <a:t>Introducción al Derecho</a:t>
                      </a:r>
                      <a:endParaRPr sz="2400" u="none" cap="none" strike="noStrike">
                        <a:solidFill>
                          <a:srgbClr val="0075A2"/>
                        </a:solidFill>
                        <a:latin typeface="Calibri"/>
                        <a:ea typeface="Calibri"/>
                        <a:cs typeface="Calibri"/>
                        <a:sym typeface="Calibri"/>
                      </a:endParaRPr>
                    </a:p>
                  </a:txBody>
                  <a:tcPr marT="116200" marB="0" marR="0" marL="0">
                    <a:lnL cap="flat" cmpd="sng" w="12700">
                      <a:solidFill>
                        <a:srgbClr val="000000"/>
                      </a:solidFill>
                      <a:prstDash val="solid"/>
                      <a:round/>
                      <a:headEnd len="sm" w="sm" type="none"/>
                      <a:tailEnd len="sm" w="sm" type="none"/>
                    </a:lnL>
                    <a:lnR cap="flat" cmpd="sng" w="12700">
                      <a:solidFill>
                        <a:srgbClr val="2A3890"/>
                      </a:solidFill>
                      <a:prstDash val="solid"/>
                      <a:round/>
                      <a:headEnd len="sm" w="sm" type="none"/>
                      <a:tailEnd len="sm" w="sm" type="none"/>
                    </a:lnR>
                    <a:lnT cap="flat" cmpd="sng" w="12700">
                      <a:solidFill>
                        <a:srgbClr val="2A3890"/>
                      </a:solidFill>
                      <a:prstDash val="solid"/>
                      <a:round/>
                      <a:headEnd len="sm" w="sm" type="none"/>
                      <a:tailEnd len="sm" w="sm" type="none"/>
                    </a:lnT>
                    <a:lnB cap="flat" cmpd="sng" w="12700">
                      <a:solidFill>
                        <a:srgbClr val="2A3890"/>
                      </a:solidFill>
                      <a:prstDash val="solid"/>
                      <a:round/>
                      <a:headEnd len="sm" w="sm" type="none"/>
                      <a:tailEnd len="sm" w="sm" type="none"/>
                    </a:lnB>
                    <a:solidFill>
                      <a:srgbClr val="FFFFFF"/>
                    </a:solidFill>
                  </a:tcPr>
                </a:tc>
              </a:tr>
              <a:tr h="499775">
                <a:tc>
                  <a:txBody>
                    <a:bodyPr/>
                    <a:lstStyle/>
                    <a:p>
                      <a:pPr indent="0" lvl="0" marL="19050" marR="0" rtl="0" algn="l">
                        <a:lnSpc>
                          <a:spcPct val="100000"/>
                        </a:lnSpc>
                        <a:spcBef>
                          <a:spcPts val="0"/>
                        </a:spcBef>
                        <a:spcAft>
                          <a:spcPts val="0"/>
                        </a:spcAft>
                        <a:buClr>
                          <a:srgbClr val="000000"/>
                        </a:buClr>
                        <a:buSzPts val="2400"/>
                        <a:buFont typeface="Arial"/>
                        <a:buNone/>
                      </a:pPr>
                      <a:r>
                        <a:rPr b="1" lang="es-MX" sz="2400" u="none" cap="none" strike="noStrike">
                          <a:latin typeface="Calibri"/>
                          <a:ea typeface="Calibri"/>
                          <a:cs typeface="Calibri"/>
                          <a:sym typeface="Calibri"/>
                        </a:rPr>
                        <a:t>Lic. Octavio David Nieto Aparicio</a:t>
                      </a:r>
                      <a:endParaRPr b="1" sz="2400" u="none" cap="none" strike="noStrike">
                        <a:latin typeface="Calibri"/>
                        <a:ea typeface="Calibri"/>
                        <a:cs typeface="Calibri"/>
                        <a:sym typeface="Calibri"/>
                      </a:endParaRPr>
                    </a:p>
                  </a:txBody>
                  <a:tcPr marT="11620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2A3890"/>
                      </a:solidFill>
                      <a:prstDash val="solid"/>
                      <a:round/>
                      <a:headEnd len="sm" w="sm" type="none"/>
                      <a:tailEnd len="sm" w="sm" type="none"/>
                    </a:lnT>
                    <a:lnB cap="flat" cmpd="sng" w="12700">
                      <a:solidFill>
                        <a:srgbClr val="2A3890"/>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2400"/>
                        <a:buFont typeface="Arial"/>
                        <a:buNone/>
                      </a:pPr>
                      <a:r>
                        <a:rPr b="1" lang="es-MX" sz="2400" u="none" cap="none" strike="noStrike">
                          <a:solidFill>
                            <a:srgbClr val="0075A2"/>
                          </a:solidFill>
                          <a:latin typeface="Calibri"/>
                          <a:ea typeface="Calibri"/>
                          <a:cs typeface="Calibri"/>
                          <a:sym typeface="Calibri"/>
                        </a:rPr>
                        <a:t>Educación Física</a:t>
                      </a:r>
                      <a:endParaRPr b="1" sz="2400" u="none" cap="none" strike="noStrike">
                        <a:solidFill>
                          <a:srgbClr val="0075A2"/>
                        </a:solidFill>
                        <a:latin typeface="Calibri"/>
                        <a:ea typeface="Calibri"/>
                        <a:cs typeface="Calibri"/>
                        <a:sym typeface="Calibri"/>
                      </a:endParaRPr>
                    </a:p>
                  </a:txBody>
                  <a:tcPr marT="116200" marB="0" marR="0" marL="0">
                    <a:lnL cap="flat" cmpd="sng" w="12700">
                      <a:solidFill>
                        <a:srgbClr val="000000"/>
                      </a:solidFill>
                      <a:prstDash val="solid"/>
                      <a:round/>
                      <a:headEnd len="sm" w="sm" type="none"/>
                      <a:tailEnd len="sm" w="sm" type="none"/>
                    </a:lnL>
                    <a:lnR cap="flat" cmpd="sng" w="12700">
                      <a:solidFill>
                        <a:srgbClr val="2A3890"/>
                      </a:solidFill>
                      <a:prstDash val="solid"/>
                      <a:round/>
                      <a:headEnd len="sm" w="sm" type="none"/>
                      <a:tailEnd len="sm" w="sm" type="none"/>
                    </a:lnR>
                    <a:lnT cap="flat" cmpd="sng" w="12700">
                      <a:solidFill>
                        <a:srgbClr val="2A3890"/>
                      </a:solidFill>
                      <a:prstDash val="solid"/>
                      <a:round/>
                      <a:headEnd len="sm" w="sm" type="none"/>
                      <a:tailEnd len="sm" w="sm" type="none"/>
                    </a:lnT>
                    <a:lnB cap="flat" cmpd="sng" w="12700">
                      <a:solidFill>
                        <a:srgbClr val="2A3890"/>
                      </a:solidFill>
                      <a:prstDash val="solid"/>
                      <a:round/>
                      <a:headEnd len="sm" w="sm" type="none"/>
                      <a:tailEnd len="sm" w="sm" type="none"/>
                    </a:lnB>
                    <a:solidFill>
                      <a:srgbClr val="FFFFFF"/>
                    </a:solidFill>
                  </a:tcPr>
                </a:tc>
              </a:tr>
              <a:tr h="499775">
                <a:tc>
                  <a:txBody>
                    <a:bodyPr/>
                    <a:lstStyle/>
                    <a:p>
                      <a:pPr indent="0" lvl="0" marL="19050" marR="0" rtl="0" algn="l">
                        <a:lnSpc>
                          <a:spcPct val="100000"/>
                        </a:lnSpc>
                        <a:spcBef>
                          <a:spcPts val="0"/>
                        </a:spcBef>
                        <a:spcAft>
                          <a:spcPts val="0"/>
                        </a:spcAft>
                        <a:buClr>
                          <a:srgbClr val="000000"/>
                        </a:buClr>
                        <a:buSzPts val="2400"/>
                        <a:buFont typeface="Arial"/>
                        <a:buNone/>
                      </a:pPr>
                      <a:r>
                        <a:rPr b="1" lang="es-MX" sz="2400" u="none" cap="none" strike="noStrike">
                          <a:latin typeface="Calibri"/>
                          <a:ea typeface="Calibri"/>
                          <a:cs typeface="Calibri"/>
                          <a:sym typeface="Calibri"/>
                        </a:rPr>
                        <a:t>Lic. Diana Ivette Tovar Torres</a:t>
                      </a:r>
                      <a:endParaRPr b="1" sz="2400" u="none" cap="none" strike="noStrike">
                        <a:latin typeface="Calibri"/>
                        <a:ea typeface="Calibri"/>
                        <a:cs typeface="Calibri"/>
                        <a:sym typeface="Calibri"/>
                      </a:endParaRPr>
                    </a:p>
                  </a:txBody>
                  <a:tcPr marT="11620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2A3890"/>
                      </a:solidFill>
                      <a:prstDash val="solid"/>
                      <a:round/>
                      <a:headEnd len="sm" w="sm" type="none"/>
                      <a:tailEnd len="sm" w="sm" type="none"/>
                    </a:lnT>
                    <a:lnB cap="flat" cmpd="sng" w="12700">
                      <a:solidFill>
                        <a:srgbClr val="2A3890"/>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2400"/>
                        <a:buFont typeface="Arial"/>
                        <a:buNone/>
                      </a:pPr>
                      <a:r>
                        <a:rPr b="1" lang="es-MX" sz="2400" u="none" cap="none" strike="noStrike">
                          <a:solidFill>
                            <a:srgbClr val="0075A2"/>
                          </a:solidFill>
                          <a:latin typeface="Calibri"/>
                          <a:ea typeface="Calibri"/>
                          <a:cs typeface="Calibri"/>
                          <a:sym typeface="Calibri"/>
                        </a:rPr>
                        <a:t>Orientación Educativa IV</a:t>
                      </a:r>
                      <a:endParaRPr sz="1400" u="none" cap="none" strike="noStrike"/>
                    </a:p>
                    <a:p>
                      <a:pPr indent="0" lvl="0" marL="0" marR="0" rtl="0" algn="ctr">
                        <a:lnSpc>
                          <a:spcPct val="100000"/>
                        </a:lnSpc>
                        <a:spcBef>
                          <a:spcPts val="915"/>
                        </a:spcBef>
                        <a:spcAft>
                          <a:spcPts val="0"/>
                        </a:spcAft>
                        <a:buClr>
                          <a:srgbClr val="000000"/>
                        </a:buClr>
                        <a:buSzPts val="2400"/>
                        <a:buFont typeface="Arial"/>
                        <a:buNone/>
                      </a:pPr>
                      <a:r>
                        <a:rPr b="1" lang="es-MX" sz="2400" u="none" cap="none" strike="noStrike">
                          <a:solidFill>
                            <a:srgbClr val="0075A2"/>
                          </a:solidFill>
                          <a:latin typeface="Calibri"/>
                          <a:ea typeface="Calibri"/>
                          <a:cs typeface="Calibri"/>
                          <a:sym typeface="Calibri"/>
                        </a:rPr>
                        <a:t>(Apoyo)</a:t>
                      </a:r>
                      <a:endParaRPr b="1" sz="2400" u="none" cap="none" strike="noStrike">
                        <a:solidFill>
                          <a:srgbClr val="0075A2"/>
                        </a:solidFill>
                        <a:latin typeface="Calibri"/>
                        <a:ea typeface="Calibri"/>
                        <a:cs typeface="Calibri"/>
                        <a:sym typeface="Calibri"/>
                      </a:endParaRPr>
                    </a:p>
                  </a:txBody>
                  <a:tcPr marT="116200" marB="0" marR="0" marL="0">
                    <a:lnL cap="flat" cmpd="sng" w="12700">
                      <a:solidFill>
                        <a:srgbClr val="000000"/>
                      </a:solidFill>
                      <a:prstDash val="solid"/>
                      <a:round/>
                      <a:headEnd len="sm" w="sm" type="none"/>
                      <a:tailEnd len="sm" w="sm" type="none"/>
                    </a:lnL>
                    <a:lnR cap="flat" cmpd="sng" w="12700">
                      <a:solidFill>
                        <a:srgbClr val="2A3890"/>
                      </a:solidFill>
                      <a:prstDash val="solid"/>
                      <a:round/>
                      <a:headEnd len="sm" w="sm" type="none"/>
                      <a:tailEnd len="sm" w="sm" type="none"/>
                    </a:lnR>
                    <a:lnT cap="flat" cmpd="sng" w="12700">
                      <a:solidFill>
                        <a:srgbClr val="2A3890"/>
                      </a:solidFill>
                      <a:prstDash val="solid"/>
                      <a:round/>
                      <a:headEnd len="sm" w="sm" type="none"/>
                      <a:tailEnd len="sm" w="sm" type="none"/>
                    </a:lnT>
                    <a:lnB cap="flat" cmpd="sng" w="12700">
                      <a:solidFill>
                        <a:srgbClr val="2A3890"/>
                      </a:solidFill>
                      <a:prstDash val="solid"/>
                      <a:round/>
                      <a:headEnd len="sm" w="sm" type="none"/>
                      <a:tailEnd len="sm" w="sm" type="none"/>
                    </a:lnB>
                    <a:solidFill>
                      <a:srgbClr val="FFFFFF"/>
                    </a:solidFill>
                  </a:tcPr>
                </a:tc>
              </a:tr>
              <a:tr h="593950">
                <a:tc>
                  <a:txBody>
                    <a:bodyPr/>
                    <a:lstStyle/>
                    <a:p>
                      <a:pPr indent="0" lvl="0" marL="19050" marR="0" rtl="0" algn="l">
                        <a:lnSpc>
                          <a:spcPct val="100000"/>
                        </a:lnSpc>
                        <a:spcBef>
                          <a:spcPts val="0"/>
                        </a:spcBef>
                        <a:spcAft>
                          <a:spcPts val="0"/>
                        </a:spcAft>
                        <a:buClr>
                          <a:srgbClr val="000000"/>
                        </a:buClr>
                        <a:buSzPts val="2400"/>
                        <a:buFont typeface="Arial"/>
                        <a:buNone/>
                      </a:pPr>
                      <a:r>
                        <a:rPr b="1" lang="es-MX" sz="2400" u="none" cap="none" strike="noStrike">
                          <a:latin typeface="Calibri"/>
                          <a:ea typeface="Calibri"/>
                          <a:cs typeface="Calibri"/>
                          <a:sym typeface="Calibri"/>
                        </a:rPr>
                        <a:t>Lic. Víctor Hugo Escalera Salgado</a:t>
                      </a:r>
                      <a:endParaRPr sz="2400" u="none" cap="none" strike="noStrike">
                        <a:latin typeface="Calibri"/>
                        <a:ea typeface="Calibri"/>
                        <a:cs typeface="Calibri"/>
                        <a:sym typeface="Calibri"/>
                      </a:endParaRPr>
                    </a:p>
                  </a:txBody>
                  <a:tcPr marT="14605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2A389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2400"/>
                        <a:buFont typeface="Arial"/>
                        <a:buNone/>
                      </a:pPr>
                      <a:r>
                        <a:rPr b="1" lang="es-MX" sz="2400" u="none" cap="none" strike="noStrike">
                          <a:solidFill>
                            <a:srgbClr val="0075A2"/>
                          </a:solidFill>
                          <a:latin typeface="Calibri"/>
                          <a:ea typeface="Calibri"/>
                          <a:cs typeface="Calibri"/>
                          <a:sym typeface="Calibri"/>
                        </a:rPr>
                        <a:t>Coordinación del proyecto</a:t>
                      </a:r>
                      <a:endParaRPr sz="2400" u="none" cap="none" strike="noStrike">
                        <a:solidFill>
                          <a:srgbClr val="0075A2"/>
                        </a:solidFill>
                        <a:latin typeface="Calibri"/>
                        <a:ea typeface="Calibri"/>
                        <a:cs typeface="Calibri"/>
                        <a:sym typeface="Calibri"/>
                      </a:endParaRPr>
                    </a:p>
                  </a:txBody>
                  <a:tcPr marT="146050" marB="0" marR="0" marL="0">
                    <a:lnL cap="flat" cmpd="sng" w="12700">
                      <a:solidFill>
                        <a:srgbClr val="000000"/>
                      </a:solidFill>
                      <a:prstDash val="solid"/>
                      <a:round/>
                      <a:headEnd len="sm" w="sm" type="none"/>
                      <a:tailEnd len="sm" w="sm" type="none"/>
                    </a:lnL>
                    <a:lnR cap="flat" cmpd="sng" w="12700">
                      <a:solidFill>
                        <a:srgbClr val="2A3890"/>
                      </a:solidFill>
                      <a:prstDash val="solid"/>
                      <a:round/>
                      <a:headEnd len="sm" w="sm" type="none"/>
                      <a:tailEnd len="sm" w="sm" type="none"/>
                    </a:lnR>
                    <a:lnT cap="flat" cmpd="sng" w="12700">
                      <a:solidFill>
                        <a:srgbClr val="2A389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r>
              <a:tr h="589025">
                <a:tc gridSpan="2">
                  <a:txBody>
                    <a:bodyPr/>
                    <a:lstStyle/>
                    <a:p>
                      <a:pPr indent="0" lvl="0" marL="0" marR="0" rtl="0" algn="l">
                        <a:lnSpc>
                          <a:spcPct val="100000"/>
                        </a:lnSpc>
                        <a:spcBef>
                          <a:spcPts val="0"/>
                        </a:spcBef>
                        <a:spcAft>
                          <a:spcPts val="0"/>
                        </a:spcAft>
                        <a:buClr>
                          <a:srgbClr val="000000"/>
                        </a:buClr>
                        <a:buSzPts val="2500"/>
                        <a:buFont typeface="Arial"/>
                        <a:buNone/>
                      </a:pPr>
                      <a:r>
                        <a:t/>
                      </a:r>
                      <a:endParaRPr sz="2500" u="none" cap="none" strike="noStrike">
                        <a:latin typeface="Times New Roman"/>
                        <a:ea typeface="Times New Roman"/>
                        <a:cs typeface="Times New Roman"/>
                        <a:sym typeface="Times New Roman"/>
                      </a:endParaRPr>
                    </a:p>
                  </a:txBody>
                  <a:tcPr marT="0"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FFFFFF"/>
                      </a:solidFill>
                      <a:prstDash val="solid"/>
                      <a:round/>
                      <a:headEnd len="sm" w="sm" type="none"/>
                      <a:tailEnd len="sm" w="sm" type="none"/>
                    </a:lnB>
                    <a:solidFill>
                      <a:srgbClr val="2A3890"/>
                    </a:solidFill>
                  </a:tcPr>
                </a:tc>
                <a:tc hMerge="1"/>
              </a:tr>
            </a:tbl>
          </a:graphicData>
        </a:graphic>
      </p:graphicFrame>
      <p:sp>
        <p:nvSpPr>
          <p:cNvPr id="178" name="Google Shape;178;p2"/>
          <p:cNvSpPr txBox="1"/>
          <p:nvPr>
            <p:ph type="title"/>
          </p:nvPr>
        </p:nvSpPr>
        <p:spPr>
          <a:xfrm>
            <a:off x="1680696" y="370534"/>
            <a:ext cx="9244965" cy="939800"/>
          </a:xfrm>
          <a:prstGeom prst="rect">
            <a:avLst/>
          </a:prstGeom>
          <a:noFill/>
          <a:ln>
            <a:noFill/>
          </a:ln>
        </p:spPr>
        <p:txBody>
          <a:bodyPr anchorCtr="0" anchor="t" bIns="0" lIns="0" spcFirstLastPara="1" rIns="0" wrap="square" tIns="12700">
            <a:spAutoFit/>
          </a:bodyPr>
          <a:lstStyle/>
          <a:p>
            <a:pPr indent="0" lvl="0" marL="0" rtl="0" algn="ctr">
              <a:lnSpc>
                <a:spcPct val="100000"/>
              </a:lnSpc>
              <a:spcBef>
                <a:spcPts val="0"/>
              </a:spcBef>
              <a:spcAft>
                <a:spcPts val="0"/>
              </a:spcAft>
              <a:buClr>
                <a:schemeClr val="accent1"/>
              </a:buClr>
              <a:buSzPts val="3000"/>
              <a:buFont typeface="Trebuchet MS"/>
              <a:buNone/>
            </a:pPr>
            <a:r>
              <a:rPr lang="es-MX" sz="3000"/>
              <a:t>ASIGNATURAS INVOLUCRADAS</a:t>
            </a:r>
            <a:endParaRPr sz="3000"/>
          </a:p>
          <a:p>
            <a:pPr indent="0" lvl="0" marL="13334" rtl="0" algn="ctr">
              <a:lnSpc>
                <a:spcPct val="100000"/>
              </a:lnSpc>
              <a:spcBef>
                <a:spcPts val="0"/>
              </a:spcBef>
              <a:spcAft>
                <a:spcPts val="0"/>
              </a:spcAft>
              <a:buClr>
                <a:srgbClr val="0070C0"/>
              </a:buClr>
              <a:buSzPts val="3000"/>
              <a:buFont typeface="Trebuchet MS"/>
              <a:buNone/>
            </a:pPr>
            <a:r>
              <a:rPr lang="es-MX" sz="3000">
                <a:solidFill>
                  <a:srgbClr val="0070C0"/>
                </a:solidFill>
              </a:rPr>
              <a:t>Equipo 2</a:t>
            </a:r>
            <a:endParaRPr sz="3000">
              <a:solidFill>
                <a:srgbClr val="0070C0"/>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p20"/>
          <p:cNvSpPr txBox="1"/>
          <p:nvPr>
            <p:ph type="title"/>
          </p:nvPr>
        </p:nvSpPr>
        <p:spPr>
          <a:xfrm>
            <a:off x="2771449" y="228257"/>
            <a:ext cx="7755300" cy="751488"/>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Clr>
                <a:srgbClr val="1B4587"/>
              </a:buClr>
              <a:buSzPts val="2400"/>
              <a:buFont typeface="Trebuchet MS"/>
              <a:buNone/>
            </a:pPr>
            <a:r>
              <a:rPr lang="es-MX" sz="2400">
                <a:solidFill>
                  <a:srgbClr val="1B4587"/>
                </a:solidFill>
              </a:rPr>
              <a:t>V. Esquema de proceso de construcción del proyecto por disciplinas</a:t>
            </a:r>
            <a:endParaRPr sz="2400"/>
          </a:p>
        </p:txBody>
      </p:sp>
      <p:graphicFrame>
        <p:nvGraphicFramePr>
          <p:cNvPr id="285" name="Google Shape;285;p20"/>
          <p:cNvGraphicFramePr/>
          <p:nvPr/>
        </p:nvGraphicFramePr>
        <p:xfrm>
          <a:off x="588025" y="1084217"/>
          <a:ext cx="3000000" cy="3000000"/>
        </p:xfrm>
        <a:graphic>
          <a:graphicData uri="http://schemas.openxmlformats.org/drawingml/2006/table">
            <a:tbl>
              <a:tblPr>
                <a:noFill/>
                <a:tableStyleId>{1EC52F93-C5FD-4A06-B4E7-6CA133BC2A6B}</a:tableStyleId>
              </a:tblPr>
              <a:tblGrid>
                <a:gridCol w="1815300"/>
                <a:gridCol w="2428900"/>
                <a:gridCol w="2036800"/>
                <a:gridCol w="2339025"/>
                <a:gridCol w="2417875"/>
              </a:tblGrid>
              <a:tr h="1303725">
                <a:tc>
                  <a:txBody>
                    <a:bodyPr/>
                    <a:lstStyle/>
                    <a:p>
                      <a:pPr indent="0" lvl="0" marL="626110" marR="0" rtl="0" algn="l">
                        <a:lnSpc>
                          <a:spcPct val="100000"/>
                        </a:lnSpc>
                        <a:spcBef>
                          <a:spcPts val="0"/>
                        </a:spcBef>
                        <a:spcAft>
                          <a:spcPts val="0"/>
                        </a:spcAft>
                        <a:buClr>
                          <a:srgbClr val="1B4587"/>
                        </a:buClr>
                        <a:buSzPts val="1600"/>
                        <a:buFont typeface="Garamond"/>
                        <a:buNone/>
                      </a:pPr>
                      <a:r>
                        <a:rPr b="1" lang="es-MX" sz="1600" u="none" cap="none" strike="noStrike">
                          <a:solidFill>
                            <a:srgbClr val="1B4587"/>
                          </a:solidFill>
                          <a:latin typeface="Garamond"/>
                          <a:ea typeface="Garamond"/>
                          <a:cs typeface="Garamond"/>
                          <a:sym typeface="Garamond"/>
                        </a:rPr>
                        <a:t>Disciplinas:</a:t>
                      </a:r>
                      <a:endParaRPr sz="1600" u="none" cap="none" strike="noStrike">
                        <a:latin typeface="Garamond"/>
                        <a:ea typeface="Garamond"/>
                        <a:cs typeface="Garamond"/>
                        <a:sym typeface="Garamond"/>
                      </a:endParaRPr>
                    </a:p>
                  </a:txBody>
                  <a:tcPr marT="48900" marB="0" marR="0" marL="0">
                    <a:lnL cap="flat" cmpd="sng" w="38100">
                      <a:solidFill>
                        <a:srgbClr val="1B4587"/>
                      </a:solidFill>
                      <a:prstDash val="solid"/>
                      <a:round/>
                      <a:headEnd len="sm" w="sm" type="none"/>
                      <a:tailEnd len="sm" w="sm" type="none"/>
                    </a:lnL>
                    <a:lnR cap="flat" cmpd="sng" w="38100">
                      <a:solidFill>
                        <a:srgbClr val="1B4587"/>
                      </a:solidFill>
                      <a:prstDash val="solid"/>
                      <a:round/>
                      <a:headEnd len="sm" w="sm" type="none"/>
                      <a:tailEnd len="sm" w="sm" type="none"/>
                    </a:lnR>
                    <a:lnT cap="flat" cmpd="sng" w="38100">
                      <a:solidFill>
                        <a:srgbClr val="1B4587"/>
                      </a:solidFill>
                      <a:prstDash val="solid"/>
                      <a:round/>
                      <a:headEnd len="sm" w="sm" type="none"/>
                      <a:tailEnd len="sm" w="sm" type="none"/>
                    </a:lnT>
                    <a:lnB cap="flat" cmpd="sng" w="38100">
                      <a:solidFill>
                        <a:srgbClr val="1B4587"/>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1B4587"/>
                        </a:buClr>
                        <a:buSzPts val="1600"/>
                        <a:buFont typeface="Garamond"/>
                        <a:buNone/>
                      </a:pPr>
                      <a:r>
                        <a:rPr b="1" lang="es-MX" sz="1600" u="none" cap="none" strike="noStrike">
                          <a:solidFill>
                            <a:srgbClr val="1B4587"/>
                          </a:solidFill>
                          <a:latin typeface="Garamond"/>
                          <a:ea typeface="Garamond"/>
                          <a:cs typeface="Garamond"/>
                          <a:sym typeface="Garamond"/>
                        </a:rPr>
                        <a:t>Disciplina 1.</a:t>
                      </a:r>
                      <a:endParaRPr sz="1600" u="none" cap="none" strike="noStrike">
                        <a:latin typeface="Garamond"/>
                        <a:ea typeface="Garamond"/>
                        <a:cs typeface="Garamond"/>
                        <a:sym typeface="Garamond"/>
                      </a:endParaRPr>
                    </a:p>
                    <a:p>
                      <a:pPr indent="0" lvl="0" marL="0" marR="0" rtl="0" algn="ctr">
                        <a:lnSpc>
                          <a:spcPct val="100000"/>
                        </a:lnSpc>
                        <a:spcBef>
                          <a:spcPts val="1455"/>
                        </a:spcBef>
                        <a:spcAft>
                          <a:spcPts val="0"/>
                        </a:spcAft>
                        <a:buClr>
                          <a:schemeClr val="dk1"/>
                        </a:buClr>
                        <a:buSzPts val="1600"/>
                        <a:buFont typeface="Garamond"/>
                        <a:buNone/>
                      </a:pPr>
                      <a:r>
                        <a:rPr b="1" lang="es-MX" sz="1600">
                          <a:latin typeface="Garamond"/>
                          <a:ea typeface="Garamond"/>
                          <a:cs typeface="Garamond"/>
                          <a:sym typeface="Garamond"/>
                        </a:rPr>
                        <a:t>ORIENTACIÓN</a:t>
                      </a:r>
                      <a:r>
                        <a:rPr b="1" lang="es-MX" sz="1600" u="none" cap="none" strike="noStrike">
                          <a:latin typeface="Garamond"/>
                          <a:ea typeface="Garamond"/>
                          <a:cs typeface="Garamond"/>
                          <a:sym typeface="Garamond"/>
                        </a:rPr>
                        <a:t> EDUCATIVA V</a:t>
                      </a:r>
                      <a:endParaRPr sz="1600" u="none" cap="none" strike="noStrike">
                        <a:latin typeface="Garamond"/>
                        <a:ea typeface="Garamond"/>
                        <a:cs typeface="Garamond"/>
                        <a:sym typeface="Garamond"/>
                      </a:endParaRPr>
                    </a:p>
                  </a:txBody>
                  <a:tcPr marT="48900" marB="0" marR="0" marL="0">
                    <a:lnL cap="flat" cmpd="sng" w="38100">
                      <a:solidFill>
                        <a:srgbClr val="1B4587"/>
                      </a:solidFill>
                      <a:prstDash val="solid"/>
                      <a:round/>
                      <a:headEnd len="sm" w="sm" type="none"/>
                      <a:tailEnd len="sm" w="sm" type="none"/>
                    </a:lnL>
                    <a:lnR cap="flat" cmpd="sng" w="38100">
                      <a:solidFill>
                        <a:srgbClr val="1B4587"/>
                      </a:solidFill>
                      <a:prstDash val="solid"/>
                      <a:round/>
                      <a:headEnd len="sm" w="sm" type="none"/>
                      <a:tailEnd len="sm" w="sm" type="none"/>
                    </a:lnR>
                    <a:lnT cap="flat" cmpd="sng" w="38100">
                      <a:solidFill>
                        <a:srgbClr val="1B4587"/>
                      </a:solidFill>
                      <a:prstDash val="solid"/>
                      <a:round/>
                      <a:headEnd len="sm" w="sm" type="none"/>
                      <a:tailEnd len="sm" w="sm" type="none"/>
                    </a:lnT>
                    <a:lnB cap="flat" cmpd="sng" w="38100">
                      <a:solidFill>
                        <a:srgbClr val="1B4587"/>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1B4587"/>
                        </a:buClr>
                        <a:buSzPts val="1600"/>
                        <a:buFont typeface="Garamond"/>
                        <a:buNone/>
                      </a:pPr>
                      <a:r>
                        <a:rPr b="1" lang="es-MX" sz="1600" u="none" cap="none" strike="noStrike">
                          <a:solidFill>
                            <a:srgbClr val="1B4587"/>
                          </a:solidFill>
                          <a:latin typeface="Garamond"/>
                          <a:ea typeface="Garamond"/>
                          <a:cs typeface="Garamond"/>
                          <a:sym typeface="Garamond"/>
                        </a:rPr>
                        <a:t>Disciplina 2.</a:t>
                      </a:r>
                      <a:endParaRPr sz="1600" u="none" cap="none" strike="noStrike">
                        <a:latin typeface="Garamond"/>
                        <a:ea typeface="Garamond"/>
                        <a:cs typeface="Garamond"/>
                        <a:sym typeface="Garamond"/>
                      </a:endParaRPr>
                    </a:p>
                    <a:p>
                      <a:pPr indent="0" lvl="0" marL="0" marR="0" rtl="0" algn="ctr">
                        <a:lnSpc>
                          <a:spcPct val="100000"/>
                        </a:lnSpc>
                        <a:spcBef>
                          <a:spcPts val="1455"/>
                        </a:spcBef>
                        <a:spcAft>
                          <a:spcPts val="0"/>
                        </a:spcAft>
                        <a:buClr>
                          <a:schemeClr val="dk1"/>
                        </a:buClr>
                        <a:buSzPts val="1600"/>
                        <a:buFont typeface="Garamond"/>
                        <a:buNone/>
                      </a:pPr>
                      <a:r>
                        <a:rPr b="1" lang="es-MX" sz="1600" u="none" cap="none" strike="noStrike">
                          <a:latin typeface="Garamond"/>
                          <a:ea typeface="Garamond"/>
                          <a:cs typeface="Garamond"/>
                          <a:sym typeface="Garamond"/>
                        </a:rPr>
                        <a:t>EDUCACIÓN </a:t>
                      </a:r>
                      <a:r>
                        <a:rPr b="1" lang="es-MX" sz="1600">
                          <a:latin typeface="Garamond"/>
                          <a:ea typeface="Garamond"/>
                          <a:cs typeface="Garamond"/>
                          <a:sym typeface="Garamond"/>
                        </a:rPr>
                        <a:t>FÍSICA</a:t>
                      </a:r>
                      <a:endParaRPr sz="1600" u="none" cap="none" strike="noStrike">
                        <a:latin typeface="Garamond"/>
                        <a:ea typeface="Garamond"/>
                        <a:cs typeface="Garamond"/>
                        <a:sym typeface="Garamond"/>
                      </a:endParaRPr>
                    </a:p>
                  </a:txBody>
                  <a:tcPr marT="48900" marB="0" marR="0" marL="0">
                    <a:lnL cap="flat" cmpd="sng" w="38100">
                      <a:solidFill>
                        <a:srgbClr val="1B4587"/>
                      </a:solidFill>
                      <a:prstDash val="solid"/>
                      <a:round/>
                      <a:headEnd len="sm" w="sm" type="none"/>
                      <a:tailEnd len="sm" w="sm" type="none"/>
                    </a:lnL>
                    <a:lnR cap="flat" cmpd="sng" w="38100">
                      <a:solidFill>
                        <a:srgbClr val="1B4587"/>
                      </a:solidFill>
                      <a:prstDash val="solid"/>
                      <a:round/>
                      <a:headEnd len="sm" w="sm" type="none"/>
                      <a:tailEnd len="sm" w="sm" type="none"/>
                    </a:lnR>
                    <a:lnT cap="flat" cmpd="sng" w="38100">
                      <a:solidFill>
                        <a:srgbClr val="1B4587"/>
                      </a:solidFill>
                      <a:prstDash val="solid"/>
                      <a:round/>
                      <a:headEnd len="sm" w="sm" type="none"/>
                      <a:tailEnd len="sm" w="sm" type="none"/>
                    </a:lnT>
                    <a:lnB cap="flat" cmpd="sng" w="38100">
                      <a:solidFill>
                        <a:srgbClr val="1B4587"/>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1B4587"/>
                        </a:buClr>
                        <a:buSzPts val="1600"/>
                        <a:buFont typeface="Garamond"/>
                        <a:buNone/>
                      </a:pPr>
                      <a:r>
                        <a:rPr b="1" lang="es-MX" sz="1600" u="none" cap="none" strike="noStrike">
                          <a:solidFill>
                            <a:srgbClr val="1B4587"/>
                          </a:solidFill>
                          <a:latin typeface="Garamond"/>
                          <a:ea typeface="Garamond"/>
                          <a:cs typeface="Garamond"/>
                          <a:sym typeface="Garamond"/>
                        </a:rPr>
                        <a:t>Disciplina 3.</a:t>
                      </a:r>
                      <a:endParaRPr sz="1800" u="none" cap="none" strike="noStrike"/>
                    </a:p>
                    <a:p>
                      <a:pPr indent="0" lvl="0" marL="0" marR="0" rtl="0" algn="ctr">
                        <a:lnSpc>
                          <a:spcPct val="100000"/>
                        </a:lnSpc>
                        <a:spcBef>
                          <a:spcPts val="1455"/>
                        </a:spcBef>
                        <a:spcAft>
                          <a:spcPts val="0"/>
                        </a:spcAft>
                        <a:buClr>
                          <a:schemeClr val="dk1"/>
                        </a:buClr>
                        <a:buSzPts val="1600"/>
                        <a:buFont typeface="Garamond"/>
                        <a:buNone/>
                      </a:pPr>
                      <a:r>
                        <a:rPr b="1" lang="es-MX" sz="1600">
                          <a:latin typeface="Garamond"/>
                          <a:ea typeface="Garamond"/>
                          <a:cs typeface="Garamond"/>
                          <a:sym typeface="Garamond"/>
                        </a:rPr>
                        <a:t>INFORMÁTICA</a:t>
                      </a:r>
                      <a:endParaRPr sz="1600" u="none" cap="none" strike="noStrike">
                        <a:latin typeface="Garamond"/>
                        <a:ea typeface="Garamond"/>
                        <a:cs typeface="Garamond"/>
                        <a:sym typeface="Garamond"/>
                      </a:endParaRPr>
                    </a:p>
                  </a:txBody>
                  <a:tcPr marT="48900" marB="0" marR="0" marL="0">
                    <a:lnL cap="flat" cmpd="sng" w="38100">
                      <a:solidFill>
                        <a:srgbClr val="1B4587"/>
                      </a:solidFill>
                      <a:prstDash val="solid"/>
                      <a:round/>
                      <a:headEnd len="sm" w="sm" type="none"/>
                      <a:tailEnd len="sm" w="sm" type="none"/>
                    </a:lnL>
                    <a:lnR cap="flat" cmpd="sng" w="38100">
                      <a:solidFill>
                        <a:srgbClr val="1B4587"/>
                      </a:solidFill>
                      <a:prstDash val="solid"/>
                      <a:round/>
                      <a:headEnd len="sm" w="sm" type="none"/>
                      <a:tailEnd len="sm" w="sm" type="none"/>
                    </a:lnR>
                    <a:lnT cap="flat" cmpd="sng" w="38100">
                      <a:solidFill>
                        <a:srgbClr val="1B4587"/>
                      </a:solidFill>
                      <a:prstDash val="solid"/>
                      <a:round/>
                      <a:headEnd len="sm" w="sm" type="none"/>
                      <a:tailEnd len="sm" w="sm" type="none"/>
                    </a:lnT>
                    <a:lnB cap="flat" cmpd="sng" w="38100">
                      <a:solidFill>
                        <a:srgbClr val="1B4587"/>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1B4587"/>
                        </a:buClr>
                        <a:buSzPts val="1600"/>
                        <a:buFont typeface="Garamond"/>
                        <a:buNone/>
                      </a:pPr>
                      <a:r>
                        <a:rPr b="1" lang="es-MX" sz="1600" u="none" cap="none" strike="noStrike">
                          <a:solidFill>
                            <a:srgbClr val="1B4587"/>
                          </a:solidFill>
                          <a:latin typeface="Garamond"/>
                          <a:ea typeface="Garamond"/>
                          <a:cs typeface="Garamond"/>
                          <a:sym typeface="Garamond"/>
                        </a:rPr>
                        <a:t>Disciplina 3.</a:t>
                      </a:r>
                      <a:endParaRPr sz="1800" u="none" cap="none" strike="noStrike"/>
                    </a:p>
                    <a:p>
                      <a:pPr indent="0" lvl="0" marL="0" marR="0" rtl="0" algn="ctr">
                        <a:lnSpc>
                          <a:spcPct val="100000"/>
                        </a:lnSpc>
                        <a:spcBef>
                          <a:spcPts val="1455"/>
                        </a:spcBef>
                        <a:spcAft>
                          <a:spcPts val="0"/>
                        </a:spcAft>
                        <a:buClr>
                          <a:schemeClr val="dk1"/>
                        </a:buClr>
                        <a:buSzPts val="1600"/>
                        <a:buFont typeface="Garamond"/>
                        <a:buNone/>
                      </a:pPr>
                      <a:r>
                        <a:rPr b="1" lang="es-MX" sz="1600">
                          <a:latin typeface="Garamond"/>
                          <a:ea typeface="Garamond"/>
                          <a:cs typeface="Garamond"/>
                          <a:sym typeface="Garamond"/>
                        </a:rPr>
                        <a:t>INTRODUCCIÓN</a:t>
                      </a:r>
                      <a:r>
                        <a:rPr b="1" lang="es-MX" sz="1600" u="none" cap="none" strike="noStrike">
                          <a:latin typeface="Garamond"/>
                          <a:ea typeface="Garamond"/>
                          <a:cs typeface="Garamond"/>
                          <a:sym typeface="Garamond"/>
                        </a:rPr>
                        <a:t> AL DERECHO</a:t>
                      </a:r>
                      <a:endParaRPr sz="1600" u="none" cap="none" strike="noStrike">
                        <a:latin typeface="Garamond"/>
                        <a:ea typeface="Garamond"/>
                        <a:cs typeface="Garamond"/>
                        <a:sym typeface="Garamond"/>
                      </a:endParaRPr>
                    </a:p>
                    <a:p>
                      <a:pPr indent="0" lvl="0" marL="0" marR="0" rtl="0" algn="ctr">
                        <a:lnSpc>
                          <a:spcPct val="100000"/>
                        </a:lnSpc>
                        <a:spcBef>
                          <a:spcPts val="1455"/>
                        </a:spcBef>
                        <a:spcAft>
                          <a:spcPts val="0"/>
                        </a:spcAft>
                        <a:buClr>
                          <a:schemeClr val="dk1"/>
                        </a:buClr>
                        <a:buSzPts val="1600"/>
                        <a:buFont typeface="Trebuchet MS"/>
                        <a:buNone/>
                      </a:pPr>
                      <a:r>
                        <a:t/>
                      </a:r>
                      <a:endParaRPr sz="1600" u="none" cap="none" strike="noStrike">
                        <a:latin typeface="Garamond"/>
                        <a:ea typeface="Garamond"/>
                        <a:cs typeface="Garamond"/>
                        <a:sym typeface="Garamond"/>
                      </a:endParaRPr>
                    </a:p>
                  </a:txBody>
                  <a:tcPr marT="48900" marB="0" marR="0" marL="0">
                    <a:lnL cap="flat" cmpd="sng" w="38100">
                      <a:solidFill>
                        <a:srgbClr val="1B4587"/>
                      </a:solidFill>
                      <a:prstDash val="solid"/>
                      <a:round/>
                      <a:headEnd len="sm" w="sm" type="none"/>
                      <a:tailEnd len="sm" w="sm" type="none"/>
                    </a:lnL>
                    <a:lnR cap="flat" cmpd="sng" w="38100">
                      <a:solidFill>
                        <a:srgbClr val="1B4587"/>
                      </a:solidFill>
                      <a:prstDash val="solid"/>
                      <a:round/>
                      <a:headEnd len="sm" w="sm" type="none"/>
                      <a:tailEnd len="sm" w="sm" type="none"/>
                    </a:lnR>
                    <a:lnT cap="flat" cmpd="sng" w="38100">
                      <a:solidFill>
                        <a:srgbClr val="1B4587"/>
                      </a:solidFill>
                      <a:prstDash val="solid"/>
                      <a:round/>
                      <a:headEnd len="sm" w="sm" type="none"/>
                      <a:tailEnd len="sm" w="sm" type="none"/>
                    </a:lnT>
                    <a:lnB cap="flat" cmpd="sng" w="38100">
                      <a:solidFill>
                        <a:srgbClr val="1B4587"/>
                      </a:solidFill>
                      <a:prstDash val="solid"/>
                      <a:round/>
                      <a:headEnd len="sm" w="sm" type="none"/>
                      <a:tailEnd len="sm" w="sm" type="none"/>
                    </a:lnB>
                  </a:tcPr>
                </a:tc>
              </a:tr>
              <a:tr h="4117350">
                <a:tc>
                  <a:txBody>
                    <a:bodyPr/>
                    <a:lstStyle/>
                    <a:p>
                      <a:pPr indent="-342900" lvl="0" marL="400050" marR="0" rtl="0" algn="l">
                        <a:lnSpc>
                          <a:spcPct val="100000"/>
                        </a:lnSpc>
                        <a:spcBef>
                          <a:spcPts val="0"/>
                        </a:spcBef>
                        <a:spcAft>
                          <a:spcPts val="0"/>
                        </a:spcAft>
                        <a:buClr>
                          <a:srgbClr val="104864"/>
                        </a:buClr>
                        <a:buSzPts val="1600"/>
                        <a:buFont typeface="Garamond"/>
                        <a:buAutoNum type="arabicPeriod"/>
                      </a:pPr>
                      <a:r>
                        <a:rPr b="1" lang="es-MX" sz="1600" u="none" cap="none" strike="noStrike">
                          <a:solidFill>
                            <a:srgbClr val="104864"/>
                          </a:solidFill>
                          <a:latin typeface="Garamond"/>
                          <a:ea typeface="Garamond"/>
                          <a:cs typeface="Garamond"/>
                          <a:sym typeface="Garamond"/>
                        </a:rPr>
                        <a:t>Preguntar y cuestionar</a:t>
                      </a:r>
                      <a:endParaRPr b="0" sz="1600" u="none" cap="none" strike="noStrike">
                        <a:solidFill>
                          <a:srgbClr val="104864"/>
                        </a:solidFill>
                        <a:latin typeface="Garamond"/>
                        <a:ea typeface="Garamond"/>
                        <a:cs typeface="Garamond"/>
                        <a:sym typeface="Garamond"/>
                      </a:endParaRPr>
                    </a:p>
                    <a:p>
                      <a:pPr indent="0" lvl="0" marL="57150" marR="0" rtl="0" algn="l">
                        <a:lnSpc>
                          <a:spcPct val="100000"/>
                        </a:lnSpc>
                        <a:spcBef>
                          <a:spcPts val="0"/>
                        </a:spcBef>
                        <a:spcAft>
                          <a:spcPts val="0"/>
                        </a:spcAft>
                        <a:buClr>
                          <a:schemeClr val="dk1"/>
                        </a:buClr>
                        <a:buSzPts val="1600"/>
                        <a:buFont typeface="Garamond"/>
                        <a:buNone/>
                      </a:pPr>
                      <a:r>
                        <a:rPr b="0" lang="es-MX" sz="1600" u="none" cap="none" strike="noStrike">
                          <a:latin typeface="Garamond"/>
                          <a:ea typeface="Garamond"/>
                          <a:cs typeface="Garamond"/>
                          <a:sym typeface="Garamond"/>
                        </a:rPr>
                        <a:t> </a:t>
                      </a:r>
                      <a:endParaRPr sz="1400" u="none" cap="none" strike="noStrike"/>
                    </a:p>
                    <a:p>
                      <a:pPr indent="0" lvl="0" marL="57150" marR="0" rtl="0" algn="l">
                        <a:lnSpc>
                          <a:spcPct val="100000"/>
                        </a:lnSpc>
                        <a:spcBef>
                          <a:spcPts val="0"/>
                        </a:spcBef>
                        <a:spcAft>
                          <a:spcPts val="0"/>
                        </a:spcAft>
                        <a:buClr>
                          <a:schemeClr val="dk1"/>
                        </a:buClr>
                        <a:buSzPts val="1600"/>
                        <a:buFont typeface="Garamond"/>
                        <a:buNone/>
                      </a:pPr>
                      <a:r>
                        <a:rPr b="0" lang="es-MX" sz="1600" u="none" cap="none" strike="noStrike">
                          <a:latin typeface="Garamond"/>
                          <a:ea typeface="Garamond"/>
                          <a:cs typeface="Garamond"/>
                          <a:sym typeface="Garamond"/>
                        </a:rPr>
                        <a:t>Preguntas para dirigir la investigación interdisciplinaria</a:t>
                      </a:r>
                      <a:endParaRPr sz="1600" u="none" cap="none" strike="noStrike">
                        <a:latin typeface="Garamond"/>
                        <a:ea typeface="Garamond"/>
                        <a:cs typeface="Garamond"/>
                        <a:sym typeface="Garamond"/>
                      </a:endParaRPr>
                    </a:p>
                  </a:txBody>
                  <a:tcPr marT="48900" marB="0" marR="0" marL="0">
                    <a:lnL cap="flat" cmpd="sng" w="38100">
                      <a:solidFill>
                        <a:srgbClr val="1B4587"/>
                      </a:solidFill>
                      <a:prstDash val="solid"/>
                      <a:round/>
                      <a:headEnd len="sm" w="sm" type="none"/>
                      <a:tailEnd len="sm" w="sm" type="none"/>
                    </a:lnL>
                    <a:lnR cap="flat" cmpd="sng" w="38100">
                      <a:solidFill>
                        <a:srgbClr val="1B4587"/>
                      </a:solidFill>
                      <a:prstDash val="solid"/>
                      <a:round/>
                      <a:headEnd len="sm" w="sm" type="none"/>
                      <a:tailEnd len="sm" w="sm" type="none"/>
                    </a:lnR>
                    <a:lnT cap="flat" cmpd="sng" w="38100">
                      <a:solidFill>
                        <a:srgbClr val="1B4587"/>
                      </a:solidFill>
                      <a:prstDash val="solid"/>
                      <a:round/>
                      <a:headEnd len="sm" w="sm" type="none"/>
                      <a:tailEnd len="sm" w="sm" type="none"/>
                    </a:lnT>
                    <a:lnB cap="flat" cmpd="sng" w="38100">
                      <a:solidFill>
                        <a:srgbClr val="1B4587"/>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400"/>
                        <a:buFont typeface="Garamond"/>
                        <a:buNone/>
                      </a:pPr>
                      <a:r>
                        <a:rPr b="1" lang="es-MX" sz="1400" u="none" cap="none" strike="noStrike">
                          <a:latin typeface="Garamond"/>
                          <a:ea typeface="Garamond"/>
                          <a:cs typeface="Garamond"/>
                          <a:sym typeface="Garamond"/>
                        </a:rPr>
                        <a:t>¿</a:t>
                      </a:r>
                      <a:r>
                        <a:rPr b="0" lang="es-MX" sz="1400" u="none" cap="none" strike="noStrike">
                          <a:latin typeface="Garamond"/>
                          <a:ea typeface="Garamond"/>
                          <a:cs typeface="Garamond"/>
                          <a:sym typeface="Garamond"/>
                        </a:rPr>
                        <a:t>Qué impacto tiene un estilo de vida saludable en la elección de una carrera?</a:t>
                      </a:r>
                      <a:endParaRPr sz="1400" u="none" cap="none" strike="noStrike"/>
                    </a:p>
                    <a:p>
                      <a:pPr indent="0" lvl="0" marL="0" marR="0" rtl="0" algn="ctr">
                        <a:lnSpc>
                          <a:spcPct val="100000"/>
                        </a:lnSpc>
                        <a:spcBef>
                          <a:spcPts val="385"/>
                        </a:spcBef>
                        <a:spcAft>
                          <a:spcPts val="0"/>
                        </a:spcAft>
                        <a:buClr>
                          <a:schemeClr val="dk1"/>
                        </a:buClr>
                        <a:buSzPts val="1400"/>
                        <a:buFont typeface="Trebuchet MS"/>
                        <a:buNone/>
                      </a:pPr>
                      <a:r>
                        <a:t/>
                      </a:r>
                      <a:endParaRPr b="0" sz="1400" u="none" cap="none" strike="noStrike">
                        <a:latin typeface="Garamond"/>
                        <a:ea typeface="Garamond"/>
                        <a:cs typeface="Garamond"/>
                        <a:sym typeface="Garamond"/>
                      </a:endParaRPr>
                    </a:p>
                    <a:p>
                      <a:pPr indent="0" lvl="0" marL="0" marR="0" rtl="0" algn="ctr">
                        <a:lnSpc>
                          <a:spcPct val="100000"/>
                        </a:lnSpc>
                        <a:spcBef>
                          <a:spcPts val="385"/>
                        </a:spcBef>
                        <a:spcAft>
                          <a:spcPts val="0"/>
                        </a:spcAft>
                        <a:buClr>
                          <a:schemeClr val="dk1"/>
                        </a:buClr>
                        <a:buSzPts val="1400"/>
                        <a:buFont typeface="Garamond"/>
                        <a:buNone/>
                      </a:pPr>
                      <a:r>
                        <a:rPr b="0" lang="es-MX" sz="1400" u="none" cap="none" strike="noStrike">
                          <a:latin typeface="Garamond"/>
                          <a:ea typeface="Garamond"/>
                          <a:cs typeface="Garamond"/>
                          <a:sym typeface="Garamond"/>
                        </a:rPr>
                        <a:t>¿Cómo puedo alcanzar una vida saludable y equilibrar mi proyecto de vida?</a:t>
                      </a:r>
                      <a:endParaRPr sz="1400" u="none" cap="none" strike="noStrike"/>
                    </a:p>
                    <a:p>
                      <a:pPr indent="0" lvl="0" marL="0" marR="0" rtl="0" algn="ctr">
                        <a:lnSpc>
                          <a:spcPct val="100000"/>
                        </a:lnSpc>
                        <a:spcBef>
                          <a:spcPts val="385"/>
                        </a:spcBef>
                        <a:spcAft>
                          <a:spcPts val="0"/>
                        </a:spcAft>
                        <a:buClr>
                          <a:schemeClr val="dk1"/>
                        </a:buClr>
                        <a:buSzPts val="1400"/>
                        <a:buFont typeface="Trebuchet MS"/>
                        <a:buNone/>
                      </a:pPr>
                      <a:r>
                        <a:t/>
                      </a:r>
                      <a:endParaRPr b="0" sz="1400" u="none" cap="none" strike="noStrike">
                        <a:latin typeface="Garamond"/>
                        <a:ea typeface="Garamond"/>
                        <a:cs typeface="Garamond"/>
                        <a:sym typeface="Garamond"/>
                      </a:endParaRPr>
                    </a:p>
                    <a:p>
                      <a:pPr indent="0" lvl="0" marL="0" marR="0" rtl="0" algn="ctr">
                        <a:lnSpc>
                          <a:spcPct val="100000"/>
                        </a:lnSpc>
                        <a:spcBef>
                          <a:spcPts val="385"/>
                        </a:spcBef>
                        <a:spcAft>
                          <a:spcPts val="0"/>
                        </a:spcAft>
                        <a:buClr>
                          <a:schemeClr val="dk1"/>
                        </a:buClr>
                        <a:buSzPts val="1400"/>
                        <a:buFont typeface="Garamond"/>
                        <a:buNone/>
                      </a:pPr>
                      <a:r>
                        <a:rPr b="0" lang="es-MX" sz="1400" u="none" cap="none" strike="noStrike">
                          <a:latin typeface="Garamond"/>
                          <a:ea typeface="Garamond"/>
                          <a:cs typeface="Garamond"/>
                          <a:sym typeface="Garamond"/>
                        </a:rPr>
                        <a:t>¿Para la elección de una carrera universitaria es necesario tener una vida saludable’</a:t>
                      </a:r>
                      <a:endParaRPr b="0" sz="1400" u="none" cap="none" strike="noStrike">
                        <a:latin typeface="Garamond"/>
                        <a:ea typeface="Garamond"/>
                        <a:cs typeface="Garamond"/>
                        <a:sym typeface="Garamond"/>
                      </a:endParaRPr>
                    </a:p>
                  </a:txBody>
                  <a:tcPr marT="48900" marB="0" marR="0" marL="0">
                    <a:lnL cap="flat" cmpd="sng" w="38100">
                      <a:solidFill>
                        <a:srgbClr val="1B4587"/>
                      </a:solidFill>
                      <a:prstDash val="solid"/>
                      <a:round/>
                      <a:headEnd len="sm" w="sm" type="none"/>
                      <a:tailEnd len="sm" w="sm" type="none"/>
                    </a:lnL>
                    <a:lnR cap="flat" cmpd="sng" w="38100">
                      <a:solidFill>
                        <a:srgbClr val="1B4587"/>
                      </a:solidFill>
                      <a:prstDash val="solid"/>
                      <a:round/>
                      <a:headEnd len="sm" w="sm" type="none"/>
                      <a:tailEnd len="sm" w="sm" type="none"/>
                    </a:lnR>
                    <a:lnT cap="flat" cmpd="sng" w="38100">
                      <a:solidFill>
                        <a:srgbClr val="1B4587"/>
                      </a:solidFill>
                      <a:prstDash val="solid"/>
                      <a:round/>
                      <a:headEnd len="sm" w="sm" type="none"/>
                      <a:tailEnd len="sm" w="sm" type="none"/>
                    </a:lnT>
                    <a:lnB cap="flat" cmpd="sng" w="38100">
                      <a:solidFill>
                        <a:srgbClr val="1B4587"/>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1800"/>
                        <a:buFont typeface="Times New Roman"/>
                        <a:buNone/>
                      </a:pPr>
                      <a:r>
                        <a:rPr lang="es-MX" sz="1700" u="none" cap="none" strike="noStrike">
                          <a:latin typeface="Times New Roman"/>
                          <a:ea typeface="Times New Roman"/>
                          <a:cs typeface="Times New Roman"/>
                          <a:sym typeface="Times New Roman"/>
                        </a:rPr>
                        <a:t>¿</a:t>
                      </a:r>
                      <a:r>
                        <a:rPr lang="es-MX" sz="1300" u="none" cap="none" strike="noStrike">
                          <a:latin typeface="Garamond"/>
                          <a:ea typeface="Garamond"/>
                          <a:cs typeface="Garamond"/>
                          <a:sym typeface="Garamond"/>
                        </a:rPr>
                        <a:t>Qué rutina diaria (deporte/ejercicio)debemos realizar para obtener una vida saludable?</a:t>
                      </a:r>
                      <a:endParaRPr sz="1300" u="none" cap="none" strike="noStrike"/>
                    </a:p>
                    <a:p>
                      <a:pPr indent="0" lvl="0" marL="0" marR="0" rtl="0" algn="l">
                        <a:lnSpc>
                          <a:spcPct val="100000"/>
                        </a:lnSpc>
                        <a:spcBef>
                          <a:spcPts val="0"/>
                        </a:spcBef>
                        <a:spcAft>
                          <a:spcPts val="0"/>
                        </a:spcAft>
                        <a:buClr>
                          <a:schemeClr val="dk1"/>
                        </a:buClr>
                        <a:buSzPts val="1400"/>
                        <a:buFont typeface="Trebuchet MS"/>
                        <a:buNone/>
                      </a:pPr>
                      <a:r>
                        <a:t/>
                      </a:r>
                      <a:endParaRPr sz="1300" u="none" cap="none" strike="noStrike">
                        <a:latin typeface="Garamond"/>
                        <a:ea typeface="Garamond"/>
                        <a:cs typeface="Garamond"/>
                        <a:sym typeface="Garamond"/>
                      </a:endParaRPr>
                    </a:p>
                    <a:p>
                      <a:pPr indent="0" lvl="0" marL="0" marR="0" rtl="0" algn="l">
                        <a:lnSpc>
                          <a:spcPct val="100000"/>
                        </a:lnSpc>
                        <a:spcBef>
                          <a:spcPts val="0"/>
                        </a:spcBef>
                        <a:spcAft>
                          <a:spcPts val="0"/>
                        </a:spcAft>
                        <a:buClr>
                          <a:schemeClr val="dk1"/>
                        </a:buClr>
                        <a:buSzPts val="1400"/>
                        <a:buFont typeface="Garamond"/>
                        <a:buNone/>
                      </a:pPr>
                      <a:r>
                        <a:rPr lang="es-MX" sz="1300" u="none" cap="none" strike="noStrike">
                          <a:latin typeface="Garamond"/>
                          <a:ea typeface="Garamond"/>
                          <a:cs typeface="Garamond"/>
                          <a:sym typeface="Garamond"/>
                        </a:rPr>
                        <a:t>¿Cuál sería la combinación perfecta entre ejercicio y alimentación para tener una vida saludable? </a:t>
                      </a:r>
                      <a:endParaRPr sz="1700" u="none" cap="none" strike="noStrike">
                        <a:latin typeface="Times New Roman"/>
                        <a:ea typeface="Times New Roman"/>
                        <a:cs typeface="Times New Roman"/>
                        <a:sym typeface="Times New Roman"/>
                      </a:endParaRPr>
                    </a:p>
                    <a:p>
                      <a:pPr indent="0" lvl="0" marL="0" marR="0" rtl="0" algn="ctr">
                        <a:lnSpc>
                          <a:spcPct val="100000"/>
                        </a:lnSpc>
                        <a:spcBef>
                          <a:spcPts val="0"/>
                        </a:spcBef>
                        <a:spcAft>
                          <a:spcPts val="0"/>
                        </a:spcAft>
                        <a:buClr>
                          <a:schemeClr val="dk1"/>
                        </a:buClr>
                        <a:buSzPts val="1600"/>
                        <a:buFont typeface="Trebuchet MS"/>
                        <a:buNone/>
                      </a:pPr>
                      <a:r>
                        <a:t/>
                      </a:r>
                      <a:endParaRPr sz="1500" u="none" cap="none" strike="noStrike">
                        <a:latin typeface="Garamond"/>
                        <a:ea typeface="Garamond"/>
                        <a:cs typeface="Garamond"/>
                        <a:sym typeface="Garamond"/>
                      </a:endParaRPr>
                    </a:p>
                  </a:txBody>
                  <a:tcPr marT="48900" marB="0" marR="0" marL="0">
                    <a:lnL cap="flat" cmpd="sng" w="38100">
                      <a:solidFill>
                        <a:srgbClr val="1B4587"/>
                      </a:solidFill>
                      <a:prstDash val="solid"/>
                      <a:round/>
                      <a:headEnd len="sm" w="sm" type="none"/>
                      <a:tailEnd len="sm" w="sm" type="none"/>
                    </a:lnL>
                    <a:lnR cap="flat" cmpd="sng" w="38100">
                      <a:solidFill>
                        <a:srgbClr val="1B4587"/>
                      </a:solidFill>
                      <a:prstDash val="solid"/>
                      <a:round/>
                      <a:headEnd len="sm" w="sm" type="none"/>
                      <a:tailEnd len="sm" w="sm" type="none"/>
                    </a:lnR>
                    <a:lnT cap="flat" cmpd="sng" w="38100">
                      <a:solidFill>
                        <a:srgbClr val="1B4587"/>
                      </a:solidFill>
                      <a:prstDash val="solid"/>
                      <a:round/>
                      <a:headEnd len="sm" w="sm" type="none"/>
                      <a:tailEnd len="sm" w="sm" type="none"/>
                    </a:lnT>
                    <a:lnB cap="flat" cmpd="sng" w="38100">
                      <a:solidFill>
                        <a:srgbClr val="1B4587"/>
                      </a:solidFill>
                      <a:prstDash val="solid"/>
                      <a:round/>
                      <a:headEnd len="sm" w="sm" type="none"/>
                      <a:tailEnd len="sm" w="sm" type="none"/>
                    </a:lnB>
                  </a:tcPr>
                </a:tc>
                <a:tc>
                  <a:txBody>
                    <a:bodyPr/>
                    <a:lstStyle/>
                    <a:p>
                      <a:pPr indent="0" lvl="0" marL="0" marR="0" rtl="0" algn="just">
                        <a:lnSpc>
                          <a:spcPct val="100000"/>
                        </a:lnSpc>
                        <a:spcBef>
                          <a:spcPts val="0"/>
                        </a:spcBef>
                        <a:spcAft>
                          <a:spcPts val="0"/>
                        </a:spcAft>
                        <a:buClr>
                          <a:schemeClr val="dk1"/>
                        </a:buClr>
                        <a:buSzPts val="1440"/>
                        <a:buFont typeface="Arial"/>
                        <a:buNone/>
                      </a:pPr>
                      <a:r>
                        <a:rPr b="1" lang="es-MX" sz="1500" u="none" cap="none" strike="noStrike">
                          <a:solidFill>
                            <a:schemeClr val="dk1"/>
                          </a:solidFill>
                          <a:latin typeface="Garamond"/>
                          <a:ea typeface="Garamond"/>
                          <a:cs typeface="Garamond"/>
                          <a:sym typeface="Garamond"/>
                        </a:rPr>
                        <a:t>¿</a:t>
                      </a:r>
                      <a:r>
                        <a:rPr lang="es-MX" sz="1500" u="none" cap="none" strike="noStrike">
                          <a:solidFill>
                            <a:schemeClr val="dk1"/>
                          </a:solidFill>
                          <a:latin typeface="Garamond"/>
                          <a:ea typeface="Garamond"/>
                          <a:cs typeface="Garamond"/>
                          <a:sym typeface="Garamond"/>
                        </a:rPr>
                        <a:t>Realizas búsquedas avanzadas de información en la nube sobre dieta y ejercicio? </a:t>
                      </a:r>
                      <a:endParaRPr sz="1100" u="none" cap="none" strike="noStrike">
                        <a:solidFill>
                          <a:schemeClr val="dk1"/>
                        </a:solidFill>
                        <a:latin typeface="Garamond"/>
                        <a:ea typeface="Garamond"/>
                        <a:cs typeface="Garamond"/>
                        <a:sym typeface="Garamond"/>
                      </a:endParaRPr>
                    </a:p>
                    <a:p>
                      <a:pPr indent="0" lvl="0" marL="0" marR="0" rtl="0" algn="ctr">
                        <a:lnSpc>
                          <a:spcPct val="115000"/>
                        </a:lnSpc>
                        <a:spcBef>
                          <a:spcPts val="1200"/>
                        </a:spcBef>
                        <a:spcAft>
                          <a:spcPts val="0"/>
                        </a:spcAft>
                        <a:buClr>
                          <a:schemeClr val="dk1"/>
                        </a:buClr>
                        <a:buSzPts val="1100"/>
                        <a:buFont typeface="Arial"/>
                        <a:buNone/>
                      </a:pPr>
                      <a:r>
                        <a:rPr lang="es-MX" sz="1300" u="none" cap="none" strike="noStrike">
                          <a:latin typeface="Garamond"/>
                          <a:ea typeface="Garamond"/>
                          <a:cs typeface="Garamond"/>
                          <a:sym typeface="Garamond"/>
                        </a:rPr>
                        <a:t>¿Utilizas la tecnología para temas relacionados a la salud?</a:t>
                      </a:r>
                      <a:endParaRPr sz="1300" u="none" cap="none" strike="noStrike">
                        <a:latin typeface="Garamond"/>
                        <a:ea typeface="Garamond"/>
                        <a:cs typeface="Garamond"/>
                        <a:sym typeface="Garamond"/>
                      </a:endParaRPr>
                    </a:p>
                  </a:txBody>
                  <a:tcPr marT="48900" marB="0" marR="0" marL="0">
                    <a:lnL cap="flat" cmpd="sng" w="38100">
                      <a:solidFill>
                        <a:srgbClr val="1B4587"/>
                      </a:solidFill>
                      <a:prstDash val="solid"/>
                      <a:round/>
                      <a:headEnd len="sm" w="sm" type="none"/>
                      <a:tailEnd len="sm" w="sm" type="none"/>
                    </a:lnL>
                    <a:lnR cap="flat" cmpd="sng" w="38100">
                      <a:solidFill>
                        <a:srgbClr val="1B4587"/>
                      </a:solidFill>
                      <a:prstDash val="solid"/>
                      <a:round/>
                      <a:headEnd len="sm" w="sm" type="none"/>
                      <a:tailEnd len="sm" w="sm" type="none"/>
                    </a:lnR>
                    <a:lnT cap="flat" cmpd="sng" w="38100">
                      <a:solidFill>
                        <a:srgbClr val="1B4587"/>
                      </a:solidFill>
                      <a:prstDash val="solid"/>
                      <a:round/>
                      <a:headEnd len="sm" w="sm" type="none"/>
                      <a:tailEnd len="sm" w="sm" type="none"/>
                    </a:lnT>
                    <a:lnB cap="flat" cmpd="sng" w="38100">
                      <a:solidFill>
                        <a:srgbClr val="1B4587"/>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b="0" i="0" lang="es-MX" sz="1400" u="none" cap="none" strike="noStrike">
                          <a:solidFill>
                            <a:schemeClr val="dk1"/>
                          </a:solidFill>
                          <a:latin typeface="Garamond"/>
                          <a:ea typeface="Garamond"/>
                          <a:cs typeface="Garamond"/>
                          <a:sym typeface="Garamond"/>
                        </a:rPr>
                        <a:t>¿ Cuál es la importancia que tiene la Ley para la Prevención, Tratamiento y Combate del Sobrepeso, la Obesidad y los Trastornos Alimentarios del Estado de México y sus Municipios, y si esta se aplica de forma correcta en la comunidad?</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Garamond"/>
                        <a:ea typeface="Garamond"/>
                        <a:cs typeface="Garamond"/>
                        <a:sym typeface="Garamond"/>
                      </a:endParaRPr>
                    </a:p>
                    <a:p>
                      <a:pPr indent="0" lvl="0" marL="0" marR="0" rtl="0" algn="l">
                        <a:lnSpc>
                          <a:spcPct val="100000"/>
                        </a:lnSpc>
                        <a:spcBef>
                          <a:spcPts val="0"/>
                        </a:spcBef>
                        <a:spcAft>
                          <a:spcPts val="0"/>
                        </a:spcAft>
                        <a:buClr>
                          <a:srgbClr val="000000"/>
                        </a:buClr>
                        <a:buSzPts val="1800"/>
                        <a:buFont typeface="Arial"/>
                        <a:buNone/>
                      </a:pPr>
                      <a:r>
                        <a:rPr b="0" i="0" lang="es-MX" sz="1800" u="none" cap="none" strike="noStrike">
                          <a:solidFill>
                            <a:schemeClr val="dk1"/>
                          </a:solidFill>
                          <a:latin typeface="Trebuchet MS"/>
                          <a:ea typeface="Trebuchet MS"/>
                          <a:cs typeface="Trebuchet MS"/>
                          <a:sym typeface="Trebuchet MS"/>
                        </a:rPr>
                        <a:t>¿</a:t>
                      </a:r>
                      <a:r>
                        <a:rPr b="0" i="0" lang="es-MX" sz="1400" u="none" cap="none" strike="noStrike">
                          <a:solidFill>
                            <a:schemeClr val="dk1"/>
                          </a:solidFill>
                          <a:latin typeface="Garamond"/>
                          <a:ea typeface="Garamond"/>
                          <a:cs typeface="Garamond"/>
                          <a:sym typeface="Garamond"/>
                        </a:rPr>
                        <a:t>Considera que en base a la Ley se podrá implementar un programa preventivo para combatir la obesidad e incentivar un estilo de vida sano?</a:t>
                      </a:r>
                      <a:endParaRPr b="0" sz="1400" u="none" cap="none" strike="noStrike">
                        <a:latin typeface="Garamond"/>
                        <a:ea typeface="Garamond"/>
                        <a:cs typeface="Garamond"/>
                        <a:sym typeface="Garamond"/>
                      </a:endParaRPr>
                    </a:p>
                    <a:p>
                      <a:pPr indent="0" lvl="0" marL="0" marR="0" rtl="0" algn="l">
                        <a:lnSpc>
                          <a:spcPct val="100000"/>
                        </a:lnSpc>
                        <a:spcBef>
                          <a:spcPts val="0"/>
                        </a:spcBef>
                        <a:spcAft>
                          <a:spcPts val="0"/>
                        </a:spcAft>
                        <a:buClr>
                          <a:srgbClr val="000000"/>
                        </a:buClr>
                        <a:buSzPts val="1400"/>
                        <a:buFont typeface="Arial"/>
                        <a:buNone/>
                      </a:pPr>
                      <a:br>
                        <a:rPr lang="es-MX" sz="1400" u="none" cap="none" strike="noStrike"/>
                      </a:br>
                      <a:endParaRPr b="0" sz="1400" u="none" cap="none" strike="noStrike">
                        <a:latin typeface="Garamond"/>
                        <a:ea typeface="Garamond"/>
                        <a:cs typeface="Garamond"/>
                        <a:sym typeface="Garamond"/>
                      </a:endParaRPr>
                    </a:p>
                    <a:p>
                      <a:pPr indent="0" lvl="0" marL="457200" marR="0" rtl="0" algn="ctr">
                        <a:lnSpc>
                          <a:spcPct val="100000"/>
                        </a:lnSpc>
                        <a:spcBef>
                          <a:spcPts val="0"/>
                        </a:spcBef>
                        <a:spcAft>
                          <a:spcPts val="0"/>
                        </a:spcAft>
                        <a:buClr>
                          <a:schemeClr val="dk1"/>
                        </a:buClr>
                        <a:buSzPts val="1600"/>
                        <a:buFont typeface="Trebuchet MS"/>
                        <a:buNone/>
                      </a:pPr>
                      <a:r>
                        <a:t/>
                      </a:r>
                      <a:endParaRPr sz="1600" u="none" cap="none" strike="noStrike">
                        <a:latin typeface="Garamond"/>
                        <a:ea typeface="Garamond"/>
                        <a:cs typeface="Garamond"/>
                        <a:sym typeface="Garamond"/>
                      </a:endParaRPr>
                    </a:p>
                    <a:p>
                      <a:pPr indent="0" lvl="0" marL="457200" marR="0" rtl="0" algn="ctr">
                        <a:lnSpc>
                          <a:spcPct val="100000"/>
                        </a:lnSpc>
                        <a:spcBef>
                          <a:spcPts val="0"/>
                        </a:spcBef>
                        <a:spcAft>
                          <a:spcPts val="0"/>
                        </a:spcAft>
                        <a:buClr>
                          <a:schemeClr val="dk1"/>
                        </a:buClr>
                        <a:buSzPts val="1600"/>
                        <a:buFont typeface="Trebuchet MS"/>
                        <a:buNone/>
                      </a:pPr>
                      <a:r>
                        <a:t/>
                      </a:r>
                      <a:endParaRPr b="1" sz="1600" u="none" cap="none" strike="noStrike">
                        <a:latin typeface="Garamond"/>
                        <a:ea typeface="Garamond"/>
                        <a:cs typeface="Garamond"/>
                        <a:sym typeface="Garamond"/>
                      </a:endParaRPr>
                    </a:p>
                  </a:txBody>
                  <a:tcPr marT="48900" marB="0" marR="0" marL="0">
                    <a:lnL cap="flat" cmpd="sng" w="38100">
                      <a:solidFill>
                        <a:srgbClr val="1B4587"/>
                      </a:solidFill>
                      <a:prstDash val="solid"/>
                      <a:round/>
                      <a:headEnd len="sm" w="sm" type="none"/>
                      <a:tailEnd len="sm" w="sm" type="none"/>
                    </a:lnL>
                    <a:lnR cap="flat" cmpd="sng" w="38100">
                      <a:solidFill>
                        <a:srgbClr val="1B4587"/>
                      </a:solidFill>
                      <a:prstDash val="solid"/>
                      <a:round/>
                      <a:headEnd len="sm" w="sm" type="none"/>
                      <a:tailEnd len="sm" w="sm" type="none"/>
                    </a:lnR>
                    <a:lnT cap="flat" cmpd="sng" w="38100">
                      <a:solidFill>
                        <a:srgbClr val="1B4587"/>
                      </a:solidFill>
                      <a:prstDash val="solid"/>
                      <a:round/>
                      <a:headEnd len="sm" w="sm" type="none"/>
                      <a:tailEnd len="sm" w="sm" type="none"/>
                    </a:lnT>
                    <a:lnB cap="flat" cmpd="sng" w="38100">
                      <a:solidFill>
                        <a:srgbClr val="1B4587"/>
                      </a:solidFill>
                      <a:prstDash val="solid"/>
                      <a:round/>
                      <a:headEnd len="sm" w="sm" type="none"/>
                      <a:tailEnd len="sm" w="sm" type="none"/>
                    </a:lnB>
                  </a:tcPr>
                </a:tc>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graphicFrame>
        <p:nvGraphicFramePr>
          <p:cNvPr id="290" name="Google Shape;290;p21"/>
          <p:cNvGraphicFramePr/>
          <p:nvPr/>
        </p:nvGraphicFramePr>
        <p:xfrm>
          <a:off x="1046210" y="944103"/>
          <a:ext cx="3000000" cy="3000000"/>
        </p:xfrm>
        <a:graphic>
          <a:graphicData uri="http://schemas.openxmlformats.org/drawingml/2006/table">
            <a:tbl>
              <a:tblPr>
                <a:noFill/>
                <a:tableStyleId>{1EC52F93-C5FD-4A06-B4E7-6CA133BC2A6B}</a:tableStyleId>
              </a:tblPr>
              <a:tblGrid>
                <a:gridCol w="1788450"/>
                <a:gridCol w="7153825"/>
              </a:tblGrid>
              <a:tr h="2111675">
                <a:tc>
                  <a:txBody>
                    <a:bodyPr/>
                    <a:lstStyle/>
                    <a:p>
                      <a:pPr indent="-158750" lvl="0" marL="158750" marR="96520" rtl="0" algn="l">
                        <a:lnSpc>
                          <a:spcPct val="100000"/>
                        </a:lnSpc>
                        <a:spcBef>
                          <a:spcPts val="0"/>
                        </a:spcBef>
                        <a:spcAft>
                          <a:spcPts val="0"/>
                        </a:spcAft>
                        <a:buClr>
                          <a:srgbClr val="000000"/>
                        </a:buClr>
                        <a:buSzPts val="1100"/>
                        <a:buFont typeface="Arial"/>
                        <a:buNone/>
                      </a:pPr>
                      <a:r>
                        <a:rPr b="1" i="0" lang="es-MX" sz="1100" u="none" cap="none" strike="noStrike">
                          <a:solidFill>
                            <a:srgbClr val="1B4587"/>
                          </a:solidFill>
                          <a:latin typeface="Garamond"/>
                          <a:ea typeface="Garamond"/>
                          <a:cs typeface="Garamond"/>
                          <a:sym typeface="Garamond"/>
                        </a:rPr>
                        <a:t>2</a:t>
                      </a:r>
                      <a:r>
                        <a:rPr b="1" i="0" lang="es-MX" sz="1400" u="none" cap="none" strike="noStrike">
                          <a:solidFill>
                            <a:srgbClr val="1B4587"/>
                          </a:solidFill>
                          <a:latin typeface="Garamond"/>
                          <a:ea typeface="Garamond"/>
                          <a:cs typeface="Garamond"/>
                          <a:sym typeface="Garamond"/>
                        </a:rPr>
                        <a:t>. Despertar el  interés(detonar).</a:t>
                      </a:r>
                      <a:endParaRPr sz="1400" u="none" cap="none" strike="noStrike"/>
                    </a:p>
                    <a:p>
                      <a:pPr indent="0" lvl="0" marL="146050" marR="327025" rtl="0" algn="l">
                        <a:lnSpc>
                          <a:spcPct val="100000"/>
                        </a:lnSpc>
                        <a:spcBef>
                          <a:spcPts val="1425"/>
                        </a:spcBef>
                        <a:spcAft>
                          <a:spcPts val="0"/>
                        </a:spcAft>
                        <a:buClr>
                          <a:srgbClr val="000000"/>
                        </a:buClr>
                        <a:buSzPts val="1400"/>
                        <a:buFont typeface="Arial"/>
                        <a:buNone/>
                      </a:pPr>
                      <a:r>
                        <a:rPr b="0" i="0" lang="es-MX" sz="1400" u="none" cap="none" strike="noStrike">
                          <a:solidFill>
                            <a:srgbClr val="1B4587"/>
                          </a:solidFill>
                          <a:latin typeface="Garamond"/>
                          <a:ea typeface="Garamond"/>
                          <a:cs typeface="Garamond"/>
                          <a:sym typeface="Garamond"/>
                        </a:rPr>
                        <a:t>Estrategias para  involucrar a los  estudiantes con la  problemática  planteada, en el  salón de clase</a:t>
                      </a:r>
                      <a:endParaRPr sz="1400" u="none" cap="none" strike="noStrike"/>
                    </a:p>
                  </a:txBody>
                  <a:tcPr marT="12700" marB="30475" marR="60950" marL="60950">
                    <a:lnL cap="flat" cmpd="sng" w="38100">
                      <a:solidFill>
                        <a:srgbClr val="1B4587"/>
                      </a:solidFill>
                      <a:prstDash val="solid"/>
                      <a:round/>
                      <a:headEnd len="sm" w="sm" type="none"/>
                      <a:tailEnd len="sm" w="sm" type="none"/>
                    </a:lnL>
                    <a:lnR cap="flat" cmpd="sng" w="38100">
                      <a:solidFill>
                        <a:srgbClr val="1B4587"/>
                      </a:solidFill>
                      <a:prstDash val="solid"/>
                      <a:round/>
                      <a:headEnd len="sm" w="sm" type="none"/>
                      <a:tailEnd len="sm" w="sm" type="none"/>
                    </a:lnR>
                    <a:lnT cap="flat" cmpd="sng" w="38100">
                      <a:solidFill>
                        <a:srgbClr val="1B4587"/>
                      </a:solidFill>
                      <a:prstDash val="solid"/>
                      <a:round/>
                      <a:headEnd len="sm" w="sm" type="none"/>
                      <a:tailEnd len="sm" w="sm" type="none"/>
                    </a:lnT>
                    <a:lnB cap="flat" cmpd="sng" w="38100">
                      <a:solidFill>
                        <a:srgbClr val="1B4587"/>
                      </a:solidFill>
                      <a:prstDash val="solid"/>
                      <a:round/>
                      <a:headEnd len="sm" w="sm" type="none"/>
                      <a:tailEnd len="sm" w="sm" type="none"/>
                    </a:lnB>
                    <a:solidFill>
                      <a:srgbClr val="FFFFFF"/>
                    </a:solidFill>
                  </a:tcPr>
                </a:tc>
                <a:tc>
                  <a:txBody>
                    <a:bodyPr/>
                    <a:lstStyle/>
                    <a:p>
                      <a:pPr indent="0" lvl="0" marL="146685" marR="0" rtl="0" algn="l">
                        <a:lnSpc>
                          <a:spcPct val="100000"/>
                        </a:lnSpc>
                        <a:spcBef>
                          <a:spcPts val="0"/>
                        </a:spcBef>
                        <a:spcAft>
                          <a:spcPts val="0"/>
                        </a:spcAft>
                        <a:buClr>
                          <a:srgbClr val="000000"/>
                        </a:buClr>
                        <a:buSzPts val="1400"/>
                        <a:buFont typeface="Arial"/>
                        <a:buNone/>
                      </a:pPr>
                      <a:r>
                        <a:rPr b="0" i="0" lang="es-MX" sz="1400" u="none" cap="none" strike="noStrike">
                          <a:solidFill>
                            <a:srgbClr val="000000"/>
                          </a:solidFill>
                          <a:latin typeface="Garamond"/>
                          <a:ea typeface="Garamond"/>
                          <a:cs typeface="Garamond"/>
                          <a:sym typeface="Garamond"/>
                        </a:rPr>
                        <a:t>Se solicita a los estudiantes:</a:t>
                      </a:r>
                      <a:endParaRPr sz="1400" u="none" cap="none" strike="noStrike">
                        <a:latin typeface="Garamond"/>
                        <a:ea typeface="Garamond"/>
                        <a:cs typeface="Garamond"/>
                        <a:sym typeface="Garamond"/>
                      </a:endParaRPr>
                    </a:p>
                    <a:p>
                      <a:pPr indent="-19050" lvl="0" marL="19050" marR="0" rtl="0" algn="l">
                        <a:lnSpc>
                          <a:spcPct val="100000"/>
                        </a:lnSpc>
                        <a:spcBef>
                          <a:spcPts val="1455"/>
                        </a:spcBef>
                        <a:spcAft>
                          <a:spcPts val="0"/>
                        </a:spcAft>
                        <a:buClr>
                          <a:srgbClr val="000000"/>
                        </a:buClr>
                        <a:buSzPts val="1400"/>
                        <a:buFont typeface="Trebuchet MS"/>
                        <a:buAutoNum type="arabicPeriod"/>
                      </a:pPr>
                      <a:r>
                        <a:rPr b="0" i="0" lang="es-MX" sz="1400" u="none" cap="none" strike="noStrike">
                          <a:solidFill>
                            <a:srgbClr val="000000"/>
                          </a:solidFill>
                          <a:latin typeface="Garamond"/>
                          <a:ea typeface="Garamond"/>
                          <a:cs typeface="Garamond"/>
                          <a:sym typeface="Garamond"/>
                        </a:rPr>
                        <a:t>Elaboren entrevistas con sus compañeros de escuela</a:t>
                      </a:r>
                      <a:endParaRPr sz="1400" u="none" cap="none" strike="noStrike"/>
                    </a:p>
                    <a:p>
                      <a:pPr indent="-19050" lvl="0" marL="19050" marR="0" rtl="0" algn="l">
                        <a:lnSpc>
                          <a:spcPct val="100000"/>
                        </a:lnSpc>
                        <a:spcBef>
                          <a:spcPts val="30"/>
                        </a:spcBef>
                        <a:spcAft>
                          <a:spcPts val="0"/>
                        </a:spcAft>
                        <a:buClr>
                          <a:srgbClr val="000000"/>
                        </a:buClr>
                        <a:buSzPts val="1400"/>
                        <a:buFont typeface="Trebuchet MS"/>
                        <a:buAutoNum type="arabicPeriod"/>
                      </a:pPr>
                      <a:r>
                        <a:rPr b="0" i="0" lang="es-MX" sz="1400" u="none" cap="none" strike="noStrike">
                          <a:solidFill>
                            <a:srgbClr val="000000"/>
                          </a:solidFill>
                          <a:latin typeface="Garamond"/>
                          <a:ea typeface="Garamond"/>
                          <a:cs typeface="Garamond"/>
                          <a:sym typeface="Garamond"/>
                        </a:rPr>
                        <a:t>Realicen encuestas con sus compañeros y profesores</a:t>
                      </a:r>
                      <a:endParaRPr sz="1400" u="none" cap="none" strike="noStrike"/>
                    </a:p>
                    <a:p>
                      <a:pPr indent="-19050" lvl="0" marL="19050" marR="0" rtl="0" algn="l">
                        <a:lnSpc>
                          <a:spcPct val="100000"/>
                        </a:lnSpc>
                        <a:spcBef>
                          <a:spcPts val="30"/>
                        </a:spcBef>
                        <a:spcAft>
                          <a:spcPts val="0"/>
                        </a:spcAft>
                        <a:buClr>
                          <a:srgbClr val="000000"/>
                        </a:buClr>
                        <a:buSzPts val="1400"/>
                        <a:buFont typeface="Trebuchet MS"/>
                        <a:buAutoNum type="arabicPeriod"/>
                      </a:pPr>
                      <a:r>
                        <a:rPr b="0" i="0" lang="es-MX" sz="1400" u="none" cap="none" strike="noStrike">
                          <a:solidFill>
                            <a:srgbClr val="000000"/>
                          </a:solidFill>
                          <a:latin typeface="Garamond"/>
                          <a:ea typeface="Garamond"/>
                          <a:cs typeface="Garamond"/>
                          <a:sym typeface="Garamond"/>
                        </a:rPr>
                        <a:t>Que compartan rutinas de ejercicios para aplicarse en casa</a:t>
                      </a:r>
                      <a:r>
                        <a:rPr b="0" i="0" lang="es-MX" sz="1100" u="none" cap="none" strike="noStrike">
                          <a:solidFill>
                            <a:srgbClr val="000000"/>
                          </a:solidFill>
                          <a:latin typeface="Garamond"/>
                          <a:ea typeface="Garamond"/>
                          <a:cs typeface="Garamond"/>
                          <a:sym typeface="Garamond"/>
                        </a:rPr>
                        <a:t>.</a:t>
                      </a:r>
                      <a:endParaRPr sz="1400" u="none" cap="none" strike="noStrike"/>
                    </a:p>
                  </a:txBody>
                  <a:tcPr marT="31750" marB="30475" marR="60950" marL="60950">
                    <a:lnL cap="flat" cmpd="sng" w="38100">
                      <a:solidFill>
                        <a:srgbClr val="1B4587"/>
                      </a:solidFill>
                      <a:prstDash val="solid"/>
                      <a:round/>
                      <a:headEnd len="sm" w="sm" type="none"/>
                      <a:tailEnd len="sm" w="sm" type="none"/>
                    </a:lnL>
                    <a:lnR cap="flat" cmpd="sng" w="38100">
                      <a:solidFill>
                        <a:srgbClr val="1B4587"/>
                      </a:solidFill>
                      <a:prstDash val="solid"/>
                      <a:round/>
                      <a:headEnd len="sm" w="sm" type="none"/>
                      <a:tailEnd len="sm" w="sm" type="none"/>
                    </a:lnR>
                    <a:lnT cap="flat" cmpd="sng" w="38100">
                      <a:solidFill>
                        <a:srgbClr val="1B4587"/>
                      </a:solidFill>
                      <a:prstDash val="solid"/>
                      <a:round/>
                      <a:headEnd len="sm" w="sm" type="none"/>
                      <a:tailEnd len="sm" w="sm" type="none"/>
                    </a:lnT>
                    <a:lnB cap="flat" cmpd="sng" w="38100">
                      <a:solidFill>
                        <a:srgbClr val="1B4587"/>
                      </a:solidFill>
                      <a:prstDash val="solid"/>
                      <a:round/>
                      <a:headEnd len="sm" w="sm" type="none"/>
                      <a:tailEnd len="sm" w="sm" type="none"/>
                    </a:lnB>
                    <a:solidFill>
                      <a:srgbClr val="FFFFFF"/>
                    </a:solidFill>
                  </a:tcPr>
                </a:tc>
              </a:tr>
              <a:tr h="1769750">
                <a:tc>
                  <a:txBody>
                    <a:bodyPr/>
                    <a:lstStyle/>
                    <a:p>
                      <a:pPr indent="-158750" lvl="0" marL="158750" marR="333375" rtl="0" algn="l">
                        <a:lnSpc>
                          <a:spcPct val="100000"/>
                        </a:lnSpc>
                        <a:spcBef>
                          <a:spcPts val="0"/>
                        </a:spcBef>
                        <a:spcAft>
                          <a:spcPts val="0"/>
                        </a:spcAft>
                        <a:buClr>
                          <a:srgbClr val="000000"/>
                        </a:buClr>
                        <a:buSzPts val="1100"/>
                        <a:buFont typeface="Arial"/>
                        <a:buNone/>
                      </a:pPr>
                      <a:r>
                        <a:rPr b="1" i="0" lang="es-MX" sz="1100" u="none" cap="none" strike="noStrike">
                          <a:solidFill>
                            <a:srgbClr val="1B4587"/>
                          </a:solidFill>
                          <a:latin typeface="Garamond"/>
                          <a:ea typeface="Garamond"/>
                          <a:cs typeface="Garamond"/>
                          <a:sym typeface="Garamond"/>
                        </a:rPr>
                        <a:t>3</a:t>
                      </a:r>
                      <a:r>
                        <a:rPr b="1" i="0" lang="es-MX" sz="1400" u="none" cap="none" strike="noStrike">
                          <a:solidFill>
                            <a:srgbClr val="1B4587"/>
                          </a:solidFill>
                          <a:latin typeface="Garamond"/>
                          <a:ea typeface="Garamond"/>
                          <a:cs typeface="Garamond"/>
                          <a:sym typeface="Garamond"/>
                        </a:rPr>
                        <a:t>. Recopilar  información a  través de la  investigación.</a:t>
                      </a:r>
                      <a:endParaRPr sz="1400" u="none" cap="none" strike="noStrike"/>
                    </a:p>
                    <a:p>
                      <a:pPr indent="25400" lvl="0" marL="323850" marR="354965" rtl="0" algn="l">
                        <a:lnSpc>
                          <a:spcPct val="100000"/>
                        </a:lnSpc>
                        <a:spcBef>
                          <a:spcPts val="1200"/>
                        </a:spcBef>
                        <a:spcAft>
                          <a:spcPts val="0"/>
                        </a:spcAft>
                        <a:buClr>
                          <a:srgbClr val="000000"/>
                        </a:buClr>
                        <a:buSzPts val="1400"/>
                        <a:buFont typeface="Arial"/>
                        <a:buNone/>
                      </a:pPr>
                      <a:r>
                        <a:rPr b="0" i="0" lang="es-MX" sz="1400" u="none" cap="none" strike="noStrike">
                          <a:solidFill>
                            <a:srgbClr val="1B4587"/>
                          </a:solidFill>
                          <a:latin typeface="Garamond"/>
                          <a:ea typeface="Garamond"/>
                          <a:cs typeface="Garamond"/>
                          <a:sym typeface="Garamond"/>
                        </a:rPr>
                        <a:t>Propuestas a  investigar y sus  fuentes.</a:t>
                      </a:r>
                      <a:endParaRPr sz="1400" u="none" cap="none" strike="noStrike"/>
                    </a:p>
                  </a:txBody>
                  <a:tcPr marT="12700" marB="30475" marR="60950" marL="60950">
                    <a:lnL cap="flat" cmpd="sng" w="38100">
                      <a:solidFill>
                        <a:srgbClr val="1B4587"/>
                      </a:solidFill>
                      <a:prstDash val="solid"/>
                      <a:round/>
                      <a:headEnd len="sm" w="sm" type="none"/>
                      <a:tailEnd len="sm" w="sm" type="none"/>
                    </a:lnL>
                    <a:lnR cap="flat" cmpd="sng" w="38100">
                      <a:solidFill>
                        <a:srgbClr val="1B4587"/>
                      </a:solidFill>
                      <a:prstDash val="solid"/>
                      <a:round/>
                      <a:headEnd len="sm" w="sm" type="none"/>
                      <a:tailEnd len="sm" w="sm" type="none"/>
                    </a:lnR>
                    <a:lnT cap="flat" cmpd="sng" w="38100">
                      <a:solidFill>
                        <a:srgbClr val="1B4587"/>
                      </a:solidFill>
                      <a:prstDash val="solid"/>
                      <a:round/>
                      <a:headEnd len="sm" w="sm" type="none"/>
                      <a:tailEnd len="sm" w="sm" type="none"/>
                    </a:lnT>
                    <a:lnB cap="flat" cmpd="sng" w="38100">
                      <a:solidFill>
                        <a:srgbClr val="1B4587"/>
                      </a:solidFill>
                      <a:prstDash val="solid"/>
                      <a:round/>
                      <a:headEnd len="sm" w="sm" type="none"/>
                      <a:tailEnd len="sm" w="sm" type="none"/>
                    </a:lnB>
                    <a:solidFill>
                      <a:srgbClr val="FFFFFF"/>
                    </a:solidFill>
                  </a:tcPr>
                </a:tc>
                <a:tc>
                  <a:txBody>
                    <a:bodyPr/>
                    <a:lstStyle/>
                    <a:p>
                      <a:pPr indent="-19050" lvl="0" marL="19050" marR="0" rtl="0" algn="l">
                        <a:lnSpc>
                          <a:spcPct val="100000"/>
                        </a:lnSpc>
                        <a:spcBef>
                          <a:spcPts val="0"/>
                        </a:spcBef>
                        <a:spcAft>
                          <a:spcPts val="0"/>
                        </a:spcAft>
                        <a:buClr>
                          <a:srgbClr val="000000"/>
                        </a:buClr>
                        <a:buSzPts val="1400"/>
                        <a:buFont typeface="Trebuchet MS"/>
                        <a:buAutoNum type="arabicPeriod"/>
                      </a:pPr>
                      <a:r>
                        <a:rPr b="0" i="0" lang="es-MX" sz="1400" u="none" cap="none" strike="noStrike">
                          <a:solidFill>
                            <a:srgbClr val="000000"/>
                          </a:solidFill>
                          <a:latin typeface="Garamond"/>
                          <a:ea typeface="Garamond"/>
                          <a:cs typeface="Garamond"/>
                          <a:sym typeface="Garamond"/>
                        </a:rPr>
                        <a:t>Encuestas</a:t>
                      </a:r>
                      <a:endParaRPr sz="1400" u="none" cap="none" strike="noStrike"/>
                    </a:p>
                    <a:p>
                      <a:pPr indent="-19050" lvl="0" marL="19050" marR="0" rtl="0" algn="l">
                        <a:lnSpc>
                          <a:spcPct val="100000"/>
                        </a:lnSpc>
                        <a:spcBef>
                          <a:spcPts val="30"/>
                        </a:spcBef>
                        <a:spcAft>
                          <a:spcPts val="0"/>
                        </a:spcAft>
                        <a:buClr>
                          <a:srgbClr val="000000"/>
                        </a:buClr>
                        <a:buSzPts val="1400"/>
                        <a:buFont typeface="Trebuchet MS"/>
                        <a:buAutoNum type="arabicPeriod"/>
                      </a:pPr>
                      <a:r>
                        <a:rPr b="0" i="0" lang="es-MX" sz="1400" u="none" cap="none" strike="noStrike">
                          <a:solidFill>
                            <a:srgbClr val="000000"/>
                          </a:solidFill>
                          <a:latin typeface="Garamond"/>
                          <a:ea typeface="Garamond"/>
                          <a:cs typeface="Garamond"/>
                          <a:sym typeface="Garamond"/>
                        </a:rPr>
                        <a:t>Definición</a:t>
                      </a:r>
                      <a:endParaRPr sz="1400" u="none" cap="none" strike="noStrike"/>
                    </a:p>
                    <a:p>
                      <a:pPr indent="-19050" lvl="0" marL="19050" marR="0" rtl="0" algn="l">
                        <a:lnSpc>
                          <a:spcPct val="100000"/>
                        </a:lnSpc>
                        <a:spcBef>
                          <a:spcPts val="30"/>
                        </a:spcBef>
                        <a:spcAft>
                          <a:spcPts val="0"/>
                        </a:spcAft>
                        <a:buClr>
                          <a:srgbClr val="000000"/>
                        </a:buClr>
                        <a:buSzPts val="1400"/>
                        <a:buFont typeface="Trebuchet MS"/>
                        <a:buAutoNum type="arabicPeriod"/>
                      </a:pPr>
                      <a:r>
                        <a:rPr b="0" i="0" lang="es-MX" sz="1400" u="none" cap="none" strike="noStrike">
                          <a:solidFill>
                            <a:srgbClr val="000000"/>
                          </a:solidFill>
                          <a:latin typeface="Garamond"/>
                          <a:ea typeface="Garamond"/>
                          <a:cs typeface="Garamond"/>
                          <a:sym typeface="Garamond"/>
                        </a:rPr>
                        <a:t>Estadísticas</a:t>
                      </a:r>
                      <a:endParaRPr sz="1400" u="none" cap="none" strike="noStrike"/>
                    </a:p>
                    <a:p>
                      <a:pPr indent="-19050" lvl="0" marL="19050" marR="0" rtl="0" algn="l">
                        <a:lnSpc>
                          <a:spcPct val="100000"/>
                        </a:lnSpc>
                        <a:spcBef>
                          <a:spcPts val="30"/>
                        </a:spcBef>
                        <a:spcAft>
                          <a:spcPts val="0"/>
                        </a:spcAft>
                        <a:buClr>
                          <a:srgbClr val="000000"/>
                        </a:buClr>
                        <a:buSzPts val="1400"/>
                        <a:buFont typeface="Trebuchet MS"/>
                        <a:buAutoNum type="arabicPeriod"/>
                      </a:pPr>
                      <a:r>
                        <a:rPr b="0" i="0" lang="es-MX" sz="1400" u="none" cap="none" strike="noStrike">
                          <a:solidFill>
                            <a:srgbClr val="000000"/>
                          </a:solidFill>
                          <a:latin typeface="Garamond"/>
                          <a:ea typeface="Garamond"/>
                          <a:cs typeface="Garamond"/>
                          <a:sym typeface="Garamond"/>
                        </a:rPr>
                        <a:t>Cuadros comparativos</a:t>
                      </a:r>
                      <a:endParaRPr sz="1400" u="none" cap="none" strike="noStrike"/>
                    </a:p>
                    <a:p>
                      <a:pPr indent="-19050" lvl="0" marL="19050" marR="0" rtl="0" algn="l">
                        <a:lnSpc>
                          <a:spcPct val="100000"/>
                        </a:lnSpc>
                        <a:spcBef>
                          <a:spcPts val="30"/>
                        </a:spcBef>
                        <a:spcAft>
                          <a:spcPts val="0"/>
                        </a:spcAft>
                        <a:buClr>
                          <a:srgbClr val="000000"/>
                        </a:buClr>
                        <a:buSzPts val="1400"/>
                        <a:buFont typeface="Trebuchet MS"/>
                        <a:buAutoNum type="arabicPeriod"/>
                      </a:pPr>
                      <a:r>
                        <a:rPr b="0" i="0" lang="es-MX" sz="1400" u="none" cap="none" strike="noStrike">
                          <a:solidFill>
                            <a:srgbClr val="000000"/>
                          </a:solidFill>
                          <a:latin typeface="Garamond"/>
                          <a:ea typeface="Garamond"/>
                          <a:cs typeface="Garamond"/>
                          <a:sym typeface="Garamond"/>
                        </a:rPr>
                        <a:t>Aplicaciones</a:t>
                      </a:r>
                      <a:endParaRPr sz="1400" u="none" cap="none" strike="noStrike"/>
                    </a:p>
                    <a:p>
                      <a:pPr indent="-19050" lvl="0" marL="19050" marR="0" rtl="0" algn="l">
                        <a:lnSpc>
                          <a:spcPct val="100000"/>
                        </a:lnSpc>
                        <a:spcBef>
                          <a:spcPts val="30"/>
                        </a:spcBef>
                        <a:spcAft>
                          <a:spcPts val="0"/>
                        </a:spcAft>
                        <a:buClr>
                          <a:srgbClr val="000000"/>
                        </a:buClr>
                        <a:buSzPts val="1400"/>
                        <a:buFont typeface="Trebuchet MS"/>
                        <a:buAutoNum type="arabicPeriod"/>
                      </a:pPr>
                      <a:r>
                        <a:rPr b="0" i="0" lang="es-MX" sz="1400" u="none" cap="none" strike="noStrike">
                          <a:solidFill>
                            <a:srgbClr val="000000"/>
                          </a:solidFill>
                          <a:latin typeface="Garamond"/>
                          <a:ea typeface="Garamond"/>
                          <a:cs typeface="Garamond"/>
                          <a:sym typeface="Garamond"/>
                        </a:rPr>
                        <a:t>Bibliografía propuesta por cada profesor</a:t>
                      </a:r>
                      <a:r>
                        <a:rPr b="0" i="0" lang="es-MX" sz="1100" u="none" cap="none" strike="noStrike">
                          <a:solidFill>
                            <a:srgbClr val="000000"/>
                          </a:solidFill>
                          <a:latin typeface="Garamond"/>
                          <a:ea typeface="Garamond"/>
                          <a:cs typeface="Garamond"/>
                          <a:sym typeface="Garamond"/>
                        </a:rPr>
                        <a:t>.</a:t>
                      </a:r>
                      <a:endParaRPr sz="1400" u="none" cap="none" strike="noStrike"/>
                    </a:p>
                    <a:p>
                      <a:pPr indent="0" lvl="0" marL="146685" marR="61582" rtl="0" algn="just">
                        <a:lnSpc>
                          <a:spcPct val="100000"/>
                        </a:lnSpc>
                        <a:spcBef>
                          <a:spcPts val="975"/>
                        </a:spcBef>
                        <a:spcAft>
                          <a:spcPts val="0"/>
                        </a:spcAft>
                        <a:buClr>
                          <a:srgbClr val="000000"/>
                        </a:buClr>
                        <a:buSzPts val="1100"/>
                        <a:buFont typeface="Arial"/>
                        <a:buNone/>
                      </a:pPr>
                      <a:r>
                        <a:rPr b="0" i="0" lang="es-MX" sz="1100" u="none" cap="none" strike="noStrike">
                          <a:solidFill>
                            <a:srgbClr val="1B4587"/>
                          </a:solidFill>
                          <a:latin typeface="Garamond"/>
                          <a:ea typeface="Garamond"/>
                          <a:cs typeface="Garamond"/>
                          <a:sym typeface="Garamond"/>
                        </a:rPr>
                        <a:t>.</a:t>
                      </a:r>
                      <a:endParaRPr sz="1200" u="none" cap="none" strike="noStrike"/>
                    </a:p>
                  </a:txBody>
                  <a:tcPr marT="31750" marB="30475" marR="60950" marL="60950">
                    <a:lnL cap="flat" cmpd="sng" w="38100">
                      <a:solidFill>
                        <a:srgbClr val="1B4587"/>
                      </a:solidFill>
                      <a:prstDash val="solid"/>
                      <a:round/>
                      <a:headEnd len="sm" w="sm" type="none"/>
                      <a:tailEnd len="sm" w="sm" type="none"/>
                    </a:lnL>
                    <a:lnR cap="flat" cmpd="sng" w="38100">
                      <a:solidFill>
                        <a:srgbClr val="1B4587"/>
                      </a:solidFill>
                      <a:prstDash val="solid"/>
                      <a:round/>
                      <a:headEnd len="sm" w="sm" type="none"/>
                      <a:tailEnd len="sm" w="sm" type="none"/>
                    </a:lnR>
                    <a:lnT cap="flat" cmpd="sng" w="38100">
                      <a:solidFill>
                        <a:srgbClr val="1B4587"/>
                      </a:solidFill>
                      <a:prstDash val="solid"/>
                      <a:round/>
                      <a:headEnd len="sm" w="sm" type="none"/>
                      <a:tailEnd len="sm" w="sm" type="none"/>
                    </a:lnT>
                    <a:lnB cap="flat" cmpd="sng" w="38100">
                      <a:solidFill>
                        <a:srgbClr val="1B4587"/>
                      </a:solidFill>
                      <a:prstDash val="solid"/>
                      <a:round/>
                      <a:headEnd len="sm" w="sm" type="none"/>
                      <a:tailEnd len="sm" w="sm" type="none"/>
                    </a:lnB>
                    <a:solidFill>
                      <a:srgbClr val="FFFFFF"/>
                    </a:solidFill>
                  </a:tcPr>
                </a:tc>
              </a:tr>
            </a:tbl>
          </a:graphicData>
        </a:graphic>
      </p:graphicFrame>
      <p:sp>
        <p:nvSpPr>
          <p:cNvPr id="291" name="Google Shape;291;p21"/>
          <p:cNvSpPr/>
          <p:nvPr/>
        </p:nvSpPr>
        <p:spPr>
          <a:xfrm>
            <a:off x="1046210" y="1630363"/>
            <a:ext cx="15677091" cy="457200"/>
          </a:xfrm>
          <a:prstGeom prst="rect">
            <a:avLst/>
          </a:prstGeom>
          <a:noFill/>
          <a:ln>
            <a:noFill/>
          </a:ln>
        </p:spPr>
        <p:txBody>
          <a:bodyPr anchorCtr="0" anchor="ctr" bIns="0" lIns="91425" spcFirstLastPara="1" rIns="91425" wrap="square" tIns="0">
            <a:spAutoFit/>
          </a:bodyPr>
          <a:lstStyle/>
          <a:p>
            <a:pPr indent="2540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graphicFrame>
        <p:nvGraphicFramePr>
          <p:cNvPr id="296" name="Google Shape;296;p22"/>
          <p:cNvGraphicFramePr/>
          <p:nvPr/>
        </p:nvGraphicFramePr>
        <p:xfrm>
          <a:off x="366941" y="539154"/>
          <a:ext cx="3000000" cy="3000000"/>
        </p:xfrm>
        <a:graphic>
          <a:graphicData uri="http://schemas.openxmlformats.org/drawingml/2006/table">
            <a:tbl>
              <a:tblPr>
                <a:noFill/>
                <a:tableStyleId>{1EC52F93-C5FD-4A06-B4E7-6CA133BC2A6B}</a:tableStyleId>
              </a:tblPr>
              <a:tblGrid>
                <a:gridCol w="3116525"/>
                <a:gridCol w="6627200"/>
              </a:tblGrid>
              <a:tr h="2111675">
                <a:tc>
                  <a:txBody>
                    <a:bodyPr/>
                    <a:lstStyle/>
                    <a:p>
                      <a:pPr indent="-12700" lvl="0" marL="12700" marR="5080" rtl="0" algn="l">
                        <a:lnSpc>
                          <a:spcPct val="100000"/>
                        </a:lnSpc>
                        <a:spcBef>
                          <a:spcPts val="0"/>
                        </a:spcBef>
                        <a:spcAft>
                          <a:spcPts val="0"/>
                        </a:spcAft>
                        <a:buClr>
                          <a:srgbClr val="000000"/>
                        </a:buClr>
                        <a:buSzPts val="1400"/>
                        <a:buFont typeface="Arial"/>
                        <a:buNone/>
                      </a:pPr>
                      <a:r>
                        <a:rPr b="1" lang="es-MX" sz="1400" u="none" cap="none" strike="noStrike">
                          <a:solidFill>
                            <a:srgbClr val="1B4587"/>
                          </a:solidFill>
                          <a:latin typeface="Garamond"/>
                          <a:ea typeface="Garamond"/>
                          <a:cs typeface="Garamond"/>
                          <a:sym typeface="Garamond"/>
                        </a:rPr>
                        <a:t>4. Organizar la  información.</a:t>
                      </a:r>
                      <a:endParaRPr sz="1400" u="none" cap="none" strike="noStrike"/>
                    </a:p>
                    <a:p>
                      <a:pPr indent="0" lvl="0" marL="12700" marR="0" rtl="0" algn="l">
                        <a:lnSpc>
                          <a:spcPct val="100000"/>
                        </a:lnSpc>
                        <a:spcBef>
                          <a:spcPts val="0"/>
                        </a:spcBef>
                        <a:spcAft>
                          <a:spcPts val="0"/>
                        </a:spcAft>
                        <a:buClr>
                          <a:srgbClr val="000000"/>
                        </a:buClr>
                        <a:buSzPts val="1400"/>
                        <a:buFont typeface="Arial"/>
                        <a:buNone/>
                      </a:pPr>
                      <a:br>
                        <a:rPr lang="es-MX" sz="1400" u="none" cap="none" strike="noStrike"/>
                      </a:br>
                      <a:r>
                        <a:rPr lang="es-MX" sz="1400" u="none" cap="none" strike="noStrike">
                          <a:solidFill>
                            <a:srgbClr val="000000"/>
                          </a:solidFill>
                          <a:latin typeface="Garamond"/>
                          <a:ea typeface="Garamond"/>
                          <a:cs typeface="Garamond"/>
                          <a:sym typeface="Garamond"/>
                        </a:rPr>
                        <a:t>En cada asignatura realizaran indagaciones disciplinarias sobre el tema.</a:t>
                      </a:r>
                      <a:endParaRPr sz="1400" u="none" cap="none" strike="noStrike"/>
                    </a:p>
                  </a:txBody>
                  <a:tcPr marT="12700" marB="30475" marR="60950" marL="60950">
                    <a:lnL cap="flat" cmpd="sng" w="38100">
                      <a:solidFill>
                        <a:srgbClr val="1B4587"/>
                      </a:solidFill>
                      <a:prstDash val="solid"/>
                      <a:round/>
                      <a:headEnd len="sm" w="sm" type="none"/>
                      <a:tailEnd len="sm" w="sm" type="none"/>
                    </a:lnL>
                    <a:lnR cap="flat" cmpd="sng" w="38100">
                      <a:solidFill>
                        <a:srgbClr val="1B4587"/>
                      </a:solidFill>
                      <a:prstDash val="solid"/>
                      <a:round/>
                      <a:headEnd len="sm" w="sm" type="none"/>
                      <a:tailEnd len="sm" w="sm" type="none"/>
                    </a:lnR>
                    <a:lnT cap="flat" cmpd="sng" w="38100">
                      <a:solidFill>
                        <a:srgbClr val="1B4587"/>
                      </a:solidFill>
                      <a:prstDash val="solid"/>
                      <a:round/>
                      <a:headEnd len="sm" w="sm" type="none"/>
                      <a:tailEnd len="sm" w="sm" type="none"/>
                    </a:lnT>
                    <a:lnB cap="flat" cmpd="sng" w="38100">
                      <a:solidFill>
                        <a:srgbClr val="1B4587"/>
                      </a:solidFill>
                      <a:prstDash val="solid"/>
                      <a:round/>
                      <a:headEnd len="sm" w="sm" type="none"/>
                      <a:tailEnd len="sm" w="sm" type="none"/>
                    </a:lnB>
                    <a:solidFill>
                      <a:srgbClr val="FFFFFF"/>
                    </a:solidFill>
                  </a:tcPr>
                </a:tc>
                <a:tc>
                  <a:txBody>
                    <a:bodyPr/>
                    <a:lstStyle/>
                    <a:p>
                      <a:pPr indent="0" lvl="0" marL="62864" marR="0" rtl="0" algn="l">
                        <a:lnSpc>
                          <a:spcPct val="100000"/>
                        </a:lnSpc>
                        <a:spcBef>
                          <a:spcPts val="0"/>
                        </a:spcBef>
                        <a:spcAft>
                          <a:spcPts val="0"/>
                        </a:spcAft>
                        <a:buClr>
                          <a:srgbClr val="000000"/>
                        </a:buClr>
                        <a:buSzPts val="1100"/>
                        <a:buFont typeface="Arial"/>
                        <a:buNone/>
                      </a:pPr>
                      <a:r>
                        <a:rPr b="1" lang="es-MX" sz="1100" u="none" cap="none" strike="noStrike">
                          <a:solidFill>
                            <a:srgbClr val="000000"/>
                          </a:solidFill>
                          <a:latin typeface="Garamond"/>
                          <a:ea typeface="Garamond"/>
                          <a:cs typeface="Garamond"/>
                          <a:sym typeface="Garamond"/>
                        </a:rPr>
                        <a:t>1. Orientación Educativa:</a:t>
                      </a:r>
                      <a:endParaRPr sz="1100" u="none" cap="none" strike="noStrike"/>
                    </a:p>
                    <a:p>
                      <a:pPr indent="0" lvl="0" marL="62864" marR="0" rtl="0" algn="l">
                        <a:lnSpc>
                          <a:spcPct val="100000"/>
                        </a:lnSpc>
                        <a:spcBef>
                          <a:spcPts val="1455"/>
                        </a:spcBef>
                        <a:spcAft>
                          <a:spcPts val="0"/>
                        </a:spcAft>
                        <a:buClr>
                          <a:srgbClr val="000000"/>
                        </a:buClr>
                        <a:buSzPts val="1100"/>
                        <a:buFont typeface="Arial"/>
                        <a:buNone/>
                      </a:pPr>
                      <a:r>
                        <a:rPr lang="es-MX" sz="1100" u="none" cap="none" strike="noStrike">
                          <a:solidFill>
                            <a:srgbClr val="000000"/>
                          </a:solidFill>
                          <a:latin typeface="Garamond"/>
                          <a:ea typeface="Garamond"/>
                          <a:cs typeface="Garamond"/>
                          <a:sym typeface="Garamond"/>
                        </a:rPr>
                        <a:t>Análisis de resultados antes y después (mediante gráficas comparativas por grupos, en plenaria se realiza una conclusión.</a:t>
                      </a:r>
                      <a:endParaRPr sz="1100" u="none" cap="none" strike="noStrike"/>
                    </a:p>
                    <a:p>
                      <a:pPr indent="0" lvl="0" marL="12700" marR="5080" rtl="0" algn="l">
                        <a:lnSpc>
                          <a:spcPct val="100000"/>
                        </a:lnSpc>
                        <a:spcBef>
                          <a:spcPts val="0"/>
                        </a:spcBef>
                        <a:spcAft>
                          <a:spcPts val="0"/>
                        </a:spcAft>
                        <a:buClr>
                          <a:srgbClr val="000000"/>
                        </a:buClr>
                        <a:buSzPts val="1100"/>
                        <a:buFont typeface="Arial"/>
                        <a:buNone/>
                      </a:pPr>
                      <a:br>
                        <a:rPr lang="es-MX" sz="1100" u="none" cap="none" strike="noStrike"/>
                      </a:br>
                      <a:r>
                        <a:rPr lang="es-MX" sz="1100" u="none" cap="none" strike="noStrike">
                          <a:solidFill>
                            <a:srgbClr val="1B4587"/>
                          </a:solidFill>
                          <a:latin typeface="Garamond"/>
                          <a:ea typeface="Garamond"/>
                          <a:cs typeface="Garamond"/>
                          <a:sym typeface="Garamond"/>
                        </a:rPr>
                        <a:t>Implica: clasificación de  datos obtenidos,  análisis de los datos  obtenidos, registro de  la información.</a:t>
                      </a:r>
                      <a:endParaRPr sz="1100" u="none" cap="none" strike="noStrike"/>
                    </a:p>
                    <a:p>
                      <a:pPr indent="0" lvl="0" marL="12700" marR="452755" rtl="0" algn="l">
                        <a:lnSpc>
                          <a:spcPct val="100000"/>
                        </a:lnSpc>
                        <a:spcBef>
                          <a:spcPts val="0"/>
                        </a:spcBef>
                        <a:spcAft>
                          <a:spcPts val="0"/>
                        </a:spcAft>
                        <a:buClr>
                          <a:srgbClr val="000000"/>
                        </a:buClr>
                        <a:buSzPts val="1100"/>
                        <a:buFont typeface="Arial"/>
                        <a:buNone/>
                      </a:pPr>
                      <a:r>
                        <a:rPr lang="es-MX" sz="1100" u="none" cap="none" strike="noStrike">
                          <a:solidFill>
                            <a:srgbClr val="1B4587"/>
                          </a:solidFill>
                          <a:latin typeface="Garamond"/>
                          <a:ea typeface="Garamond"/>
                          <a:cs typeface="Garamond"/>
                          <a:sym typeface="Garamond"/>
                        </a:rPr>
                        <a:t>Conclusiones por  disciplina.</a:t>
                      </a:r>
                      <a:endParaRPr sz="1100" u="none" cap="none" strike="noStrike"/>
                    </a:p>
                    <a:p>
                      <a:pPr indent="0" lvl="0" marL="12700" marR="0" rtl="0" algn="l">
                        <a:lnSpc>
                          <a:spcPct val="100000"/>
                        </a:lnSpc>
                        <a:spcBef>
                          <a:spcPts val="0"/>
                        </a:spcBef>
                        <a:spcAft>
                          <a:spcPts val="0"/>
                        </a:spcAft>
                        <a:buClr>
                          <a:srgbClr val="000000"/>
                        </a:buClr>
                        <a:buSzPts val="1100"/>
                        <a:buFont typeface="Arial"/>
                        <a:buNone/>
                      </a:pPr>
                      <a:br>
                        <a:rPr lang="es-MX" sz="1100" u="none" cap="none" strike="noStrike"/>
                      </a:br>
                      <a:r>
                        <a:rPr b="1" lang="es-MX" sz="1100" u="none" cap="none" strike="noStrike">
                          <a:solidFill>
                            <a:srgbClr val="000000"/>
                          </a:solidFill>
                          <a:latin typeface="Garamond"/>
                          <a:ea typeface="Garamond"/>
                          <a:cs typeface="Garamond"/>
                          <a:sym typeface="Garamond"/>
                        </a:rPr>
                        <a:t>2. Educación física:</a:t>
                      </a:r>
                      <a:endParaRPr sz="1100" u="none" cap="none" strike="noStrike"/>
                    </a:p>
                    <a:p>
                      <a:pPr indent="0" lvl="0" marL="12700" marR="5080" rtl="0" algn="l">
                        <a:lnSpc>
                          <a:spcPct val="100000"/>
                        </a:lnSpc>
                        <a:spcBef>
                          <a:spcPts val="1200"/>
                        </a:spcBef>
                        <a:spcAft>
                          <a:spcPts val="0"/>
                        </a:spcAft>
                        <a:buClr>
                          <a:srgbClr val="000000"/>
                        </a:buClr>
                        <a:buSzPts val="1100"/>
                        <a:buFont typeface="Arial"/>
                        <a:buNone/>
                      </a:pPr>
                      <a:r>
                        <a:rPr lang="es-MX" sz="1100" u="none" cap="none" strike="noStrike">
                          <a:solidFill>
                            <a:srgbClr val="000000"/>
                          </a:solidFill>
                          <a:latin typeface="Garamond"/>
                          <a:ea typeface="Garamond"/>
                          <a:cs typeface="Garamond"/>
                          <a:sym typeface="Garamond"/>
                        </a:rPr>
                        <a:t>Con la realización de la batería de pruebas y el registro los datos se grafican y se evalúan mediante semáforos. </a:t>
                      </a:r>
                      <a:endParaRPr sz="1100" u="none" cap="none" strike="noStrike"/>
                    </a:p>
                    <a:p>
                      <a:pPr indent="0" lvl="0" marL="12700" marR="0" rtl="0" algn="l">
                        <a:lnSpc>
                          <a:spcPct val="100000"/>
                        </a:lnSpc>
                        <a:spcBef>
                          <a:spcPts val="0"/>
                        </a:spcBef>
                        <a:spcAft>
                          <a:spcPts val="0"/>
                        </a:spcAft>
                        <a:buClr>
                          <a:srgbClr val="000000"/>
                        </a:buClr>
                        <a:buSzPts val="1100"/>
                        <a:buFont typeface="Arial"/>
                        <a:buNone/>
                      </a:pPr>
                      <a:br>
                        <a:rPr lang="es-MX" sz="1100" u="none" cap="none" strike="noStrike"/>
                      </a:br>
                      <a:r>
                        <a:rPr b="1" lang="es-MX" sz="1100" u="none" cap="none" strike="noStrike">
                          <a:solidFill>
                            <a:srgbClr val="000000"/>
                          </a:solidFill>
                          <a:latin typeface="Garamond"/>
                          <a:ea typeface="Garamond"/>
                          <a:cs typeface="Garamond"/>
                          <a:sym typeface="Garamond"/>
                        </a:rPr>
                        <a:t>3. Informática:</a:t>
                      </a:r>
                      <a:endParaRPr sz="1100" u="none" cap="none" strike="noStrike"/>
                    </a:p>
                    <a:p>
                      <a:pPr indent="0" lvl="0" marL="12700" marR="0" rtl="0" algn="l">
                        <a:lnSpc>
                          <a:spcPct val="100000"/>
                        </a:lnSpc>
                        <a:spcBef>
                          <a:spcPts val="100"/>
                        </a:spcBef>
                        <a:spcAft>
                          <a:spcPts val="0"/>
                        </a:spcAft>
                        <a:buClr>
                          <a:srgbClr val="000000"/>
                        </a:buClr>
                        <a:buSzPts val="1100"/>
                        <a:buFont typeface="Arial"/>
                        <a:buNone/>
                      </a:pPr>
                      <a:r>
                        <a:rPr lang="es-MX" sz="1100" u="none" cap="none" strike="noStrike">
                          <a:solidFill>
                            <a:srgbClr val="000000"/>
                          </a:solidFill>
                          <a:latin typeface="Garamond"/>
                          <a:ea typeface="Garamond"/>
                          <a:cs typeface="Garamond"/>
                          <a:sym typeface="Garamond"/>
                        </a:rPr>
                        <a:t>Con la información obtenida se realizarán </a:t>
                      </a:r>
                      <a:r>
                        <a:rPr lang="es-MX" sz="1100" u="none" cap="none" strike="noStrike">
                          <a:latin typeface="Garamond"/>
                          <a:ea typeface="Garamond"/>
                          <a:cs typeface="Garamond"/>
                          <a:sym typeface="Garamond"/>
                        </a:rPr>
                        <a:t>recursos didácticos como presentaciones, trípticos, infografías.</a:t>
                      </a:r>
                      <a:r>
                        <a:rPr lang="es-MX" sz="1100" u="none" cap="none" strike="noStrike">
                          <a:solidFill>
                            <a:srgbClr val="000000"/>
                          </a:solidFill>
                          <a:latin typeface="Garamond"/>
                          <a:ea typeface="Garamond"/>
                          <a:cs typeface="Garamond"/>
                          <a:sym typeface="Garamond"/>
                        </a:rPr>
                        <a:t>.</a:t>
                      </a:r>
                      <a:endParaRPr sz="1100" u="none" cap="none" strike="noStrike"/>
                    </a:p>
                    <a:p>
                      <a:pPr indent="0" lvl="0" marL="12700" marR="0" rtl="0" algn="l">
                        <a:lnSpc>
                          <a:spcPct val="100000"/>
                        </a:lnSpc>
                        <a:spcBef>
                          <a:spcPts val="100"/>
                        </a:spcBef>
                        <a:spcAft>
                          <a:spcPts val="0"/>
                        </a:spcAft>
                        <a:buClr>
                          <a:srgbClr val="000000"/>
                        </a:buClr>
                        <a:buSzPts val="1100"/>
                        <a:buFont typeface="Arial"/>
                        <a:buNone/>
                      </a:pPr>
                      <a:br>
                        <a:rPr lang="es-MX" sz="1100" u="none" cap="none" strike="noStrike"/>
                      </a:br>
                      <a:r>
                        <a:rPr b="1" lang="es-MX" sz="1100" u="none" cap="none" strike="noStrike">
                          <a:solidFill>
                            <a:srgbClr val="000000"/>
                          </a:solidFill>
                          <a:latin typeface="Garamond"/>
                          <a:ea typeface="Garamond"/>
                          <a:cs typeface="Garamond"/>
                          <a:sym typeface="Garamond"/>
                        </a:rPr>
                        <a:t>4.  Introducción al Derecho </a:t>
                      </a:r>
                      <a:endParaRPr sz="1100" u="none" cap="none" strike="noStrike"/>
                    </a:p>
                    <a:p>
                      <a:pPr indent="0" lvl="0" marL="12700" marR="5080" rtl="0" algn="l">
                        <a:lnSpc>
                          <a:spcPct val="100000"/>
                        </a:lnSpc>
                        <a:spcBef>
                          <a:spcPts val="1200"/>
                        </a:spcBef>
                        <a:spcAft>
                          <a:spcPts val="0"/>
                        </a:spcAft>
                        <a:buClr>
                          <a:srgbClr val="000000"/>
                        </a:buClr>
                        <a:buSzPts val="1100"/>
                        <a:buFont typeface="Arial"/>
                        <a:buNone/>
                      </a:pPr>
                      <a:r>
                        <a:rPr lang="es-MX" sz="1100" u="none" cap="none" strike="noStrike">
                          <a:solidFill>
                            <a:srgbClr val="000000"/>
                          </a:solidFill>
                          <a:latin typeface="Garamond"/>
                          <a:ea typeface="Garamond"/>
                          <a:cs typeface="Garamond"/>
                          <a:sym typeface="Garamond"/>
                        </a:rPr>
                        <a:t>Análisis de la Ley para la Prevención, Tratamiento y Combate del Sobrepeso, la Obesidad y los Trastornos Alimentarios del Estado de México y sus Municipios para conocer sus alcance y la forma de implementación dentro de la comunidad escolar.</a:t>
                      </a:r>
                      <a:endParaRPr sz="1100" u="none" cap="none" strike="noStrike"/>
                    </a:p>
                    <a:p>
                      <a:pPr indent="0" lvl="0" marL="12700" marR="5080" rtl="0" algn="l">
                        <a:lnSpc>
                          <a:spcPct val="100000"/>
                        </a:lnSpc>
                        <a:spcBef>
                          <a:spcPts val="0"/>
                        </a:spcBef>
                        <a:spcAft>
                          <a:spcPts val="0"/>
                        </a:spcAft>
                        <a:buClr>
                          <a:srgbClr val="000000"/>
                        </a:buClr>
                        <a:buSzPts val="1100"/>
                        <a:buFont typeface="Arial"/>
                        <a:buNone/>
                      </a:pPr>
                      <a:br>
                        <a:rPr lang="es-MX" sz="1100" u="none" cap="none" strike="noStrike"/>
                      </a:br>
                      <a:r>
                        <a:rPr lang="es-MX" sz="1100" u="none" cap="none" strike="noStrike">
                          <a:solidFill>
                            <a:srgbClr val="1B4587"/>
                          </a:solidFill>
                          <a:latin typeface="Garamond"/>
                          <a:ea typeface="Garamond"/>
                          <a:cs typeface="Garamond"/>
                          <a:sym typeface="Garamond"/>
                        </a:rPr>
                        <a:t>Conclusiones  conjuntas.</a:t>
                      </a:r>
                      <a:endParaRPr sz="1100" u="none" cap="none" strike="noStrike"/>
                    </a:p>
                  </a:txBody>
                  <a:tcPr marT="31750" marB="30475" marR="60950" marL="60950">
                    <a:lnL cap="flat" cmpd="sng" w="38100">
                      <a:solidFill>
                        <a:srgbClr val="1B4587"/>
                      </a:solidFill>
                      <a:prstDash val="solid"/>
                      <a:round/>
                      <a:headEnd len="sm" w="sm" type="none"/>
                      <a:tailEnd len="sm" w="sm" type="none"/>
                    </a:lnL>
                    <a:lnR cap="flat" cmpd="sng" w="38100">
                      <a:solidFill>
                        <a:srgbClr val="1B4587"/>
                      </a:solidFill>
                      <a:prstDash val="solid"/>
                      <a:round/>
                      <a:headEnd len="sm" w="sm" type="none"/>
                      <a:tailEnd len="sm" w="sm" type="none"/>
                    </a:lnR>
                    <a:lnT cap="flat" cmpd="sng" w="38100">
                      <a:solidFill>
                        <a:srgbClr val="1B4587"/>
                      </a:solidFill>
                      <a:prstDash val="solid"/>
                      <a:round/>
                      <a:headEnd len="sm" w="sm" type="none"/>
                      <a:tailEnd len="sm" w="sm" type="none"/>
                    </a:lnT>
                    <a:lnB cap="flat" cmpd="sng" w="38100">
                      <a:solidFill>
                        <a:srgbClr val="1B4587"/>
                      </a:solidFill>
                      <a:prstDash val="solid"/>
                      <a:round/>
                      <a:headEnd len="sm" w="sm" type="none"/>
                      <a:tailEnd len="sm" w="sm" type="none"/>
                    </a:lnB>
                    <a:solidFill>
                      <a:srgbClr val="FFFFFF"/>
                    </a:solidFill>
                  </a:tcPr>
                </a:tc>
              </a:tr>
              <a:tr h="1769750">
                <a:tc>
                  <a:txBody>
                    <a:bodyPr/>
                    <a:lstStyle/>
                    <a:p>
                      <a:pPr indent="0" lvl="0" marL="0" marR="0" rtl="0" algn="l">
                        <a:lnSpc>
                          <a:spcPct val="100000"/>
                        </a:lnSpc>
                        <a:spcBef>
                          <a:spcPts val="0"/>
                        </a:spcBef>
                        <a:spcAft>
                          <a:spcPts val="0"/>
                        </a:spcAft>
                        <a:buClr>
                          <a:srgbClr val="000000"/>
                        </a:buClr>
                        <a:buSzPts val="1400"/>
                        <a:buFont typeface="Arial"/>
                        <a:buNone/>
                      </a:pPr>
                      <a:r>
                        <a:rPr b="1" i="0" lang="es-MX" sz="1400" u="none" cap="none" strike="noStrike">
                          <a:solidFill>
                            <a:schemeClr val="dk1"/>
                          </a:solidFill>
                          <a:latin typeface="Garamond"/>
                          <a:ea typeface="Garamond"/>
                          <a:cs typeface="Garamond"/>
                          <a:sym typeface="Garamond"/>
                        </a:rPr>
                        <a:t>5. Llegar a conclusiones parciales</a:t>
                      </a:r>
                      <a:br>
                        <a:rPr b="0" lang="es-MX" sz="1400" u="none" cap="none" strike="noStrike">
                          <a:latin typeface="Garamond"/>
                          <a:ea typeface="Garamond"/>
                          <a:cs typeface="Garamond"/>
                          <a:sym typeface="Garamond"/>
                        </a:rPr>
                      </a:br>
                      <a:r>
                        <a:rPr b="0" i="0" lang="es-MX" sz="1400" u="none" cap="none" strike="noStrike">
                          <a:solidFill>
                            <a:schemeClr val="dk1"/>
                          </a:solidFill>
                          <a:latin typeface="Garamond"/>
                          <a:ea typeface="Garamond"/>
                          <a:cs typeface="Garamond"/>
                          <a:sym typeface="Garamond"/>
                        </a:rPr>
                        <a:t>(Por disciplina).</a:t>
                      </a:r>
                      <a:endParaRPr b="0" sz="1400" u="none" cap="none" strike="noStrike">
                        <a:latin typeface="Garamond"/>
                        <a:ea typeface="Garamond"/>
                        <a:cs typeface="Garamond"/>
                        <a:sym typeface="Garamond"/>
                      </a:endParaRPr>
                    </a:p>
                    <a:p>
                      <a:pPr indent="0" lvl="0" marL="0" marR="0" rtl="0" algn="l">
                        <a:lnSpc>
                          <a:spcPct val="100000"/>
                        </a:lnSpc>
                        <a:spcBef>
                          <a:spcPts val="0"/>
                        </a:spcBef>
                        <a:spcAft>
                          <a:spcPts val="0"/>
                        </a:spcAft>
                        <a:buClr>
                          <a:srgbClr val="000000"/>
                        </a:buClr>
                        <a:buSzPts val="1400"/>
                        <a:buFont typeface="Arial"/>
                        <a:buNone/>
                      </a:pPr>
                      <a:br>
                        <a:rPr b="0" lang="es-MX" sz="1400" u="none" cap="none" strike="noStrike">
                          <a:latin typeface="Garamond"/>
                          <a:ea typeface="Garamond"/>
                          <a:cs typeface="Garamond"/>
                          <a:sym typeface="Garamond"/>
                        </a:rPr>
                      </a:br>
                      <a:r>
                        <a:rPr b="0" i="0" lang="es-MX" sz="1400" u="none" cap="none" strike="noStrike">
                          <a:solidFill>
                            <a:schemeClr val="dk1"/>
                          </a:solidFill>
                          <a:latin typeface="Garamond"/>
                          <a:ea typeface="Garamond"/>
                          <a:cs typeface="Garamond"/>
                          <a:sym typeface="Garamond"/>
                        </a:rPr>
                        <a:t>Preguntas útiles para el proyecto, de tal forma que lo aclaren, describan o descifren (para la reflexión colaborativa de los estudiantes).</a:t>
                      </a:r>
                      <a:endParaRPr b="0" sz="1400" u="none" cap="none" strike="noStrike">
                        <a:latin typeface="Garamond"/>
                        <a:ea typeface="Garamond"/>
                        <a:cs typeface="Garamond"/>
                        <a:sym typeface="Garamond"/>
                      </a:endParaRPr>
                    </a:p>
                    <a:p>
                      <a:pPr indent="0" lvl="0" marL="0" marR="0" rtl="0" algn="l">
                        <a:lnSpc>
                          <a:spcPct val="100000"/>
                        </a:lnSpc>
                        <a:spcBef>
                          <a:spcPts val="0"/>
                        </a:spcBef>
                        <a:spcAft>
                          <a:spcPts val="0"/>
                        </a:spcAft>
                        <a:buClr>
                          <a:srgbClr val="000000"/>
                        </a:buClr>
                        <a:buSzPts val="1400"/>
                        <a:buFont typeface="Arial"/>
                        <a:buNone/>
                      </a:pPr>
                      <a:r>
                        <a:rPr b="0" i="0" lang="es-MX" sz="1400" u="none" cap="none" strike="noStrike">
                          <a:solidFill>
                            <a:schemeClr val="dk1"/>
                          </a:solidFill>
                          <a:latin typeface="Garamond"/>
                          <a:ea typeface="Garamond"/>
                          <a:cs typeface="Garamond"/>
                          <a:sym typeface="Garamond"/>
                        </a:rPr>
                        <a:t>¿Cómo se lograrán?</a:t>
                      </a:r>
                      <a:endParaRPr b="0" sz="1400" u="none" cap="none" strike="noStrike">
                        <a:latin typeface="Garamond"/>
                        <a:ea typeface="Garamond"/>
                        <a:cs typeface="Garamond"/>
                        <a:sym typeface="Garamond"/>
                      </a:endParaRPr>
                    </a:p>
                  </a:txBody>
                  <a:tcPr marT="12700" marB="30475" marR="60950" marL="60950">
                    <a:lnL cap="flat" cmpd="sng" w="38100">
                      <a:solidFill>
                        <a:srgbClr val="1B4587"/>
                      </a:solidFill>
                      <a:prstDash val="solid"/>
                      <a:round/>
                      <a:headEnd len="sm" w="sm" type="none"/>
                      <a:tailEnd len="sm" w="sm" type="none"/>
                    </a:lnL>
                    <a:lnR cap="flat" cmpd="sng" w="38100">
                      <a:solidFill>
                        <a:srgbClr val="1B4587"/>
                      </a:solidFill>
                      <a:prstDash val="solid"/>
                      <a:round/>
                      <a:headEnd len="sm" w="sm" type="none"/>
                      <a:tailEnd len="sm" w="sm" type="none"/>
                    </a:lnR>
                    <a:lnT cap="flat" cmpd="sng" w="38100">
                      <a:solidFill>
                        <a:srgbClr val="1B4587"/>
                      </a:solidFill>
                      <a:prstDash val="solid"/>
                      <a:round/>
                      <a:headEnd len="sm" w="sm" type="none"/>
                      <a:tailEnd len="sm" w="sm" type="none"/>
                    </a:lnT>
                    <a:lnB cap="flat" cmpd="sng" w="38100">
                      <a:solidFill>
                        <a:srgbClr val="1B4587"/>
                      </a:solidFill>
                      <a:prstDash val="solid"/>
                      <a:round/>
                      <a:headEnd len="sm" w="sm" type="none"/>
                      <a:tailEnd len="sm" w="sm" type="none"/>
                    </a:lnB>
                    <a:solidFill>
                      <a:srgbClr val="FFFFFF"/>
                    </a:solidFill>
                  </a:tcPr>
                </a:tc>
                <a:tc>
                  <a:txBody>
                    <a:bodyPr/>
                    <a:lstStyle/>
                    <a:p>
                      <a:pPr indent="0" lvl="0" marL="19050" marR="0" rtl="0" algn="l">
                        <a:lnSpc>
                          <a:spcPct val="100000"/>
                        </a:lnSpc>
                        <a:spcBef>
                          <a:spcPts val="0"/>
                        </a:spcBef>
                        <a:spcAft>
                          <a:spcPts val="0"/>
                        </a:spcAft>
                        <a:buClr>
                          <a:schemeClr val="dk1"/>
                        </a:buClr>
                        <a:buSzPts val="1400"/>
                        <a:buFont typeface="Trebuchet MS"/>
                        <a:buNone/>
                      </a:pPr>
                      <a:r>
                        <a:rPr b="0" i="0" lang="es-MX" sz="1400" u="none" cap="none" strike="noStrike">
                          <a:solidFill>
                            <a:schemeClr val="dk1"/>
                          </a:solidFill>
                          <a:latin typeface="Garamond"/>
                          <a:ea typeface="Garamond"/>
                          <a:cs typeface="Garamond"/>
                          <a:sym typeface="Garamond"/>
                        </a:rPr>
                        <a:t>En cada asignatura realizarán conclusiones apropiadas</a:t>
                      </a:r>
                      <a:endParaRPr sz="1400" u="none" cap="none" strike="noStrike">
                        <a:latin typeface="Garamond"/>
                        <a:ea typeface="Garamond"/>
                        <a:cs typeface="Garamond"/>
                        <a:sym typeface="Garamond"/>
                      </a:endParaRPr>
                    </a:p>
                  </a:txBody>
                  <a:tcPr marT="31750" marB="30475" marR="60950" marL="60950">
                    <a:lnL cap="flat" cmpd="sng" w="38100">
                      <a:solidFill>
                        <a:srgbClr val="1B4587"/>
                      </a:solidFill>
                      <a:prstDash val="solid"/>
                      <a:round/>
                      <a:headEnd len="sm" w="sm" type="none"/>
                      <a:tailEnd len="sm" w="sm" type="none"/>
                    </a:lnL>
                    <a:lnR cap="flat" cmpd="sng" w="38100">
                      <a:solidFill>
                        <a:srgbClr val="1B4587"/>
                      </a:solidFill>
                      <a:prstDash val="solid"/>
                      <a:round/>
                      <a:headEnd len="sm" w="sm" type="none"/>
                      <a:tailEnd len="sm" w="sm" type="none"/>
                    </a:lnR>
                    <a:lnT cap="flat" cmpd="sng" w="38100">
                      <a:solidFill>
                        <a:srgbClr val="1B4587"/>
                      </a:solidFill>
                      <a:prstDash val="solid"/>
                      <a:round/>
                      <a:headEnd len="sm" w="sm" type="none"/>
                      <a:tailEnd len="sm" w="sm" type="none"/>
                    </a:lnT>
                    <a:lnB cap="flat" cmpd="sng" w="38100">
                      <a:solidFill>
                        <a:srgbClr val="1B4587"/>
                      </a:solidFill>
                      <a:prstDash val="solid"/>
                      <a:round/>
                      <a:headEnd len="sm" w="sm" type="none"/>
                      <a:tailEnd len="sm" w="sm" type="none"/>
                    </a:lnB>
                    <a:solidFill>
                      <a:srgbClr val="FFFFFF"/>
                    </a:solidFill>
                  </a:tcPr>
                </a:tc>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23"/>
          <p:cNvSpPr/>
          <p:nvPr/>
        </p:nvSpPr>
        <p:spPr>
          <a:xfrm>
            <a:off x="470263" y="-1131222"/>
            <a:ext cx="8673737" cy="1200329"/>
          </a:xfrm>
          <a:prstGeom prst="rect">
            <a:avLst/>
          </a:prstGeom>
          <a:noFill/>
          <a:ln>
            <a:noFill/>
          </a:ln>
        </p:spPr>
        <p:txBody>
          <a:bodyPr anchorCtr="0" anchor="t" bIns="45700" lIns="91425" spcFirstLastPara="1" rIns="91425" wrap="square" tIns="45700">
            <a:spAutoFit/>
          </a:bodyPr>
          <a:lstStyle/>
          <a:p>
            <a:pPr indent="-12700" lvl="0" marL="12700" marR="5080" rtl="0" algn="l">
              <a:lnSpc>
                <a:spcPct val="100000"/>
              </a:lnSpc>
              <a:spcBef>
                <a:spcPts val="0"/>
              </a:spcBef>
              <a:spcAft>
                <a:spcPts val="0"/>
              </a:spcAft>
              <a:buClr>
                <a:srgbClr val="000000"/>
              </a:buClr>
              <a:buSzPts val="1800"/>
              <a:buFont typeface="Arial"/>
              <a:buNone/>
            </a:pPr>
            <a:br>
              <a:rPr b="0" i="0" lang="es-MX" sz="1800" u="none" cap="none" strike="noStrike">
                <a:solidFill>
                  <a:schemeClr val="dk1"/>
                </a:solidFill>
                <a:latin typeface="Trebuchet MS"/>
                <a:ea typeface="Trebuchet MS"/>
                <a:cs typeface="Trebuchet MS"/>
                <a:sym typeface="Trebuchet MS"/>
              </a:rPr>
            </a:br>
            <a:r>
              <a:rPr b="0" i="0" lang="es-MX" sz="1800" u="none" cap="none" strike="noStrike">
                <a:solidFill>
                  <a:srgbClr val="000000"/>
                </a:solidFill>
                <a:latin typeface="Garamond"/>
                <a:ea typeface="Garamond"/>
                <a:cs typeface="Garamond"/>
                <a:sym typeface="Garamond"/>
              </a:rPr>
              <a:t>;</a:t>
            </a:r>
            <a:endParaRPr b="0" i="0" sz="1800" u="none" cap="none" strike="noStrike">
              <a:solidFill>
                <a:schemeClr val="dk1"/>
              </a:solidFill>
              <a:latin typeface="Trebuchet MS"/>
              <a:ea typeface="Trebuchet MS"/>
              <a:cs typeface="Trebuchet MS"/>
              <a:sym typeface="Trebuchet MS"/>
            </a:endParaRPr>
          </a:p>
          <a:p>
            <a:pPr indent="0" lvl="0" marL="0" marR="0" rtl="0" algn="l">
              <a:lnSpc>
                <a:spcPct val="100000"/>
              </a:lnSpc>
              <a:spcBef>
                <a:spcPts val="0"/>
              </a:spcBef>
              <a:spcAft>
                <a:spcPts val="0"/>
              </a:spcAft>
              <a:buClr>
                <a:srgbClr val="000000"/>
              </a:buClr>
              <a:buSzPts val="1800"/>
              <a:buFont typeface="Arial"/>
              <a:buNone/>
            </a:pPr>
            <a:br>
              <a:rPr b="0" i="0" lang="es-MX" sz="1800" u="none" cap="none" strike="noStrike">
                <a:solidFill>
                  <a:schemeClr val="dk1"/>
                </a:solidFill>
                <a:latin typeface="Trebuchet MS"/>
                <a:ea typeface="Trebuchet MS"/>
                <a:cs typeface="Trebuchet MS"/>
                <a:sym typeface="Trebuchet MS"/>
              </a:rPr>
            </a:br>
            <a:endParaRPr b="0" i="0" sz="1800" u="none" cap="none" strike="noStrike">
              <a:solidFill>
                <a:schemeClr val="dk1"/>
              </a:solidFill>
              <a:latin typeface="Trebuchet MS"/>
              <a:ea typeface="Trebuchet MS"/>
              <a:cs typeface="Trebuchet MS"/>
              <a:sym typeface="Trebuchet MS"/>
            </a:endParaRPr>
          </a:p>
        </p:txBody>
      </p:sp>
      <p:graphicFrame>
        <p:nvGraphicFramePr>
          <p:cNvPr id="302" name="Google Shape;302;p23"/>
          <p:cNvGraphicFramePr/>
          <p:nvPr/>
        </p:nvGraphicFramePr>
        <p:xfrm>
          <a:off x="287383" y="748160"/>
          <a:ext cx="3000000" cy="3000000"/>
        </p:xfrm>
        <a:graphic>
          <a:graphicData uri="http://schemas.openxmlformats.org/drawingml/2006/table">
            <a:tbl>
              <a:tblPr>
                <a:noFill/>
                <a:tableStyleId>{1EC52F93-C5FD-4A06-B4E7-6CA133BC2A6B}</a:tableStyleId>
              </a:tblPr>
              <a:tblGrid>
                <a:gridCol w="2707025"/>
                <a:gridCol w="6828875"/>
              </a:tblGrid>
              <a:tr h="2111675">
                <a:tc>
                  <a:txBody>
                    <a:bodyPr/>
                    <a:lstStyle/>
                    <a:p>
                      <a:pPr indent="0" lvl="0" marL="0" marR="0" rtl="0" algn="l">
                        <a:lnSpc>
                          <a:spcPct val="100000"/>
                        </a:lnSpc>
                        <a:spcBef>
                          <a:spcPts val="0"/>
                        </a:spcBef>
                        <a:spcAft>
                          <a:spcPts val="0"/>
                        </a:spcAft>
                        <a:buClr>
                          <a:srgbClr val="000000"/>
                        </a:buClr>
                        <a:buSzPts val="1400"/>
                        <a:buFont typeface="Arial"/>
                        <a:buNone/>
                      </a:pPr>
                      <a:r>
                        <a:rPr b="1" i="0" lang="es-MX" sz="1400" u="none" cap="none" strike="noStrike">
                          <a:solidFill>
                            <a:schemeClr val="dk1"/>
                          </a:solidFill>
                          <a:latin typeface="Garamond"/>
                          <a:ea typeface="Garamond"/>
                          <a:cs typeface="Garamond"/>
                          <a:sym typeface="Garamond"/>
                        </a:rPr>
                        <a:t>6. Conectar.</a:t>
                      </a:r>
                      <a:endParaRPr b="0" sz="1400" u="none" cap="none" strike="noStrike">
                        <a:latin typeface="Garamond"/>
                        <a:ea typeface="Garamond"/>
                        <a:cs typeface="Garamond"/>
                        <a:sym typeface="Garamond"/>
                      </a:endParaRPr>
                    </a:p>
                    <a:p>
                      <a:pPr indent="0" lvl="0" marL="0" marR="0" rtl="0" algn="l">
                        <a:lnSpc>
                          <a:spcPct val="100000"/>
                        </a:lnSpc>
                        <a:spcBef>
                          <a:spcPts val="0"/>
                        </a:spcBef>
                        <a:spcAft>
                          <a:spcPts val="0"/>
                        </a:spcAft>
                        <a:buClr>
                          <a:srgbClr val="000000"/>
                        </a:buClr>
                        <a:buSzPts val="1400"/>
                        <a:buFont typeface="Arial"/>
                        <a:buNone/>
                      </a:pPr>
                      <a:br>
                        <a:rPr b="0" lang="es-MX" sz="1400" u="none" cap="none" strike="noStrike">
                          <a:latin typeface="Garamond"/>
                          <a:ea typeface="Garamond"/>
                          <a:cs typeface="Garamond"/>
                          <a:sym typeface="Garamond"/>
                        </a:rPr>
                      </a:br>
                      <a:r>
                        <a:rPr b="0" i="0" lang="es-MX" sz="1400" u="none" cap="none" strike="noStrike">
                          <a:solidFill>
                            <a:schemeClr val="dk1"/>
                          </a:solidFill>
                          <a:latin typeface="Garamond"/>
                          <a:ea typeface="Garamond"/>
                          <a:cs typeface="Garamond"/>
                          <a:sym typeface="Garamond"/>
                        </a:rPr>
                        <a:t>¿De qué manera las  conclusiones de cada disciplina  se vinculan, para dar respuesta  a la pregunta disparadora del  Proyecto?</a:t>
                      </a:r>
                      <a:endParaRPr b="0" sz="1400" u="none" cap="none" strike="noStrike">
                        <a:latin typeface="Garamond"/>
                        <a:ea typeface="Garamond"/>
                        <a:cs typeface="Garamond"/>
                        <a:sym typeface="Garamond"/>
                      </a:endParaRPr>
                    </a:p>
                    <a:p>
                      <a:pPr indent="0" lvl="0" marL="0" marR="0" rtl="0" algn="l">
                        <a:lnSpc>
                          <a:spcPct val="100000"/>
                        </a:lnSpc>
                        <a:spcBef>
                          <a:spcPts val="0"/>
                        </a:spcBef>
                        <a:spcAft>
                          <a:spcPts val="0"/>
                        </a:spcAft>
                        <a:buClr>
                          <a:srgbClr val="000000"/>
                        </a:buClr>
                        <a:buSzPts val="1400"/>
                        <a:buFont typeface="Arial"/>
                        <a:buNone/>
                      </a:pPr>
                      <a:r>
                        <a:rPr b="0" i="0" lang="es-MX" sz="1400" u="none" cap="none" strike="noStrike">
                          <a:solidFill>
                            <a:schemeClr val="dk1"/>
                          </a:solidFill>
                          <a:latin typeface="Garamond"/>
                          <a:ea typeface="Garamond"/>
                          <a:cs typeface="Garamond"/>
                          <a:sym typeface="Garamond"/>
                        </a:rPr>
                        <a:t>¿Cuál será la estrategia o  actividad que se utilizará para lograr  que haya conciencia de ello?</a:t>
                      </a:r>
                      <a:endParaRPr b="0" sz="1400" u="none" cap="none" strike="noStrike">
                        <a:latin typeface="Garamond"/>
                        <a:ea typeface="Garamond"/>
                        <a:cs typeface="Garamond"/>
                        <a:sym typeface="Garamond"/>
                      </a:endParaRPr>
                    </a:p>
                  </a:txBody>
                  <a:tcPr marT="12700" marB="30475" marR="60950" marL="60950">
                    <a:lnL cap="flat" cmpd="sng" w="38100">
                      <a:solidFill>
                        <a:srgbClr val="1B4587"/>
                      </a:solidFill>
                      <a:prstDash val="solid"/>
                      <a:round/>
                      <a:headEnd len="sm" w="sm" type="none"/>
                      <a:tailEnd len="sm" w="sm" type="none"/>
                    </a:lnL>
                    <a:lnR cap="flat" cmpd="sng" w="38100">
                      <a:solidFill>
                        <a:srgbClr val="1B4587"/>
                      </a:solidFill>
                      <a:prstDash val="solid"/>
                      <a:round/>
                      <a:headEnd len="sm" w="sm" type="none"/>
                      <a:tailEnd len="sm" w="sm" type="none"/>
                    </a:lnR>
                    <a:lnT cap="flat" cmpd="sng" w="38100">
                      <a:solidFill>
                        <a:srgbClr val="1B4587"/>
                      </a:solidFill>
                      <a:prstDash val="solid"/>
                      <a:round/>
                      <a:headEnd len="sm" w="sm" type="none"/>
                      <a:tailEnd len="sm" w="sm" type="none"/>
                    </a:lnT>
                    <a:lnB cap="flat" cmpd="sng" w="38100">
                      <a:solidFill>
                        <a:srgbClr val="1B4587"/>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400"/>
                        <a:buFont typeface="Arial"/>
                        <a:buNone/>
                      </a:pPr>
                      <a:br>
                        <a:rPr b="0" lang="es-MX" sz="1400" u="none" cap="none" strike="noStrike">
                          <a:latin typeface="Garamond"/>
                          <a:ea typeface="Garamond"/>
                          <a:cs typeface="Garamond"/>
                          <a:sym typeface="Garamond"/>
                        </a:rPr>
                      </a:br>
                      <a:r>
                        <a:rPr b="0" i="0" lang="es-MX" sz="1400" u="none" cap="none" strike="noStrike">
                          <a:solidFill>
                            <a:schemeClr val="dk1"/>
                          </a:solidFill>
                          <a:latin typeface="Garamond"/>
                          <a:ea typeface="Garamond"/>
                          <a:cs typeface="Garamond"/>
                          <a:sym typeface="Garamond"/>
                        </a:rPr>
                        <a:t>Con la información obtenida en todas las áreas disciplinarias, se pretende generar conciencia sobre los estilos de vida saludables, mediante buenos hábitos alimenticios y/o a través de la práctica de un deporte. Ejercicio para no mantener una vida sedentaria.</a:t>
                      </a:r>
                      <a:endParaRPr b="0" sz="1400" u="none" cap="none" strike="noStrike">
                        <a:latin typeface="Garamond"/>
                        <a:ea typeface="Garamond"/>
                        <a:cs typeface="Garamond"/>
                        <a:sym typeface="Garamond"/>
                      </a:endParaRPr>
                    </a:p>
                    <a:p>
                      <a:pPr indent="0" lvl="0" marL="0" marR="0" rtl="0" algn="l">
                        <a:lnSpc>
                          <a:spcPct val="100000"/>
                        </a:lnSpc>
                        <a:spcBef>
                          <a:spcPts val="0"/>
                        </a:spcBef>
                        <a:spcAft>
                          <a:spcPts val="0"/>
                        </a:spcAft>
                        <a:buClr>
                          <a:srgbClr val="000000"/>
                        </a:buClr>
                        <a:buSzPts val="1400"/>
                        <a:buFont typeface="Arial"/>
                        <a:buNone/>
                      </a:pPr>
                      <a:br>
                        <a:rPr b="0" lang="es-MX" sz="1400" u="none" cap="none" strike="noStrike">
                          <a:latin typeface="Garamond"/>
                          <a:ea typeface="Garamond"/>
                          <a:cs typeface="Garamond"/>
                          <a:sym typeface="Garamond"/>
                        </a:rPr>
                      </a:br>
                      <a:r>
                        <a:rPr b="0" i="0" lang="es-MX" sz="1400" u="none" cap="none" strike="noStrike">
                          <a:solidFill>
                            <a:schemeClr val="dk1"/>
                          </a:solidFill>
                          <a:latin typeface="Garamond"/>
                          <a:ea typeface="Garamond"/>
                          <a:cs typeface="Garamond"/>
                          <a:sym typeface="Garamond"/>
                        </a:rPr>
                        <a:t>Mediante la investigación el alumno realizará un ensayo para plasmar el nivel de conciencia adquirido a lo largo de las actividades realizadas.</a:t>
                      </a:r>
                      <a:endParaRPr b="0" sz="1400" u="none" cap="none" strike="noStrike">
                        <a:latin typeface="Garamond"/>
                        <a:ea typeface="Garamond"/>
                        <a:cs typeface="Garamond"/>
                        <a:sym typeface="Garamond"/>
                      </a:endParaRPr>
                    </a:p>
                    <a:p>
                      <a:pPr indent="0" lvl="0" marL="0" marR="0" rtl="0" algn="l">
                        <a:lnSpc>
                          <a:spcPct val="100000"/>
                        </a:lnSpc>
                        <a:spcBef>
                          <a:spcPts val="0"/>
                        </a:spcBef>
                        <a:spcAft>
                          <a:spcPts val="0"/>
                        </a:spcAft>
                        <a:buClr>
                          <a:srgbClr val="000000"/>
                        </a:buClr>
                        <a:buSzPts val="1400"/>
                        <a:buFont typeface="Arial"/>
                        <a:buNone/>
                      </a:pPr>
                      <a:br>
                        <a:rPr b="0" lang="es-MX" sz="1400" u="none" cap="none" strike="noStrike">
                          <a:latin typeface="Garamond"/>
                          <a:ea typeface="Garamond"/>
                          <a:cs typeface="Garamond"/>
                          <a:sym typeface="Garamond"/>
                        </a:rPr>
                      </a:br>
                      <a:r>
                        <a:rPr b="0" i="0" lang="es-MX" sz="1400" u="none" cap="none" strike="noStrike">
                          <a:solidFill>
                            <a:schemeClr val="dk1"/>
                          </a:solidFill>
                          <a:latin typeface="Garamond"/>
                          <a:ea typeface="Garamond"/>
                          <a:cs typeface="Garamond"/>
                          <a:sym typeface="Garamond"/>
                        </a:rPr>
                        <a:t>Deben indagar en varias plataformas o aplicaciones electrónicas donde podrán  apoyarse para realizar actividades atractivas para la obtención de una vida saludable.</a:t>
                      </a:r>
                      <a:endParaRPr b="0" sz="1400" u="none" cap="none" strike="noStrike">
                        <a:latin typeface="Garamond"/>
                        <a:ea typeface="Garamond"/>
                        <a:cs typeface="Garamond"/>
                        <a:sym typeface="Garamond"/>
                      </a:endParaRPr>
                    </a:p>
                    <a:p>
                      <a:pPr indent="0" lvl="0" marL="0" marR="0" rtl="0" algn="l">
                        <a:lnSpc>
                          <a:spcPct val="100000"/>
                        </a:lnSpc>
                        <a:spcBef>
                          <a:spcPts val="0"/>
                        </a:spcBef>
                        <a:spcAft>
                          <a:spcPts val="0"/>
                        </a:spcAft>
                        <a:buClr>
                          <a:srgbClr val="000000"/>
                        </a:buClr>
                        <a:buSzPts val="1400"/>
                        <a:buFont typeface="Arial"/>
                        <a:buNone/>
                      </a:pPr>
                      <a:br>
                        <a:rPr b="0" lang="es-MX" sz="1400" u="none" cap="none" strike="noStrike">
                          <a:latin typeface="Garamond"/>
                          <a:ea typeface="Garamond"/>
                          <a:cs typeface="Garamond"/>
                          <a:sym typeface="Garamond"/>
                        </a:rPr>
                      </a:br>
                      <a:r>
                        <a:rPr b="0" i="0" lang="es-MX" sz="1400" u="none" cap="none" strike="noStrike">
                          <a:solidFill>
                            <a:schemeClr val="dk1"/>
                          </a:solidFill>
                          <a:latin typeface="Garamond"/>
                          <a:ea typeface="Garamond"/>
                          <a:cs typeface="Garamond"/>
                          <a:sym typeface="Garamond"/>
                        </a:rPr>
                        <a:t>Con base en la ley trabajada  y en conexión con el trabajo de las materias se estará en capacidad de realizar la convocatoria y reglamento para la carrera final a través de la cual se demostrará el trabajo realizado. </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t/>
                      </a:r>
                      <a:endParaRPr b="0" sz="1400" u="none" cap="none" strike="noStrike">
                        <a:latin typeface="Garamond"/>
                        <a:ea typeface="Garamond"/>
                        <a:cs typeface="Garamond"/>
                        <a:sym typeface="Garamond"/>
                      </a:endParaRPr>
                    </a:p>
                  </a:txBody>
                  <a:tcPr marT="31750" marB="30475" marR="60950" marL="60950">
                    <a:lnL cap="flat" cmpd="sng" w="38100">
                      <a:solidFill>
                        <a:srgbClr val="1B4587"/>
                      </a:solidFill>
                      <a:prstDash val="solid"/>
                      <a:round/>
                      <a:headEnd len="sm" w="sm" type="none"/>
                      <a:tailEnd len="sm" w="sm" type="none"/>
                    </a:lnL>
                    <a:lnR cap="flat" cmpd="sng" w="38100">
                      <a:solidFill>
                        <a:srgbClr val="1B4587"/>
                      </a:solidFill>
                      <a:prstDash val="solid"/>
                      <a:round/>
                      <a:headEnd len="sm" w="sm" type="none"/>
                      <a:tailEnd len="sm" w="sm" type="none"/>
                    </a:lnR>
                    <a:lnT cap="flat" cmpd="sng" w="38100">
                      <a:solidFill>
                        <a:srgbClr val="1B4587"/>
                      </a:solidFill>
                      <a:prstDash val="solid"/>
                      <a:round/>
                      <a:headEnd len="sm" w="sm" type="none"/>
                      <a:tailEnd len="sm" w="sm" type="none"/>
                    </a:lnT>
                    <a:lnB cap="flat" cmpd="sng" w="38100">
                      <a:solidFill>
                        <a:srgbClr val="1B4587"/>
                      </a:solidFill>
                      <a:prstDash val="solid"/>
                      <a:round/>
                      <a:headEnd len="sm" w="sm" type="none"/>
                      <a:tailEnd len="sm" w="sm" type="none"/>
                    </a:lnB>
                    <a:solidFill>
                      <a:srgbClr val="FFFFFF"/>
                    </a:solidFill>
                  </a:tcPr>
                </a:tc>
              </a:tr>
              <a:tr h="1769750">
                <a:tc>
                  <a:txBody>
                    <a:bodyPr/>
                    <a:lstStyle/>
                    <a:p>
                      <a:pPr indent="101600" lvl="0" marL="57150" marR="369570" rtl="0" algn="l">
                        <a:lnSpc>
                          <a:spcPct val="100000"/>
                        </a:lnSpc>
                        <a:spcBef>
                          <a:spcPts val="0"/>
                        </a:spcBef>
                        <a:spcAft>
                          <a:spcPts val="0"/>
                        </a:spcAft>
                        <a:buClr>
                          <a:srgbClr val="000000"/>
                        </a:buClr>
                        <a:buSzPts val="1400"/>
                        <a:buFont typeface="Arial"/>
                        <a:buNone/>
                      </a:pPr>
                      <a:r>
                        <a:rPr b="1" i="0" lang="es-MX" sz="1400" u="none" cap="none" strike="noStrike">
                          <a:solidFill>
                            <a:schemeClr val="dk1"/>
                          </a:solidFill>
                          <a:latin typeface="Garamond"/>
                          <a:ea typeface="Garamond"/>
                          <a:cs typeface="Garamond"/>
                          <a:sym typeface="Garamond"/>
                        </a:rPr>
                        <a:t>7. Evaluar la información  generada.</a:t>
                      </a:r>
                      <a:endParaRPr sz="1400" u="none" cap="none" strike="noStrike"/>
                    </a:p>
                    <a:p>
                      <a:pPr indent="101600" lvl="0" marL="57150" marR="369570" rtl="0" algn="l">
                        <a:lnSpc>
                          <a:spcPct val="100000"/>
                        </a:lnSpc>
                        <a:spcBef>
                          <a:spcPts val="0"/>
                        </a:spcBef>
                        <a:spcAft>
                          <a:spcPts val="0"/>
                        </a:spcAft>
                        <a:buClr>
                          <a:srgbClr val="000000"/>
                        </a:buClr>
                        <a:buSzPts val="1400"/>
                        <a:buFont typeface="Arial"/>
                        <a:buNone/>
                      </a:pPr>
                      <a:r>
                        <a:rPr b="0" i="0" lang="es-MX" sz="1400" u="none" cap="none" strike="noStrike">
                          <a:solidFill>
                            <a:schemeClr val="dk1"/>
                          </a:solidFill>
                          <a:latin typeface="Garamond"/>
                          <a:ea typeface="Garamond"/>
                          <a:cs typeface="Garamond"/>
                          <a:sym typeface="Garamond"/>
                        </a:rPr>
                        <a:t>¿Qué otras investigaciones o  asignaturas se pueden  proponer para complementar  el proyecto?</a:t>
                      </a:r>
                      <a:endParaRPr sz="1400" u="none" cap="none" strike="noStrike">
                        <a:solidFill>
                          <a:schemeClr val="dk1"/>
                        </a:solidFill>
                        <a:latin typeface="Garamond"/>
                        <a:ea typeface="Garamond"/>
                        <a:cs typeface="Garamond"/>
                        <a:sym typeface="Garamond"/>
                      </a:endParaRPr>
                    </a:p>
                    <a:p>
                      <a:pPr indent="101600" lvl="0" marL="57150" marR="369570" rtl="0" algn="l">
                        <a:lnSpc>
                          <a:spcPct val="100000"/>
                        </a:lnSpc>
                        <a:spcBef>
                          <a:spcPts val="0"/>
                        </a:spcBef>
                        <a:spcAft>
                          <a:spcPts val="0"/>
                        </a:spcAft>
                        <a:buClr>
                          <a:srgbClr val="000000"/>
                        </a:buClr>
                        <a:buSzPts val="1400"/>
                        <a:buFont typeface="Arial"/>
                        <a:buNone/>
                      </a:pPr>
                      <a:r>
                        <a:t/>
                      </a:r>
                      <a:endParaRPr sz="1400" u="none" cap="none" strike="noStrike">
                        <a:latin typeface="Garamond"/>
                        <a:ea typeface="Garamond"/>
                        <a:cs typeface="Garamond"/>
                        <a:sym typeface="Garamond"/>
                      </a:endParaRPr>
                    </a:p>
                  </a:txBody>
                  <a:tcPr marT="19050" marB="45725" marR="91450" marL="91450">
                    <a:lnL cap="flat" cmpd="sng" w="38100">
                      <a:solidFill>
                        <a:srgbClr val="1B4587"/>
                      </a:solidFill>
                      <a:prstDash val="solid"/>
                      <a:round/>
                      <a:headEnd len="sm" w="sm" type="none"/>
                      <a:tailEnd len="sm" w="sm" type="none"/>
                    </a:lnL>
                    <a:lnR cap="flat" cmpd="sng" w="38100">
                      <a:solidFill>
                        <a:srgbClr val="1B4587"/>
                      </a:solidFill>
                      <a:prstDash val="solid"/>
                      <a:round/>
                      <a:headEnd len="sm" w="sm" type="none"/>
                      <a:tailEnd len="sm" w="sm" type="none"/>
                    </a:lnR>
                    <a:lnT cap="flat" cmpd="sng" w="38100">
                      <a:solidFill>
                        <a:srgbClr val="1B4587"/>
                      </a:solidFill>
                      <a:prstDash val="solid"/>
                      <a:round/>
                      <a:headEnd len="sm" w="sm" type="none"/>
                      <a:tailEnd len="sm" w="sm" type="none"/>
                    </a:lnT>
                    <a:lnB cap="flat" cmpd="sng" w="38100">
                      <a:solidFill>
                        <a:srgbClr val="1B4587"/>
                      </a:solidFill>
                      <a:prstDash val="solid"/>
                      <a:round/>
                      <a:headEnd len="sm" w="sm" type="none"/>
                      <a:tailEnd len="sm" w="sm" type="none"/>
                    </a:lnB>
                    <a:solidFill>
                      <a:srgbClr val="FFFFFF"/>
                    </a:solidFill>
                  </a:tcPr>
                </a:tc>
                <a:tc>
                  <a:txBody>
                    <a:bodyPr/>
                    <a:lstStyle/>
                    <a:p>
                      <a:pPr indent="0" lvl="0" marL="236842" marR="59055" rtl="0" algn="l">
                        <a:lnSpc>
                          <a:spcPct val="100000"/>
                        </a:lnSpc>
                        <a:spcBef>
                          <a:spcPts val="0"/>
                        </a:spcBef>
                        <a:spcAft>
                          <a:spcPts val="0"/>
                        </a:spcAft>
                        <a:buClr>
                          <a:srgbClr val="000000"/>
                        </a:buClr>
                        <a:buSzPts val="1400"/>
                        <a:buFont typeface="Arial"/>
                        <a:buNone/>
                      </a:pPr>
                      <a:r>
                        <a:rPr b="0" i="0" lang="es-MX" sz="1400" u="none" cap="none" strike="noStrike">
                          <a:solidFill>
                            <a:srgbClr val="000000"/>
                          </a:solidFill>
                          <a:latin typeface="Garamond"/>
                          <a:ea typeface="Garamond"/>
                          <a:cs typeface="Garamond"/>
                          <a:sym typeface="Garamond"/>
                        </a:rPr>
                        <a:t>Cada profesora evaluará conforme a su programa la existencia de elementos  concretos de cada asignatura que deben dominar.</a:t>
                      </a:r>
                      <a:endParaRPr sz="1400" u="none" cap="none" strike="noStrike"/>
                    </a:p>
                    <a:p>
                      <a:pPr indent="0" lvl="0" marL="236842" marR="0" rtl="0" algn="l">
                        <a:lnSpc>
                          <a:spcPct val="100000"/>
                        </a:lnSpc>
                        <a:spcBef>
                          <a:spcPts val="0"/>
                        </a:spcBef>
                        <a:spcAft>
                          <a:spcPts val="0"/>
                        </a:spcAft>
                        <a:buClr>
                          <a:srgbClr val="000000"/>
                        </a:buClr>
                        <a:buSzPts val="1400"/>
                        <a:buFont typeface="Arial"/>
                        <a:buNone/>
                      </a:pPr>
                      <a:r>
                        <a:rPr b="0" i="0" lang="es-MX" sz="1400" u="none" cap="none" strike="noStrike">
                          <a:solidFill>
                            <a:srgbClr val="000000"/>
                          </a:solidFill>
                          <a:latin typeface="Garamond"/>
                          <a:ea typeface="Garamond"/>
                          <a:cs typeface="Garamond"/>
                          <a:sym typeface="Garamond"/>
                        </a:rPr>
                        <a:t>En lo relativo a la construcción del huerto, se establecieron los criterios de:</a:t>
                      </a:r>
                      <a:endParaRPr sz="1400" u="none" cap="none" strike="noStrike">
                        <a:latin typeface="Garamond"/>
                        <a:ea typeface="Garamond"/>
                        <a:cs typeface="Garamond"/>
                        <a:sym typeface="Garamond"/>
                      </a:endParaRPr>
                    </a:p>
                    <a:p>
                      <a:pPr indent="-285748" lvl="0" marL="522592" marR="0" rtl="0" algn="l">
                        <a:lnSpc>
                          <a:spcPct val="100000"/>
                        </a:lnSpc>
                        <a:spcBef>
                          <a:spcPts val="0"/>
                        </a:spcBef>
                        <a:spcAft>
                          <a:spcPts val="0"/>
                        </a:spcAft>
                        <a:buClr>
                          <a:srgbClr val="000000"/>
                        </a:buClr>
                        <a:buSzPts val="1400"/>
                        <a:buFont typeface="Garamond"/>
                        <a:buChar char="-"/>
                      </a:pPr>
                      <a:r>
                        <a:rPr b="0" i="0" lang="es-MX" sz="1400" u="none" cap="none" strike="noStrike">
                          <a:solidFill>
                            <a:srgbClr val="000000"/>
                          </a:solidFill>
                          <a:latin typeface="Garamond"/>
                          <a:ea typeface="Garamond"/>
                          <a:cs typeface="Garamond"/>
                          <a:sym typeface="Garamond"/>
                        </a:rPr>
                        <a:t>Plan de trabajo</a:t>
                      </a:r>
                      <a:endParaRPr sz="1400" u="none" cap="none" strike="noStrike"/>
                    </a:p>
                    <a:p>
                      <a:pPr indent="-285748" lvl="0" marL="522592" marR="0" rtl="0" algn="l">
                        <a:lnSpc>
                          <a:spcPct val="100000"/>
                        </a:lnSpc>
                        <a:spcBef>
                          <a:spcPts val="0"/>
                        </a:spcBef>
                        <a:spcAft>
                          <a:spcPts val="0"/>
                        </a:spcAft>
                        <a:buClr>
                          <a:srgbClr val="000000"/>
                        </a:buClr>
                        <a:buSzPts val="1400"/>
                        <a:buFont typeface="Garamond"/>
                        <a:buChar char="-"/>
                      </a:pPr>
                      <a:r>
                        <a:rPr b="0" i="0" lang="es-MX" sz="1400" u="none" cap="none" strike="noStrike">
                          <a:solidFill>
                            <a:srgbClr val="000000"/>
                          </a:solidFill>
                          <a:latin typeface="Garamond"/>
                          <a:ea typeface="Garamond"/>
                          <a:cs typeface="Garamond"/>
                          <a:sym typeface="Garamond"/>
                        </a:rPr>
                        <a:t>Contribución al trabajo en equipo</a:t>
                      </a:r>
                      <a:endParaRPr sz="1400" u="none" cap="none" strike="noStrike"/>
                    </a:p>
                    <a:p>
                      <a:pPr indent="-285748" lvl="0" marL="522592" marR="0" rtl="0" algn="l">
                        <a:lnSpc>
                          <a:spcPct val="100000"/>
                        </a:lnSpc>
                        <a:spcBef>
                          <a:spcPts val="0"/>
                        </a:spcBef>
                        <a:spcAft>
                          <a:spcPts val="0"/>
                        </a:spcAft>
                        <a:buClr>
                          <a:srgbClr val="000000"/>
                        </a:buClr>
                        <a:buSzPts val="1400"/>
                        <a:buFont typeface="Garamond"/>
                        <a:buChar char="-"/>
                      </a:pPr>
                      <a:r>
                        <a:rPr b="0" i="0" lang="es-MX" sz="1400" u="none" cap="none" strike="noStrike">
                          <a:solidFill>
                            <a:srgbClr val="000000"/>
                          </a:solidFill>
                          <a:latin typeface="Garamond"/>
                          <a:ea typeface="Garamond"/>
                          <a:cs typeface="Garamond"/>
                          <a:sym typeface="Garamond"/>
                        </a:rPr>
                        <a:t>Actitud</a:t>
                      </a:r>
                      <a:endParaRPr sz="1400" u="none" cap="none" strike="noStrike"/>
                    </a:p>
                    <a:p>
                      <a:pPr indent="-285748" lvl="0" marL="522592" marR="0" rtl="0" algn="l">
                        <a:lnSpc>
                          <a:spcPct val="100000"/>
                        </a:lnSpc>
                        <a:spcBef>
                          <a:spcPts val="0"/>
                        </a:spcBef>
                        <a:spcAft>
                          <a:spcPts val="0"/>
                        </a:spcAft>
                        <a:buClr>
                          <a:srgbClr val="000000"/>
                        </a:buClr>
                        <a:buSzPts val="1400"/>
                        <a:buFont typeface="Garamond"/>
                        <a:buChar char="-"/>
                      </a:pPr>
                      <a:r>
                        <a:rPr b="0" i="0" lang="es-MX" sz="1400" u="none" cap="none" strike="noStrike">
                          <a:solidFill>
                            <a:srgbClr val="000000"/>
                          </a:solidFill>
                          <a:latin typeface="Garamond"/>
                          <a:ea typeface="Garamond"/>
                          <a:cs typeface="Garamond"/>
                          <a:sym typeface="Garamond"/>
                        </a:rPr>
                        <a:t>Motivación </a:t>
                      </a:r>
                      <a:endParaRPr sz="1400" u="none" cap="none" strike="noStrike"/>
                    </a:p>
                    <a:p>
                      <a:pPr indent="-285748" lvl="0" marL="522592" marR="0" rtl="0" algn="l">
                        <a:lnSpc>
                          <a:spcPct val="100000"/>
                        </a:lnSpc>
                        <a:spcBef>
                          <a:spcPts val="0"/>
                        </a:spcBef>
                        <a:spcAft>
                          <a:spcPts val="0"/>
                        </a:spcAft>
                        <a:buClr>
                          <a:srgbClr val="000000"/>
                        </a:buClr>
                        <a:buSzPts val="1400"/>
                        <a:buFont typeface="Garamond"/>
                        <a:buChar char="-"/>
                      </a:pPr>
                      <a:r>
                        <a:rPr b="0" i="0" lang="es-MX" sz="1400" u="none" cap="none" strike="noStrike">
                          <a:solidFill>
                            <a:srgbClr val="000000"/>
                          </a:solidFill>
                          <a:latin typeface="Garamond"/>
                          <a:ea typeface="Garamond"/>
                          <a:cs typeface="Garamond"/>
                          <a:sym typeface="Garamond"/>
                        </a:rPr>
                        <a:t>Implicación</a:t>
                      </a:r>
                      <a:endParaRPr sz="1400" u="none" cap="none" strike="noStrike"/>
                    </a:p>
                    <a:p>
                      <a:pPr indent="-285748" lvl="0" marL="522592" marR="0" rtl="0" algn="l">
                        <a:lnSpc>
                          <a:spcPct val="100000"/>
                        </a:lnSpc>
                        <a:spcBef>
                          <a:spcPts val="0"/>
                        </a:spcBef>
                        <a:spcAft>
                          <a:spcPts val="0"/>
                        </a:spcAft>
                        <a:buClr>
                          <a:srgbClr val="000000"/>
                        </a:buClr>
                        <a:buSzPts val="1400"/>
                        <a:buFont typeface="Garamond"/>
                        <a:buChar char="-"/>
                      </a:pPr>
                      <a:r>
                        <a:rPr b="0" i="0" lang="es-MX" sz="1400" u="none" cap="none" strike="noStrike">
                          <a:solidFill>
                            <a:srgbClr val="000000"/>
                          </a:solidFill>
                          <a:latin typeface="Garamond"/>
                          <a:ea typeface="Garamond"/>
                          <a:cs typeface="Garamond"/>
                          <a:sym typeface="Garamond"/>
                        </a:rPr>
                        <a:t>Resolución de problemas</a:t>
                      </a:r>
                      <a:endParaRPr sz="1400" u="none" cap="none" strike="noStrike"/>
                    </a:p>
                    <a:p>
                      <a:pPr indent="-285748" lvl="0" marL="522592" marR="0" rtl="0" algn="l">
                        <a:lnSpc>
                          <a:spcPct val="100000"/>
                        </a:lnSpc>
                        <a:spcBef>
                          <a:spcPts val="0"/>
                        </a:spcBef>
                        <a:spcAft>
                          <a:spcPts val="0"/>
                        </a:spcAft>
                        <a:buClr>
                          <a:srgbClr val="000000"/>
                        </a:buClr>
                        <a:buSzPts val="1400"/>
                        <a:buFont typeface="Garamond"/>
                        <a:buChar char="-"/>
                      </a:pPr>
                      <a:r>
                        <a:rPr b="0" i="0" lang="es-MX" sz="1400" u="none" cap="none" strike="noStrike">
                          <a:solidFill>
                            <a:srgbClr val="000000"/>
                          </a:solidFill>
                          <a:latin typeface="Garamond"/>
                          <a:ea typeface="Garamond"/>
                          <a:cs typeface="Garamond"/>
                          <a:sym typeface="Garamond"/>
                        </a:rPr>
                        <a:t>Calidad de trabajo</a:t>
                      </a:r>
                      <a:endParaRPr sz="1400" u="none" cap="none" strike="noStrike">
                        <a:latin typeface="Garamond"/>
                        <a:ea typeface="Garamond"/>
                        <a:cs typeface="Garamond"/>
                        <a:sym typeface="Garamond"/>
                      </a:endParaRPr>
                    </a:p>
                  </a:txBody>
                  <a:tcPr marT="19050" marB="45725" marR="91450" marL="91450">
                    <a:lnL cap="flat" cmpd="sng" w="38100">
                      <a:solidFill>
                        <a:srgbClr val="1B4587"/>
                      </a:solidFill>
                      <a:prstDash val="solid"/>
                      <a:round/>
                      <a:headEnd len="sm" w="sm" type="none"/>
                      <a:tailEnd len="sm" w="sm" type="none"/>
                    </a:lnL>
                    <a:lnR cap="flat" cmpd="sng" w="38100">
                      <a:solidFill>
                        <a:srgbClr val="1B4587"/>
                      </a:solidFill>
                      <a:prstDash val="solid"/>
                      <a:round/>
                      <a:headEnd len="sm" w="sm" type="none"/>
                      <a:tailEnd len="sm" w="sm" type="none"/>
                    </a:lnR>
                    <a:lnT cap="flat" cmpd="sng" w="38100">
                      <a:solidFill>
                        <a:srgbClr val="1B4587"/>
                      </a:solidFill>
                      <a:prstDash val="solid"/>
                      <a:round/>
                      <a:headEnd len="sm" w="sm" type="none"/>
                      <a:tailEnd len="sm" w="sm" type="none"/>
                    </a:lnT>
                    <a:lnB cap="flat" cmpd="sng" w="38100">
                      <a:solidFill>
                        <a:srgbClr val="1B4587"/>
                      </a:solidFill>
                      <a:prstDash val="solid"/>
                      <a:round/>
                      <a:headEnd len="sm" w="sm" type="none"/>
                      <a:tailEnd len="sm" w="sm" type="none"/>
                    </a:lnB>
                    <a:solidFill>
                      <a:srgbClr val="FFFFFF"/>
                    </a:solidFill>
                  </a:tcPr>
                </a:tc>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p24"/>
          <p:cNvSpPr txBox="1"/>
          <p:nvPr>
            <p:ph type="title"/>
          </p:nvPr>
        </p:nvSpPr>
        <p:spPr>
          <a:xfrm>
            <a:off x="579017" y="319444"/>
            <a:ext cx="8525794" cy="382156"/>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Clr>
                <a:srgbClr val="1B4587"/>
              </a:buClr>
              <a:buSzPts val="2400"/>
              <a:buFont typeface="Trebuchet MS"/>
              <a:buNone/>
            </a:pPr>
            <a:r>
              <a:rPr lang="es-MX" sz="2400">
                <a:solidFill>
                  <a:srgbClr val="1B4587"/>
                </a:solidFill>
              </a:rPr>
              <a:t>VI. Tiempos que se dedicarán al proyecto cada semana</a:t>
            </a:r>
            <a:endParaRPr sz="2400"/>
          </a:p>
        </p:txBody>
      </p:sp>
      <p:graphicFrame>
        <p:nvGraphicFramePr>
          <p:cNvPr id="308" name="Google Shape;308;p24"/>
          <p:cNvGraphicFramePr/>
          <p:nvPr/>
        </p:nvGraphicFramePr>
        <p:xfrm>
          <a:off x="273306" y="798224"/>
          <a:ext cx="3000000" cy="3000000"/>
        </p:xfrm>
        <a:graphic>
          <a:graphicData uri="http://schemas.openxmlformats.org/drawingml/2006/table">
            <a:tbl>
              <a:tblPr>
                <a:noFill/>
                <a:tableStyleId>{1EC52F93-C5FD-4A06-B4E7-6CA133BC2A6B}</a:tableStyleId>
              </a:tblPr>
              <a:tblGrid>
                <a:gridCol w="5784000"/>
                <a:gridCol w="5895225"/>
              </a:tblGrid>
              <a:tr h="358275">
                <a:tc>
                  <a:txBody>
                    <a:bodyPr/>
                    <a:lstStyle/>
                    <a:p>
                      <a:pPr indent="0" lvl="0" marL="146685" marR="0" rtl="0" algn="l">
                        <a:lnSpc>
                          <a:spcPct val="100000"/>
                        </a:lnSpc>
                        <a:spcBef>
                          <a:spcPts val="0"/>
                        </a:spcBef>
                        <a:spcAft>
                          <a:spcPts val="0"/>
                        </a:spcAft>
                        <a:buClr>
                          <a:srgbClr val="1B4587"/>
                        </a:buClr>
                        <a:buSzPts val="1600"/>
                        <a:buFont typeface="Garamond"/>
                        <a:buNone/>
                      </a:pPr>
                      <a:r>
                        <a:rPr b="1" lang="es-MX" sz="1600" u="none" cap="none" strike="noStrike">
                          <a:solidFill>
                            <a:srgbClr val="1B4587"/>
                          </a:solidFill>
                          <a:latin typeface="Garamond"/>
                          <a:ea typeface="Garamond"/>
                          <a:cs typeface="Garamond"/>
                          <a:sym typeface="Garamond"/>
                        </a:rPr>
                        <a:t>1.	¿Cuántas horas se trabajarán de manera Disciplinaria?</a:t>
                      </a:r>
                      <a:endParaRPr sz="1600" u="none" cap="none" strike="noStrike">
                        <a:latin typeface="Garamond"/>
                        <a:ea typeface="Garamond"/>
                        <a:cs typeface="Garamond"/>
                        <a:sym typeface="Garamond"/>
                      </a:endParaRPr>
                    </a:p>
                  </a:txBody>
                  <a:tcPr marT="48900" marB="0" marR="0" marL="0">
                    <a:lnL cap="flat" cmpd="sng" w="38100">
                      <a:solidFill>
                        <a:srgbClr val="1B4587"/>
                      </a:solidFill>
                      <a:prstDash val="solid"/>
                      <a:round/>
                      <a:headEnd len="sm" w="sm" type="none"/>
                      <a:tailEnd len="sm" w="sm" type="none"/>
                    </a:lnL>
                    <a:lnR cap="flat" cmpd="sng" w="38100">
                      <a:solidFill>
                        <a:srgbClr val="1B4587"/>
                      </a:solidFill>
                      <a:prstDash val="solid"/>
                      <a:round/>
                      <a:headEnd len="sm" w="sm" type="none"/>
                      <a:tailEnd len="sm" w="sm" type="none"/>
                    </a:lnR>
                    <a:lnT cap="flat" cmpd="sng" w="38100">
                      <a:solidFill>
                        <a:srgbClr val="1B4587"/>
                      </a:solidFill>
                      <a:prstDash val="solid"/>
                      <a:round/>
                      <a:headEnd len="sm" w="sm" type="none"/>
                      <a:tailEnd len="sm" w="sm" type="none"/>
                    </a:lnT>
                    <a:lnB cap="flat" cmpd="sng" w="38100">
                      <a:solidFill>
                        <a:srgbClr val="2A3890"/>
                      </a:solidFill>
                      <a:prstDash val="solid"/>
                      <a:round/>
                      <a:headEnd len="sm" w="sm" type="none"/>
                      <a:tailEnd len="sm" w="sm" type="none"/>
                    </a:lnB>
                  </a:tcPr>
                </a:tc>
                <a:tc>
                  <a:txBody>
                    <a:bodyPr/>
                    <a:lstStyle/>
                    <a:p>
                      <a:pPr indent="0" lvl="0" marL="213995" marR="0" rtl="0" algn="l">
                        <a:lnSpc>
                          <a:spcPct val="100000"/>
                        </a:lnSpc>
                        <a:spcBef>
                          <a:spcPts val="0"/>
                        </a:spcBef>
                        <a:spcAft>
                          <a:spcPts val="0"/>
                        </a:spcAft>
                        <a:buClr>
                          <a:srgbClr val="1B4587"/>
                        </a:buClr>
                        <a:buSzPts val="1600"/>
                        <a:buFont typeface="Garamond"/>
                        <a:buNone/>
                      </a:pPr>
                      <a:r>
                        <a:rPr b="1" lang="es-MX" sz="1600" u="none" cap="none" strike="noStrike">
                          <a:solidFill>
                            <a:srgbClr val="1B4587"/>
                          </a:solidFill>
                          <a:latin typeface="Garamond"/>
                          <a:ea typeface="Garamond"/>
                          <a:cs typeface="Garamond"/>
                          <a:sym typeface="Garamond"/>
                        </a:rPr>
                        <a:t>2. ¿Cuántas horas se trabajarán de manera interdisciplinaria?</a:t>
                      </a:r>
                      <a:endParaRPr sz="1600" u="none" cap="none" strike="noStrike">
                        <a:latin typeface="Garamond"/>
                        <a:ea typeface="Garamond"/>
                        <a:cs typeface="Garamond"/>
                        <a:sym typeface="Garamond"/>
                      </a:endParaRPr>
                    </a:p>
                  </a:txBody>
                  <a:tcPr marT="48900" marB="0" marR="0" marL="0">
                    <a:lnL cap="flat" cmpd="sng" w="38100">
                      <a:solidFill>
                        <a:srgbClr val="1B4587"/>
                      </a:solidFill>
                      <a:prstDash val="solid"/>
                      <a:round/>
                      <a:headEnd len="sm" w="sm" type="none"/>
                      <a:tailEnd len="sm" w="sm" type="none"/>
                    </a:lnL>
                    <a:lnR cap="flat" cmpd="sng" w="38100">
                      <a:solidFill>
                        <a:srgbClr val="1B4587"/>
                      </a:solidFill>
                      <a:prstDash val="solid"/>
                      <a:round/>
                      <a:headEnd len="sm" w="sm" type="none"/>
                      <a:tailEnd len="sm" w="sm" type="none"/>
                    </a:lnR>
                    <a:lnT cap="flat" cmpd="sng" w="38100">
                      <a:solidFill>
                        <a:srgbClr val="1B4587"/>
                      </a:solidFill>
                      <a:prstDash val="solid"/>
                      <a:round/>
                      <a:headEnd len="sm" w="sm" type="none"/>
                      <a:tailEnd len="sm" w="sm" type="none"/>
                    </a:lnT>
                    <a:lnB cap="flat" cmpd="sng" w="38100">
                      <a:solidFill>
                        <a:srgbClr val="1B4587"/>
                      </a:solidFill>
                      <a:prstDash val="solid"/>
                      <a:round/>
                      <a:headEnd len="sm" w="sm" type="none"/>
                      <a:tailEnd len="sm" w="sm" type="none"/>
                    </a:lnB>
                  </a:tcPr>
                </a:tc>
              </a:tr>
              <a:tr h="3231825">
                <a:tc>
                  <a:txBody>
                    <a:bodyPr/>
                    <a:lstStyle/>
                    <a:p>
                      <a:pPr indent="0" lvl="0" marL="232409" marR="0" rtl="0" algn="l">
                        <a:lnSpc>
                          <a:spcPct val="100000"/>
                        </a:lnSpc>
                        <a:spcBef>
                          <a:spcPts val="0"/>
                        </a:spcBef>
                        <a:spcAft>
                          <a:spcPts val="0"/>
                        </a:spcAft>
                        <a:buClr>
                          <a:schemeClr val="dk1"/>
                        </a:buClr>
                        <a:buSzPts val="1600"/>
                        <a:buFont typeface="Garamond"/>
                        <a:buNone/>
                      </a:pPr>
                      <a:r>
                        <a:rPr b="1" lang="es-MX" sz="1600" u="none" cap="none" strike="noStrike">
                          <a:latin typeface="Garamond"/>
                          <a:ea typeface="Garamond"/>
                          <a:cs typeface="Garamond"/>
                          <a:sym typeface="Garamond"/>
                        </a:rPr>
                        <a:t>1ª. Etapa…Del 12 de  16 de diciembre de 2022 . PREPARACIÓN</a:t>
                      </a:r>
                      <a:endParaRPr sz="1400" u="none" cap="none" strike="noStrike"/>
                    </a:p>
                    <a:p>
                      <a:pPr indent="0" lvl="0" marL="232409" marR="0" rtl="0" algn="l">
                        <a:lnSpc>
                          <a:spcPct val="100000"/>
                        </a:lnSpc>
                        <a:spcBef>
                          <a:spcPts val="1455"/>
                        </a:spcBef>
                        <a:spcAft>
                          <a:spcPts val="0"/>
                        </a:spcAft>
                        <a:buClr>
                          <a:schemeClr val="dk1"/>
                        </a:buClr>
                        <a:buSzPts val="1600"/>
                        <a:buFont typeface="Garamond"/>
                        <a:buNone/>
                      </a:pPr>
                      <a:r>
                        <a:rPr b="0" lang="es-MX" sz="1600" u="none" cap="none" strike="noStrike">
                          <a:solidFill>
                            <a:schemeClr val="dk1"/>
                          </a:solidFill>
                          <a:latin typeface="Garamond"/>
                          <a:ea typeface="Garamond"/>
                          <a:cs typeface="Garamond"/>
                          <a:sym typeface="Garamond"/>
                        </a:rPr>
                        <a:t>Se solicita a los </a:t>
                      </a:r>
                      <a:r>
                        <a:rPr lang="es-MX" sz="1600" u="none" cap="none" strike="noStrike">
                          <a:solidFill>
                            <a:schemeClr val="dk1"/>
                          </a:solidFill>
                          <a:latin typeface="Garamond"/>
                          <a:ea typeface="Garamond"/>
                          <a:cs typeface="Garamond"/>
                          <a:sym typeface="Garamond"/>
                        </a:rPr>
                        <a:t>alumnos</a:t>
                      </a:r>
                      <a:r>
                        <a:rPr b="0" lang="es-MX" sz="1600" u="none" cap="none" strike="noStrike">
                          <a:solidFill>
                            <a:schemeClr val="dk1"/>
                          </a:solidFill>
                          <a:latin typeface="Garamond"/>
                          <a:ea typeface="Garamond"/>
                          <a:cs typeface="Garamond"/>
                          <a:sym typeface="Garamond"/>
                        </a:rPr>
                        <a:t> realizar una investigación documentada de los estilos de vida.</a:t>
                      </a:r>
                      <a:endParaRPr sz="1400" u="none" cap="none" strike="noStrike"/>
                    </a:p>
                    <a:p>
                      <a:pPr indent="0" lvl="0" marL="232409" marR="0" rtl="0" algn="l">
                        <a:lnSpc>
                          <a:spcPct val="100000"/>
                        </a:lnSpc>
                        <a:spcBef>
                          <a:spcPts val="1455"/>
                        </a:spcBef>
                        <a:spcAft>
                          <a:spcPts val="0"/>
                        </a:spcAft>
                        <a:buClr>
                          <a:schemeClr val="dk1"/>
                        </a:buClr>
                        <a:buSzPts val="1600"/>
                        <a:buFont typeface="Garamond"/>
                        <a:buNone/>
                      </a:pPr>
                      <a:r>
                        <a:rPr b="0" lang="es-MX" sz="1600" u="none" cap="none" strike="noStrike">
                          <a:solidFill>
                            <a:schemeClr val="dk1"/>
                          </a:solidFill>
                          <a:latin typeface="Garamond"/>
                          <a:ea typeface="Garamond"/>
                          <a:cs typeface="Garamond"/>
                          <a:sym typeface="Garamond"/>
                        </a:rPr>
                        <a:t>Fundamentación teórica  de la batería de pruebas físicas. </a:t>
                      </a:r>
                      <a:endParaRPr sz="1400" u="none" cap="none" strike="noStrike"/>
                    </a:p>
                    <a:p>
                      <a:pPr indent="0" lvl="0" marL="232409" marR="0" rtl="0" algn="l">
                        <a:lnSpc>
                          <a:spcPct val="100000"/>
                        </a:lnSpc>
                        <a:spcBef>
                          <a:spcPts val="1455"/>
                        </a:spcBef>
                        <a:spcAft>
                          <a:spcPts val="0"/>
                        </a:spcAft>
                        <a:buClr>
                          <a:schemeClr val="dk1"/>
                        </a:buClr>
                        <a:buSzPts val="1600"/>
                        <a:buFont typeface="Garamond"/>
                        <a:buNone/>
                      </a:pPr>
                      <a:r>
                        <a:rPr b="0" lang="es-MX" sz="1600" u="none" cap="none" strike="noStrike">
                          <a:solidFill>
                            <a:schemeClr val="dk1"/>
                          </a:solidFill>
                          <a:latin typeface="Garamond"/>
                          <a:ea typeface="Garamond"/>
                          <a:cs typeface="Garamond"/>
                          <a:sym typeface="Garamond"/>
                        </a:rPr>
                        <a:t>Fundamentación teórica de rutina de calentamiento y rutina de ejercicios.</a:t>
                      </a:r>
                      <a:endParaRPr b="0" sz="1600" u="none" cap="none" strike="noStrike">
                        <a:solidFill>
                          <a:schemeClr val="dk1"/>
                        </a:solidFill>
                        <a:latin typeface="Garamond"/>
                        <a:ea typeface="Garamond"/>
                        <a:cs typeface="Garamond"/>
                        <a:sym typeface="Garamond"/>
                      </a:endParaRPr>
                    </a:p>
                  </a:txBody>
                  <a:tcPr marT="16500" marB="0" marR="0" marL="0">
                    <a:lnL cap="flat" cmpd="sng" w="38100">
                      <a:solidFill>
                        <a:srgbClr val="2A3890"/>
                      </a:solidFill>
                      <a:prstDash val="solid"/>
                      <a:round/>
                      <a:headEnd len="sm" w="sm" type="none"/>
                      <a:tailEnd len="sm" w="sm" type="none"/>
                    </a:lnL>
                    <a:lnR cap="flat" cmpd="sng" w="38100">
                      <a:solidFill>
                        <a:srgbClr val="2A3890"/>
                      </a:solidFill>
                      <a:prstDash val="solid"/>
                      <a:round/>
                      <a:headEnd len="sm" w="sm" type="none"/>
                      <a:tailEnd len="sm" w="sm" type="none"/>
                    </a:lnR>
                    <a:lnT cap="flat" cmpd="sng" w="38100">
                      <a:solidFill>
                        <a:srgbClr val="2A3890"/>
                      </a:solidFill>
                      <a:prstDash val="solid"/>
                      <a:round/>
                      <a:headEnd len="sm" w="sm" type="none"/>
                      <a:tailEnd len="sm" w="sm" type="none"/>
                    </a:lnT>
                    <a:lnB cap="flat" cmpd="sng" w="38100">
                      <a:solidFill>
                        <a:srgbClr val="2A3890"/>
                      </a:solidFill>
                      <a:prstDash val="solid"/>
                      <a:round/>
                      <a:headEnd len="sm" w="sm" type="none"/>
                      <a:tailEnd len="sm" w="sm" type="none"/>
                    </a:lnB>
                  </a:tcPr>
                </a:tc>
                <a:tc>
                  <a:txBody>
                    <a:bodyPr/>
                    <a:lstStyle/>
                    <a:p>
                      <a:pPr indent="0" lvl="0" marL="236854" marR="0" rtl="0" algn="l">
                        <a:lnSpc>
                          <a:spcPct val="100000"/>
                        </a:lnSpc>
                        <a:spcBef>
                          <a:spcPts val="0"/>
                        </a:spcBef>
                        <a:spcAft>
                          <a:spcPts val="0"/>
                        </a:spcAft>
                        <a:buClr>
                          <a:schemeClr val="dk1"/>
                        </a:buClr>
                        <a:buSzPts val="1600"/>
                        <a:buFont typeface="Garamond"/>
                        <a:buNone/>
                      </a:pPr>
                      <a:r>
                        <a:rPr b="1" lang="es-MX" sz="1600" u="none" cap="none" strike="noStrike">
                          <a:latin typeface="Garamond"/>
                          <a:ea typeface="Garamond"/>
                          <a:cs typeface="Garamond"/>
                          <a:sym typeface="Garamond"/>
                        </a:rPr>
                        <a:t>2ª. Etapa… Del </a:t>
                      </a:r>
                      <a:r>
                        <a:rPr b="1" lang="es-MX" sz="1600">
                          <a:latin typeface="Garamond"/>
                          <a:ea typeface="Garamond"/>
                          <a:cs typeface="Garamond"/>
                          <a:sym typeface="Garamond"/>
                        </a:rPr>
                        <a:t> 16  </a:t>
                      </a:r>
                      <a:r>
                        <a:rPr b="1" lang="es-MX" sz="1600" u="none" cap="none" strike="noStrike">
                          <a:latin typeface="Garamond"/>
                          <a:ea typeface="Garamond"/>
                          <a:cs typeface="Garamond"/>
                          <a:sym typeface="Garamond"/>
                        </a:rPr>
                        <a:t>de </a:t>
                      </a:r>
                      <a:r>
                        <a:rPr b="1" lang="es-MX" sz="1600">
                          <a:latin typeface="Garamond"/>
                          <a:ea typeface="Garamond"/>
                          <a:cs typeface="Garamond"/>
                          <a:sym typeface="Garamond"/>
                        </a:rPr>
                        <a:t>enero </a:t>
                      </a:r>
                      <a:r>
                        <a:rPr b="1" lang="es-MX" sz="1600" u="none" cap="none" strike="noStrike">
                          <a:latin typeface="Garamond"/>
                          <a:ea typeface="Garamond"/>
                          <a:cs typeface="Garamond"/>
                          <a:sym typeface="Garamond"/>
                        </a:rPr>
                        <a:t>al 2</a:t>
                      </a:r>
                      <a:r>
                        <a:rPr b="1" lang="es-MX" sz="1600">
                          <a:latin typeface="Garamond"/>
                          <a:ea typeface="Garamond"/>
                          <a:cs typeface="Garamond"/>
                          <a:sym typeface="Garamond"/>
                        </a:rPr>
                        <a:t>8 </a:t>
                      </a:r>
                      <a:r>
                        <a:rPr b="1" lang="es-MX" sz="1600" u="none" cap="none" strike="noStrike">
                          <a:latin typeface="Garamond"/>
                          <a:ea typeface="Garamond"/>
                          <a:cs typeface="Garamond"/>
                          <a:sym typeface="Garamond"/>
                        </a:rPr>
                        <a:t>de abril del 2023. EJECUCIÓN</a:t>
                      </a:r>
                      <a:endParaRPr sz="1600" u="none" cap="none" strike="noStrike">
                        <a:latin typeface="Garamond"/>
                        <a:ea typeface="Garamond"/>
                        <a:cs typeface="Garamond"/>
                        <a:sym typeface="Garamond"/>
                      </a:endParaRPr>
                    </a:p>
                    <a:p>
                      <a:pPr indent="0" lvl="0" marL="236854" marR="0" rtl="0" algn="l">
                        <a:lnSpc>
                          <a:spcPct val="100000"/>
                        </a:lnSpc>
                        <a:spcBef>
                          <a:spcPts val="1455"/>
                        </a:spcBef>
                        <a:spcAft>
                          <a:spcPts val="0"/>
                        </a:spcAft>
                        <a:buClr>
                          <a:schemeClr val="dk1"/>
                        </a:buClr>
                        <a:buSzPts val="1600"/>
                        <a:buFont typeface="Garamond"/>
                        <a:buNone/>
                      </a:pPr>
                      <a:r>
                        <a:rPr b="1" lang="es-MX" sz="1600" u="none" cap="none" strike="noStrike">
                          <a:latin typeface="Garamond"/>
                          <a:ea typeface="Garamond"/>
                          <a:cs typeface="Garamond"/>
                          <a:sym typeface="Garamond"/>
                        </a:rPr>
                        <a:t>Del </a:t>
                      </a:r>
                      <a:r>
                        <a:rPr b="1" lang="es-MX" sz="1600">
                          <a:latin typeface="Garamond"/>
                          <a:ea typeface="Garamond"/>
                          <a:cs typeface="Garamond"/>
                          <a:sym typeface="Garamond"/>
                        </a:rPr>
                        <a:t>16 de enero </a:t>
                      </a:r>
                      <a:r>
                        <a:rPr b="1" lang="es-MX" sz="1600" u="none" cap="none" strike="noStrike">
                          <a:latin typeface="Garamond"/>
                          <a:ea typeface="Garamond"/>
                          <a:cs typeface="Garamond"/>
                          <a:sym typeface="Garamond"/>
                        </a:rPr>
                        <a:t> al 2</a:t>
                      </a:r>
                      <a:r>
                        <a:rPr b="1" lang="es-MX" sz="1600">
                          <a:latin typeface="Garamond"/>
                          <a:ea typeface="Garamond"/>
                          <a:cs typeface="Garamond"/>
                          <a:sym typeface="Garamond"/>
                        </a:rPr>
                        <a:t>8</a:t>
                      </a:r>
                      <a:r>
                        <a:rPr b="1" lang="es-MX" sz="1600" u="none" cap="none" strike="noStrike">
                          <a:latin typeface="Garamond"/>
                          <a:ea typeface="Garamond"/>
                          <a:cs typeface="Garamond"/>
                          <a:sym typeface="Garamond"/>
                        </a:rPr>
                        <a:t> de abril. 1 horas por asignatura (total 3)</a:t>
                      </a:r>
                      <a:endParaRPr sz="1600" u="none" cap="none" strike="noStrike">
                        <a:latin typeface="Garamond"/>
                        <a:ea typeface="Garamond"/>
                        <a:cs typeface="Garamond"/>
                        <a:sym typeface="Garamond"/>
                      </a:endParaRPr>
                    </a:p>
                    <a:p>
                      <a:pPr indent="0" lvl="0" marL="236854" marR="2280920" rtl="0" algn="l">
                        <a:lnSpc>
                          <a:spcPct val="101600"/>
                        </a:lnSpc>
                        <a:spcBef>
                          <a:spcPts val="0"/>
                        </a:spcBef>
                        <a:spcAft>
                          <a:spcPts val="0"/>
                        </a:spcAft>
                        <a:buClr>
                          <a:schemeClr val="dk1"/>
                        </a:buClr>
                        <a:buSzPts val="1600"/>
                        <a:buFont typeface="Garamond"/>
                        <a:buNone/>
                      </a:pPr>
                      <a:r>
                        <a:rPr lang="es-MX" sz="1600" u="none" cap="none" strike="noStrike">
                          <a:latin typeface="Garamond"/>
                          <a:ea typeface="Garamond"/>
                          <a:cs typeface="Garamond"/>
                          <a:sym typeface="Garamond"/>
                        </a:rPr>
                        <a:t>1 hora… …  Aplicación de pruebas, para determinar el estilo de vida.</a:t>
                      </a:r>
                      <a:endParaRPr sz="1400" u="none" cap="none" strike="noStrike"/>
                    </a:p>
                    <a:p>
                      <a:pPr indent="0" lvl="0" marL="236854" marR="2280920" rtl="0" algn="l">
                        <a:lnSpc>
                          <a:spcPct val="101600"/>
                        </a:lnSpc>
                        <a:spcBef>
                          <a:spcPts val="0"/>
                        </a:spcBef>
                        <a:spcAft>
                          <a:spcPts val="0"/>
                        </a:spcAft>
                        <a:buClr>
                          <a:schemeClr val="dk1"/>
                        </a:buClr>
                        <a:buSzPts val="1600"/>
                        <a:buFont typeface="Garamond"/>
                        <a:buNone/>
                      </a:pPr>
                      <a:r>
                        <a:rPr lang="es-MX" sz="1600" u="none" cap="none" strike="noStrike">
                          <a:latin typeface="Garamond"/>
                          <a:ea typeface="Garamond"/>
                          <a:cs typeface="Garamond"/>
                          <a:sym typeface="Garamond"/>
                        </a:rPr>
                        <a:t>1 hora… Aplicación de rutina de calentamiento y rutina de ejercicios.</a:t>
                      </a:r>
                      <a:endParaRPr sz="1600" u="none" cap="none" strike="noStrike">
                        <a:latin typeface="Garamond"/>
                        <a:ea typeface="Garamond"/>
                        <a:cs typeface="Garamond"/>
                        <a:sym typeface="Garamond"/>
                      </a:endParaRPr>
                    </a:p>
                    <a:p>
                      <a:pPr indent="0" lvl="0" marL="236854" marR="2280920" rtl="0" algn="l">
                        <a:lnSpc>
                          <a:spcPct val="101600"/>
                        </a:lnSpc>
                        <a:spcBef>
                          <a:spcPts val="0"/>
                        </a:spcBef>
                        <a:spcAft>
                          <a:spcPts val="0"/>
                        </a:spcAft>
                        <a:buClr>
                          <a:schemeClr val="dk1"/>
                        </a:buClr>
                        <a:buSzPts val="1600"/>
                        <a:buFont typeface="Garamond"/>
                        <a:buNone/>
                      </a:pPr>
                      <a:r>
                        <a:rPr lang="es-MX" sz="1600" u="none" cap="none" strike="noStrike">
                          <a:latin typeface="Garamond"/>
                          <a:ea typeface="Garamond"/>
                          <a:cs typeface="Garamond"/>
                          <a:sym typeface="Garamond"/>
                        </a:rPr>
                        <a:t>1 hora… Proponer estrategias. </a:t>
                      </a:r>
                      <a:endParaRPr sz="1400" u="none" cap="none" strike="noStrike"/>
                    </a:p>
                    <a:p>
                      <a:pPr indent="0" lvl="0" marL="236854" marR="2280920" rtl="0" algn="l">
                        <a:lnSpc>
                          <a:spcPct val="101600"/>
                        </a:lnSpc>
                        <a:spcBef>
                          <a:spcPts val="0"/>
                        </a:spcBef>
                        <a:spcAft>
                          <a:spcPts val="0"/>
                        </a:spcAft>
                        <a:buClr>
                          <a:schemeClr val="dk1"/>
                        </a:buClr>
                        <a:buSzPts val="1600"/>
                        <a:buFont typeface="Garamond"/>
                        <a:buNone/>
                      </a:pPr>
                      <a:r>
                        <a:rPr lang="es-MX" sz="1600" u="none" cap="none" strike="noStrike">
                          <a:latin typeface="Garamond"/>
                          <a:ea typeface="Garamond"/>
                          <a:cs typeface="Garamond"/>
                          <a:sym typeface="Garamond"/>
                        </a:rPr>
                        <a:t>1 hora… Determinar los cambios a realizar</a:t>
                      </a:r>
                      <a:endParaRPr sz="1400" u="none" cap="none" strike="noStrike"/>
                    </a:p>
                    <a:p>
                      <a:pPr indent="0" lvl="0" marL="236854" marR="2280920" rtl="0" algn="l">
                        <a:lnSpc>
                          <a:spcPct val="101600"/>
                        </a:lnSpc>
                        <a:spcBef>
                          <a:spcPts val="0"/>
                        </a:spcBef>
                        <a:spcAft>
                          <a:spcPts val="0"/>
                        </a:spcAft>
                        <a:buClr>
                          <a:schemeClr val="dk1"/>
                        </a:buClr>
                        <a:buSzPts val="1600"/>
                        <a:buFont typeface="Garamond"/>
                        <a:buNone/>
                      </a:pPr>
                      <a:r>
                        <a:rPr lang="es-MX" sz="1600" u="none" cap="none" strike="noStrike">
                          <a:latin typeface="Garamond"/>
                          <a:ea typeface="Garamond"/>
                          <a:cs typeface="Garamond"/>
                          <a:sym typeface="Garamond"/>
                        </a:rPr>
                        <a:t>1 hora… Analizar los nuevos hábitos de acuerdo a mis necesidades.</a:t>
                      </a:r>
                      <a:endParaRPr sz="1400" u="none" cap="none" strike="noStrike"/>
                    </a:p>
                  </a:txBody>
                  <a:tcPr marT="48900" marB="0" marR="0" marL="0">
                    <a:lnL cap="flat" cmpd="sng" w="38100">
                      <a:solidFill>
                        <a:srgbClr val="2A3890"/>
                      </a:solidFill>
                      <a:prstDash val="solid"/>
                      <a:round/>
                      <a:headEnd len="sm" w="sm" type="none"/>
                      <a:tailEnd len="sm" w="sm" type="none"/>
                    </a:lnL>
                    <a:lnR cap="flat" cmpd="sng" w="38100">
                      <a:solidFill>
                        <a:srgbClr val="1B4587"/>
                      </a:solidFill>
                      <a:prstDash val="solid"/>
                      <a:round/>
                      <a:headEnd len="sm" w="sm" type="none"/>
                      <a:tailEnd len="sm" w="sm" type="none"/>
                    </a:lnR>
                    <a:lnT cap="flat" cmpd="sng" w="38100">
                      <a:solidFill>
                        <a:srgbClr val="1B4587"/>
                      </a:solidFill>
                      <a:prstDash val="solid"/>
                      <a:round/>
                      <a:headEnd len="sm" w="sm" type="none"/>
                      <a:tailEnd len="sm" w="sm" type="none"/>
                    </a:lnT>
                    <a:lnB cap="flat" cmpd="sng" w="38100">
                      <a:solidFill>
                        <a:srgbClr val="1B4587"/>
                      </a:solidFill>
                      <a:prstDash val="solid"/>
                      <a:round/>
                      <a:headEnd len="sm" w="sm" type="none"/>
                      <a:tailEnd len="sm" w="sm" type="none"/>
                    </a:lnB>
                  </a:tcPr>
                </a:tc>
              </a:tr>
              <a:tr h="2339050">
                <a:tc>
                  <a:txBody>
                    <a:bodyPr/>
                    <a:lstStyle/>
                    <a:p>
                      <a:pPr indent="0" lvl="0" marL="57150" marR="0" rtl="0" algn="l">
                        <a:lnSpc>
                          <a:spcPct val="100000"/>
                        </a:lnSpc>
                        <a:spcBef>
                          <a:spcPts val="0"/>
                        </a:spcBef>
                        <a:spcAft>
                          <a:spcPts val="0"/>
                        </a:spcAft>
                        <a:buClr>
                          <a:schemeClr val="dk1"/>
                        </a:buClr>
                        <a:buSzPts val="1600"/>
                        <a:buFont typeface="Garamond"/>
                        <a:buNone/>
                      </a:pPr>
                      <a:r>
                        <a:rPr b="1" lang="es-MX" sz="1600" u="none" cap="none" strike="noStrike">
                          <a:latin typeface="Garamond"/>
                          <a:ea typeface="Garamond"/>
                          <a:cs typeface="Garamond"/>
                          <a:sym typeface="Garamond"/>
                        </a:rPr>
                        <a:t>Del 12 al 16 de diciembre. 1 hora semanal por asignatura (total: 5)</a:t>
                      </a:r>
                      <a:endParaRPr sz="1600" u="none" cap="none" strike="noStrike">
                        <a:latin typeface="Garamond"/>
                        <a:ea typeface="Garamond"/>
                        <a:cs typeface="Garamond"/>
                        <a:sym typeface="Garamond"/>
                      </a:endParaRPr>
                    </a:p>
                    <a:p>
                      <a:pPr indent="0" lvl="0" marL="36000" marR="469900" rtl="0" algn="l">
                        <a:lnSpc>
                          <a:spcPct val="100000"/>
                        </a:lnSpc>
                        <a:spcBef>
                          <a:spcPts val="0"/>
                        </a:spcBef>
                        <a:spcAft>
                          <a:spcPts val="0"/>
                        </a:spcAft>
                        <a:buClr>
                          <a:schemeClr val="dk1"/>
                        </a:buClr>
                        <a:buSzPts val="1600"/>
                        <a:buFont typeface="Garamond"/>
                        <a:buNone/>
                      </a:pPr>
                      <a:r>
                        <a:rPr lang="es-MX" sz="1600" u="none" cap="none" strike="noStrike">
                          <a:latin typeface="Garamond"/>
                          <a:ea typeface="Garamond"/>
                          <a:cs typeface="Garamond"/>
                          <a:sym typeface="Garamond"/>
                        </a:rPr>
                        <a:t>1 hora… Revisión de investigación documental correspondiente </a:t>
                      </a:r>
                      <a:endParaRPr sz="1600" u="none" cap="none" strike="noStrike">
                        <a:latin typeface="Garamond"/>
                        <a:ea typeface="Garamond"/>
                        <a:cs typeface="Garamond"/>
                        <a:sym typeface="Garamond"/>
                      </a:endParaRPr>
                    </a:p>
                    <a:p>
                      <a:pPr indent="0" lvl="0" marL="36000" marR="469900" rtl="0" algn="l">
                        <a:lnSpc>
                          <a:spcPct val="100000"/>
                        </a:lnSpc>
                        <a:spcBef>
                          <a:spcPts val="0"/>
                        </a:spcBef>
                        <a:spcAft>
                          <a:spcPts val="0"/>
                        </a:spcAft>
                        <a:buClr>
                          <a:schemeClr val="dk1"/>
                        </a:buClr>
                        <a:buSzPts val="1600"/>
                        <a:buFont typeface="Garamond"/>
                        <a:buNone/>
                      </a:pPr>
                      <a:r>
                        <a:rPr lang="es-MX" sz="1600" u="none" cap="none" strike="noStrike">
                          <a:latin typeface="Garamond"/>
                          <a:ea typeface="Garamond"/>
                          <a:cs typeface="Garamond"/>
                          <a:sym typeface="Garamond"/>
                        </a:rPr>
                        <a:t>1 hora… Analizar las ventajas y desventajas de los dos estilos de vida</a:t>
                      </a:r>
                      <a:endParaRPr sz="1400" u="none" cap="none" strike="noStrike"/>
                    </a:p>
                    <a:p>
                      <a:pPr indent="0" lvl="0" marL="36000" marR="469900" rtl="0" algn="l">
                        <a:lnSpc>
                          <a:spcPct val="100000"/>
                        </a:lnSpc>
                        <a:spcBef>
                          <a:spcPts val="0"/>
                        </a:spcBef>
                        <a:spcAft>
                          <a:spcPts val="0"/>
                        </a:spcAft>
                        <a:buClr>
                          <a:schemeClr val="dk1"/>
                        </a:buClr>
                        <a:buSzPts val="1600"/>
                        <a:buFont typeface="Garamond"/>
                        <a:buNone/>
                      </a:pPr>
                      <a:r>
                        <a:rPr lang="es-MX" sz="1600" u="none" cap="none" strike="noStrike">
                          <a:latin typeface="Garamond"/>
                          <a:ea typeface="Garamond"/>
                          <a:cs typeface="Garamond"/>
                          <a:sym typeface="Garamond"/>
                        </a:rPr>
                        <a:t>1 hora… Analizar las ventajas del plato del buen comer y la jarra del buen beber. </a:t>
                      </a:r>
                      <a:endParaRPr sz="1400" u="none" cap="none" strike="noStrike"/>
                    </a:p>
                    <a:p>
                      <a:pPr indent="0" lvl="0" marL="36000" marR="469900" rtl="0" algn="l">
                        <a:lnSpc>
                          <a:spcPct val="100000"/>
                        </a:lnSpc>
                        <a:spcBef>
                          <a:spcPts val="0"/>
                        </a:spcBef>
                        <a:spcAft>
                          <a:spcPts val="0"/>
                        </a:spcAft>
                        <a:buClr>
                          <a:schemeClr val="dk1"/>
                        </a:buClr>
                        <a:buSzPts val="1600"/>
                        <a:buFont typeface="Garamond"/>
                        <a:buNone/>
                      </a:pPr>
                      <a:r>
                        <a:rPr lang="es-MX" sz="1600" u="none" cap="none" strike="noStrike">
                          <a:latin typeface="Garamond"/>
                          <a:ea typeface="Garamond"/>
                          <a:cs typeface="Garamond"/>
                          <a:sym typeface="Garamond"/>
                        </a:rPr>
                        <a:t>1 hora… Evaluar su estilo de vida, a través de las pruebas de baterías. </a:t>
                      </a:r>
                      <a:endParaRPr sz="1400" u="none" cap="none" strike="noStrike"/>
                    </a:p>
                  </a:txBody>
                  <a:tcPr marT="48900" marB="0" marR="0" marL="0">
                    <a:lnL cap="flat" cmpd="sng" w="38100">
                      <a:solidFill>
                        <a:srgbClr val="1B4587"/>
                      </a:solidFill>
                      <a:prstDash val="solid"/>
                      <a:round/>
                      <a:headEnd len="sm" w="sm" type="none"/>
                      <a:tailEnd len="sm" w="sm" type="none"/>
                    </a:lnL>
                    <a:lnR cap="flat" cmpd="sng" w="38100">
                      <a:solidFill>
                        <a:srgbClr val="1B4587"/>
                      </a:solidFill>
                      <a:prstDash val="solid"/>
                      <a:round/>
                      <a:headEnd len="sm" w="sm" type="none"/>
                      <a:tailEnd len="sm" w="sm" type="none"/>
                    </a:lnR>
                    <a:lnT cap="flat" cmpd="sng" w="38100">
                      <a:solidFill>
                        <a:srgbClr val="2A3890"/>
                      </a:solidFill>
                      <a:prstDash val="solid"/>
                      <a:round/>
                      <a:headEnd len="sm" w="sm" type="none"/>
                      <a:tailEnd len="sm" w="sm" type="none"/>
                    </a:lnT>
                    <a:lnB cap="flat" cmpd="sng" w="38100">
                      <a:solidFill>
                        <a:srgbClr val="1B4587"/>
                      </a:solidFill>
                      <a:prstDash val="solid"/>
                      <a:round/>
                      <a:headEnd len="sm" w="sm" type="none"/>
                      <a:tailEnd len="sm" w="sm" type="none"/>
                    </a:lnB>
                  </a:tcPr>
                </a:tc>
                <a:tc>
                  <a:txBody>
                    <a:bodyPr/>
                    <a:lstStyle/>
                    <a:p>
                      <a:pPr indent="0" lvl="0" marL="146685" marR="614045" rtl="0" algn="l">
                        <a:lnSpc>
                          <a:spcPct val="113300"/>
                        </a:lnSpc>
                        <a:spcBef>
                          <a:spcPts val="0"/>
                        </a:spcBef>
                        <a:spcAft>
                          <a:spcPts val="0"/>
                        </a:spcAft>
                        <a:buClr>
                          <a:schemeClr val="dk1"/>
                        </a:buClr>
                        <a:buSzPts val="1600"/>
                        <a:buFont typeface="Garamond"/>
                        <a:buNone/>
                      </a:pPr>
                      <a:r>
                        <a:rPr b="1" lang="es-MX" sz="1600" u="none" cap="none" strike="noStrike">
                          <a:latin typeface="Garamond"/>
                          <a:ea typeface="Garamond"/>
                          <a:cs typeface="Garamond"/>
                          <a:sym typeface="Garamond"/>
                        </a:rPr>
                        <a:t>Del </a:t>
                      </a:r>
                      <a:r>
                        <a:rPr b="1" lang="es-MX" sz="1600">
                          <a:latin typeface="Garamond"/>
                          <a:ea typeface="Garamond"/>
                          <a:cs typeface="Garamond"/>
                          <a:sym typeface="Garamond"/>
                        </a:rPr>
                        <a:t>16 de enero </a:t>
                      </a:r>
                      <a:r>
                        <a:rPr b="1" lang="es-MX" sz="1600" u="none" cap="none" strike="noStrike">
                          <a:latin typeface="Garamond"/>
                          <a:ea typeface="Garamond"/>
                          <a:cs typeface="Garamond"/>
                          <a:sym typeface="Garamond"/>
                        </a:rPr>
                        <a:t> al 2</a:t>
                      </a:r>
                      <a:r>
                        <a:rPr b="1" lang="es-MX" sz="1600">
                          <a:latin typeface="Garamond"/>
                          <a:ea typeface="Garamond"/>
                          <a:cs typeface="Garamond"/>
                          <a:sym typeface="Garamond"/>
                        </a:rPr>
                        <a:t>8 </a:t>
                      </a:r>
                      <a:r>
                        <a:rPr b="1" lang="es-MX" sz="1600" u="none" cap="none" strike="noStrike">
                          <a:latin typeface="Garamond"/>
                          <a:ea typeface="Garamond"/>
                          <a:cs typeface="Garamond"/>
                          <a:sym typeface="Garamond"/>
                        </a:rPr>
                        <a:t>de abril. 2 horas semanales por asignatura  (total 6)</a:t>
                      </a:r>
                      <a:endParaRPr sz="1600" u="none" cap="none" strike="noStrike">
                        <a:latin typeface="Garamond"/>
                        <a:ea typeface="Garamond"/>
                        <a:cs typeface="Garamond"/>
                        <a:sym typeface="Garamond"/>
                      </a:endParaRPr>
                    </a:p>
                    <a:p>
                      <a:pPr indent="0" lvl="0" marL="146685" marR="0" rtl="0" algn="l">
                        <a:lnSpc>
                          <a:spcPct val="100000"/>
                        </a:lnSpc>
                        <a:spcBef>
                          <a:spcPts val="0"/>
                        </a:spcBef>
                        <a:spcAft>
                          <a:spcPts val="0"/>
                        </a:spcAft>
                        <a:buClr>
                          <a:schemeClr val="dk1"/>
                        </a:buClr>
                        <a:buSzPts val="1600"/>
                        <a:buFont typeface="Garamond"/>
                        <a:buNone/>
                      </a:pPr>
                      <a:r>
                        <a:rPr lang="es-MX" sz="1600" u="none" cap="none" strike="noStrike">
                          <a:latin typeface="Garamond"/>
                          <a:ea typeface="Garamond"/>
                          <a:cs typeface="Garamond"/>
                          <a:sym typeface="Garamond"/>
                        </a:rPr>
                        <a:t>Elaboración de debate</a:t>
                      </a:r>
                      <a:endParaRPr sz="1400" u="none" cap="none" strike="noStrike"/>
                    </a:p>
                    <a:p>
                      <a:pPr indent="0" lvl="0" marL="146685" marR="0" rtl="0" algn="l">
                        <a:lnSpc>
                          <a:spcPct val="100000"/>
                        </a:lnSpc>
                        <a:spcBef>
                          <a:spcPts val="0"/>
                        </a:spcBef>
                        <a:spcAft>
                          <a:spcPts val="0"/>
                        </a:spcAft>
                        <a:buClr>
                          <a:schemeClr val="dk1"/>
                        </a:buClr>
                        <a:buSzPts val="1600"/>
                        <a:buFont typeface="Garamond"/>
                        <a:buNone/>
                      </a:pPr>
                      <a:r>
                        <a:rPr lang="es-MX" sz="1600" u="none" cap="none" strike="noStrike">
                          <a:latin typeface="Garamond"/>
                          <a:ea typeface="Garamond"/>
                          <a:cs typeface="Garamond"/>
                          <a:sym typeface="Garamond"/>
                        </a:rPr>
                        <a:t>1 hora… De acuerdo a la evaluación del estilo de vida se divide a los alumnos en equipo que defienda la postura de activación  física para la obtención de una vida saludable.  y otro equipo denominado sedentarismo que defiende esa postura para tener una vida saludable.</a:t>
                      </a:r>
                      <a:endParaRPr sz="1400" u="none" cap="none" strike="noStrike"/>
                    </a:p>
                    <a:p>
                      <a:pPr indent="0" lvl="0" marL="146685" marR="0" rtl="0" algn="l">
                        <a:lnSpc>
                          <a:spcPct val="100000"/>
                        </a:lnSpc>
                        <a:spcBef>
                          <a:spcPts val="0"/>
                        </a:spcBef>
                        <a:spcAft>
                          <a:spcPts val="0"/>
                        </a:spcAft>
                        <a:buClr>
                          <a:schemeClr val="dk1"/>
                        </a:buClr>
                        <a:buSzPts val="1600"/>
                        <a:buFont typeface="Garamond"/>
                        <a:buNone/>
                      </a:pPr>
                      <a:r>
                        <a:rPr lang="es-MX" sz="1600" u="none" cap="none" strike="noStrike">
                          <a:latin typeface="Garamond"/>
                          <a:ea typeface="Garamond"/>
                          <a:cs typeface="Garamond"/>
                          <a:sym typeface="Garamond"/>
                        </a:rPr>
                        <a:t>2 horas….Realización del debate </a:t>
                      </a:r>
                      <a:endParaRPr sz="1400" u="none" cap="none" strike="noStrike"/>
                    </a:p>
                    <a:p>
                      <a:pPr indent="0" lvl="0" marL="146685" marR="0" rtl="0" algn="l">
                        <a:lnSpc>
                          <a:spcPct val="100000"/>
                        </a:lnSpc>
                        <a:spcBef>
                          <a:spcPts val="0"/>
                        </a:spcBef>
                        <a:spcAft>
                          <a:spcPts val="0"/>
                        </a:spcAft>
                        <a:buClr>
                          <a:schemeClr val="dk1"/>
                        </a:buClr>
                        <a:buSzPts val="1600"/>
                        <a:buFont typeface="Garamond"/>
                        <a:buNone/>
                      </a:pPr>
                      <a:r>
                        <a:rPr lang="es-MX" sz="1600" u="none" cap="none" strike="noStrike">
                          <a:latin typeface="Garamond"/>
                          <a:ea typeface="Garamond"/>
                          <a:cs typeface="Garamond"/>
                          <a:sym typeface="Garamond"/>
                        </a:rPr>
                        <a:t>Carrera </a:t>
                      </a:r>
                      <a:endParaRPr sz="1600" u="none" cap="none" strike="noStrike">
                        <a:latin typeface="Garamond"/>
                        <a:ea typeface="Garamond"/>
                        <a:cs typeface="Garamond"/>
                        <a:sym typeface="Garamond"/>
                      </a:endParaRPr>
                    </a:p>
                  </a:txBody>
                  <a:tcPr marT="16500" marB="0" marR="0" marL="0">
                    <a:lnL cap="flat" cmpd="sng" w="38100">
                      <a:solidFill>
                        <a:srgbClr val="1B4587"/>
                      </a:solidFill>
                      <a:prstDash val="solid"/>
                      <a:round/>
                      <a:headEnd len="sm" w="sm" type="none"/>
                      <a:tailEnd len="sm" w="sm" type="none"/>
                    </a:lnL>
                    <a:lnR cap="flat" cmpd="sng" w="38100">
                      <a:solidFill>
                        <a:srgbClr val="1B4587"/>
                      </a:solidFill>
                      <a:prstDash val="solid"/>
                      <a:round/>
                      <a:headEnd len="sm" w="sm" type="none"/>
                      <a:tailEnd len="sm" w="sm" type="none"/>
                    </a:lnR>
                    <a:lnT cap="flat" cmpd="sng" w="38100">
                      <a:solidFill>
                        <a:srgbClr val="1B4587"/>
                      </a:solidFill>
                      <a:prstDash val="solid"/>
                      <a:round/>
                      <a:headEnd len="sm" w="sm" type="none"/>
                      <a:tailEnd len="sm" w="sm" type="none"/>
                    </a:lnT>
                    <a:lnB cap="flat" cmpd="sng" w="38100">
                      <a:solidFill>
                        <a:srgbClr val="1B4587"/>
                      </a:solidFill>
                      <a:prstDash val="solid"/>
                      <a:round/>
                      <a:headEnd len="sm" w="sm" type="none"/>
                      <a:tailEnd len="sm" w="sm" type="none"/>
                    </a:lnB>
                  </a:tcPr>
                </a:tc>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p25"/>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accent1"/>
              </a:buClr>
              <a:buSzPts val="3600"/>
              <a:buFont typeface="Trebuchet MS"/>
              <a:buNone/>
            </a:pPr>
            <a:r>
              <a:rPr b="1" lang="es-MX"/>
              <a:t>VII. Presentación del proyecto </a:t>
            </a:r>
            <a:r>
              <a:rPr b="1" i="1" lang="es-MX"/>
              <a:t>(producto)</a:t>
            </a:r>
            <a:endParaRPr/>
          </a:p>
        </p:txBody>
      </p:sp>
      <p:sp>
        <p:nvSpPr>
          <p:cNvPr id="314" name="Google Shape;314;p25"/>
          <p:cNvSpPr txBox="1"/>
          <p:nvPr>
            <p:ph idx="1" type="body"/>
          </p:nvPr>
        </p:nvSpPr>
        <p:spPr>
          <a:xfrm>
            <a:off x="677334" y="1930400"/>
            <a:ext cx="8596668" cy="4640217"/>
          </a:xfrm>
          <a:prstGeom prst="rect">
            <a:avLst/>
          </a:prstGeom>
          <a:noFill/>
          <a:ln>
            <a:noFill/>
          </a:ln>
        </p:spPr>
        <p:txBody>
          <a:bodyPr anchorCtr="0" anchor="t" bIns="45700" lIns="91425" spcFirstLastPara="1" rIns="91425" wrap="square" tIns="45700">
            <a:normAutofit fontScale="85000" lnSpcReduction="20000"/>
          </a:bodyPr>
          <a:lstStyle/>
          <a:p>
            <a:pPr indent="0" lvl="0" marL="0" rtl="0" algn="just">
              <a:lnSpc>
                <a:spcPct val="100000"/>
              </a:lnSpc>
              <a:spcBef>
                <a:spcPts val="0"/>
              </a:spcBef>
              <a:spcAft>
                <a:spcPts val="0"/>
              </a:spcAft>
              <a:buSzPct val="79999"/>
              <a:buNone/>
            </a:pPr>
            <a:r>
              <a:rPr lang="es-MX"/>
              <a:t>1. ¿Qué se presentará? </a:t>
            </a:r>
            <a:r>
              <a:rPr b="1" lang="es-MX"/>
              <a:t>2</a:t>
            </a:r>
            <a:r>
              <a:rPr lang="es-MX"/>
              <a:t>. ¿Cuándo? </a:t>
            </a:r>
            <a:r>
              <a:rPr b="1" lang="es-MX"/>
              <a:t>3. </a:t>
            </a:r>
            <a:r>
              <a:rPr lang="es-MX"/>
              <a:t>¿Cómo?  </a:t>
            </a:r>
            <a:r>
              <a:rPr b="1" lang="es-MX"/>
              <a:t>4. </a:t>
            </a:r>
            <a:r>
              <a:rPr lang="es-MX"/>
              <a:t>¿Dónde? </a:t>
            </a:r>
            <a:r>
              <a:rPr b="1" lang="es-MX"/>
              <a:t>5</a:t>
            </a:r>
            <a:r>
              <a:rPr lang="es-MX"/>
              <a:t>. ¿Con qué? </a:t>
            </a:r>
            <a:r>
              <a:rPr b="1" lang="es-MX"/>
              <a:t>6</a:t>
            </a:r>
            <a:r>
              <a:rPr lang="es-MX"/>
              <a:t>. ¿A quién, por qué y para qué?</a:t>
            </a:r>
            <a:endParaRPr/>
          </a:p>
          <a:p>
            <a:pPr indent="0" lvl="0" marL="0" rtl="0" algn="just">
              <a:lnSpc>
                <a:spcPct val="100000"/>
              </a:lnSpc>
              <a:spcBef>
                <a:spcPts val="1000"/>
              </a:spcBef>
              <a:spcAft>
                <a:spcPts val="0"/>
              </a:spcAft>
              <a:buSzPct val="79999"/>
              <a:buNone/>
            </a:pPr>
            <a:r>
              <a:rPr lang="es-MX"/>
              <a:t>Se realizará un debate, como herramienta para la concientización de los alumnos sobre el impacto que tiene la alimentación y actividad física en un estilo de vida saludable.</a:t>
            </a:r>
            <a:endParaRPr/>
          </a:p>
          <a:p>
            <a:pPr indent="0" lvl="0" marL="0" rtl="0" algn="just">
              <a:lnSpc>
                <a:spcPct val="100000"/>
              </a:lnSpc>
              <a:spcBef>
                <a:spcPts val="1000"/>
              </a:spcBef>
              <a:spcAft>
                <a:spcPts val="0"/>
              </a:spcAft>
              <a:buSzPct val="79999"/>
              <a:buNone/>
            </a:pPr>
            <a:r>
              <a:rPr lang="es-MX"/>
              <a:t>Preparación del 12 al 16 </a:t>
            </a:r>
            <a:r>
              <a:rPr i="1" lang="es-MX"/>
              <a:t>de diciembre del 2022  </a:t>
            </a:r>
            <a:r>
              <a:rPr lang="es-MX"/>
              <a:t>y se realizarán las actividades del 24 </a:t>
            </a:r>
            <a:r>
              <a:rPr i="1" lang="es-MX"/>
              <a:t>de febrero al 21 de abril </a:t>
            </a:r>
            <a:endParaRPr/>
          </a:p>
          <a:p>
            <a:pPr indent="0" lvl="0" marL="0" rtl="0" algn="just">
              <a:lnSpc>
                <a:spcPct val="100000"/>
              </a:lnSpc>
              <a:spcBef>
                <a:spcPts val="1000"/>
              </a:spcBef>
              <a:spcAft>
                <a:spcPts val="0"/>
              </a:spcAft>
              <a:buSzPct val="79999"/>
              <a:buNone/>
            </a:pPr>
            <a:r>
              <a:rPr lang="es-MX"/>
              <a:t>Se realizarán las siguientes actividades.</a:t>
            </a:r>
            <a:endParaRPr/>
          </a:p>
          <a:p>
            <a:pPr indent="-285750" lvl="1" marL="742950" rtl="0" algn="just">
              <a:lnSpc>
                <a:spcPct val="100000"/>
              </a:lnSpc>
              <a:spcBef>
                <a:spcPts val="1000"/>
              </a:spcBef>
              <a:spcAft>
                <a:spcPts val="0"/>
              </a:spcAft>
              <a:buSzPct val="80000"/>
              <a:buChar char="►"/>
            </a:pPr>
            <a:r>
              <a:rPr lang="es-MX"/>
              <a:t>Investigación documental sobre estilos de vida saludable</a:t>
            </a:r>
            <a:endParaRPr/>
          </a:p>
          <a:p>
            <a:pPr indent="-285750" lvl="1" marL="742950" rtl="0" algn="just">
              <a:lnSpc>
                <a:spcPct val="100000"/>
              </a:lnSpc>
              <a:spcBef>
                <a:spcPts val="1000"/>
              </a:spcBef>
              <a:spcAft>
                <a:spcPts val="0"/>
              </a:spcAft>
              <a:buSzPct val="80000"/>
              <a:buChar char="►"/>
            </a:pPr>
            <a:r>
              <a:rPr lang="es-MX"/>
              <a:t>Encuestas </a:t>
            </a:r>
            <a:endParaRPr/>
          </a:p>
          <a:p>
            <a:pPr indent="-285750" lvl="1" marL="742950" rtl="0" algn="just">
              <a:lnSpc>
                <a:spcPct val="100000"/>
              </a:lnSpc>
              <a:spcBef>
                <a:spcPts val="1000"/>
              </a:spcBef>
              <a:spcAft>
                <a:spcPts val="0"/>
              </a:spcAft>
              <a:buSzPct val="80000"/>
              <a:buChar char="►"/>
            </a:pPr>
            <a:r>
              <a:rPr lang="es-MX"/>
              <a:t>Análisis de la encuesta</a:t>
            </a:r>
            <a:endParaRPr/>
          </a:p>
          <a:p>
            <a:pPr indent="-285750" lvl="1" marL="742950" rtl="0" algn="just">
              <a:lnSpc>
                <a:spcPct val="100000"/>
              </a:lnSpc>
              <a:spcBef>
                <a:spcPts val="1000"/>
              </a:spcBef>
              <a:spcAft>
                <a:spcPts val="0"/>
              </a:spcAft>
              <a:buSzPct val="80000"/>
              <a:buChar char="►"/>
            </a:pPr>
            <a:r>
              <a:rPr lang="es-MX"/>
              <a:t>Preparación del debate</a:t>
            </a:r>
            <a:endParaRPr/>
          </a:p>
          <a:p>
            <a:pPr indent="-285750" lvl="1" marL="742950" rtl="0" algn="just">
              <a:lnSpc>
                <a:spcPct val="100000"/>
              </a:lnSpc>
              <a:spcBef>
                <a:spcPts val="1000"/>
              </a:spcBef>
              <a:spcAft>
                <a:spcPts val="0"/>
              </a:spcAft>
              <a:buSzPct val="80000"/>
              <a:buChar char="►"/>
            </a:pPr>
            <a:r>
              <a:rPr lang="es-MX"/>
              <a:t>Ejecución del debate</a:t>
            </a:r>
            <a:endParaRPr/>
          </a:p>
          <a:p>
            <a:pPr indent="0" lvl="0" marL="0" rtl="0" algn="just">
              <a:lnSpc>
                <a:spcPct val="100000"/>
              </a:lnSpc>
              <a:spcBef>
                <a:spcPts val="1000"/>
              </a:spcBef>
              <a:spcAft>
                <a:spcPts val="0"/>
              </a:spcAft>
              <a:buSzPct val="79999"/>
              <a:buNone/>
            </a:pPr>
            <a:r>
              <a:rPr lang="es-MX"/>
              <a:t>En las Instalaciones de la preparatoria, en sala audiovisual. </a:t>
            </a:r>
            <a:endParaRPr/>
          </a:p>
          <a:p>
            <a:pPr indent="0" lvl="0" marL="0" rtl="0" algn="just">
              <a:lnSpc>
                <a:spcPct val="100000"/>
              </a:lnSpc>
              <a:spcBef>
                <a:spcPts val="1000"/>
              </a:spcBef>
              <a:spcAft>
                <a:spcPts val="0"/>
              </a:spcAft>
              <a:buSzPct val="79999"/>
              <a:buNone/>
            </a:pPr>
            <a:r>
              <a:rPr lang="es-MX"/>
              <a:t>Con esta herramienta  los profesores responsables del proyecto y alumnos de 5to grado. </a:t>
            </a:r>
            <a:endParaRPr/>
          </a:p>
          <a:p>
            <a:pPr indent="0" lvl="0" marL="0" rtl="0" algn="just">
              <a:lnSpc>
                <a:spcPct val="100000"/>
              </a:lnSpc>
              <a:spcBef>
                <a:spcPts val="1000"/>
              </a:spcBef>
              <a:spcAft>
                <a:spcPts val="0"/>
              </a:spcAft>
              <a:buSzPct val="79999"/>
              <a:buNone/>
            </a:pPr>
            <a:r>
              <a:rPr lang="es-MX"/>
              <a:t>¿A quién? A la comunidad estudiantil; ¿Por qué?: Porque  los alumnos deberán hacer consciencia de lo que implica la vida saludable; ¿para qué? Para  comparar las consecuencias en la salud, por no tener hábitos de alimentación.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graphicFrame>
        <p:nvGraphicFramePr>
          <p:cNvPr id="319" name="Google Shape;319;p26"/>
          <p:cNvGraphicFramePr/>
          <p:nvPr/>
        </p:nvGraphicFramePr>
        <p:xfrm>
          <a:off x="692331" y="1423853"/>
          <a:ext cx="3000000" cy="3000000"/>
        </p:xfrm>
        <a:graphic>
          <a:graphicData uri="http://schemas.openxmlformats.org/drawingml/2006/table">
            <a:tbl>
              <a:tblPr>
                <a:noFill/>
                <a:tableStyleId>{1EC52F93-C5FD-4A06-B4E7-6CA133BC2A6B}</a:tableStyleId>
              </a:tblPr>
              <a:tblGrid>
                <a:gridCol w="3026700"/>
                <a:gridCol w="2982075"/>
                <a:gridCol w="2573075"/>
              </a:tblGrid>
              <a:tr h="893850">
                <a:tc>
                  <a:txBody>
                    <a:bodyPr/>
                    <a:lstStyle/>
                    <a:p>
                      <a:pPr indent="0" lvl="0" marL="736600" marR="0" rtl="0" algn="l">
                        <a:lnSpc>
                          <a:spcPct val="100000"/>
                        </a:lnSpc>
                        <a:spcBef>
                          <a:spcPts val="0"/>
                        </a:spcBef>
                        <a:spcAft>
                          <a:spcPts val="0"/>
                        </a:spcAft>
                        <a:buClr>
                          <a:srgbClr val="000000"/>
                        </a:buClr>
                        <a:buSzPts val="1300"/>
                        <a:buFont typeface="Arial"/>
                        <a:buNone/>
                      </a:pPr>
                      <a:r>
                        <a:rPr b="0" i="0" lang="es-MX" sz="1300" u="none" cap="none" strike="noStrike">
                          <a:solidFill>
                            <a:srgbClr val="1B4587"/>
                          </a:solidFill>
                          <a:latin typeface="Garamond"/>
                          <a:ea typeface="Garamond"/>
                          <a:cs typeface="Garamond"/>
                          <a:sym typeface="Garamond"/>
                        </a:rPr>
                        <a:t>1. ¿Qué aspectos se evaluarán?</a:t>
                      </a:r>
                      <a:endParaRPr sz="1400" u="none" cap="none" strike="noStrike"/>
                    </a:p>
                  </a:txBody>
                  <a:tcPr marT="37250" marB="35750" marR="71500" marL="71500">
                    <a:lnL cap="flat" cmpd="sng" w="38100">
                      <a:solidFill>
                        <a:srgbClr val="1B4587"/>
                      </a:solidFill>
                      <a:prstDash val="solid"/>
                      <a:round/>
                      <a:headEnd len="sm" w="sm" type="none"/>
                      <a:tailEnd len="sm" w="sm" type="none"/>
                    </a:lnL>
                    <a:lnR cap="flat" cmpd="sng" w="38100">
                      <a:solidFill>
                        <a:srgbClr val="1B4587"/>
                      </a:solidFill>
                      <a:prstDash val="solid"/>
                      <a:round/>
                      <a:headEnd len="sm" w="sm" type="none"/>
                      <a:tailEnd len="sm" w="sm" type="none"/>
                    </a:lnR>
                    <a:lnT cap="flat" cmpd="sng" w="38100">
                      <a:solidFill>
                        <a:srgbClr val="1B4587"/>
                      </a:solidFill>
                      <a:prstDash val="solid"/>
                      <a:round/>
                      <a:headEnd len="sm" w="sm" type="none"/>
                      <a:tailEnd len="sm" w="sm" type="none"/>
                    </a:lnT>
                    <a:lnB cap="flat" cmpd="sng" w="38100">
                      <a:solidFill>
                        <a:srgbClr val="1B4587"/>
                      </a:solidFill>
                      <a:prstDash val="solid"/>
                      <a:round/>
                      <a:headEnd len="sm" w="sm" type="none"/>
                      <a:tailEnd len="sm" w="sm" type="none"/>
                    </a:lnB>
                    <a:solidFill>
                      <a:srgbClr val="FFFFFF"/>
                    </a:solidFill>
                  </a:tcPr>
                </a:tc>
                <a:tc>
                  <a:txBody>
                    <a:bodyPr/>
                    <a:lstStyle/>
                    <a:p>
                      <a:pPr indent="-212090" lvl="0" marL="212090" marR="214617" rtl="0" algn="l">
                        <a:lnSpc>
                          <a:spcPct val="100000"/>
                        </a:lnSpc>
                        <a:spcBef>
                          <a:spcPts val="0"/>
                        </a:spcBef>
                        <a:spcAft>
                          <a:spcPts val="0"/>
                        </a:spcAft>
                        <a:buClr>
                          <a:srgbClr val="000000"/>
                        </a:buClr>
                        <a:buSzPts val="1300"/>
                        <a:buFont typeface="Arial"/>
                        <a:buNone/>
                      </a:pPr>
                      <a:r>
                        <a:rPr b="0" i="0" lang="es-MX" sz="1300" u="none" cap="none" strike="noStrike">
                          <a:solidFill>
                            <a:srgbClr val="1B4587"/>
                          </a:solidFill>
                          <a:latin typeface="Garamond"/>
                          <a:ea typeface="Garamond"/>
                          <a:cs typeface="Garamond"/>
                          <a:sym typeface="Garamond"/>
                        </a:rPr>
                        <a:t>2. ¿Cuáles son los criterios que se utilizarán  para evaluar cada aspecto?</a:t>
                      </a:r>
                      <a:endParaRPr sz="1400" u="none" cap="none" strike="noStrike"/>
                    </a:p>
                  </a:txBody>
                  <a:tcPr marT="14900" marB="35750" marR="71500" marL="71500">
                    <a:lnL cap="flat" cmpd="sng" w="38100">
                      <a:solidFill>
                        <a:srgbClr val="1B4587"/>
                      </a:solidFill>
                      <a:prstDash val="solid"/>
                      <a:round/>
                      <a:headEnd len="sm" w="sm" type="none"/>
                      <a:tailEnd len="sm" w="sm" type="none"/>
                    </a:lnL>
                    <a:lnR cap="flat" cmpd="sng" w="38100">
                      <a:solidFill>
                        <a:srgbClr val="1B4587"/>
                      </a:solidFill>
                      <a:prstDash val="solid"/>
                      <a:round/>
                      <a:headEnd len="sm" w="sm" type="none"/>
                      <a:tailEnd len="sm" w="sm" type="none"/>
                    </a:lnR>
                    <a:lnT cap="flat" cmpd="sng" w="38100">
                      <a:solidFill>
                        <a:srgbClr val="1B4587"/>
                      </a:solidFill>
                      <a:prstDash val="solid"/>
                      <a:round/>
                      <a:headEnd len="sm" w="sm" type="none"/>
                      <a:tailEnd len="sm" w="sm" type="none"/>
                    </a:lnT>
                    <a:lnB cap="flat" cmpd="sng" w="38100">
                      <a:solidFill>
                        <a:srgbClr val="1B4587"/>
                      </a:solidFill>
                      <a:prstDash val="solid"/>
                      <a:round/>
                      <a:headEnd len="sm" w="sm" type="none"/>
                      <a:tailEnd len="sm" w="sm" type="none"/>
                    </a:lnB>
                    <a:solidFill>
                      <a:srgbClr val="FFFFFF"/>
                    </a:solidFill>
                  </a:tcPr>
                </a:tc>
                <a:tc>
                  <a:txBody>
                    <a:bodyPr/>
                    <a:lstStyle/>
                    <a:p>
                      <a:pPr indent="-260350" lvl="0" marL="293370" marR="287020" rtl="0" algn="l">
                        <a:lnSpc>
                          <a:spcPct val="100000"/>
                        </a:lnSpc>
                        <a:spcBef>
                          <a:spcPts val="0"/>
                        </a:spcBef>
                        <a:spcAft>
                          <a:spcPts val="0"/>
                        </a:spcAft>
                        <a:buClr>
                          <a:srgbClr val="000000"/>
                        </a:buClr>
                        <a:buSzPts val="1300"/>
                        <a:buFont typeface="Arial"/>
                        <a:buNone/>
                      </a:pPr>
                      <a:r>
                        <a:rPr b="0" i="0" lang="es-MX" sz="1300" u="none" cap="none" strike="noStrike">
                          <a:solidFill>
                            <a:srgbClr val="1B4587"/>
                          </a:solidFill>
                          <a:latin typeface="Garamond"/>
                          <a:ea typeface="Garamond"/>
                          <a:cs typeface="Garamond"/>
                          <a:sym typeface="Garamond"/>
                        </a:rPr>
                        <a:t>3. Herramientas e instrumentos de  evaluación que se utilizarán.</a:t>
                      </a:r>
                      <a:endParaRPr sz="1400" u="none" cap="none" strike="noStrike"/>
                    </a:p>
                  </a:txBody>
                  <a:tcPr marT="14900" marB="35750" marR="71500" marL="71500">
                    <a:lnL cap="flat" cmpd="sng" w="38100">
                      <a:solidFill>
                        <a:srgbClr val="1B4587"/>
                      </a:solidFill>
                      <a:prstDash val="solid"/>
                      <a:round/>
                      <a:headEnd len="sm" w="sm" type="none"/>
                      <a:tailEnd len="sm" w="sm" type="none"/>
                    </a:lnL>
                    <a:lnR cap="flat" cmpd="sng" w="38100">
                      <a:solidFill>
                        <a:srgbClr val="1B4587"/>
                      </a:solidFill>
                      <a:prstDash val="solid"/>
                      <a:round/>
                      <a:headEnd len="sm" w="sm" type="none"/>
                      <a:tailEnd len="sm" w="sm" type="none"/>
                    </a:lnR>
                    <a:lnT cap="flat" cmpd="sng" w="38100">
                      <a:solidFill>
                        <a:srgbClr val="1B4587"/>
                      </a:solidFill>
                      <a:prstDash val="solid"/>
                      <a:round/>
                      <a:headEnd len="sm" w="sm" type="none"/>
                      <a:tailEnd len="sm" w="sm" type="none"/>
                    </a:lnT>
                    <a:lnB cap="flat" cmpd="sng" w="38100">
                      <a:solidFill>
                        <a:srgbClr val="1B4587"/>
                      </a:solidFill>
                      <a:prstDash val="solid"/>
                      <a:round/>
                      <a:headEnd len="sm" w="sm" type="none"/>
                      <a:tailEnd len="sm" w="sm" type="none"/>
                    </a:lnB>
                    <a:solidFill>
                      <a:srgbClr val="FFFFFF"/>
                    </a:solidFill>
                  </a:tcPr>
                </a:tc>
              </a:tr>
              <a:tr h="3663675">
                <a:tc>
                  <a:txBody>
                    <a:bodyPr/>
                    <a:lstStyle/>
                    <a:p>
                      <a:pPr indent="0" lvl="0" marL="0" marR="0" rtl="0" algn="l">
                        <a:lnSpc>
                          <a:spcPct val="100000"/>
                        </a:lnSpc>
                        <a:spcBef>
                          <a:spcPts val="0"/>
                        </a:spcBef>
                        <a:spcAft>
                          <a:spcPts val="0"/>
                        </a:spcAft>
                        <a:buClr>
                          <a:srgbClr val="000000"/>
                        </a:buClr>
                        <a:buSzPts val="1400"/>
                        <a:buFont typeface="Arial"/>
                        <a:buNone/>
                      </a:pPr>
                      <a:r>
                        <a:rPr lang="es-MX" sz="1400" u="none" cap="none" strike="noStrike">
                          <a:latin typeface="Garamond"/>
                          <a:ea typeface="Garamond"/>
                          <a:cs typeface="Garamond"/>
                          <a:sym typeface="Garamond"/>
                        </a:rPr>
                        <a:t>Actividades de apertura: Investigación documental</a:t>
                      </a:r>
                      <a:endParaRPr sz="1400" u="none" cap="none" strike="noStrike"/>
                    </a:p>
                    <a:p>
                      <a:pPr indent="0" lvl="0" marL="0" marR="0" rtl="0" algn="l">
                        <a:lnSpc>
                          <a:spcPct val="100000"/>
                        </a:lnSpc>
                        <a:spcBef>
                          <a:spcPts val="0"/>
                        </a:spcBef>
                        <a:spcAft>
                          <a:spcPts val="0"/>
                        </a:spcAft>
                        <a:buClr>
                          <a:schemeClr val="dk1"/>
                        </a:buClr>
                        <a:buSzPts val="1400"/>
                        <a:buFont typeface="Garamond"/>
                        <a:buNone/>
                      </a:pPr>
                      <a:r>
                        <a:rPr lang="es-MX" sz="1400" u="none" cap="none" strike="noStrike">
                          <a:latin typeface="Garamond"/>
                          <a:ea typeface="Garamond"/>
                          <a:cs typeface="Garamond"/>
                          <a:sym typeface="Garamond"/>
                        </a:rPr>
                        <a:t>Tríptico</a:t>
                      </a:r>
                      <a:endParaRPr sz="1400" u="none" cap="none" strike="noStrike"/>
                    </a:p>
                    <a:p>
                      <a:pPr indent="0" lvl="0" marL="0" marR="0" rtl="0" algn="l">
                        <a:lnSpc>
                          <a:spcPct val="100000"/>
                        </a:lnSpc>
                        <a:spcBef>
                          <a:spcPts val="0"/>
                        </a:spcBef>
                        <a:spcAft>
                          <a:spcPts val="0"/>
                        </a:spcAft>
                        <a:buClr>
                          <a:schemeClr val="dk1"/>
                        </a:buClr>
                        <a:buSzPts val="1400"/>
                        <a:buFont typeface="Trebuchet MS"/>
                        <a:buNone/>
                      </a:pPr>
                      <a:r>
                        <a:t/>
                      </a:r>
                      <a:endParaRPr sz="1400" u="none" cap="none" strike="noStrike">
                        <a:latin typeface="Garamond"/>
                        <a:ea typeface="Garamond"/>
                        <a:cs typeface="Garamond"/>
                        <a:sym typeface="Garamond"/>
                      </a:endParaRPr>
                    </a:p>
                    <a:p>
                      <a:pPr indent="0" lvl="0" marL="0" marR="0" rtl="0" algn="l">
                        <a:lnSpc>
                          <a:spcPct val="100000"/>
                        </a:lnSpc>
                        <a:spcBef>
                          <a:spcPts val="0"/>
                        </a:spcBef>
                        <a:spcAft>
                          <a:spcPts val="0"/>
                        </a:spcAft>
                        <a:buClr>
                          <a:schemeClr val="dk1"/>
                        </a:buClr>
                        <a:buSzPts val="1400"/>
                        <a:buFont typeface="Trebuchet MS"/>
                        <a:buNone/>
                      </a:pPr>
                      <a:r>
                        <a:t/>
                      </a:r>
                      <a:endParaRPr sz="1400" u="none" cap="none" strike="noStrike">
                        <a:latin typeface="Garamond"/>
                        <a:ea typeface="Garamond"/>
                        <a:cs typeface="Garamond"/>
                        <a:sym typeface="Garamond"/>
                      </a:endParaRPr>
                    </a:p>
                    <a:p>
                      <a:pPr indent="0" lvl="0" marL="0" marR="0" rtl="0" algn="l">
                        <a:lnSpc>
                          <a:spcPct val="100000"/>
                        </a:lnSpc>
                        <a:spcBef>
                          <a:spcPts val="0"/>
                        </a:spcBef>
                        <a:spcAft>
                          <a:spcPts val="0"/>
                        </a:spcAft>
                        <a:buClr>
                          <a:schemeClr val="dk1"/>
                        </a:buClr>
                        <a:buSzPts val="1400"/>
                        <a:buFont typeface="Trebuchet MS"/>
                        <a:buNone/>
                      </a:pPr>
                      <a:r>
                        <a:t/>
                      </a:r>
                      <a:endParaRPr sz="1400" u="none" cap="none" strike="noStrike">
                        <a:latin typeface="Garamond"/>
                        <a:ea typeface="Garamond"/>
                        <a:cs typeface="Garamond"/>
                        <a:sym typeface="Garamond"/>
                      </a:endParaRPr>
                    </a:p>
                    <a:p>
                      <a:pPr indent="0" lvl="0" marL="0" marR="0" rtl="0" algn="l">
                        <a:lnSpc>
                          <a:spcPct val="100000"/>
                        </a:lnSpc>
                        <a:spcBef>
                          <a:spcPts val="0"/>
                        </a:spcBef>
                        <a:spcAft>
                          <a:spcPts val="0"/>
                        </a:spcAft>
                        <a:buClr>
                          <a:srgbClr val="000000"/>
                        </a:buClr>
                        <a:buSzPts val="1400"/>
                        <a:buFont typeface="Arial"/>
                        <a:buNone/>
                      </a:pPr>
                      <a:r>
                        <a:rPr lang="es-MX" sz="1400" u="none" cap="none" strike="noStrike">
                          <a:latin typeface="Garamond"/>
                          <a:ea typeface="Garamond"/>
                          <a:cs typeface="Garamond"/>
                          <a:sym typeface="Garamond"/>
                        </a:rPr>
                        <a:t>Actividades de desarrollo</a:t>
                      </a:r>
                      <a:endParaRPr sz="1400" u="none" cap="none" strike="noStrike"/>
                    </a:p>
                    <a:p>
                      <a:pPr indent="-342900" lvl="0" marL="342900" marR="0" rtl="0" algn="l">
                        <a:lnSpc>
                          <a:spcPct val="100000"/>
                        </a:lnSpc>
                        <a:spcBef>
                          <a:spcPts val="0"/>
                        </a:spcBef>
                        <a:spcAft>
                          <a:spcPts val="0"/>
                        </a:spcAft>
                        <a:buClr>
                          <a:schemeClr val="dk1"/>
                        </a:buClr>
                        <a:buSzPts val="1400"/>
                        <a:buFont typeface="Garamond"/>
                        <a:buAutoNum type="alphaUcPeriod"/>
                      </a:pPr>
                      <a:r>
                        <a:rPr lang="es-MX" sz="1400" u="none" cap="none" strike="noStrike">
                          <a:latin typeface="Garamond"/>
                          <a:ea typeface="Garamond"/>
                          <a:cs typeface="Garamond"/>
                          <a:sym typeface="Garamond"/>
                        </a:rPr>
                        <a:t>Encuesta</a:t>
                      </a:r>
                      <a:endParaRPr sz="1400" u="none" cap="none" strike="noStrike"/>
                    </a:p>
                    <a:p>
                      <a:pPr indent="-342900" lvl="0" marL="342900" marR="0" rtl="0" algn="l">
                        <a:lnSpc>
                          <a:spcPct val="100000"/>
                        </a:lnSpc>
                        <a:spcBef>
                          <a:spcPts val="0"/>
                        </a:spcBef>
                        <a:spcAft>
                          <a:spcPts val="0"/>
                        </a:spcAft>
                        <a:buClr>
                          <a:schemeClr val="dk1"/>
                        </a:buClr>
                        <a:buSzPts val="1400"/>
                        <a:buFont typeface="Garamond"/>
                        <a:buAutoNum type="alphaUcPeriod"/>
                      </a:pPr>
                      <a:r>
                        <a:rPr lang="es-MX" sz="1400" u="none" cap="none" strike="noStrike">
                          <a:latin typeface="Garamond"/>
                          <a:ea typeface="Garamond"/>
                          <a:cs typeface="Garamond"/>
                          <a:sym typeface="Garamond"/>
                        </a:rPr>
                        <a:t>Testimonio de su estilo de vida</a:t>
                      </a:r>
                      <a:endParaRPr sz="1400" u="none" cap="none" strike="noStrike">
                        <a:latin typeface="Garamond"/>
                        <a:ea typeface="Garamond"/>
                        <a:cs typeface="Garamond"/>
                        <a:sym typeface="Garamond"/>
                      </a:endParaRPr>
                    </a:p>
                    <a:p>
                      <a:pPr indent="-254000" lvl="0" marL="342900" marR="0" rtl="0" algn="l">
                        <a:lnSpc>
                          <a:spcPct val="100000"/>
                        </a:lnSpc>
                        <a:spcBef>
                          <a:spcPts val="0"/>
                        </a:spcBef>
                        <a:spcAft>
                          <a:spcPts val="0"/>
                        </a:spcAft>
                        <a:buClr>
                          <a:schemeClr val="dk1"/>
                        </a:buClr>
                        <a:buSzPts val="1400"/>
                        <a:buFont typeface="Trebuchet MS"/>
                        <a:buNone/>
                      </a:pPr>
                      <a:r>
                        <a:t/>
                      </a:r>
                      <a:endParaRPr sz="1400" u="none" cap="none" strike="noStrike">
                        <a:latin typeface="Garamond"/>
                        <a:ea typeface="Garamond"/>
                        <a:cs typeface="Garamond"/>
                        <a:sym typeface="Garamond"/>
                      </a:endParaRPr>
                    </a:p>
                    <a:p>
                      <a:pPr indent="-254000" lvl="0" marL="342900" marR="0" rtl="0" algn="l">
                        <a:lnSpc>
                          <a:spcPct val="100000"/>
                        </a:lnSpc>
                        <a:spcBef>
                          <a:spcPts val="0"/>
                        </a:spcBef>
                        <a:spcAft>
                          <a:spcPts val="0"/>
                        </a:spcAft>
                        <a:buClr>
                          <a:schemeClr val="dk1"/>
                        </a:buClr>
                        <a:buSzPts val="1400"/>
                        <a:buFont typeface="Trebuchet MS"/>
                        <a:buNone/>
                      </a:pPr>
                      <a:r>
                        <a:t/>
                      </a:r>
                      <a:endParaRPr sz="1400" u="none" cap="none" strike="noStrike">
                        <a:latin typeface="Garamond"/>
                        <a:ea typeface="Garamond"/>
                        <a:cs typeface="Garamond"/>
                        <a:sym typeface="Garamond"/>
                      </a:endParaRPr>
                    </a:p>
                    <a:p>
                      <a:pPr indent="-254000" lvl="0" marL="342900" marR="0" rtl="0" algn="l">
                        <a:lnSpc>
                          <a:spcPct val="100000"/>
                        </a:lnSpc>
                        <a:spcBef>
                          <a:spcPts val="0"/>
                        </a:spcBef>
                        <a:spcAft>
                          <a:spcPts val="0"/>
                        </a:spcAft>
                        <a:buClr>
                          <a:schemeClr val="dk1"/>
                        </a:buClr>
                        <a:buSzPts val="1400"/>
                        <a:buFont typeface="Trebuchet MS"/>
                        <a:buNone/>
                      </a:pPr>
                      <a:r>
                        <a:t/>
                      </a:r>
                      <a:endParaRPr sz="1400" u="none" cap="none" strike="noStrike">
                        <a:latin typeface="Garamond"/>
                        <a:ea typeface="Garamond"/>
                        <a:cs typeface="Garamond"/>
                        <a:sym typeface="Garamond"/>
                      </a:endParaRPr>
                    </a:p>
                    <a:p>
                      <a:pPr indent="-254000" lvl="0" marL="342900" marR="0" rtl="0" algn="l">
                        <a:lnSpc>
                          <a:spcPct val="100000"/>
                        </a:lnSpc>
                        <a:spcBef>
                          <a:spcPts val="0"/>
                        </a:spcBef>
                        <a:spcAft>
                          <a:spcPts val="0"/>
                        </a:spcAft>
                        <a:buClr>
                          <a:schemeClr val="dk1"/>
                        </a:buClr>
                        <a:buSzPts val="1400"/>
                        <a:buFont typeface="Trebuchet MS"/>
                        <a:buNone/>
                      </a:pPr>
                      <a:r>
                        <a:t/>
                      </a:r>
                      <a:endParaRPr sz="1400" u="none" cap="none" strike="noStrike">
                        <a:latin typeface="Garamond"/>
                        <a:ea typeface="Garamond"/>
                        <a:cs typeface="Garamond"/>
                        <a:sym typeface="Garamond"/>
                      </a:endParaRPr>
                    </a:p>
                    <a:p>
                      <a:pPr indent="0" lvl="0" marL="0" marR="0" rtl="0" algn="l">
                        <a:lnSpc>
                          <a:spcPct val="100000"/>
                        </a:lnSpc>
                        <a:spcBef>
                          <a:spcPts val="0"/>
                        </a:spcBef>
                        <a:spcAft>
                          <a:spcPts val="0"/>
                        </a:spcAft>
                        <a:buClr>
                          <a:schemeClr val="dk1"/>
                        </a:buClr>
                        <a:buSzPts val="1400"/>
                        <a:buFont typeface="Garamond"/>
                        <a:buNone/>
                      </a:pPr>
                      <a:r>
                        <a:rPr lang="es-MX" sz="1400" u="none" cap="none" strike="noStrike">
                          <a:latin typeface="Garamond"/>
                          <a:ea typeface="Garamond"/>
                          <a:cs typeface="Garamond"/>
                          <a:sym typeface="Garamond"/>
                        </a:rPr>
                        <a:t>Actividad de cierre: Debate</a:t>
                      </a:r>
                      <a:endParaRPr sz="1400" u="none" cap="none" strike="noStrike"/>
                    </a:p>
                    <a:p>
                      <a:pPr indent="-254000" lvl="0" marL="342900" marR="0" rtl="0" algn="l">
                        <a:lnSpc>
                          <a:spcPct val="100000"/>
                        </a:lnSpc>
                        <a:spcBef>
                          <a:spcPts val="0"/>
                        </a:spcBef>
                        <a:spcAft>
                          <a:spcPts val="0"/>
                        </a:spcAft>
                        <a:buClr>
                          <a:schemeClr val="dk1"/>
                        </a:buClr>
                        <a:buSzPts val="1400"/>
                        <a:buFont typeface="Trebuchet MS"/>
                        <a:buNone/>
                      </a:pPr>
                      <a:r>
                        <a:t/>
                      </a:r>
                      <a:endParaRPr sz="1400" u="none" cap="none" strike="noStrike">
                        <a:latin typeface="Garamond"/>
                        <a:ea typeface="Garamond"/>
                        <a:cs typeface="Garamond"/>
                        <a:sym typeface="Garamond"/>
                      </a:endParaRPr>
                    </a:p>
                  </a:txBody>
                  <a:tcPr marT="37250" marB="35750" marR="71500" marL="71500">
                    <a:lnL cap="flat" cmpd="sng" w="38100">
                      <a:solidFill>
                        <a:srgbClr val="1B4587"/>
                      </a:solidFill>
                      <a:prstDash val="solid"/>
                      <a:round/>
                      <a:headEnd len="sm" w="sm" type="none"/>
                      <a:tailEnd len="sm" w="sm" type="none"/>
                    </a:lnL>
                    <a:lnR cap="flat" cmpd="sng" w="38100">
                      <a:solidFill>
                        <a:srgbClr val="1B4587"/>
                      </a:solidFill>
                      <a:prstDash val="solid"/>
                      <a:round/>
                      <a:headEnd len="sm" w="sm" type="none"/>
                      <a:tailEnd len="sm" w="sm" type="none"/>
                    </a:lnR>
                    <a:lnT cap="flat" cmpd="sng" w="38100">
                      <a:solidFill>
                        <a:srgbClr val="1B4587"/>
                      </a:solidFill>
                      <a:prstDash val="solid"/>
                      <a:round/>
                      <a:headEnd len="sm" w="sm" type="none"/>
                      <a:tailEnd len="sm" w="sm" type="none"/>
                    </a:lnT>
                    <a:lnB cap="flat" cmpd="sng" w="38100">
                      <a:solidFill>
                        <a:srgbClr val="000000"/>
                      </a:solidFill>
                      <a:prstDash val="solid"/>
                      <a:round/>
                      <a:headEnd len="sm" w="sm" type="none"/>
                      <a:tailEnd len="sm" w="sm" type="none"/>
                    </a:lnB>
                    <a:solidFill>
                      <a:srgbClr val="FFFFFF"/>
                    </a:solidFill>
                  </a:tcPr>
                </a:tc>
                <a:tc>
                  <a:txBody>
                    <a:bodyPr/>
                    <a:lstStyle/>
                    <a:p>
                      <a:pPr indent="-285748" lvl="0" marL="522592" marR="53975" rtl="0" algn="l">
                        <a:lnSpc>
                          <a:spcPct val="100000"/>
                        </a:lnSpc>
                        <a:spcBef>
                          <a:spcPts val="0"/>
                        </a:spcBef>
                        <a:spcAft>
                          <a:spcPts val="0"/>
                        </a:spcAft>
                        <a:buClr>
                          <a:srgbClr val="000000"/>
                        </a:buClr>
                        <a:buSzPts val="1400"/>
                        <a:buFont typeface="Garamond"/>
                        <a:buChar char="-"/>
                      </a:pPr>
                      <a:r>
                        <a:rPr b="0" i="0" lang="es-MX" sz="1400" u="none" cap="none" strike="noStrike">
                          <a:solidFill>
                            <a:srgbClr val="000000"/>
                          </a:solidFill>
                          <a:latin typeface="Garamond"/>
                          <a:ea typeface="Garamond"/>
                          <a:cs typeface="Garamond"/>
                          <a:sym typeface="Garamond"/>
                        </a:rPr>
                        <a:t>Trabajo en equipo</a:t>
                      </a:r>
                      <a:endParaRPr sz="1400" u="none" cap="none" strike="noStrike"/>
                    </a:p>
                    <a:p>
                      <a:pPr indent="-285748" lvl="0" marL="522592" marR="53975" rtl="0" algn="l">
                        <a:lnSpc>
                          <a:spcPct val="100000"/>
                        </a:lnSpc>
                        <a:spcBef>
                          <a:spcPts val="0"/>
                        </a:spcBef>
                        <a:spcAft>
                          <a:spcPts val="0"/>
                        </a:spcAft>
                        <a:buClr>
                          <a:srgbClr val="000000"/>
                        </a:buClr>
                        <a:buSzPts val="1400"/>
                        <a:buFont typeface="Garamond"/>
                        <a:buChar char="-"/>
                      </a:pPr>
                      <a:r>
                        <a:rPr b="0" i="0" lang="es-MX" sz="1400" u="none" cap="none" strike="noStrike">
                          <a:solidFill>
                            <a:srgbClr val="000000"/>
                          </a:solidFill>
                          <a:latin typeface="Garamond"/>
                          <a:ea typeface="Garamond"/>
                          <a:cs typeface="Garamond"/>
                          <a:sym typeface="Garamond"/>
                        </a:rPr>
                        <a:t>Fuentes de consulta actualizada</a:t>
                      </a:r>
                      <a:endParaRPr sz="1400" u="none" cap="none" strike="noStrike"/>
                    </a:p>
                    <a:p>
                      <a:pPr indent="-285748" lvl="0" marL="522592" marR="53975" rtl="0" algn="l">
                        <a:lnSpc>
                          <a:spcPct val="100000"/>
                        </a:lnSpc>
                        <a:spcBef>
                          <a:spcPts val="0"/>
                        </a:spcBef>
                        <a:spcAft>
                          <a:spcPts val="0"/>
                        </a:spcAft>
                        <a:buClr>
                          <a:srgbClr val="000000"/>
                        </a:buClr>
                        <a:buSzPts val="1400"/>
                        <a:buFont typeface="Garamond"/>
                        <a:buChar char="-"/>
                      </a:pPr>
                      <a:r>
                        <a:rPr b="0" i="0" lang="es-MX" sz="1400" u="none" cap="none" strike="noStrike">
                          <a:solidFill>
                            <a:srgbClr val="000000"/>
                          </a:solidFill>
                          <a:latin typeface="Garamond"/>
                          <a:ea typeface="Garamond"/>
                          <a:cs typeface="Garamond"/>
                          <a:sym typeface="Garamond"/>
                        </a:rPr>
                        <a:t>Presentación adecuada y difusión del tríptico </a:t>
                      </a:r>
                      <a:endParaRPr sz="1400" u="none" cap="none" strike="noStrike"/>
                    </a:p>
                    <a:p>
                      <a:pPr indent="0" lvl="0" marL="236842" marR="53975" rtl="0" algn="l">
                        <a:lnSpc>
                          <a:spcPct val="100000"/>
                        </a:lnSpc>
                        <a:spcBef>
                          <a:spcPts val="0"/>
                        </a:spcBef>
                        <a:spcAft>
                          <a:spcPts val="0"/>
                        </a:spcAft>
                        <a:buClr>
                          <a:schemeClr val="dk1"/>
                        </a:buClr>
                        <a:buSzPts val="1400"/>
                        <a:buFont typeface="Trebuchet MS"/>
                        <a:buNone/>
                      </a:pPr>
                      <a:r>
                        <a:t/>
                      </a:r>
                      <a:endParaRPr b="0" i="0" sz="1400" u="none" cap="none" strike="noStrike">
                        <a:solidFill>
                          <a:srgbClr val="000000"/>
                        </a:solidFill>
                        <a:latin typeface="Garamond"/>
                        <a:ea typeface="Garamond"/>
                        <a:cs typeface="Garamond"/>
                        <a:sym typeface="Garamond"/>
                      </a:endParaRPr>
                    </a:p>
                    <a:p>
                      <a:pPr indent="-196848" lvl="0" marL="522592" marR="53975" rtl="0" algn="l">
                        <a:lnSpc>
                          <a:spcPct val="100000"/>
                        </a:lnSpc>
                        <a:spcBef>
                          <a:spcPts val="0"/>
                        </a:spcBef>
                        <a:spcAft>
                          <a:spcPts val="0"/>
                        </a:spcAft>
                        <a:buClr>
                          <a:schemeClr val="dk1"/>
                        </a:buClr>
                        <a:buSzPts val="1400"/>
                        <a:buFont typeface="Trebuchet MS"/>
                        <a:buNone/>
                      </a:pPr>
                      <a:r>
                        <a:t/>
                      </a:r>
                      <a:endParaRPr b="0" i="0" sz="1400" u="none" cap="none" strike="noStrike">
                        <a:solidFill>
                          <a:srgbClr val="000000"/>
                        </a:solidFill>
                        <a:latin typeface="Garamond"/>
                        <a:ea typeface="Garamond"/>
                        <a:cs typeface="Garamond"/>
                        <a:sym typeface="Garamond"/>
                      </a:endParaRPr>
                    </a:p>
                    <a:p>
                      <a:pPr indent="-285748" lvl="0" marL="522592" marR="53975" rtl="0" algn="l">
                        <a:lnSpc>
                          <a:spcPct val="100000"/>
                        </a:lnSpc>
                        <a:spcBef>
                          <a:spcPts val="0"/>
                        </a:spcBef>
                        <a:spcAft>
                          <a:spcPts val="0"/>
                        </a:spcAft>
                        <a:buClr>
                          <a:srgbClr val="000000"/>
                        </a:buClr>
                        <a:buSzPts val="1400"/>
                        <a:buFont typeface="Garamond"/>
                        <a:buChar char="-"/>
                      </a:pPr>
                      <a:r>
                        <a:rPr b="0" i="0" lang="es-MX" sz="1400" u="none" cap="none" strike="noStrike">
                          <a:solidFill>
                            <a:srgbClr val="000000"/>
                          </a:solidFill>
                          <a:latin typeface="Garamond"/>
                          <a:ea typeface="Garamond"/>
                          <a:cs typeface="Garamond"/>
                          <a:sym typeface="Garamond"/>
                        </a:rPr>
                        <a:t>Análisis de resultado de la encuesta</a:t>
                      </a:r>
                      <a:endParaRPr sz="1400" u="none" cap="none" strike="noStrike"/>
                    </a:p>
                    <a:p>
                      <a:pPr indent="-285748" lvl="0" marL="522592" marR="53975" rtl="0" algn="l">
                        <a:lnSpc>
                          <a:spcPct val="100000"/>
                        </a:lnSpc>
                        <a:spcBef>
                          <a:spcPts val="0"/>
                        </a:spcBef>
                        <a:spcAft>
                          <a:spcPts val="0"/>
                        </a:spcAft>
                        <a:buClr>
                          <a:srgbClr val="000000"/>
                        </a:buClr>
                        <a:buSzPts val="1400"/>
                        <a:buFont typeface="Garamond"/>
                        <a:buChar char="-"/>
                      </a:pPr>
                      <a:r>
                        <a:rPr b="0" i="0" lang="es-MX" sz="1400" u="none" cap="none" strike="noStrike">
                          <a:solidFill>
                            <a:srgbClr val="000000"/>
                          </a:solidFill>
                          <a:latin typeface="Garamond"/>
                          <a:ea typeface="Garamond"/>
                          <a:cs typeface="Garamond"/>
                          <a:sym typeface="Garamond"/>
                        </a:rPr>
                        <a:t>Elaboración de video </a:t>
                      </a:r>
                      <a:endParaRPr sz="1400" u="none" cap="none" strike="noStrike"/>
                    </a:p>
                    <a:p>
                      <a:pPr indent="-285748" lvl="0" marL="522592" marR="53975" rtl="0" algn="l">
                        <a:lnSpc>
                          <a:spcPct val="100000"/>
                        </a:lnSpc>
                        <a:spcBef>
                          <a:spcPts val="0"/>
                        </a:spcBef>
                        <a:spcAft>
                          <a:spcPts val="0"/>
                        </a:spcAft>
                        <a:buClr>
                          <a:srgbClr val="000000"/>
                        </a:buClr>
                        <a:buSzPts val="1400"/>
                        <a:buFont typeface="Garamond"/>
                        <a:buChar char="-"/>
                      </a:pPr>
                      <a:r>
                        <a:rPr b="0" i="0" lang="es-MX" sz="1400" u="none" cap="none" strike="noStrike">
                          <a:solidFill>
                            <a:srgbClr val="000000"/>
                          </a:solidFill>
                          <a:latin typeface="Garamond"/>
                          <a:ea typeface="Garamond"/>
                          <a:cs typeface="Garamond"/>
                          <a:sym typeface="Garamond"/>
                        </a:rPr>
                        <a:t>Presentación de del video</a:t>
                      </a:r>
                      <a:endParaRPr sz="1400" u="none" cap="none" strike="noStrike"/>
                    </a:p>
                    <a:p>
                      <a:pPr indent="0" lvl="0" marL="236842" marR="53975" rtl="0" algn="l">
                        <a:lnSpc>
                          <a:spcPct val="100000"/>
                        </a:lnSpc>
                        <a:spcBef>
                          <a:spcPts val="0"/>
                        </a:spcBef>
                        <a:spcAft>
                          <a:spcPts val="0"/>
                        </a:spcAft>
                        <a:buClr>
                          <a:schemeClr val="dk1"/>
                        </a:buClr>
                        <a:buSzPts val="1400"/>
                        <a:buFont typeface="Trebuchet MS"/>
                        <a:buNone/>
                      </a:pPr>
                      <a:r>
                        <a:t/>
                      </a:r>
                      <a:endParaRPr b="0" i="0" sz="1400" u="none" cap="none" strike="noStrike">
                        <a:solidFill>
                          <a:srgbClr val="000000"/>
                        </a:solidFill>
                        <a:latin typeface="Garamond"/>
                        <a:ea typeface="Garamond"/>
                        <a:cs typeface="Garamond"/>
                        <a:sym typeface="Garamond"/>
                      </a:endParaRPr>
                    </a:p>
                    <a:p>
                      <a:pPr indent="-196848" lvl="0" marL="522592" marR="53975" rtl="0" algn="l">
                        <a:lnSpc>
                          <a:spcPct val="100000"/>
                        </a:lnSpc>
                        <a:spcBef>
                          <a:spcPts val="0"/>
                        </a:spcBef>
                        <a:spcAft>
                          <a:spcPts val="0"/>
                        </a:spcAft>
                        <a:buClr>
                          <a:schemeClr val="dk1"/>
                        </a:buClr>
                        <a:buSzPts val="1400"/>
                        <a:buFont typeface="Trebuchet MS"/>
                        <a:buNone/>
                      </a:pPr>
                      <a:r>
                        <a:t/>
                      </a:r>
                      <a:endParaRPr b="0" i="0" sz="1400" u="none" cap="none" strike="noStrike">
                        <a:solidFill>
                          <a:srgbClr val="000000"/>
                        </a:solidFill>
                        <a:latin typeface="Garamond"/>
                        <a:ea typeface="Garamond"/>
                        <a:cs typeface="Garamond"/>
                        <a:sym typeface="Garamond"/>
                      </a:endParaRPr>
                    </a:p>
                    <a:p>
                      <a:pPr indent="-285748" lvl="0" marL="522592" marR="53975" rtl="0" algn="l">
                        <a:lnSpc>
                          <a:spcPct val="100000"/>
                        </a:lnSpc>
                        <a:spcBef>
                          <a:spcPts val="0"/>
                        </a:spcBef>
                        <a:spcAft>
                          <a:spcPts val="0"/>
                        </a:spcAft>
                        <a:buClr>
                          <a:srgbClr val="000000"/>
                        </a:buClr>
                        <a:buSzPts val="1400"/>
                        <a:buFont typeface="Garamond"/>
                        <a:buChar char="-"/>
                      </a:pPr>
                      <a:r>
                        <a:rPr b="0" i="0" lang="es-MX" sz="1400" u="none" cap="none" strike="noStrike">
                          <a:solidFill>
                            <a:srgbClr val="000000"/>
                          </a:solidFill>
                          <a:latin typeface="Garamond"/>
                          <a:ea typeface="Garamond"/>
                          <a:cs typeface="Garamond"/>
                          <a:sym typeface="Garamond"/>
                        </a:rPr>
                        <a:t>Criterio propio con base a la previa d</a:t>
                      </a:r>
                      <a:r>
                        <a:rPr lang="es-MX" sz="1400" u="none" cap="none" strike="noStrike">
                          <a:latin typeface="Garamond"/>
                          <a:ea typeface="Garamond"/>
                          <a:cs typeface="Garamond"/>
                          <a:sym typeface="Garamond"/>
                        </a:rPr>
                        <a:t>ocumentación</a:t>
                      </a:r>
                      <a:endParaRPr sz="1400" u="none" cap="none" strike="noStrike"/>
                    </a:p>
                    <a:p>
                      <a:pPr indent="-285748" lvl="0" marL="522592" marR="53975" rtl="0" algn="l">
                        <a:lnSpc>
                          <a:spcPct val="100000"/>
                        </a:lnSpc>
                        <a:spcBef>
                          <a:spcPts val="0"/>
                        </a:spcBef>
                        <a:spcAft>
                          <a:spcPts val="0"/>
                        </a:spcAft>
                        <a:buClr>
                          <a:srgbClr val="000000"/>
                        </a:buClr>
                        <a:buSzPts val="1400"/>
                        <a:buFont typeface="Garamond"/>
                        <a:buChar char="-"/>
                      </a:pPr>
                      <a:r>
                        <a:rPr b="0" i="0" lang="es-MX" sz="1400" u="none" cap="none" strike="noStrike">
                          <a:solidFill>
                            <a:srgbClr val="000000"/>
                          </a:solidFill>
                          <a:latin typeface="Garamond"/>
                          <a:ea typeface="Garamond"/>
                          <a:cs typeface="Garamond"/>
                          <a:sym typeface="Garamond"/>
                        </a:rPr>
                        <a:t>Análisis de la información </a:t>
                      </a:r>
                      <a:endParaRPr sz="1400" u="none" cap="none" strike="noStrike"/>
                    </a:p>
                    <a:p>
                      <a:pPr indent="-285748" lvl="0" marL="522592" marR="53975" rtl="0" algn="l">
                        <a:lnSpc>
                          <a:spcPct val="100000"/>
                        </a:lnSpc>
                        <a:spcBef>
                          <a:spcPts val="0"/>
                        </a:spcBef>
                        <a:spcAft>
                          <a:spcPts val="0"/>
                        </a:spcAft>
                        <a:buClr>
                          <a:srgbClr val="000000"/>
                        </a:buClr>
                        <a:buSzPts val="1400"/>
                        <a:buFont typeface="Garamond"/>
                        <a:buChar char="-"/>
                      </a:pPr>
                      <a:r>
                        <a:rPr b="0" i="0" lang="es-MX" sz="1400" u="none" cap="none" strike="noStrike">
                          <a:solidFill>
                            <a:srgbClr val="000000"/>
                          </a:solidFill>
                          <a:latin typeface="Garamond"/>
                          <a:ea typeface="Garamond"/>
                          <a:cs typeface="Garamond"/>
                          <a:sym typeface="Garamond"/>
                        </a:rPr>
                        <a:t>Fluidez y conocimiento del tema</a:t>
                      </a:r>
                      <a:endParaRPr sz="1400" u="none" cap="none" strike="noStrike"/>
                    </a:p>
                  </a:txBody>
                  <a:tcPr marT="14900" marB="35750" marR="71500" marL="71500">
                    <a:lnL cap="flat" cmpd="sng" w="38100">
                      <a:solidFill>
                        <a:srgbClr val="1B4587"/>
                      </a:solidFill>
                      <a:prstDash val="solid"/>
                      <a:round/>
                      <a:headEnd len="sm" w="sm" type="none"/>
                      <a:tailEnd len="sm" w="sm" type="none"/>
                    </a:lnL>
                    <a:lnR cap="flat" cmpd="sng" w="38100">
                      <a:solidFill>
                        <a:srgbClr val="1B4587"/>
                      </a:solidFill>
                      <a:prstDash val="solid"/>
                      <a:round/>
                      <a:headEnd len="sm" w="sm" type="none"/>
                      <a:tailEnd len="sm" w="sm" type="none"/>
                    </a:lnR>
                    <a:lnT cap="flat" cmpd="sng" w="38100">
                      <a:solidFill>
                        <a:srgbClr val="1B4587"/>
                      </a:solidFill>
                      <a:prstDash val="solid"/>
                      <a:round/>
                      <a:headEnd len="sm" w="sm" type="none"/>
                      <a:tailEnd len="sm" w="sm" type="none"/>
                    </a:lnT>
                    <a:lnB cap="flat" cmpd="sng" w="38100">
                      <a:solidFill>
                        <a:srgbClr val="000000"/>
                      </a:solidFill>
                      <a:prstDash val="solid"/>
                      <a:round/>
                      <a:headEnd len="sm" w="sm" type="none"/>
                      <a:tailEnd len="sm" w="sm" type="none"/>
                    </a:lnB>
                    <a:solidFill>
                      <a:srgbClr val="FFFFFF"/>
                    </a:solidFill>
                  </a:tcPr>
                </a:tc>
                <a:tc>
                  <a:txBody>
                    <a:bodyPr/>
                    <a:lstStyle/>
                    <a:p>
                      <a:pPr indent="107950" lvl="0" marL="57150" marR="51435" rtl="0" algn="just">
                        <a:lnSpc>
                          <a:spcPct val="100000"/>
                        </a:lnSpc>
                        <a:spcBef>
                          <a:spcPts val="0"/>
                        </a:spcBef>
                        <a:spcAft>
                          <a:spcPts val="0"/>
                        </a:spcAft>
                        <a:buClr>
                          <a:srgbClr val="000000"/>
                        </a:buClr>
                        <a:buSzPts val="1400"/>
                        <a:buFont typeface="Arial"/>
                        <a:buNone/>
                      </a:pPr>
                      <a:r>
                        <a:t/>
                      </a:r>
                      <a:endParaRPr sz="1400" u="none" cap="none" strike="noStrike">
                        <a:latin typeface="Garamond"/>
                        <a:ea typeface="Garamond"/>
                        <a:cs typeface="Garamond"/>
                        <a:sym typeface="Garamond"/>
                      </a:endParaRPr>
                    </a:p>
                    <a:p>
                      <a:pPr indent="107950" lvl="0" marL="57150" marR="51435" rtl="0" algn="just">
                        <a:lnSpc>
                          <a:spcPct val="100000"/>
                        </a:lnSpc>
                        <a:spcBef>
                          <a:spcPts val="0"/>
                        </a:spcBef>
                        <a:spcAft>
                          <a:spcPts val="0"/>
                        </a:spcAft>
                        <a:buClr>
                          <a:srgbClr val="000000"/>
                        </a:buClr>
                        <a:buSzPts val="1400"/>
                        <a:buFont typeface="Arial"/>
                        <a:buNone/>
                      </a:pPr>
                      <a:r>
                        <a:rPr lang="es-MX" sz="1400" u="none" cap="none" strike="noStrike">
                          <a:latin typeface="Garamond"/>
                          <a:ea typeface="Garamond"/>
                          <a:cs typeface="Garamond"/>
                          <a:sym typeface="Garamond"/>
                        </a:rPr>
                        <a:t>-Rúbrica</a:t>
                      </a:r>
                      <a:endParaRPr sz="1400" u="none" cap="none" strike="noStrike"/>
                    </a:p>
                    <a:p>
                      <a:pPr indent="107950" lvl="0" marL="57150" marR="51435" rtl="0" algn="just">
                        <a:lnSpc>
                          <a:spcPct val="100000"/>
                        </a:lnSpc>
                        <a:spcBef>
                          <a:spcPts val="0"/>
                        </a:spcBef>
                        <a:spcAft>
                          <a:spcPts val="0"/>
                        </a:spcAft>
                        <a:buClr>
                          <a:srgbClr val="000000"/>
                        </a:buClr>
                        <a:buSzPts val="1400"/>
                        <a:buFont typeface="Arial"/>
                        <a:buNone/>
                      </a:pPr>
                      <a:r>
                        <a:t/>
                      </a:r>
                      <a:endParaRPr sz="1400" u="none" cap="none" strike="noStrike">
                        <a:latin typeface="Garamond"/>
                        <a:ea typeface="Garamond"/>
                        <a:cs typeface="Garamond"/>
                        <a:sym typeface="Garamond"/>
                      </a:endParaRPr>
                    </a:p>
                    <a:p>
                      <a:pPr indent="107950" lvl="0" marL="57150" marR="51435" rtl="0" algn="just">
                        <a:lnSpc>
                          <a:spcPct val="100000"/>
                        </a:lnSpc>
                        <a:spcBef>
                          <a:spcPts val="0"/>
                        </a:spcBef>
                        <a:spcAft>
                          <a:spcPts val="0"/>
                        </a:spcAft>
                        <a:buClr>
                          <a:srgbClr val="000000"/>
                        </a:buClr>
                        <a:buSzPts val="1400"/>
                        <a:buFont typeface="Arial"/>
                        <a:buNone/>
                      </a:pPr>
                      <a:r>
                        <a:t/>
                      </a:r>
                      <a:endParaRPr sz="1400" u="none" cap="none" strike="noStrike">
                        <a:latin typeface="Garamond"/>
                        <a:ea typeface="Garamond"/>
                        <a:cs typeface="Garamond"/>
                        <a:sym typeface="Garamond"/>
                      </a:endParaRPr>
                    </a:p>
                    <a:p>
                      <a:pPr indent="107950" lvl="0" marL="57150" marR="51435" rtl="0" algn="just">
                        <a:lnSpc>
                          <a:spcPct val="100000"/>
                        </a:lnSpc>
                        <a:spcBef>
                          <a:spcPts val="0"/>
                        </a:spcBef>
                        <a:spcAft>
                          <a:spcPts val="0"/>
                        </a:spcAft>
                        <a:buClr>
                          <a:srgbClr val="000000"/>
                        </a:buClr>
                        <a:buSzPts val="1400"/>
                        <a:buFont typeface="Arial"/>
                        <a:buNone/>
                      </a:pPr>
                      <a:r>
                        <a:t/>
                      </a:r>
                      <a:endParaRPr sz="1400" u="none" cap="none" strike="noStrike">
                        <a:latin typeface="Garamond"/>
                        <a:ea typeface="Garamond"/>
                        <a:cs typeface="Garamond"/>
                        <a:sym typeface="Garamond"/>
                      </a:endParaRPr>
                    </a:p>
                    <a:p>
                      <a:pPr indent="107950" lvl="0" marL="57150" marR="51435" rtl="0" algn="just">
                        <a:lnSpc>
                          <a:spcPct val="100000"/>
                        </a:lnSpc>
                        <a:spcBef>
                          <a:spcPts val="0"/>
                        </a:spcBef>
                        <a:spcAft>
                          <a:spcPts val="0"/>
                        </a:spcAft>
                        <a:buClr>
                          <a:srgbClr val="000000"/>
                        </a:buClr>
                        <a:buSzPts val="1400"/>
                        <a:buFont typeface="Arial"/>
                        <a:buNone/>
                      </a:pPr>
                      <a:r>
                        <a:t/>
                      </a:r>
                      <a:endParaRPr sz="1400" u="none" cap="none" strike="noStrike">
                        <a:latin typeface="Garamond"/>
                        <a:ea typeface="Garamond"/>
                        <a:cs typeface="Garamond"/>
                        <a:sym typeface="Garamond"/>
                      </a:endParaRPr>
                    </a:p>
                    <a:p>
                      <a:pPr indent="107950" lvl="0" marL="57150" marR="51435" rtl="0" algn="just">
                        <a:lnSpc>
                          <a:spcPct val="100000"/>
                        </a:lnSpc>
                        <a:spcBef>
                          <a:spcPts val="0"/>
                        </a:spcBef>
                        <a:spcAft>
                          <a:spcPts val="0"/>
                        </a:spcAft>
                        <a:buClr>
                          <a:srgbClr val="000000"/>
                        </a:buClr>
                        <a:buSzPts val="1400"/>
                        <a:buFont typeface="Arial"/>
                        <a:buNone/>
                      </a:pPr>
                      <a:r>
                        <a:rPr lang="es-MX" sz="1400" u="none" cap="none" strike="noStrike">
                          <a:latin typeface="Garamond"/>
                          <a:ea typeface="Garamond"/>
                          <a:cs typeface="Garamond"/>
                          <a:sym typeface="Garamond"/>
                        </a:rPr>
                        <a:t>-Lista de cotejo</a:t>
                      </a:r>
                      <a:endParaRPr sz="1400" u="none" cap="none" strike="noStrike"/>
                    </a:p>
                    <a:p>
                      <a:pPr indent="107950" lvl="0" marL="57150" marR="51435" rtl="0" algn="just">
                        <a:lnSpc>
                          <a:spcPct val="100000"/>
                        </a:lnSpc>
                        <a:spcBef>
                          <a:spcPts val="0"/>
                        </a:spcBef>
                        <a:spcAft>
                          <a:spcPts val="0"/>
                        </a:spcAft>
                        <a:buClr>
                          <a:srgbClr val="000000"/>
                        </a:buClr>
                        <a:buSzPts val="1400"/>
                        <a:buFont typeface="Arial"/>
                        <a:buNone/>
                      </a:pPr>
                      <a:r>
                        <a:t/>
                      </a:r>
                      <a:endParaRPr sz="1400" u="none" cap="none" strike="noStrike">
                        <a:latin typeface="Garamond"/>
                        <a:ea typeface="Garamond"/>
                        <a:cs typeface="Garamond"/>
                        <a:sym typeface="Garamond"/>
                      </a:endParaRPr>
                    </a:p>
                    <a:p>
                      <a:pPr indent="107950" lvl="0" marL="57150" marR="51435" rtl="0" algn="just">
                        <a:lnSpc>
                          <a:spcPct val="100000"/>
                        </a:lnSpc>
                        <a:spcBef>
                          <a:spcPts val="0"/>
                        </a:spcBef>
                        <a:spcAft>
                          <a:spcPts val="0"/>
                        </a:spcAft>
                        <a:buClr>
                          <a:srgbClr val="000000"/>
                        </a:buClr>
                        <a:buSzPts val="1400"/>
                        <a:buFont typeface="Arial"/>
                        <a:buNone/>
                      </a:pPr>
                      <a:r>
                        <a:t/>
                      </a:r>
                      <a:endParaRPr sz="1400" u="none" cap="none" strike="noStrike">
                        <a:latin typeface="Garamond"/>
                        <a:ea typeface="Garamond"/>
                        <a:cs typeface="Garamond"/>
                        <a:sym typeface="Garamond"/>
                      </a:endParaRPr>
                    </a:p>
                    <a:p>
                      <a:pPr indent="107950" lvl="0" marL="57150" marR="51435" rtl="0" algn="just">
                        <a:lnSpc>
                          <a:spcPct val="100000"/>
                        </a:lnSpc>
                        <a:spcBef>
                          <a:spcPts val="0"/>
                        </a:spcBef>
                        <a:spcAft>
                          <a:spcPts val="0"/>
                        </a:spcAft>
                        <a:buClr>
                          <a:srgbClr val="000000"/>
                        </a:buClr>
                        <a:buSzPts val="1400"/>
                        <a:buFont typeface="Arial"/>
                        <a:buNone/>
                      </a:pPr>
                      <a:r>
                        <a:t/>
                      </a:r>
                      <a:endParaRPr sz="1400" u="none" cap="none" strike="noStrike">
                        <a:latin typeface="Garamond"/>
                        <a:ea typeface="Garamond"/>
                        <a:cs typeface="Garamond"/>
                        <a:sym typeface="Garamond"/>
                      </a:endParaRPr>
                    </a:p>
                    <a:p>
                      <a:pPr indent="107950" lvl="0" marL="57150" marR="51435" rtl="0" algn="just">
                        <a:lnSpc>
                          <a:spcPct val="100000"/>
                        </a:lnSpc>
                        <a:spcBef>
                          <a:spcPts val="0"/>
                        </a:spcBef>
                        <a:spcAft>
                          <a:spcPts val="0"/>
                        </a:spcAft>
                        <a:buClr>
                          <a:srgbClr val="000000"/>
                        </a:buClr>
                        <a:buSzPts val="1400"/>
                        <a:buFont typeface="Arial"/>
                        <a:buNone/>
                      </a:pPr>
                      <a:r>
                        <a:t/>
                      </a:r>
                      <a:endParaRPr sz="1400" u="none" cap="none" strike="noStrike">
                        <a:latin typeface="Garamond"/>
                        <a:ea typeface="Garamond"/>
                        <a:cs typeface="Garamond"/>
                        <a:sym typeface="Garamond"/>
                      </a:endParaRPr>
                    </a:p>
                    <a:p>
                      <a:pPr indent="107950" lvl="0" marL="57150" marR="51435" rtl="0" algn="just">
                        <a:lnSpc>
                          <a:spcPct val="100000"/>
                        </a:lnSpc>
                        <a:spcBef>
                          <a:spcPts val="0"/>
                        </a:spcBef>
                        <a:spcAft>
                          <a:spcPts val="0"/>
                        </a:spcAft>
                        <a:buClr>
                          <a:srgbClr val="000000"/>
                        </a:buClr>
                        <a:buSzPts val="1400"/>
                        <a:buFont typeface="Arial"/>
                        <a:buNone/>
                      </a:pPr>
                      <a:r>
                        <a:t/>
                      </a:r>
                      <a:endParaRPr sz="1400" u="none" cap="none" strike="noStrike">
                        <a:latin typeface="Garamond"/>
                        <a:ea typeface="Garamond"/>
                        <a:cs typeface="Garamond"/>
                        <a:sym typeface="Garamond"/>
                      </a:endParaRPr>
                    </a:p>
                    <a:p>
                      <a:pPr indent="107950" lvl="0" marL="57150" marR="51435" rtl="0" algn="just">
                        <a:lnSpc>
                          <a:spcPct val="100000"/>
                        </a:lnSpc>
                        <a:spcBef>
                          <a:spcPts val="0"/>
                        </a:spcBef>
                        <a:spcAft>
                          <a:spcPts val="0"/>
                        </a:spcAft>
                        <a:buClr>
                          <a:srgbClr val="000000"/>
                        </a:buClr>
                        <a:buSzPts val="1400"/>
                        <a:buFont typeface="Arial"/>
                        <a:buNone/>
                      </a:pPr>
                      <a:r>
                        <a:t/>
                      </a:r>
                      <a:endParaRPr sz="1400" u="none" cap="none" strike="noStrike">
                        <a:latin typeface="Garamond"/>
                        <a:ea typeface="Garamond"/>
                        <a:cs typeface="Garamond"/>
                        <a:sym typeface="Garamond"/>
                      </a:endParaRPr>
                    </a:p>
                    <a:p>
                      <a:pPr indent="107950" lvl="0" marL="57150" marR="51435" rtl="0" algn="just">
                        <a:lnSpc>
                          <a:spcPct val="100000"/>
                        </a:lnSpc>
                        <a:spcBef>
                          <a:spcPts val="0"/>
                        </a:spcBef>
                        <a:spcAft>
                          <a:spcPts val="0"/>
                        </a:spcAft>
                        <a:buClr>
                          <a:srgbClr val="000000"/>
                        </a:buClr>
                        <a:buSzPts val="1400"/>
                        <a:buFont typeface="Arial"/>
                        <a:buNone/>
                      </a:pPr>
                      <a:r>
                        <a:rPr lang="es-MX" sz="1400" u="none" cap="none" strike="noStrike">
                          <a:latin typeface="Garamond"/>
                          <a:ea typeface="Garamond"/>
                          <a:cs typeface="Garamond"/>
                          <a:sym typeface="Garamond"/>
                        </a:rPr>
                        <a:t>- Lista de cotejo</a:t>
                      </a:r>
                      <a:endParaRPr sz="1400" u="none" cap="none" strike="noStrike">
                        <a:latin typeface="Garamond"/>
                        <a:ea typeface="Garamond"/>
                        <a:cs typeface="Garamond"/>
                        <a:sym typeface="Garamond"/>
                      </a:endParaRPr>
                    </a:p>
                    <a:p>
                      <a:pPr indent="107950" lvl="0" marL="57150" marR="51435" rtl="0" algn="just">
                        <a:lnSpc>
                          <a:spcPct val="100000"/>
                        </a:lnSpc>
                        <a:spcBef>
                          <a:spcPts val="0"/>
                        </a:spcBef>
                        <a:spcAft>
                          <a:spcPts val="0"/>
                        </a:spcAft>
                        <a:buClr>
                          <a:srgbClr val="000000"/>
                        </a:buClr>
                        <a:buSzPts val="1400"/>
                        <a:buFont typeface="Arial"/>
                        <a:buNone/>
                      </a:pPr>
                      <a:r>
                        <a:t/>
                      </a:r>
                      <a:endParaRPr sz="1400" u="none" cap="none" strike="noStrike">
                        <a:latin typeface="Garamond"/>
                        <a:ea typeface="Garamond"/>
                        <a:cs typeface="Garamond"/>
                        <a:sym typeface="Garamond"/>
                      </a:endParaRPr>
                    </a:p>
                  </a:txBody>
                  <a:tcPr marT="14900" marB="35750" marR="71500" marL="71500">
                    <a:lnL cap="flat" cmpd="sng" w="38100">
                      <a:solidFill>
                        <a:srgbClr val="1B4587"/>
                      </a:solidFill>
                      <a:prstDash val="solid"/>
                      <a:round/>
                      <a:headEnd len="sm" w="sm" type="none"/>
                      <a:tailEnd len="sm" w="sm" type="none"/>
                    </a:lnL>
                    <a:lnR cap="flat" cmpd="sng" w="38100">
                      <a:solidFill>
                        <a:srgbClr val="1B4587"/>
                      </a:solidFill>
                      <a:prstDash val="solid"/>
                      <a:round/>
                      <a:headEnd len="sm" w="sm" type="none"/>
                      <a:tailEnd len="sm" w="sm" type="none"/>
                    </a:lnR>
                    <a:lnT cap="flat" cmpd="sng" w="38100">
                      <a:solidFill>
                        <a:srgbClr val="1B4587"/>
                      </a:solidFill>
                      <a:prstDash val="solid"/>
                      <a:round/>
                      <a:headEnd len="sm" w="sm" type="none"/>
                      <a:tailEnd len="sm" w="sm" type="none"/>
                    </a:lnT>
                    <a:lnB cap="flat" cmpd="sng" w="38100">
                      <a:solidFill>
                        <a:srgbClr val="000000"/>
                      </a:solidFill>
                      <a:prstDash val="solid"/>
                      <a:round/>
                      <a:headEnd len="sm" w="sm" type="none"/>
                      <a:tailEnd len="sm" w="sm" type="none"/>
                    </a:lnB>
                    <a:solidFill>
                      <a:srgbClr val="FFFFFF"/>
                    </a:solidFill>
                  </a:tcPr>
                </a:tc>
              </a:tr>
            </a:tbl>
          </a:graphicData>
        </a:graphic>
      </p:graphicFrame>
      <p:sp>
        <p:nvSpPr>
          <p:cNvPr id="320" name="Google Shape;320;p26"/>
          <p:cNvSpPr/>
          <p:nvPr/>
        </p:nvSpPr>
        <p:spPr>
          <a:xfrm>
            <a:off x="1162594" y="723202"/>
            <a:ext cx="6871064" cy="369332"/>
          </a:xfrm>
          <a:prstGeom prst="rect">
            <a:avLst/>
          </a:prstGeom>
          <a:noFill/>
          <a:ln>
            <a:noFill/>
          </a:ln>
        </p:spPr>
        <p:txBody>
          <a:bodyPr anchorCtr="0" anchor="ctr" bIns="0" lIns="91425" spcFirstLastPara="1" rIns="91425" wrap="square" tIns="0">
            <a:spAutoFit/>
          </a:bodyPr>
          <a:lstStyle/>
          <a:p>
            <a:pPr indent="107950" lvl="0" marL="0" marR="0" rtl="0" algn="ctr">
              <a:lnSpc>
                <a:spcPct val="100000"/>
              </a:lnSpc>
              <a:spcBef>
                <a:spcPts val="0"/>
              </a:spcBef>
              <a:spcAft>
                <a:spcPts val="0"/>
              </a:spcAft>
              <a:buClr>
                <a:srgbClr val="1B4587"/>
              </a:buClr>
              <a:buSzPts val="2400"/>
              <a:buFont typeface="Garamond"/>
              <a:buNone/>
            </a:pPr>
            <a:r>
              <a:rPr b="1" i="0" lang="es-MX" sz="2400" u="none" cap="none" strike="noStrike">
                <a:solidFill>
                  <a:srgbClr val="1B4587"/>
                </a:solidFill>
                <a:latin typeface="Garamond"/>
                <a:ea typeface="Garamond"/>
                <a:cs typeface="Garamond"/>
                <a:sym typeface="Garamond"/>
              </a:rPr>
              <a:t>VIII. Evaluación del Proyecto</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p27"/>
          <p:cNvSpPr txBox="1"/>
          <p:nvPr>
            <p:ph type="title"/>
          </p:nvPr>
        </p:nvSpPr>
        <p:spPr>
          <a:xfrm>
            <a:off x="1174769" y="688930"/>
            <a:ext cx="7122614" cy="566822"/>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Clr>
                <a:schemeClr val="accent1"/>
              </a:buClr>
              <a:buSzPts val="3600"/>
              <a:buFont typeface="Trebuchet MS"/>
              <a:buNone/>
            </a:pPr>
            <a:r>
              <a:rPr lang="es-MX"/>
              <a:t>Producto final interdisciplinario</a:t>
            </a:r>
            <a:endParaRPr/>
          </a:p>
        </p:txBody>
      </p:sp>
      <p:sp>
        <p:nvSpPr>
          <p:cNvPr id="326" name="Google Shape;326;p27"/>
          <p:cNvSpPr txBox="1"/>
          <p:nvPr/>
        </p:nvSpPr>
        <p:spPr>
          <a:xfrm>
            <a:off x="902968" y="1759008"/>
            <a:ext cx="7666200" cy="4256700"/>
          </a:xfrm>
          <a:prstGeom prst="rect">
            <a:avLst/>
          </a:prstGeom>
          <a:noFill/>
          <a:ln>
            <a:noFill/>
          </a:ln>
        </p:spPr>
        <p:txBody>
          <a:bodyPr anchorCtr="0" anchor="t" bIns="0" lIns="0" spcFirstLastPara="1" rIns="0" wrap="square" tIns="12700">
            <a:spAutoFit/>
          </a:bodyPr>
          <a:lstStyle/>
          <a:p>
            <a:pPr indent="0" lvl="0" marL="12700" marR="5080" rtl="0" algn="just">
              <a:lnSpc>
                <a:spcPct val="115100"/>
              </a:lnSpc>
              <a:spcBef>
                <a:spcPts val="0"/>
              </a:spcBef>
              <a:spcAft>
                <a:spcPts val="0"/>
              </a:spcAft>
              <a:buClr>
                <a:srgbClr val="000000"/>
              </a:buClr>
              <a:buSzPts val="2000"/>
              <a:buFont typeface="Arial"/>
              <a:buNone/>
            </a:pPr>
            <a:r>
              <a:rPr b="0" i="0" lang="es-MX" sz="2000" u="none" cap="none" strike="noStrike">
                <a:solidFill>
                  <a:schemeClr val="dk1"/>
                </a:solidFill>
                <a:latin typeface="Verdana"/>
                <a:ea typeface="Verdana"/>
                <a:cs typeface="Verdana"/>
                <a:sym typeface="Verdana"/>
              </a:rPr>
              <a:t>Para el cierre de las actividades se tiene contemplado una mesa de debate, para crear su criterio propio sobre sus necesidades de salud, para tener un estilo equilibrado	y una vida adulta	con	menos	propensión	a enfermedades crónicas.</a:t>
            </a:r>
            <a:endParaRPr b="0" i="0" sz="2000" u="none" cap="none" strike="noStrike">
              <a:solidFill>
                <a:schemeClr val="dk1"/>
              </a:solidFill>
              <a:latin typeface="Verdana"/>
              <a:ea typeface="Verdana"/>
              <a:cs typeface="Verdana"/>
              <a:sym typeface="Verdana"/>
            </a:endParaRPr>
          </a:p>
          <a:p>
            <a:pPr indent="0" lvl="0" marL="12700" marR="5080" rtl="0" algn="just">
              <a:lnSpc>
                <a:spcPct val="115100"/>
              </a:lnSpc>
              <a:spcBef>
                <a:spcPts val="0"/>
              </a:spcBef>
              <a:spcAft>
                <a:spcPts val="0"/>
              </a:spcAft>
              <a:buClr>
                <a:srgbClr val="000000"/>
              </a:buClr>
              <a:buSzPts val="2000"/>
              <a:buFont typeface="Arial"/>
              <a:buNone/>
            </a:pPr>
            <a:r>
              <a:t/>
            </a:r>
            <a:endParaRPr sz="2000">
              <a:solidFill>
                <a:schemeClr val="dk1"/>
              </a:solidFill>
              <a:latin typeface="Verdana"/>
              <a:ea typeface="Verdana"/>
              <a:cs typeface="Verdana"/>
              <a:sym typeface="Verdana"/>
            </a:endParaRPr>
          </a:p>
          <a:p>
            <a:pPr indent="0" lvl="0" marL="12700" marR="5080" rtl="0" algn="just">
              <a:lnSpc>
                <a:spcPct val="115100"/>
              </a:lnSpc>
              <a:spcBef>
                <a:spcPts val="0"/>
              </a:spcBef>
              <a:spcAft>
                <a:spcPts val="0"/>
              </a:spcAft>
              <a:buClr>
                <a:srgbClr val="000000"/>
              </a:buClr>
              <a:buSzPts val="2000"/>
              <a:buFont typeface="Arial"/>
              <a:buNone/>
            </a:pPr>
            <a:r>
              <a:rPr lang="es-MX" sz="2000">
                <a:solidFill>
                  <a:schemeClr val="dk1"/>
                </a:solidFill>
                <a:latin typeface="Verdana"/>
                <a:ea typeface="Verdana"/>
                <a:cs typeface="Verdana"/>
                <a:sym typeface="Verdana"/>
              </a:rPr>
              <a:t>Como complemento a este producto se realizará, una carrera de 5km. </a:t>
            </a:r>
            <a:endParaRPr sz="2000">
              <a:solidFill>
                <a:schemeClr val="dk1"/>
              </a:solidFill>
              <a:latin typeface="Verdana"/>
              <a:ea typeface="Verdana"/>
              <a:cs typeface="Verdana"/>
              <a:sym typeface="Verdana"/>
            </a:endParaRPr>
          </a:p>
          <a:p>
            <a:pPr indent="0" lvl="0" marL="12700" marR="5080" rtl="0" algn="just">
              <a:lnSpc>
                <a:spcPct val="115100"/>
              </a:lnSpc>
              <a:spcBef>
                <a:spcPts val="100"/>
              </a:spcBef>
              <a:spcAft>
                <a:spcPts val="0"/>
              </a:spcAft>
              <a:buClr>
                <a:srgbClr val="000000"/>
              </a:buClr>
              <a:buSzPts val="2000"/>
              <a:buFont typeface="Arial"/>
              <a:buNone/>
            </a:pPr>
            <a:r>
              <a:t/>
            </a:r>
            <a:endParaRPr b="0" i="0" sz="2000" u="none" cap="none" strike="noStrike">
              <a:solidFill>
                <a:schemeClr val="dk1"/>
              </a:solidFill>
              <a:latin typeface="Verdana"/>
              <a:ea typeface="Verdana"/>
              <a:cs typeface="Verdana"/>
              <a:sym typeface="Verdana"/>
            </a:endParaRPr>
          </a:p>
          <a:p>
            <a:pPr indent="0" lvl="0" marL="12700" marR="5080" rtl="0" algn="just">
              <a:lnSpc>
                <a:spcPct val="115100"/>
              </a:lnSpc>
              <a:spcBef>
                <a:spcPts val="100"/>
              </a:spcBef>
              <a:spcAft>
                <a:spcPts val="0"/>
              </a:spcAft>
              <a:buClr>
                <a:srgbClr val="000000"/>
              </a:buClr>
              <a:buSzPts val="2000"/>
              <a:buFont typeface="Arial"/>
              <a:buNone/>
            </a:pPr>
            <a:r>
              <a:rPr b="1" i="0" lang="es-MX" sz="2000" u="none" cap="none" strike="noStrike">
                <a:solidFill>
                  <a:schemeClr val="dk1"/>
                </a:solidFill>
                <a:latin typeface="Tahoma"/>
                <a:ea typeface="Tahoma"/>
                <a:cs typeface="Tahoma"/>
                <a:sym typeface="Tahoma"/>
              </a:rPr>
              <a:t>¿Qué se hará con el resultado?</a:t>
            </a:r>
            <a:endParaRPr b="0" i="0" sz="2000" u="none" cap="none" strike="noStrike">
              <a:solidFill>
                <a:schemeClr val="dk1"/>
              </a:solidFill>
              <a:latin typeface="Tahoma"/>
              <a:ea typeface="Tahoma"/>
              <a:cs typeface="Tahoma"/>
              <a:sym typeface="Tahoma"/>
            </a:endParaRPr>
          </a:p>
          <a:p>
            <a:pPr indent="0" lvl="0" marL="12700" marR="5080" rtl="0" algn="just">
              <a:lnSpc>
                <a:spcPct val="115100"/>
              </a:lnSpc>
              <a:spcBef>
                <a:spcPts val="100"/>
              </a:spcBef>
              <a:spcAft>
                <a:spcPts val="0"/>
              </a:spcAft>
              <a:buClr>
                <a:srgbClr val="000000"/>
              </a:buClr>
              <a:buSzPts val="2000"/>
              <a:buFont typeface="Arial"/>
              <a:buNone/>
            </a:pPr>
            <a:r>
              <a:rPr b="0" i="0" lang="es-MX" sz="2000" u="none" cap="none" strike="noStrike">
                <a:solidFill>
                  <a:schemeClr val="dk1"/>
                </a:solidFill>
                <a:latin typeface="Verdana"/>
                <a:ea typeface="Verdana"/>
                <a:cs typeface="Verdana"/>
                <a:sym typeface="Verdana"/>
              </a:rPr>
              <a:t>Dar inicio al hábito de crear un estilo de vida saludable a temprana edad y con ello tener un impacto social positivo.</a:t>
            </a:r>
            <a:endParaRPr b="0" i="0" sz="2000" u="none" cap="none" strike="noStrike">
              <a:solidFill>
                <a:schemeClr val="dk1"/>
              </a:solidFill>
              <a:latin typeface="Verdana"/>
              <a:ea typeface="Verdana"/>
              <a:cs typeface="Verdana"/>
              <a:sym typeface="Verdana"/>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sp>
        <p:nvSpPr>
          <p:cNvPr id="331" name="Google Shape;331;p28"/>
          <p:cNvSpPr txBox="1"/>
          <p:nvPr>
            <p:ph type="title"/>
          </p:nvPr>
        </p:nvSpPr>
        <p:spPr>
          <a:xfrm>
            <a:off x="2249830" y="107062"/>
            <a:ext cx="7689850" cy="2036445"/>
          </a:xfrm>
          <a:prstGeom prst="rect">
            <a:avLst/>
          </a:prstGeom>
          <a:noFill/>
          <a:ln>
            <a:noFill/>
          </a:ln>
        </p:spPr>
        <p:txBody>
          <a:bodyPr anchorCtr="0" anchor="t" bIns="0" lIns="0" spcFirstLastPara="1" rIns="0" wrap="square" tIns="11425">
            <a:spAutoFit/>
          </a:bodyPr>
          <a:lstStyle/>
          <a:p>
            <a:pPr indent="3175" lvl="0" marL="12700" marR="5080" rtl="0" algn="ctr">
              <a:lnSpc>
                <a:spcPct val="100000"/>
              </a:lnSpc>
              <a:spcBef>
                <a:spcPts val="0"/>
              </a:spcBef>
              <a:spcAft>
                <a:spcPts val="0"/>
              </a:spcAft>
              <a:buClr>
                <a:srgbClr val="FF0000"/>
              </a:buClr>
              <a:buSzPts val="4400"/>
              <a:buFont typeface="Tahoma"/>
              <a:buNone/>
            </a:pPr>
            <a:r>
              <a:rPr lang="es-MX" sz="4400"/>
              <a:t>Documentación de  actividades y evidencias de  enseñanza - aprendizaje</a:t>
            </a:r>
            <a:endParaRPr sz="4400"/>
          </a:p>
        </p:txBody>
      </p:sp>
      <p:pic>
        <p:nvPicPr>
          <p:cNvPr id="332" name="Google Shape;332;p28"/>
          <p:cNvPicPr preferRelativeResize="0"/>
          <p:nvPr/>
        </p:nvPicPr>
        <p:blipFill rotWithShape="1">
          <a:blip r:embed="rId3">
            <a:alphaModFix/>
          </a:blip>
          <a:srcRect b="0" l="0" r="0" t="0"/>
          <a:stretch/>
        </p:blipFill>
        <p:spPr>
          <a:xfrm>
            <a:off x="3794760" y="2880360"/>
            <a:ext cx="5452872" cy="3550920"/>
          </a:xfrm>
          <a:prstGeom prst="rect">
            <a:avLst/>
          </a:prstGeom>
          <a:noFill/>
          <a:ln>
            <a:noFill/>
          </a:ln>
        </p:spPr>
      </p:pic>
      <p:sp>
        <p:nvSpPr>
          <p:cNvPr id="333" name="Google Shape;333;p28"/>
          <p:cNvSpPr/>
          <p:nvPr/>
        </p:nvSpPr>
        <p:spPr>
          <a:xfrm>
            <a:off x="2078800" y="1874520"/>
            <a:ext cx="73025" cy="4557395"/>
          </a:xfrm>
          <a:custGeom>
            <a:rect b="b" l="l" r="r" t="t"/>
            <a:pathLst>
              <a:path extrusionOk="0" h="4557395" w="73025">
                <a:moveTo>
                  <a:pt x="43815" y="0"/>
                </a:moveTo>
                <a:lnTo>
                  <a:pt x="0" y="0"/>
                </a:lnTo>
                <a:lnTo>
                  <a:pt x="0" y="4557255"/>
                </a:lnTo>
                <a:lnTo>
                  <a:pt x="43815" y="4557242"/>
                </a:lnTo>
                <a:lnTo>
                  <a:pt x="43815" y="0"/>
                </a:lnTo>
                <a:close/>
              </a:path>
              <a:path extrusionOk="0" h="4557395" w="73025">
                <a:moveTo>
                  <a:pt x="73025" y="0"/>
                </a:moveTo>
                <a:lnTo>
                  <a:pt x="58420" y="0"/>
                </a:lnTo>
                <a:lnTo>
                  <a:pt x="58420" y="4557242"/>
                </a:lnTo>
                <a:lnTo>
                  <a:pt x="73025" y="4557242"/>
                </a:lnTo>
                <a:lnTo>
                  <a:pt x="73025" y="0"/>
                </a:lnTo>
                <a:close/>
              </a:path>
            </a:pathLst>
          </a:custGeom>
          <a:solidFill>
            <a:srgbClr val="C0000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334" name="Google Shape;334;p28"/>
          <p:cNvSpPr/>
          <p:nvPr/>
        </p:nvSpPr>
        <p:spPr>
          <a:xfrm>
            <a:off x="10399777" y="271272"/>
            <a:ext cx="73025" cy="4557395"/>
          </a:xfrm>
          <a:custGeom>
            <a:rect b="b" l="l" r="r" t="t"/>
            <a:pathLst>
              <a:path extrusionOk="0" h="4557395" w="73025">
                <a:moveTo>
                  <a:pt x="14605" y="0"/>
                </a:moveTo>
                <a:lnTo>
                  <a:pt x="0" y="0"/>
                </a:lnTo>
                <a:lnTo>
                  <a:pt x="0" y="4557268"/>
                </a:lnTo>
                <a:lnTo>
                  <a:pt x="14605" y="4557268"/>
                </a:lnTo>
                <a:lnTo>
                  <a:pt x="14605" y="0"/>
                </a:lnTo>
                <a:close/>
              </a:path>
              <a:path extrusionOk="0" h="4557395" w="73025">
                <a:moveTo>
                  <a:pt x="73025" y="0"/>
                </a:moveTo>
                <a:lnTo>
                  <a:pt x="29210" y="0"/>
                </a:lnTo>
                <a:lnTo>
                  <a:pt x="29210" y="4557268"/>
                </a:lnTo>
                <a:lnTo>
                  <a:pt x="73025" y="4557268"/>
                </a:lnTo>
                <a:lnTo>
                  <a:pt x="73025" y="0"/>
                </a:lnTo>
                <a:close/>
              </a:path>
            </a:pathLst>
          </a:custGeom>
          <a:solidFill>
            <a:srgbClr val="C0000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sp>
        <p:nvSpPr>
          <p:cNvPr id="339" name="Google Shape;339;p29"/>
          <p:cNvSpPr txBox="1"/>
          <p:nvPr>
            <p:ph type="title"/>
          </p:nvPr>
        </p:nvSpPr>
        <p:spPr>
          <a:xfrm>
            <a:off x="1038739" y="296092"/>
            <a:ext cx="8596668" cy="864133"/>
          </a:xfrm>
          <a:prstGeom prst="rect">
            <a:avLst/>
          </a:prstGeom>
          <a:noFill/>
          <a:ln>
            <a:noFill/>
          </a:ln>
        </p:spPr>
        <p:txBody>
          <a:bodyPr anchorCtr="0" anchor="t" bIns="0" lIns="0" spcFirstLastPara="1" rIns="0" wrap="square" tIns="93775">
            <a:spAutoFit/>
          </a:bodyPr>
          <a:lstStyle/>
          <a:p>
            <a:pPr indent="0" lvl="0" marL="168275" rtl="0" algn="ctr">
              <a:lnSpc>
                <a:spcPct val="100000"/>
              </a:lnSpc>
              <a:spcBef>
                <a:spcPts val="0"/>
              </a:spcBef>
              <a:spcAft>
                <a:spcPts val="0"/>
              </a:spcAft>
              <a:buClr>
                <a:srgbClr val="113051"/>
              </a:buClr>
              <a:buSzPts val="2700"/>
              <a:buFont typeface="Trebuchet MS"/>
              <a:buNone/>
            </a:pPr>
            <a:r>
              <a:rPr lang="es-MX" sz="2700">
                <a:solidFill>
                  <a:srgbClr val="113051"/>
                </a:solidFill>
              </a:rPr>
              <a:t>Actividad Interdisciplinaria de Apertura:</a:t>
            </a:r>
            <a:endParaRPr sz="2700">
              <a:solidFill>
                <a:srgbClr val="113051"/>
              </a:solidFill>
            </a:endParaRPr>
          </a:p>
          <a:p>
            <a:pPr indent="0" lvl="0" marL="168275" rtl="0" algn="ctr">
              <a:lnSpc>
                <a:spcPct val="100000"/>
              </a:lnSpc>
              <a:spcBef>
                <a:spcPts val="15"/>
              </a:spcBef>
              <a:spcAft>
                <a:spcPts val="0"/>
              </a:spcAft>
              <a:buClr>
                <a:srgbClr val="113051"/>
              </a:buClr>
              <a:buSzPts val="2300"/>
              <a:buFont typeface="Verdana"/>
              <a:buNone/>
            </a:pPr>
            <a:r>
              <a:rPr lang="es-MX" sz="2300">
                <a:solidFill>
                  <a:srgbClr val="113051"/>
                </a:solidFill>
                <a:latin typeface="Verdana"/>
                <a:ea typeface="Verdana"/>
                <a:cs typeface="Verdana"/>
                <a:sym typeface="Verdana"/>
              </a:rPr>
              <a:t>“ </a:t>
            </a:r>
            <a:r>
              <a:rPr lang="es-MX" sz="2300">
                <a:solidFill>
                  <a:srgbClr val="113051"/>
                </a:solidFill>
              </a:rPr>
              <a:t>Investigación </a:t>
            </a:r>
            <a:r>
              <a:rPr lang="es-MX" sz="2300">
                <a:solidFill>
                  <a:srgbClr val="113051"/>
                </a:solidFill>
                <a:latin typeface="Verdana"/>
                <a:ea typeface="Verdana"/>
                <a:cs typeface="Verdana"/>
                <a:sym typeface="Verdana"/>
              </a:rPr>
              <a:t>Documental”</a:t>
            </a:r>
            <a:endParaRPr sz="2300">
              <a:solidFill>
                <a:srgbClr val="113051"/>
              </a:solidFill>
              <a:latin typeface="Verdana"/>
              <a:ea typeface="Verdana"/>
              <a:cs typeface="Verdana"/>
              <a:sym typeface="Verdana"/>
            </a:endParaRPr>
          </a:p>
        </p:txBody>
      </p:sp>
      <p:sp>
        <p:nvSpPr>
          <p:cNvPr id="340" name="Google Shape;340;p29"/>
          <p:cNvSpPr txBox="1"/>
          <p:nvPr/>
        </p:nvSpPr>
        <p:spPr>
          <a:xfrm>
            <a:off x="1838959" y="1370152"/>
            <a:ext cx="8529300" cy="4635600"/>
          </a:xfrm>
          <a:prstGeom prst="rect">
            <a:avLst/>
          </a:prstGeom>
          <a:noFill/>
          <a:ln>
            <a:noFill/>
          </a:ln>
        </p:spPr>
        <p:txBody>
          <a:bodyPr anchorCtr="0" anchor="t" bIns="0" lIns="0" spcFirstLastPara="1" rIns="0" wrap="square" tIns="13950">
            <a:spAutoFit/>
          </a:bodyPr>
          <a:lstStyle/>
          <a:p>
            <a:pPr indent="0" lvl="0" marL="12700" marR="5080" rtl="0" algn="just">
              <a:lnSpc>
                <a:spcPct val="100000"/>
              </a:lnSpc>
              <a:spcBef>
                <a:spcPts val="0"/>
              </a:spcBef>
              <a:spcAft>
                <a:spcPts val="0"/>
              </a:spcAft>
              <a:buClr>
                <a:srgbClr val="000000"/>
              </a:buClr>
              <a:buSzPts val="2200"/>
              <a:buFont typeface="Arial"/>
              <a:buNone/>
            </a:pPr>
            <a:r>
              <a:rPr b="1" i="0" lang="es-MX" sz="2200" u="none" cap="none" strike="noStrike">
                <a:solidFill>
                  <a:srgbClr val="1154CC"/>
                </a:solidFill>
                <a:latin typeface="Tahoma"/>
                <a:ea typeface="Tahoma"/>
                <a:cs typeface="Tahoma"/>
                <a:sym typeface="Tahoma"/>
              </a:rPr>
              <a:t>Objetivo</a:t>
            </a:r>
            <a:r>
              <a:rPr b="0" i="0" lang="es-MX" sz="2200" u="none" cap="none" strike="noStrike">
                <a:solidFill>
                  <a:srgbClr val="4985E8"/>
                </a:solidFill>
                <a:latin typeface="Verdana"/>
                <a:ea typeface="Verdana"/>
                <a:cs typeface="Verdana"/>
                <a:sym typeface="Verdana"/>
              </a:rPr>
              <a:t>: </a:t>
            </a:r>
            <a:r>
              <a:rPr b="0" i="0" lang="es-MX" sz="2100" u="none" cap="none" strike="noStrike">
                <a:solidFill>
                  <a:schemeClr val="dk1"/>
                </a:solidFill>
                <a:latin typeface="Verdana"/>
                <a:ea typeface="Verdana"/>
                <a:cs typeface="Verdana"/>
                <a:sym typeface="Verdana"/>
              </a:rPr>
              <a:t>Que el alumno investigue los conceptos de estilo de  vida saludable, app sobre salud, práctica motriz, salud  emocional, hábitos intelectuales, deporte y ejercicio, para que  comprenda las implicaciones de estilo de vida saludable. Dicha  investigación será presentada a través de un reporte, conforme a lo que establece la rúbrica.</a:t>
            </a:r>
            <a:endParaRPr b="0" i="0" sz="21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chemeClr val="dk1"/>
              </a:solidFill>
              <a:latin typeface="Verdana"/>
              <a:ea typeface="Verdana"/>
              <a:cs typeface="Verdana"/>
              <a:sym typeface="Verdana"/>
            </a:endParaRPr>
          </a:p>
          <a:p>
            <a:pPr indent="0" lvl="0" marL="12700" marR="0" rtl="0" algn="just">
              <a:lnSpc>
                <a:spcPct val="100000"/>
              </a:lnSpc>
              <a:spcBef>
                <a:spcPts val="1889"/>
              </a:spcBef>
              <a:spcAft>
                <a:spcPts val="0"/>
              </a:spcAft>
              <a:buClr>
                <a:srgbClr val="000000"/>
              </a:buClr>
              <a:buSzPts val="2200"/>
              <a:buFont typeface="Arial"/>
              <a:buNone/>
            </a:pPr>
            <a:r>
              <a:rPr b="1" i="0" lang="es-MX" sz="2200" u="none" cap="none" strike="noStrike">
                <a:solidFill>
                  <a:srgbClr val="1154CC"/>
                </a:solidFill>
                <a:latin typeface="Tahoma"/>
                <a:ea typeface="Tahoma"/>
                <a:cs typeface="Tahoma"/>
                <a:sym typeface="Tahoma"/>
              </a:rPr>
              <a:t>Grado</a:t>
            </a:r>
            <a:r>
              <a:rPr b="0" i="0" lang="es-MX" sz="2200" u="none" cap="none" strike="noStrike">
                <a:solidFill>
                  <a:schemeClr val="dk2"/>
                </a:solidFill>
                <a:latin typeface="Verdana"/>
                <a:ea typeface="Verdana"/>
                <a:cs typeface="Verdana"/>
                <a:sym typeface="Verdana"/>
              </a:rPr>
              <a:t>:</a:t>
            </a:r>
            <a:r>
              <a:rPr b="0" i="0" lang="es-MX" sz="2200" u="none" cap="none" strike="noStrike">
                <a:solidFill>
                  <a:srgbClr val="FF0000"/>
                </a:solidFill>
                <a:latin typeface="Verdana"/>
                <a:ea typeface="Verdana"/>
                <a:cs typeface="Verdana"/>
                <a:sym typeface="Verdana"/>
              </a:rPr>
              <a:t> </a:t>
            </a:r>
            <a:r>
              <a:rPr b="0" i="0" lang="es-MX" sz="2200" u="none" cap="none" strike="noStrike">
                <a:solidFill>
                  <a:schemeClr val="dk1"/>
                </a:solidFill>
                <a:latin typeface="Verdana"/>
                <a:ea typeface="Verdana"/>
                <a:cs typeface="Verdana"/>
                <a:sym typeface="Verdana"/>
              </a:rPr>
              <a:t>5to</a:t>
            </a:r>
            <a:endParaRPr b="0" i="0" sz="2200" u="none" cap="none" strike="noStrike">
              <a:solidFill>
                <a:schemeClr val="dk1"/>
              </a:solidFill>
              <a:latin typeface="Verdana"/>
              <a:ea typeface="Verdana"/>
              <a:cs typeface="Verdana"/>
              <a:sym typeface="Verdana"/>
            </a:endParaRPr>
          </a:p>
          <a:p>
            <a:pPr indent="0" lvl="0" marL="0" marR="0" rtl="0" algn="l">
              <a:lnSpc>
                <a:spcPct val="100000"/>
              </a:lnSpc>
              <a:spcBef>
                <a:spcPts val="25"/>
              </a:spcBef>
              <a:spcAft>
                <a:spcPts val="0"/>
              </a:spcAft>
              <a:buClr>
                <a:srgbClr val="000000"/>
              </a:buClr>
              <a:buSzPts val="2150"/>
              <a:buFont typeface="Arial"/>
              <a:buNone/>
            </a:pPr>
            <a:r>
              <a:t/>
            </a:r>
            <a:endParaRPr b="0" i="0" sz="2150" u="none" cap="none" strike="noStrike">
              <a:solidFill>
                <a:schemeClr val="dk1"/>
              </a:solidFill>
              <a:latin typeface="Verdana"/>
              <a:ea typeface="Verdana"/>
              <a:cs typeface="Verdana"/>
              <a:sym typeface="Verdana"/>
            </a:endParaRPr>
          </a:p>
          <a:p>
            <a:pPr indent="0" lvl="0" marL="12700" marR="0" rtl="0" algn="just">
              <a:lnSpc>
                <a:spcPct val="100000"/>
              </a:lnSpc>
              <a:spcBef>
                <a:spcPts val="5"/>
              </a:spcBef>
              <a:spcAft>
                <a:spcPts val="0"/>
              </a:spcAft>
              <a:buClr>
                <a:srgbClr val="000000"/>
              </a:buClr>
              <a:buSzPts val="2200"/>
              <a:buFont typeface="Arial"/>
              <a:buNone/>
            </a:pPr>
            <a:r>
              <a:rPr b="1" i="0" lang="es-MX" sz="2200" u="none" cap="none" strike="noStrike">
                <a:solidFill>
                  <a:srgbClr val="1154CC"/>
                </a:solidFill>
                <a:latin typeface="Tahoma"/>
                <a:ea typeface="Tahoma"/>
                <a:cs typeface="Tahoma"/>
                <a:sym typeface="Tahoma"/>
              </a:rPr>
              <a:t>Fechas</a:t>
            </a:r>
            <a:r>
              <a:rPr b="0" i="0" lang="es-MX" sz="2200" u="none" cap="none" strike="noStrike">
                <a:solidFill>
                  <a:srgbClr val="4985E8"/>
                </a:solidFill>
                <a:latin typeface="Verdana"/>
                <a:ea typeface="Verdana"/>
                <a:cs typeface="Verdana"/>
                <a:sym typeface="Verdana"/>
              </a:rPr>
              <a:t>: </a:t>
            </a:r>
            <a:r>
              <a:rPr b="0" i="0" lang="es-MX" sz="2200" u="none" cap="none" strike="noStrike">
                <a:solidFill>
                  <a:schemeClr val="dk1"/>
                </a:solidFill>
                <a:latin typeface="Verdana"/>
                <a:ea typeface="Verdana"/>
                <a:cs typeface="Verdana"/>
                <a:sym typeface="Verdana"/>
              </a:rPr>
              <a:t>Del 12 al 16 de diciembre de 2022</a:t>
            </a:r>
            <a:endParaRPr b="0" i="0" sz="2200" u="none" cap="none" strike="noStrike">
              <a:solidFill>
                <a:schemeClr val="dk1"/>
              </a:solidFill>
              <a:latin typeface="Verdana"/>
              <a:ea typeface="Verdana"/>
              <a:cs typeface="Verdana"/>
              <a:sym typeface="Verdana"/>
            </a:endParaRPr>
          </a:p>
          <a:p>
            <a:pPr indent="0" lvl="0" marL="0" marR="0" rtl="0" algn="l">
              <a:lnSpc>
                <a:spcPct val="100000"/>
              </a:lnSpc>
              <a:spcBef>
                <a:spcPts val="25"/>
              </a:spcBef>
              <a:spcAft>
                <a:spcPts val="0"/>
              </a:spcAft>
              <a:buClr>
                <a:srgbClr val="000000"/>
              </a:buClr>
              <a:buSzPts val="2150"/>
              <a:buFont typeface="Arial"/>
              <a:buNone/>
            </a:pPr>
            <a:r>
              <a:t/>
            </a:r>
            <a:endParaRPr b="0" i="0" sz="2150" u="none" cap="none" strike="noStrike">
              <a:solidFill>
                <a:schemeClr val="dk1"/>
              </a:solidFill>
              <a:latin typeface="Verdana"/>
              <a:ea typeface="Verdana"/>
              <a:cs typeface="Verdana"/>
              <a:sym typeface="Verdana"/>
            </a:endParaRPr>
          </a:p>
          <a:p>
            <a:pPr indent="0" lvl="0" marL="12700" marR="5080" rtl="0" algn="just">
              <a:lnSpc>
                <a:spcPct val="100000"/>
              </a:lnSpc>
              <a:spcBef>
                <a:spcPts val="5"/>
              </a:spcBef>
              <a:spcAft>
                <a:spcPts val="0"/>
              </a:spcAft>
              <a:buClr>
                <a:srgbClr val="000000"/>
              </a:buClr>
              <a:buSzPts val="2200"/>
              <a:buFont typeface="Arial"/>
              <a:buNone/>
            </a:pPr>
            <a:r>
              <a:rPr b="1" i="0" lang="es-MX" sz="2200" u="none" cap="none" strike="noStrike">
                <a:solidFill>
                  <a:srgbClr val="1154CC"/>
                </a:solidFill>
                <a:latin typeface="Tahoma"/>
                <a:ea typeface="Tahoma"/>
                <a:cs typeface="Tahoma"/>
                <a:sym typeface="Tahoma"/>
              </a:rPr>
              <a:t>Materias</a:t>
            </a:r>
            <a:r>
              <a:rPr b="0" i="0" lang="es-MX" sz="2200" u="none" cap="none" strike="noStrike">
                <a:solidFill>
                  <a:srgbClr val="4985E8"/>
                </a:solidFill>
                <a:latin typeface="Verdana"/>
                <a:ea typeface="Verdana"/>
                <a:cs typeface="Verdana"/>
                <a:sym typeface="Verdana"/>
              </a:rPr>
              <a:t>: </a:t>
            </a:r>
            <a:r>
              <a:rPr b="0" i="0" lang="es-MX" sz="2200" u="none" cap="none" strike="noStrike">
                <a:solidFill>
                  <a:schemeClr val="dk1"/>
                </a:solidFill>
                <a:latin typeface="Verdana"/>
                <a:ea typeface="Verdana"/>
                <a:cs typeface="Verdana"/>
                <a:sym typeface="Verdana"/>
              </a:rPr>
              <a:t>Informática, Introducción al Derecho, Orientación Educativa y Educación  Física</a:t>
            </a:r>
            <a:endParaRPr b="0" i="0" sz="2200" u="none" cap="none" strike="noStrike">
              <a:solidFill>
                <a:schemeClr val="dk1"/>
              </a:solidFill>
              <a:latin typeface="Verdana"/>
              <a:ea typeface="Verdana"/>
              <a:cs typeface="Verdana"/>
              <a:sym typeface="Verdana"/>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3"/>
          <p:cNvSpPr txBox="1"/>
          <p:nvPr>
            <p:ph type="title"/>
          </p:nvPr>
        </p:nvSpPr>
        <p:spPr>
          <a:xfrm>
            <a:off x="2002500" y="517830"/>
            <a:ext cx="6402300" cy="1834500"/>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Clr>
                <a:schemeClr val="lt2"/>
              </a:buClr>
              <a:buSzPts val="4000"/>
              <a:buFont typeface="Century Gothic"/>
              <a:buNone/>
            </a:pPr>
            <a:r>
              <a:rPr lang="es-MX">
                <a:solidFill>
                  <a:srgbClr val="CC0000"/>
                </a:solidFill>
                <a:latin typeface="Century Gothic"/>
                <a:ea typeface="Century Gothic"/>
                <a:cs typeface="Century Gothic"/>
                <a:sym typeface="Century Gothic"/>
              </a:rPr>
              <a:t>PROYECTO PLANEADO PARA EL CICLO ESCOLAR 2022-2023</a:t>
            </a:r>
            <a:r>
              <a:rPr lang="es-MX">
                <a:solidFill>
                  <a:srgbClr val="CC0000"/>
                </a:solidFill>
              </a:rPr>
              <a:t>.</a:t>
            </a:r>
            <a:endParaRPr>
              <a:solidFill>
                <a:srgbClr val="CC0000"/>
              </a:solidFill>
            </a:endParaRPr>
          </a:p>
        </p:txBody>
      </p:sp>
      <p:sp>
        <p:nvSpPr>
          <p:cNvPr id="184" name="Google Shape;184;p3"/>
          <p:cNvSpPr txBox="1"/>
          <p:nvPr/>
        </p:nvSpPr>
        <p:spPr>
          <a:xfrm>
            <a:off x="1446716" y="2927861"/>
            <a:ext cx="7646400" cy="2335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0" i="0" lang="es-MX" sz="2400" u="none" cap="none" strike="noStrike">
                <a:solidFill>
                  <a:srgbClr val="CC0000"/>
                </a:solidFill>
                <a:latin typeface="Century Gothic"/>
                <a:ea typeface="Century Gothic"/>
                <a:cs typeface="Century Gothic"/>
                <a:sym typeface="Century Gothic"/>
              </a:rPr>
              <a:t>Fecha de inicio: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rPr b="1" i="0" lang="es-MX" sz="2400" u="none" cap="none" strike="noStrike">
                <a:solidFill>
                  <a:srgbClr val="CC0000"/>
                </a:solidFill>
                <a:latin typeface="Trebuchet MS"/>
                <a:ea typeface="Trebuchet MS"/>
                <a:cs typeface="Trebuchet MS"/>
                <a:sym typeface="Trebuchet MS"/>
              </a:rPr>
              <a:t>Del  12 al 16 de diciembre de 2022 </a:t>
            </a:r>
            <a:endParaRPr b="0" i="0" sz="2400" u="none" cap="none" strike="noStrike">
              <a:solidFill>
                <a:srgbClr val="CC0000"/>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CC0000"/>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CC0000"/>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ts val="2400"/>
              <a:buFont typeface="Arial"/>
              <a:buNone/>
            </a:pPr>
            <a:r>
              <a:rPr b="0" i="0" lang="es-MX" sz="2400" u="none" cap="none" strike="noStrike">
                <a:solidFill>
                  <a:srgbClr val="CC0000"/>
                </a:solidFill>
                <a:latin typeface="Century Gothic"/>
                <a:ea typeface="Century Gothic"/>
                <a:cs typeface="Century Gothic"/>
                <a:sym typeface="Century Gothic"/>
              </a:rPr>
              <a:t>Fecha de ejecución: </a:t>
            </a:r>
            <a:endParaRPr b="0" i="0" sz="2400" u="none" cap="none" strike="noStrike">
              <a:solidFill>
                <a:srgbClr val="CC0000"/>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ts val="100"/>
              <a:buFont typeface="Arial"/>
              <a:buNone/>
            </a:pPr>
            <a:r>
              <a:t/>
            </a:r>
            <a:endParaRPr b="0" i="0" sz="100" u="none" cap="none" strike="noStrike">
              <a:solidFill>
                <a:srgbClr val="CC0000"/>
              </a:solidFill>
              <a:latin typeface="Trebuchet MS"/>
              <a:ea typeface="Trebuchet MS"/>
              <a:cs typeface="Trebuchet MS"/>
              <a:sym typeface="Trebuchet MS"/>
            </a:endParaRPr>
          </a:p>
          <a:p>
            <a:pPr indent="0" lvl="0" marL="0" marR="0" rtl="0" algn="ctr">
              <a:lnSpc>
                <a:spcPct val="100000"/>
              </a:lnSpc>
              <a:spcBef>
                <a:spcPts val="0"/>
              </a:spcBef>
              <a:spcAft>
                <a:spcPts val="0"/>
              </a:spcAft>
              <a:buClr>
                <a:srgbClr val="000000"/>
              </a:buClr>
              <a:buSzPts val="2100"/>
              <a:buFont typeface="Arial"/>
              <a:buNone/>
            </a:pPr>
            <a:r>
              <a:rPr b="1" i="0" lang="es-MX" sz="2100" u="none" cap="none" strike="noStrike">
                <a:solidFill>
                  <a:srgbClr val="CC0000"/>
                </a:solidFill>
                <a:latin typeface="Trebuchet MS"/>
                <a:ea typeface="Trebuchet MS"/>
                <a:cs typeface="Trebuchet MS"/>
                <a:sym typeface="Trebuchet MS"/>
              </a:rPr>
              <a:t>Del 16 de en</a:t>
            </a:r>
            <a:r>
              <a:rPr b="1" lang="es-MX" sz="2100">
                <a:solidFill>
                  <a:srgbClr val="CC0000"/>
                </a:solidFill>
                <a:latin typeface="Trebuchet MS"/>
                <a:ea typeface="Trebuchet MS"/>
                <a:cs typeface="Trebuchet MS"/>
                <a:sym typeface="Trebuchet MS"/>
              </a:rPr>
              <a:t>ero </a:t>
            </a:r>
            <a:r>
              <a:rPr b="1" i="0" lang="es-MX" sz="2100" u="none" cap="none" strike="noStrike">
                <a:solidFill>
                  <a:srgbClr val="CC0000"/>
                </a:solidFill>
                <a:latin typeface="Trebuchet MS"/>
                <a:ea typeface="Trebuchet MS"/>
                <a:cs typeface="Trebuchet MS"/>
                <a:sym typeface="Trebuchet MS"/>
              </a:rPr>
              <a:t>al 2</a:t>
            </a:r>
            <a:r>
              <a:rPr b="1" lang="es-MX" sz="2100">
                <a:solidFill>
                  <a:srgbClr val="CC0000"/>
                </a:solidFill>
                <a:latin typeface="Trebuchet MS"/>
                <a:ea typeface="Trebuchet MS"/>
                <a:cs typeface="Trebuchet MS"/>
                <a:sym typeface="Trebuchet MS"/>
              </a:rPr>
              <a:t>8</a:t>
            </a:r>
            <a:r>
              <a:rPr b="1" i="0" lang="es-MX" sz="2100" u="none" cap="none" strike="noStrike">
                <a:solidFill>
                  <a:srgbClr val="CC0000"/>
                </a:solidFill>
                <a:latin typeface="Trebuchet MS"/>
                <a:ea typeface="Trebuchet MS"/>
                <a:cs typeface="Trebuchet MS"/>
                <a:sym typeface="Trebuchet MS"/>
              </a:rPr>
              <a:t> de abril del 2023</a:t>
            </a:r>
            <a:endParaRPr b="1" i="0" sz="2100" u="none" cap="none" strike="noStrike">
              <a:solidFill>
                <a:srgbClr val="CC0000"/>
              </a:solidFill>
              <a:latin typeface="Trebuchet MS"/>
              <a:ea typeface="Trebuchet MS"/>
              <a:cs typeface="Trebuchet MS"/>
              <a:sym typeface="Trebuchet MS"/>
            </a:endParaRPr>
          </a:p>
          <a:p>
            <a:pPr indent="0" lvl="0" marL="0" marR="0" rtl="0" algn="ctr">
              <a:lnSpc>
                <a:spcPct val="100000"/>
              </a:lnSpc>
              <a:spcBef>
                <a:spcPts val="0"/>
              </a:spcBef>
              <a:spcAft>
                <a:spcPts val="0"/>
              </a:spcAft>
              <a:buClr>
                <a:srgbClr val="000000"/>
              </a:buClr>
              <a:buSzPts val="2300"/>
              <a:buFont typeface="Arial"/>
              <a:buNone/>
            </a:pPr>
            <a:r>
              <a:t/>
            </a:r>
            <a:endParaRPr b="1" i="0" sz="2300" u="none" cap="none" strike="noStrike">
              <a:solidFill>
                <a:srgbClr val="CC0000"/>
              </a:solidFill>
              <a:latin typeface="Trebuchet MS"/>
              <a:ea typeface="Trebuchet MS"/>
              <a:cs typeface="Trebuchet MS"/>
              <a:sym typeface="Trebuchet MS"/>
            </a:endParaRPr>
          </a:p>
          <a:p>
            <a:pPr indent="0" lvl="0" marL="0" marR="0" rtl="0" algn="ctr">
              <a:lnSpc>
                <a:spcPct val="100000"/>
              </a:lnSpc>
              <a:spcBef>
                <a:spcPts val="0"/>
              </a:spcBef>
              <a:spcAft>
                <a:spcPts val="0"/>
              </a:spcAft>
              <a:buClr>
                <a:srgbClr val="000000"/>
              </a:buClr>
              <a:buSzPts val="2300"/>
              <a:buFont typeface="Arial"/>
              <a:buNone/>
            </a:pPr>
            <a:r>
              <a:rPr b="1" i="0" lang="es-MX" sz="2300" u="none" cap="none" strike="noStrike">
                <a:solidFill>
                  <a:srgbClr val="CC0000"/>
                </a:solidFill>
                <a:latin typeface="Trebuchet MS"/>
                <a:ea typeface="Trebuchet MS"/>
                <a:cs typeface="Trebuchet MS"/>
                <a:sym typeface="Trebuchet MS"/>
              </a:rPr>
              <a:t> </a:t>
            </a:r>
            <a:endParaRPr b="1" i="0" sz="2300" u="none" cap="none" strike="noStrike">
              <a:solidFill>
                <a:srgbClr val="CC0000"/>
              </a:solidFill>
              <a:latin typeface="Trebuchet MS"/>
              <a:ea typeface="Trebuchet MS"/>
              <a:cs typeface="Trebuchet MS"/>
              <a:sym typeface="Trebuchet MS"/>
            </a:endParaRPr>
          </a:p>
          <a:p>
            <a:pPr indent="0" lvl="0" marL="0" marR="0" rtl="0" algn="ctr">
              <a:lnSpc>
                <a:spcPct val="100000"/>
              </a:lnSpc>
              <a:spcBef>
                <a:spcPts val="0"/>
              </a:spcBef>
              <a:spcAft>
                <a:spcPts val="0"/>
              </a:spcAft>
              <a:buClr>
                <a:srgbClr val="000000"/>
              </a:buClr>
              <a:buSzPts val="2500"/>
              <a:buFont typeface="Arial"/>
              <a:buNone/>
            </a:pPr>
            <a:r>
              <a:t/>
            </a:r>
            <a:endParaRPr b="1" i="0" sz="2500" u="none" cap="none" strike="noStrike">
              <a:solidFill>
                <a:srgbClr val="CC0000"/>
              </a:solidFill>
              <a:latin typeface="Trebuchet MS"/>
              <a:ea typeface="Trebuchet MS"/>
              <a:cs typeface="Trebuchet MS"/>
              <a:sym typeface="Trebuchet MS"/>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sp>
        <p:nvSpPr>
          <p:cNvPr id="345" name="Google Shape;345;p30"/>
          <p:cNvSpPr txBox="1"/>
          <p:nvPr>
            <p:ph type="title"/>
          </p:nvPr>
        </p:nvSpPr>
        <p:spPr>
          <a:xfrm>
            <a:off x="4234943" y="415545"/>
            <a:ext cx="3721735" cy="376555"/>
          </a:xfrm>
          <a:prstGeom prst="rect">
            <a:avLst/>
          </a:prstGeom>
          <a:noFill/>
          <a:ln>
            <a:noFill/>
          </a:ln>
        </p:spPr>
        <p:txBody>
          <a:bodyPr anchorCtr="0" anchor="t" bIns="0" lIns="0" spcFirstLastPara="1" rIns="0" wrap="square" tIns="13325">
            <a:spAutoFit/>
          </a:bodyPr>
          <a:lstStyle/>
          <a:p>
            <a:pPr indent="0" lvl="0" marL="12700" rtl="0" algn="l">
              <a:lnSpc>
                <a:spcPct val="100000"/>
              </a:lnSpc>
              <a:spcBef>
                <a:spcPts val="0"/>
              </a:spcBef>
              <a:spcAft>
                <a:spcPts val="0"/>
              </a:spcAft>
              <a:buClr>
                <a:schemeClr val="accent1"/>
              </a:buClr>
              <a:buSzPts val="2300"/>
              <a:buFont typeface="Trebuchet MS"/>
              <a:buNone/>
            </a:pPr>
            <a:r>
              <a:rPr lang="es-MX" sz="2300"/>
              <a:t>Conceptos por asignatura</a:t>
            </a:r>
            <a:endParaRPr sz="2300"/>
          </a:p>
        </p:txBody>
      </p:sp>
      <p:sp>
        <p:nvSpPr>
          <p:cNvPr id="346" name="Google Shape;346;p30"/>
          <p:cNvSpPr txBox="1"/>
          <p:nvPr/>
        </p:nvSpPr>
        <p:spPr>
          <a:xfrm>
            <a:off x="2015135" y="1282701"/>
            <a:ext cx="8265900" cy="4652400"/>
          </a:xfrm>
          <a:prstGeom prst="rect">
            <a:avLst/>
          </a:prstGeom>
          <a:noFill/>
          <a:ln>
            <a:noFill/>
          </a:ln>
        </p:spPr>
        <p:txBody>
          <a:bodyPr anchorCtr="0" anchor="t" bIns="0" lIns="0" spcFirstLastPara="1" rIns="0" wrap="square" tIns="11425">
            <a:spAutoFit/>
          </a:bodyPr>
          <a:lstStyle/>
          <a:p>
            <a:pPr indent="-357505" lvl="0" marL="369570" marR="0" rtl="0" algn="l">
              <a:lnSpc>
                <a:spcPct val="100000"/>
              </a:lnSpc>
              <a:spcBef>
                <a:spcPts val="0"/>
              </a:spcBef>
              <a:spcAft>
                <a:spcPts val="0"/>
              </a:spcAft>
              <a:buClr>
                <a:srgbClr val="585858"/>
              </a:buClr>
              <a:buSzPts val="2000"/>
              <a:buFont typeface="Verdana"/>
              <a:buChar char="-"/>
            </a:pPr>
            <a:r>
              <a:rPr b="0" i="0" lang="es-MX" sz="2000" u="none" cap="none" strike="noStrike">
                <a:solidFill>
                  <a:srgbClr val="1154CC"/>
                </a:solidFill>
                <a:latin typeface="Verdana"/>
                <a:ea typeface="Verdana"/>
                <a:cs typeface="Verdana"/>
                <a:sym typeface="Verdana"/>
              </a:rPr>
              <a:t>Informática: </a:t>
            </a:r>
            <a:r>
              <a:rPr b="0" i="0" lang="es-MX" sz="2000" u="none" cap="none" strike="noStrike">
                <a:solidFill>
                  <a:schemeClr val="dk1"/>
                </a:solidFill>
                <a:latin typeface="Verdana"/>
                <a:ea typeface="Verdana"/>
                <a:cs typeface="Verdana"/>
                <a:sym typeface="Verdana"/>
              </a:rPr>
              <a:t>Software, búsqueda, Internet</a:t>
            </a:r>
            <a:endParaRPr b="0" i="0" sz="2000" u="none" cap="none" strike="noStrike">
              <a:solidFill>
                <a:schemeClr val="dk1"/>
              </a:solidFill>
              <a:latin typeface="Verdana"/>
              <a:ea typeface="Verdana"/>
              <a:cs typeface="Verdana"/>
              <a:sym typeface="Verdana"/>
            </a:endParaRPr>
          </a:p>
          <a:p>
            <a:pPr indent="-357505" lvl="0" marL="369570" marR="0" rtl="0" algn="l">
              <a:lnSpc>
                <a:spcPct val="100000"/>
              </a:lnSpc>
              <a:spcBef>
                <a:spcPts val="0"/>
              </a:spcBef>
              <a:spcAft>
                <a:spcPts val="0"/>
              </a:spcAft>
              <a:buClr>
                <a:srgbClr val="000000"/>
              </a:buClr>
              <a:buSzPts val="2000"/>
              <a:buFont typeface="Verdana"/>
              <a:buChar char="-"/>
            </a:pPr>
            <a:r>
              <a:rPr b="0" i="0" lang="es-MX" sz="2000" u="none" cap="none" strike="noStrike">
                <a:solidFill>
                  <a:srgbClr val="1154CC"/>
                </a:solidFill>
                <a:latin typeface="Verdana"/>
                <a:ea typeface="Verdana"/>
                <a:cs typeface="Verdana"/>
                <a:sym typeface="Verdana"/>
              </a:rPr>
              <a:t>Orientación: </a:t>
            </a:r>
            <a:r>
              <a:rPr b="0" i="0" lang="es-MX" sz="2000" u="none" cap="none" strike="noStrike">
                <a:solidFill>
                  <a:schemeClr val="dk1"/>
                </a:solidFill>
                <a:latin typeface="Verdana"/>
                <a:ea typeface="Verdana"/>
                <a:cs typeface="Verdana"/>
                <a:sym typeface="Verdana"/>
              </a:rPr>
              <a:t>Estilo de Vida saludable, Autoconcepto, Identidad Personal</a:t>
            </a:r>
            <a:endParaRPr b="0" i="0" sz="2000" u="none" cap="none" strike="noStrike">
              <a:solidFill>
                <a:schemeClr val="dk1"/>
              </a:solidFill>
              <a:latin typeface="Verdana"/>
              <a:ea typeface="Verdana"/>
              <a:cs typeface="Verdana"/>
              <a:sym typeface="Verdana"/>
            </a:endParaRPr>
          </a:p>
          <a:p>
            <a:pPr indent="-357505" lvl="0" marL="369570" marR="0" rtl="0" algn="l">
              <a:lnSpc>
                <a:spcPct val="100000"/>
              </a:lnSpc>
              <a:spcBef>
                <a:spcPts val="0"/>
              </a:spcBef>
              <a:spcAft>
                <a:spcPts val="0"/>
              </a:spcAft>
              <a:buClr>
                <a:srgbClr val="1154CC"/>
              </a:buClr>
              <a:buSzPts val="2000"/>
              <a:buFont typeface="Verdana"/>
              <a:buChar char="-"/>
            </a:pPr>
            <a:r>
              <a:rPr b="0" i="0" lang="es-MX" sz="2000" u="none" cap="none" strike="noStrike">
                <a:solidFill>
                  <a:srgbClr val="1154CC"/>
                </a:solidFill>
                <a:latin typeface="Verdana"/>
                <a:ea typeface="Verdana"/>
                <a:cs typeface="Verdana"/>
                <a:sym typeface="Verdana"/>
              </a:rPr>
              <a:t>Introducción al derecho: </a:t>
            </a:r>
            <a:r>
              <a:rPr b="0" i="0" lang="es-MX" sz="2000" u="none" cap="none" strike="noStrike">
                <a:solidFill>
                  <a:schemeClr val="dk1"/>
                </a:solidFill>
                <a:latin typeface="Verdana"/>
                <a:ea typeface="Verdana"/>
                <a:cs typeface="Verdana"/>
                <a:sym typeface="Verdana"/>
              </a:rPr>
              <a:t>Derecho a la salud, a la alimentación sana y estilo de vida saludable</a:t>
            </a:r>
            <a:endParaRPr b="0" i="0" sz="2000" u="none" cap="none" strike="noStrike">
              <a:solidFill>
                <a:schemeClr val="dk1"/>
              </a:solidFill>
              <a:latin typeface="Verdana"/>
              <a:ea typeface="Verdana"/>
              <a:cs typeface="Verdana"/>
              <a:sym typeface="Verdana"/>
            </a:endParaRPr>
          </a:p>
          <a:p>
            <a:pPr indent="-357505" lvl="0" marL="369570" marR="0" rtl="0" algn="l">
              <a:lnSpc>
                <a:spcPct val="100000"/>
              </a:lnSpc>
              <a:spcBef>
                <a:spcPts val="0"/>
              </a:spcBef>
              <a:spcAft>
                <a:spcPts val="0"/>
              </a:spcAft>
              <a:buClr>
                <a:srgbClr val="1154CC"/>
              </a:buClr>
              <a:buSzPts val="2000"/>
              <a:buFont typeface="Verdana"/>
              <a:buChar char="-"/>
            </a:pPr>
            <a:r>
              <a:rPr b="0" i="0" lang="es-MX" sz="2000" u="none" cap="none" strike="noStrike">
                <a:solidFill>
                  <a:srgbClr val="1154CC"/>
                </a:solidFill>
                <a:latin typeface="Verdana"/>
                <a:ea typeface="Verdana"/>
                <a:cs typeface="Verdana"/>
                <a:sym typeface="Verdana"/>
              </a:rPr>
              <a:t>Educación Física: </a:t>
            </a:r>
            <a:r>
              <a:rPr b="0" i="0" lang="es-MX" sz="2000" u="none" cap="none" strike="noStrike">
                <a:solidFill>
                  <a:schemeClr val="dk1"/>
                </a:solidFill>
                <a:latin typeface="Verdana"/>
                <a:ea typeface="Verdana"/>
                <a:cs typeface="Verdana"/>
                <a:sym typeface="Verdana"/>
              </a:rPr>
              <a:t>Práctica motriz, ejercicio y deporte</a:t>
            </a:r>
            <a:endParaRPr b="0" i="0" sz="2000" u="none" cap="none" strike="noStrike">
              <a:solidFill>
                <a:schemeClr val="dk1"/>
              </a:solidFill>
              <a:latin typeface="Verdana"/>
              <a:ea typeface="Verdana"/>
              <a:cs typeface="Verdana"/>
              <a:sym typeface="Verdana"/>
            </a:endParaRPr>
          </a:p>
          <a:p>
            <a:pPr indent="0" lvl="0" marL="0" marR="0" rtl="0" algn="l">
              <a:lnSpc>
                <a:spcPct val="100000"/>
              </a:lnSpc>
              <a:spcBef>
                <a:spcPts val="15"/>
              </a:spcBef>
              <a:spcAft>
                <a:spcPts val="0"/>
              </a:spcAft>
              <a:buClr>
                <a:schemeClr val="dk1"/>
              </a:buClr>
              <a:buSzPts val="2250"/>
              <a:buFont typeface="Trebuchet MS"/>
              <a:buNone/>
            </a:pPr>
            <a:r>
              <a:t/>
            </a:r>
            <a:endParaRPr b="0" i="0" sz="2250" u="none" cap="none" strike="noStrike">
              <a:solidFill>
                <a:schemeClr val="dk1"/>
              </a:solidFill>
              <a:latin typeface="Verdana"/>
              <a:ea typeface="Verdana"/>
              <a:cs typeface="Verdana"/>
              <a:sym typeface="Verdana"/>
            </a:endParaRPr>
          </a:p>
          <a:p>
            <a:pPr indent="0" lvl="0" marL="0" marR="93345" rtl="0" algn="ctr">
              <a:lnSpc>
                <a:spcPct val="100000"/>
              </a:lnSpc>
              <a:spcBef>
                <a:spcPts val="0"/>
              </a:spcBef>
              <a:spcAft>
                <a:spcPts val="0"/>
              </a:spcAft>
              <a:buClr>
                <a:srgbClr val="000000"/>
              </a:buClr>
              <a:buSzPts val="2300"/>
              <a:buFont typeface="Arial"/>
              <a:buNone/>
            </a:pPr>
            <a:r>
              <a:rPr b="1" i="0" lang="es-MX" sz="2300" u="none" cap="none" strike="noStrike">
                <a:solidFill>
                  <a:srgbClr val="FF0000"/>
                </a:solidFill>
                <a:latin typeface="Tahoma"/>
                <a:ea typeface="Tahoma"/>
                <a:cs typeface="Tahoma"/>
                <a:sym typeface="Tahoma"/>
              </a:rPr>
              <a:t>Fuentes</a:t>
            </a:r>
            <a:endParaRPr b="0" i="0" sz="2300" u="none" cap="none" strike="noStrike">
              <a:solidFill>
                <a:schemeClr val="dk1"/>
              </a:solidFill>
              <a:latin typeface="Tahoma"/>
              <a:ea typeface="Tahoma"/>
              <a:cs typeface="Tahoma"/>
              <a:sym typeface="Tahoma"/>
            </a:endParaRPr>
          </a:p>
          <a:p>
            <a:pPr indent="0" lvl="0" marL="0" marR="0" rtl="0" algn="l">
              <a:lnSpc>
                <a:spcPct val="100000"/>
              </a:lnSpc>
              <a:spcBef>
                <a:spcPts val="40"/>
              </a:spcBef>
              <a:spcAft>
                <a:spcPts val="0"/>
              </a:spcAft>
              <a:buClr>
                <a:srgbClr val="000000"/>
              </a:buClr>
              <a:buSzPts val="2750"/>
              <a:buFont typeface="Arial"/>
              <a:buNone/>
            </a:pPr>
            <a:r>
              <a:t/>
            </a:r>
            <a:endParaRPr b="0" i="0" sz="2750" u="none" cap="none" strike="noStrike">
              <a:solidFill>
                <a:schemeClr val="dk1"/>
              </a:solidFill>
              <a:latin typeface="Tahoma"/>
              <a:ea typeface="Tahoma"/>
              <a:cs typeface="Tahoma"/>
              <a:sym typeface="Tahoma"/>
            </a:endParaRPr>
          </a:p>
          <a:p>
            <a:pPr indent="-342265" lvl="0" marL="369570" marR="571500" rtl="0" algn="l">
              <a:lnSpc>
                <a:spcPct val="100000"/>
              </a:lnSpc>
              <a:spcBef>
                <a:spcPts val="0"/>
              </a:spcBef>
              <a:spcAft>
                <a:spcPts val="0"/>
              </a:spcAft>
              <a:buClr>
                <a:schemeClr val="dk1"/>
              </a:buClr>
              <a:buSzPts val="1800"/>
              <a:buFont typeface="Verdana"/>
              <a:buChar char="-"/>
            </a:pPr>
            <a:r>
              <a:rPr b="0" i="0" lang="es-MX" sz="1800" u="none" cap="none" strike="noStrike">
                <a:solidFill>
                  <a:schemeClr val="dk1"/>
                </a:solidFill>
                <a:latin typeface="Verdana"/>
                <a:ea typeface="Verdana"/>
                <a:cs typeface="Verdana"/>
                <a:sym typeface="Verdana"/>
              </a:rPr>
              <a:t>Díaz M,”Reseña de la profesión universitaria en el contexto de la  modernización” de Teresa Pacheco Méndez y Angel Díaz Barriga,  Tiempo de educar, Enero-Junio 2018.</a:t>
            </a:r>
            <a:endParaRPr b="0" i="0" sz="1800" u="none" cap="none" strike="noStrike">
              <a:solidFill>
                <a:schemeClr val="dk1"/>
              </a:solidFill>
              <a:latin typeface="Verdana"/>
              <a:ea typeface="Verdana"/>
              <a:cs typeface="Verdana"/>
              <a:sym typeface="Verdana"/>
            </a:endParaRPr>
          </a:p>
          <a:p>
            <a:pPr indent="-342265" lvl="0" marL="369570" marR="755015" rtl="0" algn="l">
              <a:lnSpc>
                <a:spcPct val="100000"/>
              </a:lnSpc>
              <a:spcBef>
                <a:spcPts val="5"/>
              </a:spcBef>
              <a:spcAft>
                <a:spcPts val="0"/>
              </a:spcAft>
              <a:buClr>
                <a:schemeClr val="dk1"/>
              </a:buClr>
              <a:buSzPts val="1800"/>
              <a:buFont typeface="Verdana"/>
              <a:buChar char="-"/>
            </a:pPr>
            <a:r>
              <a:rPr b="0" i="0" lang="es-MX" sz="1800" u="none" cap="none" strike="noStrike">
                <a:solidFill>
                  <a:schemeClr val="dk1"/>
                </a:solidFill>
                <a:latin typeface="Verdana"/>
                <a:ea typeface="Verdana"/>
                <a:cs typeface="Verdana"/>
                <a:sym typeface="Verdana"/>
              </a:rPr>
              <a:t>Onofre Santilla Jaqueline,Briseño Ramirez Josefina ORIENTACION  EDUCATIVA V, Ed. Pearson,México, Primera Edición.México</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p31"/>
          <p:cNvSpPr txBox="1"/>
          <p:nvPr>
            <p:ph type="title"/>
          </p:nvPr>
        </p:nvSpPr>
        <p:spPr>
          <a:xfrm>
            <a:off x="3644011" y="787635"/>
            <a:ext cx="2163445" cy="453390"/>
          </a:xfrm>
          <a:prstGeom prst="rect">
            <a:avLst/>
          </a:prstGeom>
          <a:noFill/>
          <a:ln>
            <a:noFill/>
          </a:ln>
        </p:spPr>
        <p:txBody>
          <a:bodyPr anchorCtr="0" anchor="t" bIns="0" lIns="0" spcFirstLastPara="1" rIns="0" wrap="square" tIns="13325">
            <a:spAutoFit/>
          </a:bodyPr>
          <a:lstStyle/>
          <a:p>
            <a:pPr indent="0" lvl="0" marL="12700" rtl="0" algn="l">
              <a:lnSpc>
                <a:spcPct val="100000"/>
              </a:lnSpc>
              <a:spcBef>
                <a:spcPts val="0"/>
              </a:spcBef>
              <a:spcAft>
                <a:spcPts val="0"/>
              </a:spcAft>
              <a:buClr>
                <a:schemeClr val="accent1"/>
              </a:buClr>
              <a:buSzPts val="2800"/>
              <a:buFont typeface="Trebuchet MS"/>
              <a:buNone/>
            </a:pPr>
            <a:r>
              <a:rPr lang="es-MX" sz="2800"/>
              <a:t>Justificación</a:t>
            </a:r>
            <a:endParaRPr sz="2800"/>
          </a:p>
        </p:txBody>
      </p:sp>
      <p:sp>
        <p:nvSpPr>
          <p:cNvPr id="352" name="Google Shape;352;p31"/>
          <p:cNvSpPr txBox="1"/>
          <p:nvPr/>
        </p:nvSpPr>
        <p:spPr>
          <a:xfrm>
            <a:off x="1028446" y="1677336"/>
            <a:ext cx="7974330" cy="3910329"/>
          </a:xfrm>
          <a:prstGeom prst="rect">
            <a:avLst/>
          </a:prstGeom>
          <a:noFill/>
          <a:ln>
            <a:noFill/>
          </a:ln>
        </p:spPr>
        <p:txBody>
          <a:bodyPr anchorCtr="0" anchor="t" bIns="0" lIns="0" spcFirstLastPara="1" rIns="0" wrap="square" tIns="12050">
            <a:spAutoFit/>
          </a:bodyPr>
          <a:lstStyle/>
          <a:p>
            <a:pPr indent="0" lvl="0" marL="12700" marR="5080" rtl="0" algn="just">
              <a:lnSpc>
                <a:spcPct val="130100"/>
              </a:lnSpc>
              <a:spcBef>
                <a:spcPts val="0"/>
              </a:spcBef>
              <a:spcAft>
                <a:spcPts val="0"/>
              </a:spcAft>
              <a:buClr>
                <a:srgbClr val="000000"/>
              </a:buClr>
              <a:buSzPts val="2800"/>
              <a:buFont typeface="Arial"/>
              <a:buNone/>
            </a:pPr>
            <a:r>
              <a:rPr b="0" i="0" lang="es-MX" sz="2800" u="none" cap="none" strike="noStrike">
                <a:solidFill>
                  <a:schemeClr val="dk1"/>
                </a:solidFill>
                <a:latin typeface="Arial"/>
                <a:ea typeface="Arial"/>
                <a:cs typeface="Arial"/>
                <a:sym typeface="Arial"/>
              </a:rPr>
              <a:t>Partiendo del título de nuestro proyecto nuestra  primera actividad de apertura al mismo está  enmarcada en la parte de la investigación, con la  intención de que nuestra población maneje los  conceptos clave que se utilizaran en este y ello  permita la realización de la actividad de desarrollo  denominada encuesta y análisis de contexto.</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sp>
        <p:nvSpPr>
          <p:cNvPr id="357" name="Google Shape;357;p32"/>
          <p:cNvSpPr txBox="1"/>
          <p:nvPr>
            <p:ph type="title"/>
          </p:nvPr>
        </p:nvSpPr>
        <p:spPr>
          <a:xfrm>
            <a:off x="1665235" y="251849"/>
            <a:ext cx="4215000" cy="445200"/>
          </a:xfrm>
          <a:prstGeom prst="rect">
            <a:avLst/>
          </a:prstGeom>
          <a:noFill/>
          <a:ln>
            <a:noFill/>
          </a:ln>
        </p:spPr>
        <p:txBody>
          <a:bodyPr anchorCtr="0" anchor="t" bIns="0" lIns="0" spcFirstLastPara="1" rIns="0" wrap="square" tIns="13950">
            <a:spAutoFit/>
          </a:bodyPr>
          <a:lstStyle/>
          <a:p>
            <a:pPr indent="0" lvl="0" marL="12700" rtl="0" algn="l">
              <a:lnSpc>
                <a:spcPct val="100000"/>
              </a:lnSpc>
              <a:spcBef>
                <a:spcPts val="0"/>
              </a:spcBef>
              <a:spcAft>
                <a:spcPts val="0"/>
              </a:spcAft>
              <a:buClr>
                <a:schemeClr val="accent1"/>
              </a:buClr>
              <a:buSzPts val="2800"/>
              <a:buFont typeface="Trebuchet MS"/>
              <a:buNone/>
            </a:pPr>
            <a:r>
              <a:rPr lang="es-MX" sz="2800"/>
              <a:t>Descripción de apertura</a:t>
            </a:r>
            <a:endParaRPr sz="2800"/>
          </a:p>
        </p:txBody>
      </p:sp>
      <p:sp>
        <p:nvSpPr>
          <p:cNvPr id="358" name="Google Shape;358;p32"/>
          <p:cNvSpPr txBox="1"/>
          <p:nvPr/>
        </p:nvSpPr>
        <p:spPr>
          <a:xfrm>
            <a:off x="1143976" y="981269"/>
            <a:ext cx="4915500" cy="1825800"/>
          </a:xfrm>
          <a:prstGeom prst="rect">
            <a:avLst/>
          </a:prstGeom>
          <a:noFill/>
          <a:ln>
            <a:noFill/>
          </a:ln>
        </p:spPr>
        <p:txBody>
          <a:bodyPr anchorCtr="0" anchor="t" bIns="0" lIns="0" spcFirstLastPara="1" rIns="0" wrap="square" tIns="11425">
            <a:spAutoFit/>
          </a:bodyPr>
          <a:lstStyle/>
          <a:p>
            <a:pPr indent="0" lvl="0" marL="12700" marR="5080" rtl="0" algn="just">
              <a:lnSpc>
                <a:spcPct val="130100"/>
              </a:lnSpc>
              <a:spcBef>
                <a:spcPts val="0"/>
              </a:spcBef>
              <a:spcAft>
                <a:spcPts val="0"/>
              </a:spcAft>
              <a:buClr>
                <a:srgbClr val="000000"/>
              </a:buClr>
              <a:buSzPts val="1900"/>
              <a:buFont typeface="Arial"/>
              <a:buNone/>
            </a:pPr>
            <a:r>
              <a:rPr b="0" i="0" lang="es-MX" sz="1900" u="none" cap="none" strike="noStrike">
                <a:solidFill>
                  <a:schemeClr val="dk1"/>
                </a:solidFill>
                <a:latin typeface="Verdana"/>
                <a:ea typeface="Verdana"/>
                <a:cs typeface="Verdana"/>
                <a:sym typeface="Verdana"/>
              </a:rPr>
              <a:t>Se realizará una primera reunión entre  profesores encargados y el grupo para  dividir el trabajo en cuatro secciones  bajo la supervisión de los profesores  quedando de la siguiente manera:</a:t>
            </a:r>
            <a:endParaRPr b="0" i="0" sz="1900" u="none" cap="none" strike="noStrike">
              <a:solidFill>
                <a:schemeClr val="dk1"/>
              </a:solidFill>
              <a:latin typeface="Verdana"/>
              <a:ea typeface="Verdana"/>
              <a:cs typeface="Verdana"/>
              <a:sym typeface="Verdana"/>
            </a:endParaRPr>
          </a:p>
        </p:txBody>
      </p:sp>
      <p:sp>
        <p:nvSpPr>
          <p:cNvPr id="359" name="Google Shape;359;p32"/>
          <p:cNvSpPr txBox="1"/>
          <p:nvPr/>
        </p:nvSpPr>
        <p:spPr>
          <a:xfrm>
            <a:off x="1143970" y="3273051"/>
            <a:ext cx="4736400" cy="1444500"/>
          </a:xfrm>
          <a:prstGeom prst="rect">
            <a:avLst/>
          </a:prstGeom>
          <a:noFill/>
          <a:ln>
            <a:noFill/>
          </a:ln>
        </p:spPr>
        <p:txBody>
          <a:bodyPr anchorCtr="0" anchor="t" bIns="0" lIns="0" spcFirstLastPara="1" rIns="0" wrap="square" tIns="11425">
            <a:spAutoFit/>
          </a:bodyPr>
          <a:lstStyle/>
          <a:p>
            <a:pPr indent="3175" lvl="0" marL="12065" marR="5080" rtl="0" algn="ctr">
              <a:lnSpc>
                <a:spcPct val="130000"/>
              </a:lnSpc>
              <a:spcBef>
                <a:spcPts val="0"/>
              </a:spcBef>
              <a:spcAft>
                <a:spcPts val="0"/>
              </a:spcAft>
              <a:buClr>
                <a:srgbClr val="000000"/>
              </a:buClr>
              <a:buSzPts val="1900"/>
              <a:buFont typeface="Arial"/>
              <a:buNone/>
            </a:pPr>
            <a:r>
              <a:rPr b="1" i="1" lang="es-MX" sz="1900" u="none" cap="none" strike="noStrike">
                <a:solidFill>
                  <a:schemeClr val="dk1"/>
                </a:solidFill>
                <a:latin typeface="Verdana"/>
                <a:ea typeface="Verdana"/>
                <a:cs typeface="Verdana"/>
                <a:sym typeface="Verdana"/>
              </a:rPr>
              <a:t>La sección A: </a:t>
            </a:r>
            <a:r>
              <a:rPr b="0" i="0" lang="es-MX" sz="1900" u="none" cap="none" strike="noStrike">
                <a:solidFill>
                  <a:schemeClr val="dk1"/>
                </a:solidFill>
                <a:latin typeface="Verdana"/>
                <a:ea typeface="Verdana"/>
                <a:cs typeface="Verdana"/>
                <a:sym typeface="Verdana"/>
              </a:rPr>
              <a:t>se encargará de llevar a  cabo la investigación de la mitad de los  conceptos establecidos por materia.</a:t>
            </a:r>
            <a:endParaRPr b="0" i="0" sz="1900" u="none" cap="none" strike="noStrike">
              <a:solidFill>
                <a:schemeClr val="dk1"/>
              </a:solidFill>
              <a:latin typeface="Verdana"/>
              <a:ea typeface="Verdana"/>
              <a:cs typeface="Verdana"/>
              <a:sym typeface="Verdana"/>
            </a:endParaRPr>
          </a:p>
        </p:txBody>
      </p:sp>
      <p:sp>
        <p:nvSpPr>
          <p:cNvPr id="360" name="Google Shape;360;p32"/>
          <p:cNvSpPr txBox="1"/>
          <p:nvPr/>
        </p:nvSpPr>
        <p:spPr>
          <a:xfrm>
            <a:off x="1189339" y="5175685"/>
            <a:ext cx="4645800" cy="1444500"/>
          </a:xfrm>
          <a:prstGeom prst="rect">
            <a:avLst/>
          </a:prstGeom>
          <a:noFill/>
          <a:ln>
            <a:noFill/>
          </a:ln>
        </p:spPr>
        <p:txBody>
          <a:bodyPr anchorCtr="0" anchor="t" bIns="0" lIns="0" spcFirstLastPara="1" rIns="0" wrap="square" tIns="11425">
            <a:spAutoFit/>
          </a:bodyPr>
          <a:lstStyle/>
          <a:p>
            <a:pPr indent="6350" lvl="0" marL="12700" marR="5080" rtl="0" algn="ctr">
              <a:lnSpc>
                <a:spcPct val="130000"/>
              </a:lnSpc>
              <a:spcBef>
                <a:spcPts val="0"/>
              </a:spcBef>
              <a:spcAft>
                <a:spcPts val="0"/>
              </a:spcAft>
              <a:buClr>
                <a:srgbClr val="000000"/>
              </a:buClr>
              <a:buSzPts val="1900"/>
              <a:buFont typeface="Arial"/>
              <a:buNone/>
            </a:pPr>
            <a:r>
              <a:rPr b="1" i="1" lang="es-MX" sz="1900" u="none" cap="none" strike="noStrike">
                <a:solidFill>
                  <a:schemeClr val="dk1"/>
                </a:solidFill>
                <a:latin typeface="Verdana"/>
                <a:ea typeface="Verdana"/>
                <a:cs typeface="Verdana"/>
                <a:sym typeface="Verdana"/>
              </a:rPr>
              <a:t>La sección B: </a:t>
            </a:r>
            <a:r>
              <a:rPr b="0" i="0" lang="es-MX" sz="1900" u="none" cap="none" strike="noStrike">
                <a:solidFill>
                  <a:schemeClr val="dk1"/>
                </a:solidFill>
                <a:latin typeface="Verdana"/>
                <a:ea typeface="Verdana"/>
                <a:cs typeface="Verdana"/>
                <a:sym typeface="Verdana"/>
              </a:rPr>
              <a:t>se encargará de llevar a  cabo la investigación de los conceptos  restantes establecidos por materia.</a:t>
            </a:r>
            <a:endParaRPr b="0" i="0" sz="1900" u="none" cap="none" strike="noStrike">
              <a:solidFill>
                <a:schemeClr val="dk1"/>
              </a:solidFill>
              <a:latin typeface="Verdana"/>
              <a:ea typeface="Verdana"/>
              <a:cs typeface="Verdana"/>
              <a:sym typeface="Verdana"/>
            </a:endParaRPr>
          </a:p>
        </p:txBody>
      </p:sp>
      <p:pic>
        <p:nvPicPr>
          <p:cNvPr id="361" name="Google Shape;361;p32"/>
          <p:cNvPicPr preferRelativeResize="0"/>
          <p:nvPr/>
        </p:nvPicPr>
        <p:blipFill rotWithShape="1">
          <a:blip r:embed="rId3">
            <a:alphaModFix/>
          </a:blip>
          <a:srcRect b="0" l="0" r="0" t="0"/>
          <a:stretch/>
        </p:blipFill>
        <p:spPr>
          <a:xfrm>
            <a:off x="9245098" y="4647825"/>
            <a:ext cx="2946899" cy="2210174"/>
          </a:xfrm>
          <a:prstGeom prst="rect">
            <a:avLst/>
          </a:prstGeom>
          <a:noFill/>
          <a:ln>
            <a:noFill/>
          </a:ln>
        </p:spPr>
      </p:pic>
      <p:pic>
        <p:nvPicPr>
          <p:cNvPr id="362" name="Google Shape;362;p32"/>
          <p:cNvPicPr preferRelativeResize="0"/>
          <p:nvPr/>
        </p:nvPicPr>
        <p:blipFill rotWithShape="1">
          <a:blip r:embed="rId4">
            <a:alphaModFix/>
          </a:blip>
          <a:srcRect b="0" l="0" r="0" t="0"/>
          <a:stretch/>
        </p:blipFill>
        <p:spPr>
          <a:xfrm>
            <a:off x="6830075" y="4647835"/>
            <a:ext cx="2946899" cy="2210141"/>
          </a:xfrm>
          <a:prstGeom prst="rect">
            <a:avLst/>
          </a:prstGeom>
          <a:noFill/>
          <a:ln>
            <a:noFill/>
          </a:ln>
        </p:spPr>
      </p:pic>
      <p:pic>
        <p:nvPicPr>
          <p:cNvPr id="363" name="Google Shape;363;p32"/>
          <p:cNvPicPr preferRelativeResize="0"/>
          <p:nvPr/>
        </p:nvPicPr>
        <p:blipFill>
          <a:blip r:embed="rId5">
            <a:alphaModFix/>
          </a:blip>
          <a:stretch>
            <a:fillRect/>
          </a:stretch>
        </p:blipFill>
        <p:spPr>
          <a:xfrm>
            <a:off x="6982486" y="152400"/>
            <a:ext cx="5057116" cy="3792837"/>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sp>
        <p:nvSpPr>
          <p:cNvPr id="368" name="Google Shape;368;p33"/>
          <p:cNvSpPr txBox="1"/>
          <p:nvPr>
            <p:ph type="title"/>
          </p:nvPr>
        </p:nvSpPr>
        <p:spPr>
          <a:xfrm>
            <a:off x="2248001" y="1"/>
            <a:ext cx="4215130" cy="454025"/>
          </a:xfrm>
          <a:prstGeom prst="rect">
            <a:avLst/>
          </a:prstGeom>
          <a:noFill/>
          <a:ln>
            <a:noFill/>
          </a:ln>
        </p:spPr>
        <p:txBody>
          <a:bodyPr anchorCtr="0" anchor="t" bIns="0" lIns="0" spcFirstLastPara="1" rIns="0" wrap="square" tIns="13950">
            <a:spAutoFit/>
          </a:bodyPr>
          <a:lstStyle/>
          <a:p>
            <a:pPr indent="0" lvl="0" marL="12700" rtl="0" algn="l">
              <a:lnSpc>
                <a:spcPct val="100000"/>
              </a:lnSpc>
              <a:spcBef>
                <a:spcPts val="0"/>
              </a:spcBef>
              <a:spcAft>
                <a:spcPts val="0"/>
              </a:spcAft>
              <a:buClr>
                <a:schemeClr val="accent1"/>
              </a:buClr>
              <a:buSzPts val="2800"/>
              <a:buFont typeface="Trebuchet MS"/>
              <a:buNone/>
            </a:pPr>
            <a:r>
              <a:rPr lang="es-MX" sz="2800"/>
              <a:t>Descripción de apertura</a:t>
            </a:r>
            <a:endParaRPr sz="2800"/>
          </a:p>
        </p:txBody>
      </p:sp>
      <p:sp>
        <p:nvSpPr>
          <p:cNvPr id="369" name="Google Shape;369;p33"/>
          <p:cNvSpPr txBox="1"/>
          <p:nvPr/>
        </p:nvSpPr>
        <p:spPr>
          <a:xfrm>
            <a:off x="1914550" y="553365"/>
            <a:ext cx="4843780" cy="1153795"/>
          </a:xfrm>
          <a:prstGeom prst="rect">
            <a:avLst/>
          </a:prstGeom>
          <a:noFill/>
          <a:ln>
            <a:noFill/>
          </a:ln>
        </p:spPr>
        <p:txBody>
          <a:bodyPr anchorCtr="0" anchor="t" bIns="0" lIns="0" spcFirstLastPara="1" rIns="0" wrap="square" tIns="11425">
            <a:spAutoFit/>
          </a:bodyPr>
          <a:lstStyle/>
          <a:p>
            <a:pPr indent="0" lvl="0" marL="12700" marR="5080" rtl="0" algn="l">
              <a:lnSpc>
                <a:spcPct val="130000"/>
              </a:lnSpc>
              <a:spcBef>
                <a:spcPts val="0"/>
              </a:spcBef>
              <a:spcAft>
                <a:spcPts val="0"/>
              </a:spcAft>
              <a:buClr>
                <a:srgbClr val="000000"/>
              </a:buClr>
              <a:buSzPts val="1900"/>
              <a:buFont typeface="Arial"/>
              <a:buNone/>
            </a:pPr>
            <a:r>
              <a:rPr b="1" i="1" lang="es-MX" sz="1900" u="none" cap="none" strike="noStrike">
                <a:solidFill>
                  <a:schemeClr val="dk1"/>
                </a:solidFill>
                <a:latin typeface="Verdana"/>
                <a:ea typeface="Verdana"/>
                <a:cs typeface="Verdana"/>
                <a:sym typeface="Verdana"/>
              </a:rPr>
              <a:t>La sección C: </a:t>
            </a:r>
            <a:r>
              <a:rPr b="0" i="0" lang="es-MX" sz="1900" u="none" cap="none" strike="noStrike">
                <a:solidFill>
                  <a:schemeClr val="dk1"/>
                </a:solidFill>
                <a:latin typeface="Verdana"/>
                <a:ea typeface="Verdana"/>
                <a:cs typeface="Verdana"/>
                <a:sym typeface="Verdana"/>
              </a:rPr>
              <a:t>Se encargará de realizar el  reporte escrito de investigación,  apegándose a la rúbrica del mismo.</a:t>
            </a:r>
            <a:endParaRPr b="0" i="0" sz="1900" u="none" cap="none" strike="noStrike">
              <a:solidFill>
                <a:schemeClr val="dk1"/>
              </a:solidFill>
              <a:latin typeface="Verdana"/>
              <a:ea typeface="Verdana"/>
              <a:cs typeface="Verdana"/>
              <a:sym typeface="Verdana"/>
            </a:endParaRPr>
          </a:p>
        </p:txBody>
      </p:sp>
      <p:sp>
        <p:nvSpPr>
          <p:cNvPr id="370" name="Google Shape;370;p33"/>
          <p:cNvSpPr txBox="1"/>
          <p:nvPr/>
        </p:nvSpPr>
        <p:spPr>
          <a:xfrm>
            <a:off x="1914550" y="1821929"/>
            <a:ext cx="4587875" cy="1153795"/>
          </a:xfrm>
          <a:prstGeom prst="rect">
            <a:avLst/>
          </a:prstGeom>
          <a:noFill/>
          <a:ln>
            <a:noFill/>
          </a:ln>
        </p:spPr>
        <p:txBody>
          <a:bodyPr anchorCtr="0" anchor="t" bIns="0" lIns="0" spcFirstLastPara="1" rIns="0" wrap="square" tIns="11425">
            <a:spAutoFit/>
          </a:bodyPr>
          <a:lstStyle/>
          <a:p>
            <a:pPr indent="0" lvl="0" marL="12700" marR="5080" rtl="0" algn="l">
              <a:lnSpc>
                <a:spcPct val="130000"/>
              </a:lnSpc>
              <a:spcBef>
                <a:spcPts val="0"/>
              </a:spcBef>
              <a:spcAft>
                <a:spcPts val="0"/>
              </a:spcAft>
              <a:buClr>
                <a:srgbClr val="000000"/>
              </a:buClr>
              <a:buSzPts val="1900"/>
              <a:buFont typeface="Arial"/>
              <a:buNone/>
            </a:pPr>
            <a:r>
              <a:rPr b="1" i="1" lang="es-MX" sz="1900" u="none" cap="none" strike="noStrike">
                <a:solidFill>
                  <a:schemeClr val="dk1"/>
                </a:solidFill>
                <a:latin typeface="Verdana"/>
                <a:ea typeface="Verdana"/>
                <a:cs typeface="Verdana"/>
                <a:sym typeface="Verdana"/>
              </a:rPr>
              <a:t>La sección D: </a:t>
            </a:r>
            <a:r>
              <a:rPr b="0" i="0" lang="es-MX" sz="1900" u="none" cap="none" strike="noStrike">
                <a:solidFill>
                  <a:schemeClr val="dk1"/>
                </a:solidFill>
                <a:latin typeface="Verdana"/>
                <a:ea typeface="Verdana"/>
                <a:cs typeface="Verdana"/>
                <a:sym typeface="Verdana"/>
              </a:rPr>
              <a:t>Se encargará de realizar  presentación de power point para  exponerla a los profesores encargados</a:t>
            </a:r>
            <a:endParaRPr b="0" i="0" sz="1900" u="none" cap="none" strike="noStrike">
              <a:solidFill>
                <a:schemeClr val="dk1"/>
              </a:solidFill>
              <a:latin typeface="Verdana"/>
              <a:ea typeface="Verdana"/>
              <a:cs typeface="Verdana"/>
              <a:sym typeface="Verdana"/>
            </a:endParaRPr>
          </a:p>
        </p:txBody>
      </p:sp>
      <p:sp>
        <p:nvSpPr>
          <p:cNvPr id="371" name="Google Shape;371;p33"/>
          <p:cNvSpPr txBox="1"/>
          <p:nvPr/>
        </p:nvSpPr>
        <p:spPr>
          <a:xfrm>
            <a:off x="1914550" y="3422073"/>
            <a:ext cx="4885690" cy="2294711"/>
          </a:xfrm>
          <a:prstGeom prst="rect">
            <a:avLst/>
          </a:prstGeom>
          <a:noFill/>
          <a:ln>
            <a:noFill/>
          </a:ln>
        </p:spPr>
        <p:txBody>
          <a:bodyPr anchorCtr="0" anchor="t" bIns="0" lIns="0" spcFirstLastPara="1" rIns="0" wrap="square" tIns="13950">
            <a:spAutoFit/>
          </a:bodyPr>
          <a:lstStyle/>
          <a:p>
            <a:pPr indent="0" lvl="0" marL="12700" marR="5080" rtl="0" algn="just">
              <a:lnSpc>
                <a:spcPct val="130000"/>
              </a:lnSpc>
              <a:spcBef>
                <a:spcPts val="0"/>
              </a:spcBef>
              <a:spcAft>
                <a:spcPts val="0"/>
              </a:spcAft>
              <a:buNone/>
            </a:pPr>
            <a:r>
              <a:rPr b="0" i="0" lang="es-MX" sz="1900" u="none" cap="none" strike="noStrike">
                <a:solidFill>
                  <a:schemeClr val="dk1"/>
                </a:solidFill>
                <a:latin typeface="Verdana"/>
                <a:ea typeface="Verdana"/>
                <a:cs typeface="Verdana"/>
                <a:sym typeface="Verdana"/>
              </a:rPr>
              <a:t>Los	profesores mediante presentación de power point darán a conocer lo  investigado a la comunidad estudiantil  generando así la reflexión de los mismos.</a:t>
            </a:r>
            <a:endParaRPr b="0" i="0" sz="1900" u="none" cap="none" strike="noStrike">
              <a:solidFill>
                <a:schemeClr val="dk1"/>
              </a:solidFill>
              <a:latin typeface="Verdana"/>
              <a:ea typeface="Verdana"/>
              <a:cs typeface="Verdana"/>
              <a:sym typeface="Verdana"/>
            </a:endParaRPr>
          </a:p>
          <a:p>
            <a:pPr indent="0" lvl="0" marL="12700" marR="5080" rtl="0" algn="just">
              <a:lnSpc>
                <a:spcPct val="130000"/>
              </a:lnSpc>
              <a:spcBef>
                <a:spcPts val="0"/>
              </a:spcBef>
              <a:spcAft>
                <a:spcPts val="0"/>
              </a:spcAft>
              <a:buNone/>
            </a:pPr>
            <a:r>
              <a:t/>
            </a:r>
            <a:endParaRPr b="0" i="0" sz="1900" u="none" cap="none" strike="noStrike">
              <a:solidFill>
                <a:schemeClr val="dk1"/>
              </a:solidFill>
              <a:latin typeface="Verdana"/>
              <a:ea typeface="Verdana"/>
              <a:cs typeface="Verdana"/>
              <a:sym typeface="Verdana"/>
            </a:endParaRPr>
          </a:p>
        </p:txBody>
      </p:sp>
      <p:sp>
        <p:nvSpPr>
          <p:cNvPr id="372" name="Google Shape;372;p33"/>
          <p:cNvSpPr txBox="1"/>
          <p:nvPr/>
        </p:nvSpPr>
        <p:spPr>
          <a:xfrm>
            <a:off x="1936457" y="5584965"/>
            <a:ext cx="4799965" cy="1156335"/>
          </a:xfrm>
          <a:prstGeom prst="rect">
            <a:avLst/>
          </a:prstGeom>
          <a:noFill/>
          <a:ln>
            <a:noFill/>
          </a:ln>
        </p:spPr>
        <p:txBody>
          <a:bodyPr anchorCtr="0" anchor="t" bIns="0" lIns="0" spcFirstLastPara="1" rIns="0" wrap="square" tIns="13325">
            <a:spAutoFit/>
          </a:bodyPr>
          <a:lstStyle/>
          <a:p>
            <a:pPr indent="0" lvl="0" marL="12700" marR="5080" rtl="0" algn="l">
              <a:lnSpc>
                <a:spcPct val="130100"/>
              </a:lnSpc>
              <a:spcBef>
                <a:spcPts val="0"/>
              </a:spcBef>
              <a:spcAft>
                <a:spcPts val="0"/>
              </a:spcAft>
              <a:buClr>
                <a:srgbClr val="000000"/>
              </a:buClr>
              <a:buSzPts val="1900"/>
              <a:buFont typeface="Arial"/>
              <a:buNone/>
            </a:pPr>
            <a:r>
              <a:rPr b="0" i="0" lang="es-MX" sz="1900" u="none" cap="none" strike="noStrike">
                <a:solidFill>
                  <a:srgbClr val="1154CC"/>
                </a:solidFill>
                <a:latin typeface="Verdana"/>
                <a:ea typeface="Verdana"/>
                <a:cs typeface="Verdana"/>
                <a:sym typeface="Verdana"/>
              </a:rPr>
              <a:t>MATERIALES: </a:t>
            </a:r>
            <a:r>
              <a:rPr b="0" i="0" lang="es-MX" sz="1900" u="none" cap="none" strike="noStrike">
                <a:solidFill>
                  <a:schemeClr val="dk1"/>
                </a:solidFill>
                <a:latin typeface="Verdana"/>
                <a:ea typeface="Verdana"/>
                <a:cs typeface="Verdana"/>
                <a:sym typeface="Verdana"/>
              </a:rPr>
              <a:t>Rubrica, reporte escrito, PC,  Presentación	power point y Salón  Audiovisual,</a:t>
            </a:r>
            <a:endParaRPr b="0" i="0" sz="1900" u="none" cap="none" strike="noStrike">
              <a:solidFill>
                <a:schemeClr val="dk1"/>
              </a:solidFill>
              <a:latin typeface="Verdana"/>
              <a:ea typeface="Verdana"/>
              <a:cs typeface="Verdana"/>
              <a:sym typeface="Verdana"/>
            </a:endParaRPr>
          </a:p>
        </p:txBody>
      </p:sp>
      <p:pic>
        <p:nvPicPr>
          <p:cNvPr id="373" name="Google Shape;373;p33"/>
          <p:cNvPicPr preferRelativeResize="0"/>
          <p:nvPr/>
        </p:nvPicPr>
        <p:blipFill rotWithShape="1">
          <a:blip r:embed="rId3">
            <a:alphaModFix/>
          </a:blip>
          <a:srcRect b="0" l="0" r="0" t="0"/>
          <a:stretch/>
        </p:blipFill>
        <p:spPr>
          <a:xfrm>
            <a:off x="7711812" y="1"/>
            <a:ext cx="4092260" cy="3069195"/>
          </a:xfrm>
          <a:prstGeom prst="rect">
            <a:avLst/>
          </a:prstGeom>
          <a:noFill/>
          <a:ln>
            <a:noFill/>
          </a:ln>
        </p:spPr>
      </p:pic>
      <p:pic>
        <p:nvPicPr>
          <p:cNvPr id="374" name="Google Shape;374;p33"/>
          <p:cNvPicPr preferRelativeResize="0"/>
          <p:nvPr/>
        </p:nvPicPr>
        <p:blipFill rotWithShape="1">
          <a:blip r:embed="rId4">
            <a:alphaModFix/>
          </a:blip>
          <a:srcRect b="0" l="0" r="0" t="0"/>
          <a:stretch/>
        </p:blipFill>
        <p:spPr>
          <a:xfrm>
            <a:off x="8676644" y="3422073"/>
            <a:ext cx="2275609" cy="303414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sp>
        <p:nvSpPr>
          <p:cNvPr id="379" name="Google Shape;379;p34"/>
          <p:cNvSpPr txBox="1"/>
          <p:nvPr>
            <p:ph type="title"/>
          </p:nvPr>
        </p:nvSpPr>
        <p:spPr>
          <a:xfrm>
            <a:off x="2480260" y="251587"/>
            <a:ext cx="4457065" cy="453390"/>
          </a:xfrm>
          <a:prstGeom prst="rect">
            <a:avLst/>
          </a:prstGeom>
          <a:noFill/>
          <a:ln>
            <a:noFill/>
          </a:ln>
        </p:spPr>
        <p:txBody>
          <a:bodyPr anchorCtr="0" anchor="t" bIns="0" lIns="0" spcFirstLastPara="1" rIns="0" wrap="square" tIns="13325">
            <a:spAutoFit/>
          </a:bodyPr>
          <a:lstStyle/>
          <a:p>
            <a:pPr indent="0" lvl="0" marL="12700" rtl="0" algn="l">
              <a:lnSpc>
                <a:spcPct val="100000"/>
              </a:lnSpc>
              <a:spcBef>
                <a:spcPts val="0"/>
              </a:spcBef>
              <a:spcAft>
                <a:spcPts val="0"/>
              </a:spcAft>
              <a:buClr>
                <a:schemeClr val="accent1"/>
              </a:buClr>
              <a:buSzPts val="2800"/>
              <a:buFont typeface="Trebuchet MS"/>
              <a:buNone/>
            </a:pPr>
            <a:r>
              <a:rPr lang="es-MX" sz="2800"/>
              <a:t>Descripción de Desarrollo</a:t>
            </a:r>
            <a:endParaRPr sz="2800"/>
          </a:p>
        </p:txBody>
      </p:sp>
      <p:sp>
        <p:nvSpPr>
          <p:cNvPr id="380" name="Google Shape;380;p34"/>
          <p:cNvSpPr txBox="1"/>
          <p:nvPr/>
        </p:nvSpPr>
        <p:spPr>
          <a:xfrm>
            <a:off x="1914550" y="892417"/>
            <a:ext cx="5283835" cy="1244600"/>
          </a:xfrm>
          <a:prstGeom prst="rect">
            <a:avLst/>
          </a:prstGeom>
          <a:noFill/>
          <a:ln>
            <a:noFill/>
          </a:ln>
        </p:spPr>
        <p:txBody>
          <a:bodyPr anchorCtr="0" anchor="t" bIns="0" lIns="0" spcFirstLastPara="1" rIns="0" wrap="square" tIns="12050">
            <a:spAutoFit/>
          </a:bodyPr>
          <a:lstStyle/>
          <a:p>
            <a:pPr indent="0" lvl="0" marL="12700" marR="5080" rtl="0" algn="just">
              <a:lnSpc>
                <a:spcPct val="100000"/>
              </a:lnSpc>
              <a:spcBef>
                <a:spcPts val="0"/>
              </a:spcBef>
              <a:spcAft>
                <a:spcPts val="0"/>
              </a:spcAft>
              <a:buClr>
                <a:srgbClr val="000000"/>
              </a:buClr>
              <a:buSzPts val="2000"/>
              <a:buFont typeface="Arial"/>
              <a:buNone/>
            </a:pPr>
            <a:r>
              <a:rPr b="0" i="0" lang="es-MX" sz="2000" u="none" cap="none" strike="noStrike">
                <a:solidFill>
                  <a:schemeClr val="dk1"/>
                </a:solidFill>
                <a:latin typeface="Verdana"/>
                <a:ea typeface="Verdana"/>
                <a:cs typeface="Verdana"/>
                <a:sym typeface="Verdana"/>
              </a:rPr>
              <a:t>Se realizan juntas con sección A, B y C  con los profesores encargados para  conocer el avance y/o término de su  tarea.</a:t>
            </a:r>
            <a:endParaRPr b="0" i="0" sz="2000" u="none" cap="none" strike="noStrike">
              <a:solidFill>
                <a:schemeClr val="dk1"/>
              </a:solidFill>
              <a:latin typeface="Verdana"/>
              <a:ea typeface="Verdana"/>
              <a:cs typeface="Verdana"/>
              <a:sym typeface="Verdana"/>
            </a:endParaRPr>
          </a:p>
        </p:txBody>
      </p:sp>
      <p:sp>
        <p:nvSpPr>
          <p:cNvPr id="381" name="Google Shape;381;p34"/>
          <p:cNvSpPr txBox="1"/>
          <p:nvPr/>
        </p:nvSpPr>
        <p:spPr>
          <a:xfrm>
            <a:off x="1914550" y="2282967"/>
            <a:ext cx="5284470" cy="2781526"/>
          </a:xfrm>
          <a:prstGeom prst="rect">
            <a:avLst/>
          </a:prstGeom>
          <a:noFill/>
          <a:ln>
            <a:noFill/>
          </a:ln>
        </p:spPr>
        <p:txBody>
          <a:bodyPr anchorCtr="0" anchor="t" bIns="0" lIns="0" spcFirstLastPara="1" rIns="0" wrap="square" tIns="11425">
            <a:spAutoFit/>
          </a:bodyPr>
          <a:lstStyle/>
          <a:p>
            <a:pPr indent="0" lvl="0" marL="12700" marR="5080" rtl="0" algn="just">
              <a:lnSpc>
                <a:spcPct val="100000"/>
              </a:lnSpc>
              <a:spcBef>
                <a:spcPts val="0"/>
              </a:spcBef>
              <a:spcAft>
                <a:spcPts val="0"/>
              </a:spcAft>
              <a:buNone/>
            </a:pPr>
            <a:r>
              <a:rPr b="0" i="0" lang="es-MX" sz="2000" u="none" cap="none" strike="noStrike">
                <a:solidFill>
                  <a:schemeClr val="dk1"/>
                </a:solidFill>
                <a:latin typeface="Verdana"/>
                <a:ea typeface="Verdana"/>
                <a:cs typeface="Verdana"/>
                <a:sym typeface="Verdana"/>
              </a:rPr>
              <a:t>En un espacio de 25 minutos mediante  Presentación de Powerpoint la sección D  dará a conocer lo investigado a los  profesores. quienes a su vez harán las  observaciones y aportaciones al  producto presentado por los compañeros, apegándose a la rúbrica del trabajo de  investigación.</a:t>
            </a:r>
            <a:endParaRPr/>
          </a:p>
          <a:p>
            <a:pPr indent="0" lvl="0" marL="12700" marR="5080" rtl="0" algn="just">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Verdana"/>
              <a:ea typeface="Verdana"/>
              <a:cs typeface="Verdana"/>
              <a:sym typeface="Verdana"/>
            </a:endParaRPr>
          </a:p>
        </p:txBody>
      </p:sp>
      <p:sp>
        <p:nvSpPr>
          <p:cNvPr id="382" name="Google Shape;382;p34"/>
          <p:cNvSpPr txBox="1"/>
          <p:nvPr/>
        </p:nvSpPr>
        <p:spPr>
          <a:xfrm>
            <a:off x="1914551" y="5064493"/>
            <a:ext cx="5282565" cy="1242643"/>
          </a:xfrm>
          <a:prstGeom prst="rect">
            <a:avLst/>
          </a:prstGeom>
          <a:noFill/>
          <a:ln>
            <a:noFill/>
          </a:ln>
        </p:spPr>
        <p:txBody>
          <a:bodyPr anchorCtr="0" anchor="t" bIns="0" lIns="0" spcFirstLastPara="1" rIns="0" wrap="square" tIns="11425">
            <a:spAutoFit/>
          </a:bodyPr>
          <a:lstStyle/>
          <a:p>
            <a:pPr indent="0" lvl="0" marL="12700" marR="5080" rtl="0" algn="just">
              <a:lnSpc>
                <a:spcPct val="100000"/>
              </a:lnSpc>
              <a:spcBef>
                <a:spcPts val="0"/>
              </a:spcBef>
              <a:spcAft>
                <a:spcPts val="0"/>
              </a:spcAft>
              <a:buNone/>
            </a:pPr>
            <a:r>
              <a:rPr b="0" i="0" lang="es-MX" sz="2000" u="none" cap="none" strike="noStrike">
                <a:solidFill>
                  <a:schemeClr val="dk1"/>
                </a:solidFill>
                <a:latin typeface="Verdana"/>
                <a:ea typeface="Verdana"/>
                <a:cs typeface="Verdana"/>
                <a:sym typeface="Verdana"/>
              </a:rPr>
              <a:t>Los 	alumnos	involucrados	en esta presentación se encargaran de realizar los  ajustes correspondientes que los  profesores les comentaron.</a:t>
            </a:r>
            <a:endParaRPr b="0" i="0" sz="2000" u="none" cap="none" strike="noStrike">
              <a:solidFill>
                <a:schemeClr val="dk1"/>
              </a:solidFill>
              <a:latin typeface="Verdana"/>
              <a:ea typeface="Verdana"/>
              <a:cs typeface="Verdana"/>
              <a:sym typeface="Verdana"/>
            </a:endParaRPr>
          </a:p>
        </p:txBody>
      </p:sp>
      <p:pic>
        <p:nvPicPr>
          <p:cNvPr id="383" name="Google Shape;383;p34"/>
          <p:cNvPicPr preferRelativeResize="0"/>
          <p:nvPr/>
        </p:nvPicPr>
        <p:blipFill rotWithShape="1">
          <a:blip r:embed="rId3">
            <a:alphaModFix/>
          </a:blip>
          <a:srcRect b="0" l="0" r="0" t="0"/>
          <a:stretch/>
        </p:blipFill>
        <p:spPr>
          <a:xfrm>
            <a:off x="8608883" y="0"/>
            <a:ext cx="2571744" cy="3429000"/>
          </a:xfrm>
          <a:prstGeom prst="rect">
            <a:avLst/>
          </a:prstGeom>
          <a:noFill/>
          <a:ln>
            <a:noFill/>
          </a:ln>
        </p:spPr>
      </p:pic>
      <p:pic>
        <p:nvPicPr>
          <p:cNvPr id="384" name="Google Shape;384;p34"/>
          <p:cNvPicPr preferRelativeResize="0"/>
          <p:nvPr/>
        </p:nvPicPr>
        <p:blipFill>
          <a:blip r:embed="rId4">
            <a:alphaModFix/>
          </a:blip>
          <a:stretch>
            <a:fillRect/>
          </a:stretch>
        </p:blipFill>
        <p:spPr>
          <a:xfrm>
            <a:off x="7641545" y="3428989"/>
            <a:ext cx="4550448" cy="3412836"/>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sp>
        <p:nvSpPr>
          <p:cNvPr id="389" name="Google Shape;389;p35"/>
          <p:cNvSpPr txBox="1"/>
          <p:nvPr>
            <p:ph type="title"/>
          </p:nvPr>
        </p:nvSpPr>
        <p:spPr>
          <a:xfrm>
            <a:off x="2551627" y="498347"/>
            <a:ext cx="3781425" cy="454025"/>
          </a:xfrm>
          <a:prstGeom prst="rect">
            <a:avLst/>
          </a:prstGeom>
          <a:noFill/>
          <a:ln>
            <a:noFill/>
          </a:ln>
        </p:spPr>
        <p:txBody>
          <a:bodyPr anchorCtr="0" anchor="t" bIns="0" lIns="0" spcFirstLastPara="1" rIns="0" wrap="square" tIns="13950">
            <a:spAutoFit/>
          </a:bodyPr>
          <a:lstStyle/>
          <a:p>
            <a:pPr indent="0" lvl="0" marL="12700" rtl="0" algn="l">
              <a:lnSpc>
                <a:spcPct val="100000"/>
              </a:lnSpc>
              <a:spcBef>
                <a:spcPts val="0"/>
              </a:spcBef>
              <a:spcAft>
                <a:spcPts val="0"/>
              </a:spcAft>
              <a:buClr>
                <a:schemeClr val="accent1"/>
              </a:buClr>
              <a:buSzPts val="2800"/>
              <a:buFont typeface="Trebuchet MS"/>
              <a:buNone/>
            </a:pPr>
            <a:r>
              <a:rPr lang="es-MX" sz="2800"/>
              <a:t>Descripción de Cierre</a:t>
            </a:r>
            <a:endParaRPr sz="2800"/>
          </a:p>
        </p:txBody>
      </p:sp>
      <p:sp>
        <p:nvSpPr>
          <p:cNvPr id="390" name="Google Shape;390;p35"/>
          <p:cNvSpPr txBox="1"/>
          <p:nvPr/>
        </p:nvSpPr>
        <p:spPr>
          <a:xfrm>
            <a:off x="1955699" y="1242055"/>
            <a:ext cx="5179695" cy="1255472"/>
          </a:xfrm>
          <a:prstGeom prst="rect">
            <a:avLst/>
          </a:prstGeom>
          <a:noFill/>
          <a:ln>
            <a:noFill/>
          </a:ln>
        </p:spPr>
        <p:txBody>
          <a:bodyPr anchorCtr="0" anchor="t" bIns="0" lIns="0" spcFirstLastPara="1" rIns="0" wrap="square" tIns="11425">
            <a:spAutoFit/>
          </a:bodyPr>
          <a:lstStyle/>
          <a:p>
            <a:pPr indent="0" lvl="0" marL="12700" marR="5080" rtl="0" algn="just">
              <a:lnSpc>
                <a:spcPct val="100000"/>
              </a:lnSpc>
              <a:spcBef>
                <a:spcPts val="0"/>
              </a:spcBef>
              <a:spcAft>
                <a:spcPts val="0"/>
              </a:spcAft>
              <a:buClr>
                <a:srgbClr val="000000"/>
              </a:buClr>
              <a:buSzPts val="2000"/>
              <a:buFont typeface="Arial"/>
              <a:buNone/>
            </a:pPr>
            <a:r>
              <a:rPr b="0" i="0" lang="es-MX" sz="2000" u="none" cap="none" strike="noStrike">
                <a:solidFill>
                  <a:schemeClr val="dk1"/>
                </a:solidFill>
                <a:latin typeface="Verdana"/>
                <a:ea typeface="Verdana"/>
                <a:cs typeface="Verdana"/>
                <a:sym typeface="Verdana"/>
              </a:rPr>
              <a:t>Mediante la presentación de Powerpoint  elaborada por los alumnos del equipo D  presentarán a todo el grupo. </a:t>
            </a:r>
            <a:endParaRPr b="0" i="0" sz="2000" u="none" cap="none" strike="noStrike">
              <a:solidFill>
                <a:schemeClr val="dk1"/>
              </a:solidFill>
              <a:latin typeface="Verdana"/>
              <a:ea typeface="Verdana"/>
              <a:cs typeface="Verdana"/>
              <a:sym typeface="Verdana"/>
            </a:endParaRPr>
          </a:p>
          <a:p>
            <a:pPr indent="0" lvl="0" marL="12700" marR="5080" rtl="0" algn="just">
              <a:lnSpc>
                <a:spcPct val="100000"/>
              </a:lnSpc>
              <a:spcBef>
                <a:spcPts val="90"/>
              </a:spcBef>
              <a:spcAft>
                <a:spcPts val="0"/>
              </a:spcAft>
              <a:buClr>
                <a:srgbClr val="000000"/>
              </a:buClr>
              <a:buSzPts val="2000"/>
              <a:buFont typeface="Arial"/>
              <a:buNone/>
            </a:pPr>
            <a:r>
              <a:t/>
            </a:r>
            <a:endParaRPr b="0" i="0" sz="2000" u="none" cap="none" strike="noStrike">
              <a:solidFill>
                <a:schemeClr val="dk1"/>
              </a:solidFill>
              <a:latin typeface="Verdana"/>
              <a:ea typeface="Verdana"/>
              <a:cs typeface="Verdana"/>
              <a:sym typeface="Verdana"/>
            </a:endParaRPr>
          </a:p>
        </p:txBody>
      </p:sp>
      <p:sp>
        <p:nvSpPr>
          <p:cNvPr id="391" name="Google Shape;391;p35"/>
          <p:cNvSpPr txBox="1"/>
          <p:nvPr/>
        </p:nvSpPr>
        <p:spPr>
          <a:xfrm>
            <a:off x="1953159" y="2534757"/>
            <a:ext cx="5182235" cy="1242648"/>
          </a:xfrm>
          <a:prstGeom prst="rect">
            <a:avLst/>
          </a:prstGeom>
          <a:noFill/>
          <a:ln>
            <a:noFill/>
          </a:ln>
        </p:spPr>
        <p:txBody>
          <a:bodyPr anchorCtr="0" anchor="t" bIns="0" lIns="0" spcFirstLastPara="1" rIns="0" wrap="square" tIns="11425">
            <a:spAutoFit/>
          </a:bodyPr>
          <a:lstStyle/>
          <a:p>
            <a:pPr indent="0" lvl="0" marL="12700" marR="5080" rtl="0" algn="just">
              <a:lnSpc>
                <a:spcPct val="100000"/>
              </a:lnSpc>
              <a:spcBef>
                <a:spcPts val="0"/>
              </a:spcBef>
              <a:spcAft>
                <a:spcPts val="0"/>
              </a:spcAft>
              <a:buClr>
                <a:srgbClr val="000000"/>
              </a:buClr>
              <a:buSzPts val="2000"/>
              <a:buFont typeface="Arial"/>
              <a:buNone/>
            </a:pPr>
            <a:r>
              <a:rPr b="0" i="0" lang="es-MX" sz="2000" u="none" cap="none" strike="noStrike">
                <a:solidFill>
                  <a:schemeClr val="dk1"/>
                </a:solidFill>
                <a:latin typeface="Verdana"/>
                <a:ea typeface="Verdana"/>
                <a:cs typeface="Verdana"/>
                <a:sym typeface="Verdana"/>
              </a:rPr>
              <a:t>Con el fin, que de forma individual y por  escrito los alumnos realicen un tríptico para plasmar  el resultado  de lo investigado.</a:t>
            </a:r>
            <a:endParaRPr b="0" i="0" sz="2000" u="none" cap="none" strike="noStrike">
              <a:solidFill>
                <a:schemeClr val="dk1"/>
              </a:solidFill>
              <a:latin typeface="Verdana"/>
              <a:ea typeface="Verdana"/>
              <a:cs typeface="Verdana"/>
              <a:sym typeface="Verdana"/>
            </a:endParaRPr>
          </a:p>
        </p:txBody>
      </p:sp>
      <p:sp>
        <p:nvSpPr>
          <p:cNvPr id="392" name="Google Shape;392;p35"/>
          <p:cNvSpPr txBox="1"/>
          <p:nvPr/>
        </p:nvSpPr>
        <p:spPr>
          <a:xfrm>
            <a:off x="1851539" y="4360701"/>
            <a:ext cx="5181600" cy="934871"/>
          </a:xfrm>
          <a:prstGeom prst="rect">
            <a:avLst/>
          </a:prstGeom>
          <a:noFill/>
          <a:ln>
            <a:noFill/>
          </a:ln>
        </p:spPr>
        <p:txBody>
          <a:bodyPr anchorCtr="0" anchor="t" bIns="0" lIns="0" spcFirstLastPara="1" rIns="0" wrap="square" tIns="11425">
            <a:spAutoFit/>
          </a:bodyPr>
          <a:lstStyle/>
          <a:p>
            <a:pPr indent="0" lvl="0" marL="12700" marR="5080" rtl="0" algn="just">
              <a:lnSpc>
                <a:spcPct val="100000"/>
              </a:lnSpc>
              <a:spcBef>
                <a:spcPts val="0"/>
              </a:spcBef>
              <a:spcAft>
                <a:spcPts val="0"/>
              </a:spcAft>
              <a:buClr>
                <a:srgbClr val="000000"/>
              </a:buClr>
              <a:buSzPts val="2000"/>
              <a:buFont typeface="Arial"/>
              <a:buNone/>
            </a:pPr>
            <a:r>
              <a:rPr b="0" i="0" lang="es-MX" sz="2000" u="none" cap="none" strike="noStrike">
                <a:solidFill>
                  <a:srgbClr val="3B78D7"/>
                </a:solidFill>
                <a:latin typeface="Verdana"/>
                <a:ea typeface="Verdana"/>
                <a:cs typeface="Verdana"/>
                <a:sym typeface="Verdana"/>
              </a:rPr>
              <a:t>MATERIALES: </a:t>
            </a:r>
            <a:r>
              <a:rPr b="0" i="0" lang="es-MX" sz="2000" u="none" cap="none" strike="noStrike">
                <a:solidFill>
                  <a:schemeClr val="dk1"/>
                </a:solidFill>
                <a:latin typeface="Verdana"/>
                <a:ea typeface="Verdana"/>
                <a:cs typeface="Verdana"/>
                <a:sym typeface="Verdana"/>
              </a:rPr>
              <a:t>Presentación power point,  hojas blancas para tríptico, plumas y colores</a:t>
            </a:r>
            <a:endParaRPr b="0" i="0" sz="2000" u="none" cap="none" strike="noStrike">
              <a:solidFill>
                <a:schemeClr val="dk1"/>
              </a:solidFill>
              <a:latin typeface="Verdana"/>
              <a:ea typeface="Verdana"/>
              <a:cs typeface="Verdana"/>
              <a:sym typeface="Verdana"/>
            </a:endParaRPr>
          </a:p>
        </p:txBody>
      </p:sp>
      <p:pic>
        <p:nvPicPr>
          <p:cNvPr id="393" name="Google Shape;393;p35"/>
          <p:cNvPicPr preferRelativeResize="0"/>
          <p:nvPr/>
        </p:nvPicPr>
        <p:blipFill rotWithShape="1">
          <a:blip r:embed="rId3">
            <a:alphaModFix/>
          </a:blip>
          <a:srcRect b="0" l="0" r="0" t="0"/>
          <a:stretch/>
        </p:blipFill>
        <p:spPr>
          <a:xfrm>
            <a:off x="7837055" y="263237"/>
            <a:ext cx="3565236" cy="2673927"/>
          </a:xfrm>
          <a:prstGeom prst="rect">
            <a:avLst/>
          </a:prstGeom>
          <a:noFill/>
          <a:ln>
            <a:noFill/>
          </a:ln>
        </p:spPr>
      </p:pic>
      <p:pic>
        <p:nvPicPr>
          <p:cNvPr id="394" name="Google Shape;394;p35"/>
          <p:cNvPicPr preferRelativeResize="0"/>
          <p:nvPr/>
        </p:nvPicPr>
        <p:blipFill rotWithShape="1">
          <a:blip r:embed="rId4">
            <a:alphaModFix/>
          </a:blip>
          <a:srcRect b="0" l="0" r="0" t="0"/>
          <a:stretch/>
        </p:blipFill>
        <p:spPr>
          <a:xfrm>
            <a:off x="7824855" y="3486598"/>
            <a:ext cx="3577436" cy="2683076"/>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sp>
        <p:nvSpPr>
          <p:cNvPr id="399" name="Google Shape;399;p36"/>
          <p:cNvSpPr txBox="1"/>
          <p:nvPr>
            <p:ph type="title"/>
          </p:nvPr>
        </p:nvSpPr>
        <p:spPr>
          <a:xfrm>
            <a:off x="677334" y="609600"/>
            <a:ext cx="8826036" cy="874598"/>
          </a:xfrm>
          <a:prstGeom prst="rect">
            <a:avLst/>
          </a:prstGeom>
          <a:noFill/>
          <a:ln>
            <a:noFill/>
          </a:ln>
        </p:spPr>
        <p:txBody>
          <a:bodyPr anchorCtr="0" anchor="t" bIns="0" lIns="0" spcFirstLastPara="1" rIns="0" wrap="square" tIns="12700">
            <a:spAutoFit/>
          </a:bodyPr>
          <a:lstStyle/>
          <a:p>
            <a:pPr indent="0" lvl="0" marL="1586865" marR="7620" rtl="0" algn="l">
              <a:lnSpc>
                <a:spcPct val="100000"/>
              </a:lnSpc>
              <a:spcBef>
                <a:spcPts val="0"/>
              </a:spcBef>
              <a:spcAft>
                <a:spcPts val="0"/>
              </a:spcAft>
              <a:buClr>
                <a:srgbClr val="FF0000"/>
              </a:buClr>
              <a:buSzPts val="3000"/>
              <a:buFont typeface="Tahoma"/>
              <a:buNone/>
            </a:pPr>
            <a:r>
              <a:rPr lang="es-MX" sz="2800"/>
              <a:t>Descripción de lo que se hará con los resultados.</a:t>
            </a:r>
            <a:endParaRPr sz="2800"/>
          </a:p>
        </p:txBody>
      </p:sp>
      <p:sp>
        <p:nvSpPr>
          <p:cNvPr id="400" name="Google Shape;400;p36"/>
          <p:cNvSpPr txBox="1"/>
          <p:nvPr>
            <p:ph idx="1" type="body"/>
          </p:nvPr>
        </p:nvSpPr>
        <p:spPr>
          <a:xfrm>
            <a:off x="906702" y="2312989"/>
            <a:ext cx="8596668" cy="3880773"/>
          </a:xfrm>
          <a:prstGeom prst="rect">
            <a:avLst/>
          </a:prstGeom>
          <a:noFill/>
          <a:ln>
            <a:noFill/>
          </a:ln>
        </p:spPr>
        <p:txBody>
          <a:bodyPr anchorCtr="0" anchor="t" bIns="45700" lIns="91425" spcFirstLastPara="1" rIns="91425" wrap="square" tIns="45700">
            <a:normAutofit/>
          </a:bodyPr>
          <a:lstStyle/>
          <a:p>
            <a:pPr indent="-320040" lvl="0" marL="457200" rtl="0" algn="l">
              <a:lnSpc>
                <a:spcPct val="100000"/>
              </a:lnSpc>
              <a:spcBef>
                <a:spcPts val="1000"/>
              </a:spcBef>
              <a:spcAft>
                <a:spcPts val="0"/>
              </a:spcAft>
              <a:buSzPts val="1440"/>
              <a:buChar char="►"/>
            </a:pPr>
            <a:r>
              <a:rPr lang="es-MX"/>
              <a:t>Los alumnos elaborarán una campaña de difusión con tríptico y carteles, sobre la importancia de las actividades físicas. </a:t>
            </a:r>
            <a:endParaRPr/>
          </a:p>
          <a:p>
            <a:pPr indent="-228600" lvl="0" marL="457200" rtl="0" algn="l">
              <a:lnSpc>
                <a:spcPct val="100000"/>
              </a:lnSpc>
              <a:spcBef>
                <a:spcPts val="1000"/>
              </a:spcBef>
              <a:spcAft>
                <a:spcPts val="0"/>
              </a:spcAft>
              <a:buSzPts val="1440"/>
              <a:buNone/>
            </a:pPr>
            <a:r>
              <a:t/>
            </a:r>
            <a:endParaRPr/>
          </a:p>
          <a:p>
            <a:pPr indent="-228600" lvl="0" marL="457200" rtl="0" algn="l">
              <a:lnSpc>
                <a:spcPct val="100000"/>
              </a:lnSpc>
              <a:spcBef>
                <a:spcPts val="1000"/>
              </a:spcBef>
              <a:spcAft>
                <a:spcPts val="0"/>
              </a:spcAft>
              <a:buSzPts val="1440"/>
              <a:buNone/>
            </a:pPr>
            <a:r>
              <a:t/>
            </a:r>
            <a:endParaRPr/>
          </a:p>
        </p:txBody>
      </p:sp>
      <p:pic>
        <p:nvPicPr>
          <p:cNvPr id="401" name="Google Shape;401;p36"/>
          <p:cNvPicPr preferRelativeResize="0"/>
          <p:nvPr/>
        </p:nvPicPr>
        <p:blipFill rotWithShape="1">
          <a:blip r:embed="rId3">
            <a:alphaModFix/>
          </a:blip>
          <a:srcRect b="0" l="0" r="0" t="0"/>
          <a:stretch/>
        </p:blipFill>
        <p:spPr>
          <a:xfrm>
            <a:off x="677334" y="3560976"/>
            <a:ext cx="3380509" cy="2535382"/>
          </a:xfrm>
          <a:prstGeom prst="rect">
            <a:avLst/>
          </a:prstGeom>
          <a:noFill/>
          <a:ln>
            <a:noFill/>
          </a:ln>
        </p:spPr>
      </p:pic>
      <p:pic>
        <p:nvPicPr>
          <p:cNvPr id="402" name="Google Shape;402;p36"/>
          <p:cNvPicPr preferRelativeResize="0"/>
          <p:nvPr/>
        </p:nvPicPr>
        <p:blipFill rotWithShape="1">
          <a:blip r:embed="rId4">
            <a:alphaModFix/>
          </a:blip>
          <a:srcRect b="0" l="0" r="0" t="0"/>
          <a:stretch/>
        </p:blipFill>
        <p:spPr>
          <a:xfrm>
            <a:off x="4532322" y="3147351"/>
            <a:ext cx="2571750" cy="3429000"/>
          </a:xfrm>
          <a:prstGeom prst="rect">
            <a:avLst/>
          </a:prstGeom>
          <a:noFill/>
          <a:ln>
            <a:noFill/>
          </a:ln>
        </p:spPr>
      </p:pic>
      <p:pic>
        <p:nvPicPr>
          <p:cNvPr id="403" name="Google Shape;403;p36"/>
          <p:cNvPicPr preferRelativeResize="0"/>
          <p:nvPr/>
        </p:nvPicPr>
        <p:blipFill rotWithShape="1">
          <a:blip r:embed="rId5">
            <a:alphaModFix/>
          </a:blip>
          <a:srcRect b="0" l="0" r="0" t="0"/>
          <a:stretch/>
        </p:blipFill>
        <p:spPr>
          <a:xfrm>
            <a:off x="7364792" y="3436285"/>
            <a:ext cx="3120933" cy="23407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sp>
        <p:nvSpPr>
          <p:cNvPr id="408" name="Google Shape;408;p37"/>
          <p:cNvSpPr txBox="1"/>
          <p:nvPr>
            <p:ph idx="4294967295" type="ctrTitle"/>
          </p:nvPr>
        </p:nvSpPr>
        <p:spPr>
          <a:xfrm>
            <a:off x="-767130" y="246596"/>
            <a:ext cx="10972799" cy="566822"/>
          </a:xfrm>
          <a:prstGeom prst="rect">
            <a:avLst/>
          </a:prstGeom>
          <a:noFill/>
          <a:ln>
            <a:noFill/>
          </a:ln>
        </p:spPr>
        <p:txBody>
          <a:bodyPr anchorCtr="0" anchor="t" bIns="0" lIns="0" spcFirstLastPara="1" rIns="0" wrap="square" tIns="12700">
            <a:spAutoFit/>
          </a:bodyPr>
          <a:lstStyle/>
          <a:p>
            <a:pPr indent="0" lvl="0" marL="4281170" marR="0" rtl="0" algn="l">
              <a:lnSpc>
                <a:spcPct val="100000"/>
              </a:lnSpc>
              <a:spcBef>
                <a:spcPts val="0"/>
              </a:spcBef>
              <a:spcAft>
                <a:spcPts val="0"/>
              </a:spcAft>
              <a:buClr>
                <a:schemeClr val="accent1"/>
              </a:buClr>
              <a:buSzPts val="3600"/>
              <a:buFont typeface="Trebuchet MS"/>
              <a:buNone/>
            </a:pPr>
            <a:r>
              <a:rPr b="0" i="0" lang="es-MX" sz="3600" u="none" cap="none" strike="noStrike">
                <a:solidFill>
                  <a:schemeClr val="accent1"/>
                </a:solidFill>
                <a:latin typeface="Trebuchet MS"/>
                <a:ea typeface="Trebuchet MS"/>
                <a:cs typeface="Trebuchet MS"/>
                <a:sym typeface="Trebuchet MS"/>
              </a:rPr>
              <a:t>Análisis de Resultados</a:t>
            </a:r>
            <a:endParaRPr b="0" i="0" sz="3600" u="none" cap="none" strike="noStrike">
              <a:solidFill>
                <a:schemeClr val="accent1"/>
              </a:solidFill>
              <a:latin typeface="Trebuchet MS"/>
              <a:ea typeface="Trebuchet MS"/>
              <a:cs typeface="Trebuchet MS"/>
              <a:sym typeface="Trebuchet MS"/>
            </a:endParaRPr>
          </a:p>
        </p:txBody>
      </p:sp>
      <p:sp>
        <p:nvSpPr>
          <p:cNvPr id="409" name="Google Shape;409;p37"/>
          <p:cNvSpPr txBox="1"/>
          <p:nvPr>
            <p:ph idx="4294967295" type="subTitle"/>
          </p:nvPr>
        </p:nvSpPr>
        <p:spPr>
          <a:xfrm>
            <a:off x="1302342" y="1307599"/>
            <a:ext cx="7995641" cy="2784075"/>
          </a:xfrm>
          <a:prstGeom prst="rect">
            <a:avLst/>
          </a:prstGeom>
          <a:noFill/>
          <a:ln>
            <a:noFill/>
          </a:ln>
        </p:spPr>
        <p:txBody>
          <a:bodyPr anchorCtr="0" anchor="t" bIns="0" lIns="0" spcFirstLastPara="1" rIns="0" wrap="square" tIns="13950">
            <a:spAutoFit/>
          </a:bodyPr>
          <a:lstStyle/>
          <a:p>
            <a:pPr indent="-1301750" lvl="0" marL="1314450" marR="5080" rtl="0" algn="just">
              <a:lnSpc>
                <a:spcPct val="100000"/>
              </a:lnSpc>
              <a:spcBef>
                <a:spcPts val="0"/>
              </a:spcBef>
              <a:spcAft>
                <a:spcPts val="0"/>
              </a:spcAft>
              <a:buClr>
                <a:schemeClr val="accent1"/>
              </a:buClr>
              <a:buSzPts val="1440"/>
              <a:buFont typeface="Noto Sans Symbols"/>
              <a:buChar char="►"/>
            </a:pPr>
            <a:r>
              <a:rPr b="0" i="0" lang="es-MX" sz="1800" u="none" cap="none" strike="noStrike">
                <a:solidFill>
                  <a:srgbClr val="3F3F3F"/>
                </a:solidFill>
                <a:latin typeface="Trebuchet MS"/>
                <a:ea typeface="Trebuchet MS"/>
                <a:cs typeface="Trebuchet MS"/>
                <a:sym typeface="Trebuchet MS"/>
              </a:rPr>
              <a:t>Logros planeados, que el alumno mediante lo expuesto, reflexione sobre su estilo de vida saludable. </a:t>
            </a:r>
            <a:endParaRPr/>
          </a:p>
          <a:p>
            <a:pPr indent="-1210310" lvl="0" marL="1314450" marR="5080" rtl="0" algn="just">
              <a:lnSpc>
                <a:spcPct val="100000"/>
              </a:lnSpc>
              <a:spcBef>
                <a:spcPts val="0"/>
              </a:spcBef>
              <a:spcAft>
                <a:spcPts val="0"/>
              </a:spcAft>
              <a:buClr>
                <a:schemeClr val="accent1"/>
              </a:buClr>
              <a:buSzPts val="1440"/>
              <a:buFont typeface="Noto Sans Symbols"/>
              <a:buNone/>
            </a:pPr>
            <a:r>
              <a:t/>
            </a:r>
            <a:endParaRPr b="0" i="0" sz="1800" u="none" cap="none" strike="noStrike">
              <a:solidFill>
                <a:srgbClr val="3F3F3F"/>
              </a:solidFill>
              <a:latin typeface="Trebuchet MS"/>
              <a:ea typeface="Trebuchet MS"/>
              <a:cs typeface="Trebuchet MS"/>
              <a:sym typeface="Trebuchet MS"/>
            </a:endParaRPr>
          </a:p>
          <a:p>
            <a:pPr indent="-1301750" lvl="0" marL="1314450" marR="5080" rtl="0" algn="just">
              <a:lnSpc>
                <a:spcPct val="100000"/>
              </a:lnSpc>
              <a:spcBef>
                <a:spcPts val="0"/>
              </a:spcBef>
              <a:spcAft>
                <a:spcPts val="0"/>
              </a:spcAft>
              <a:buClr>
                <a:schemeClr val="accent1"/>
              </a:buClr>
              <a:buSzPts val="1440"/>
              <a:buFont typeface="Noto Sans Symbols"/>
              <a:buChar char="►"/>
            </a:pPr>
            <a:r>
              <a:rPr b="0" i="0" lang="es-MX" sz="1800" u="none" cap="none" strike="noStrike">
                <a:solidFill>
                  <a:srgbClr val="3F3F3F"/>
                </a:solidFill>
                <a:latin typeface="Trebuchet MS"/>
                <a:ea typeface="Trebuchet MS"/>
                <a:cs typeface="Trebuchet MS"/>
                <a:sym typeface="Trebuchet MS"/>
              </a:rPr>
              <a:t>Logros alcanzados , los alumnos por medio de investigaciones de conceptos, lograron identificar la importancia de la práctica física, los hábitos alimenticios y salud mental  en su estilo de vida. </a:t>
            </a:r>
            <a:endParaRPr/>
          </a:p>
          <a:p>
            <a:pPr indent="-1301750" lvl="0" marL="1314450" marR="5080" rtl="0" algn="just">
              <a:lnSpc>
                <a:spcPct val="100000"/>
              </a:lnSpc>
              <a:spcBef>
                <a:spcPts val="0"/>
              </a:spcBef>
              <a:spcAft>
                <a:spcPts val="0"/>
              </a:spcAft>
              <a:buClr>
                <a:schemeClr val="accent1"/>
              </a:buClr>
              <a:buSzPts val="1440"/>
              <a:buFont typeface="Noto Sans Symbols"/>
              <a:buChar char="►"/>
            </a:pPr>
            <a:r>
              <a:rPr b="0" i="0" lang="es-MX" sz="1800" u="none" cap="none" strike="noStrike">
                <a:solidFill>
                  <a:srgbClr val="3F3F3F"/>
                </a:solidFill>
                <a:latin typeface="Trebuchet MS"/>
                <a:ea typeface="Trebuchet MS"/>
                <a:cs typeface="Trebuchet MS"/>
                <a:sym typeface="Trebuchet MS"/>
              </a:rPr>
              <a:t>Aspectos a mejorar, el que el alumno dedique un tiempo dependiendo de acuerdo a sus necesidades y áreas de oportunidad, para lograr una estilo de vida saludable. </a:t>
            </a:r>
            <a:endParaRPr/>
          </a:p>
        </p:txBody>
      </p:sp>
      <p:pic>
        <p:nvPicPr>
          <p:cNvPr id="410" name="Google Shape;410;p37"/>
          <p:cNvPicPr preferRelativeResize="0"/>
          <p:nvPr/>
        </p:nvPicPr>
        <p:blipFill rotWithShape="1">
          <a:blip r:embed="rId3">
            <a:alphaModFix/>
          </a:blip>
          <a:srcRect b="0" l="0" r="0" t="0"/>
          <a:stretch/>
        </p:blipFill>
        <p:spPr>
          <a:xfrm>
            <a:off x="1745688" y="4295304"/>
            <a:ext cx="3416928" cy="2562696"/>
          </a:xfrm>
          <a:prstGeom prst="rect">
            <a:avLst/>
          </a:prstGeom>
          <a:noFill/>
          <a:ln>
            <a:noFill/>
          </a:ln>
        </p:spPr>
      </p:pic>
      <p:pic>
        <p:nvPicPr>
          <p:cNvPr id="411" name="Google Shape;411;p37"/>
          <p:cNvPicPr preferRelativeResize="0"/>
          <p:nvPr/>
        </p:nvPicPr>
        <p:blipFill rotWithShape="1">
          <a:blip r:embed="rId4">
            <a:alphaModFix/>
          </a:blip>
          <a:srcRect b="0" l="0" r="0" t="0"/>
          <a:stretch/>
        </p:blipFill>
        <p:spPr>
          <a:xfrm>
            <a:off x="5521794" y="4295304"/>
            <a:ext cx="3416928" cy="2562696"/>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sp>
        <p:nvSpPr>
          <p:cNvPr id="416" name="Google Shape;416;p38"/>
          <p:cNvSpPr txBox="1"/>
          <p:nvPr>
            <p:ph type="title"/>
          </p:nvPr>
        </p:nvSpPr>
        <p:spPr>
          <a:xfrm>
            <a:off x="3660577" y="455385"/>
            <a:ext cx="3724275" cy="4826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Clr>
                <a:srgbClr val="FF0000"/>
              </a:buClr>
              <a:buSzPts val="3000"/>
              <a:buFont typeface="Tahoma"/>
              <a:buNone/>
            </a:pPr>
            <a:r>
              <a:rPr lang="es-MX"/>
              <a:t>Toma de decisiones</a:t>
            </a:r>
            <a:endParaRPr/>
          </a:p>
        </p:txBody>
      </p:sp>
      <p:sp>
        <p:nvSpPr>
          <p:cNvPr id="417" name="Google Shape;417;p38"/>
          <p:cNvSpPr/>
          <p:nvPr/>
        </p:nvSpPr>
        <p:spPr>
          <a:xfrm>
            <a:off x="609600" y="1646504"/>
            <a:ext cx="8825345" cy="923330"/>
          </a:xfrm>
          <a:prstGeom prst="rect">
            <a:avLst/>
          </a:prstGeom>
          <a:noFill/>
          <a:ln>
            <a:noFill/>
          </a:ln>
        </p:spPr>
        <p:txBody>
          <a:bodyPr anchorCtr="0" anchor="t" bIns="45700" lIns="91425" spcFirstLastPara="1" rIns="91425" wrap="square" tIns="45700">
            <a:spAutoFit/>
          </a:bodyPr>
          <a:lstStyle/>
          <a:p>
            <a:pPr indent="-1301750" lvl="0" marL="1314450" marR="5080" rtl="0" algn="just">
              <a:lnSpc>
                <a:spcPct val="100000"/>
              </a:lnSpc>
              <a:spcBef>
                <a:spcPts val="0"/>
              </a:spcBef>
              <a:spcAft>
                <a:spcPts val="0"/>
              </a:spcAft>
              <a:buClr>
                <a:schemeClr val="accent1"/>
              </a:buClr>
              <a:buSzPts val="1440"/>
              <a:buFont typeface="Noto Sans Symbols"/>
              <a:buChar char="►"/>
            </a:pPr>
            <a:r>
              <a:rPr b="0" i="0" lang="es-MX" sz="1800" u="none" cap="none" strike="noStrike">
                <a:solidFill>
                  <a:srgbClr val="3F3F3F"/>
                </a:solidFill>
                <a:latin typeface="Trebuchet MS"/>
                <a:ea typeface="Trebuchet MS"/>
                <a:cs typeface="Trebuchet MS"/>
                <a:sym typeface="Trebuchet MS"/>
              </a:rPr>
              <a:t>Basado en logro de nuestros resultados, los alumnos empezaron a realizar modificaciones en su estilo de vida y crearon </a:t>
            </a:r>
            <a:r>
              <a:rPr lang="es-MX" sz="1800">
                <a:solidFill>
                  <a:srgbClr val="3F3F3F"/>
                </a:solidFill>
                <a:latin typeface="Trebuchet MS"/>
                <a:ea typeface="Trebuchet MS"/>
                <a:cs typeface="Trebuchet MS"/>
                <a:sym typeface="Trebuchet MS"/>
              </a:rPr>
              <a:t>conciencia</a:t>
            </a:r>
            <a:r>
              <a:rPr b="0" i="0" lang="es-MX" sz="1800" u="none" cap="none" strike="noStrike">
                <a:solidFill>
                  <a:srgbClr val="3F3F3F"/>
                </a:solidFill>
                <a:latin typeface="Trebuchet MS"/>
                <a:ea typeface="Trebuchet MS"/>
                <a:cs typeface="Trebuchet MS"/>
                <a:sym typeface="Trebuchet MS"/>
              </a:rPr>
              <a:t> de la importancia que tiene en esta etapa tan importante, para su futuro. </a:t>
            </a:r>
            <a:endParaRPr b="0" i="0" sz="1800" u="none" cap="none" strike="noStrike">
              <a:solidFill>
                <a:srgbClr val="3F3F3F"/>
              </a:solidFill>
              <a:latin typeface="Trebuchet MS"/>
              <a:ea typeface="Trebuchet MS"/>
              <a:cs typeface="Trebuchet MS"/>
              <a:sym typeface="Trebuchet MS"/>
            </a:endParaRPr>
          </a:p>
        </p:txBody>
      </p:sp>
      <p:pic>
        <p:nvPicPr>
          <p:cNvPr id="418" name="Google Shape;418;p38"/>
          <p:cNvPicPr preferRelativeResize="0"/>
          <p:nvPr/>
        </p:nvPicPr>
        <p:blipFill rotWithShape="1">
          <a:blip r:embed="rId3">
            <a:alphaModFix/>
          </a:blip>
          <a:srcRect b="0" l="0" r="0" t="31515"/>
          <a:stretch/>
        </p:blipFill>
        <p:spPr>
          <a:xfrm>
            <a:off x="8593277" y="3796181"/>
            <a:ext cx="1683336" cy="2050473"/>
          </a:xfrm>
          <a:prstGeom prst="rect">
            <a:avLst/>
          </a:prstGeom>
          <a:noFill/>
          <a:ln>
            <a:noFill/>
          </a:ln>
        </p:spPr>
      </p:pic>
      <p:pic>
        <p:nvPicPr>
          <p:cNvPr id="419" name="Google Shape;419;p38"/>
          <p:cNvPicPr preferRelativeResize="0"/>
          <p:nvPr/>
        </p:nvPicPr>
        <p:blipFill rotWithShape="1">
          <a:blip r:embed="rId4">
            <a:alphaModFix/>
          </a:blip>
          <a:srcRect b="0" l="0" r="0" t="0"/>
          <a:stretch/>
        </p:blipFill>
        <p:spPr>
          <a:xfrm>
            <a:off x="949046" y="3664240"/>
            <a:ext cx="1735768" cy="2314357"/>
          </a:xfrm>
          <a:prstGeom prst="rect">
            <a:avLst/>
          </a:prstGeom>
          <a:noFill/>
          <a:ln>
            <a:noFill/>
          </a:ln>
        </p:spPr>
      </p:pic>
      <p:pic>
        <p:nvPicPr>
          <p:cNvPr id="420" name="Google Shape;420;p38"/>
          <p:cNvPicPr preferRelativeResize="0"/>
          <p:nvPr/>
        </p:nvPicPr>
        <p:blipFill rotWithShape="1">
          <a:blip r:embed="rId5">
            <a:alphaModFix/>
          </a:blip>
          <a:srcRect b="0" l="0" r="0" t="0"/>
          <a:stretch/>
        </p:blipFill>
        <p:spPr>
          <a:xfrm>
            <a:off x="3089564" y="2841951"/>
            <a:ext cx="5278582" cy="3958937"/>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sp>
        <p:nvSpPr>
          <p:cNvPr id="425" name="Google Shape;425;p39"/>
          <p:cNvSpPr txBox="1"/>
          <p:nvPr>
            <p:ph type="title"/>
          </p:nvPr>
        </p:nvSpPr>
        <p:spPr>
          <a:xfrm>
            <a:off x="1424420" y="374074"/>
            <a:ext cx="7806055" cy="1142365"/>
          </a:xfrm>
          <a:prstGeom prst="rect">
            <a:avLst/>
          </a:prstGeom>
          <a:noFill/>
          <a:ln>
            <a:noFill/>
          </a:ln>
        </p:spPr>
        <p:txBody>
          <a:bodyPr anchorCtr="0" anchor="t" bIns="0" lIns="0" spcFirstLastPara="1" rIns="0" wrap="square" tIns="12700">
            <a:spAutoFit/>
          </a:bodyPr>
          <a:lstStyle/>
          <a:p>
            <a:pPr indent="-5715" lvl="0" marL="12700" marR="5080" rtl="0" algn="ctr">
              <a:lnSpc>
                <a:spcPct val="100299"/>
              </a:lnSpc>
              <a:spcBef>
                <a:spcPts val="0"/>
              </a:spcBef>
              <a:spcAft>
                <a:spcPts val="0"/>
              </a:spcAft>
              <a:buClr>
                <a:schemeClr val="accent1"/>
              </a:buClr>
              <a:buSzPts val="2700"/>
              <a:buFont typeface="Trebuchet MS"/>
              <a:buNone/>
            </a:pPr>
            <a:r>
              <a:rPr lang="es-MX" sz="2700"/>
              <a:t>Actividad Interdisciplinaria de desarrollo A:  </a:t>
            </a:r>
            <a:r>
              <a:rPr lang="es-MX" sz="2300">
                <a:latin typeface="Verdana"/>
                <a:ea typeface="Verdana"/>
                <a:cs typeface="Verdana"/>
                <a:sym typeface="Verdana"/>
              </a:rPr>
              <a:t>“</a:t>
            </a:r>
            <a:r>
              <a:rPr lang="es-MX" sz="2300"/>
              <a:t>Encuesta para analizar estilos de vida saludables y no  saludables</a:t>
            </a:r>
            <a:r>
              <a:rPr lang="es-MX" sz="2300">
                <a:latin typeface="Verdana"/>
                <a:ea typeface="Verdana"/>
                <a:cs typeface="Verdana"/>
                <a:sym typeface="Verdana"/>
              </a:rPr>
              <a:t>”</a:t>
            </a:r>
            <a:endParaRPr sz="2300">
              <a:latin typeface="Verdana"/>
              <a:ea typeface="Verdana"/>
              <a:cs typeface="Verdana"/>
              <a:sym typeface="Verdana"/>
            </a:endParaRPr>
          </a:p>
        </p:txBody>
      </p:sp>
      <p:sp>
        <p:nvSpPr>
          <p:cNvPr id="426" name="Google Shape;426;p39"/>
          <p:cNvSpPr txBox="1"/>
          <p:nvPr/>
        </p:nvSpPr>
        <p:spPr>
          <a:xfrm>
            <a:off x="936365" y="1774800"/>
            <a:ext cx="8368800" cy="5083200"/>
          </a:xfrm>
          <a:prstGeom prst="rect">
            <a:avLst/>
          </a:prstGeom>
          <a:noFill/>
          <a:ln cap="flat" cmpd="sng" w="9525">
            <a:solidFill>
              <a:srgbClr val="202124"/>
            </a:solidFill>
            <a:prstDash val="solid"/>
            <a:round/>
            <a:headEnd len="sm" w="sm" type="none"/>
            <a:tailEnd len="sm" w="sm" type="none"/>
          </a:ln>
        </p:spPr>
        <p:txBody>
          <a:bodyPr anchorCtr="0" anchor="t" bIns="0" lIns="0" spcFirstLastPara="1" rIns="0" wrap="square" tIns="13950">
            <a:spAutoFit/>
          </a:bodyPr>
          <a:lstStyle/>
          <a:p>
            <a:pPr indent="0" lvl="0" marL="12700" marR="0" rtl="0" algn="l">
              <a:lnSpc>
                <a:spcPct val="100000"/>
              </a:lnSpc>
              <a:spcBef>
                <a:spcPts val="0"/>
              </a:spcBef>
              <a:spcAft>
                <a:spcPts val="0"/>
              </a:spcAft>
              <a:buClr>
                <a:srgbClr val="000000"/>
              </a:buClr>
              <a:buSzPts val="2200"/>
              <a:buFont typeface="Arial"/>
              <a:buNone/>
            </a:pPr>
            <a:r>
              <a:rPr b="1" i="0" lang="es-MX" sz="2200" u="none" cap="none" strike="noStrike">
                <a:solidFill>
                  <a:srgbClr val="1154CC"/>
                </a:solidFill>
                <a:latin typeface="Tahoma"/>
                <a:ea typeface="Tahoma"/>
                <a:cs typeface="Tahoma"/>
                <a:sym typeface="Tahoma"/>
              </a:rPr>
              <a:t>Objetivo</a:t>
            </a:r>
            <a:r>
              <a:rPr b="0" i="0" lang="es-MX" sz="2200" u="none" cap="none" strike="noStrike">
                <a:solidFill>
                  <a:srgbClr val="1154CC"/>
                </a:solidFill>
                <a:latin typeface="Verdana"/>
                <a:ea typeface="Verdana"/>
                <a:cs typeface="Verdana"/>
                <a:sym typeface="Verdana"/>
              </a:rPr>
              <a:t>:</a:t>
            </a:r>
            <a:endParaRPr b="0" i="0" sz="2200" u="none" cap="none" strike="noStrike">
              <a:solidFill>
                <a:schemeClr val="dk1"/>
              </a:solidFill>
              <a:latin typeface="Verdana"/>
              <a:ea typeface="Verdana"/>
              <a:cs typeface="Verdana"/>
              <a:sym typeface="Verdana"/>
            </a:endParaRPr>
          </a:p>
          <a:p>
            <a:pPr indent="0" lvl="0" marL="0" marR="0" rtl="0" algn="l">
              <a:lnSpc>
                <a:spcPct val="100000"/>
              </a:lnSpc>
              <a:spcBef>
                <a:spcPts val="25"/>
              </a:spcBef>
              <a:spcAft>
                <a:spcPts val="0"/>
              </a:spcAft>
              <a:buClr>
                <a:srgbClr val="000000"/>
              </a:buClr>
              <a:buSzPts val="2150"/>
              <a:buFont typeface="Arial"/>
              <a:buNone/>
            </a:pPr>
            <a:r>
              <a:t/>
            </a:r>
            <a:endParaRPr b="0" i="0" sz="2150" u="none" cap="none" strike="noStrike">
              <a:solidFill>
                <a:schemeClr val="dk1"/>
              </a:solidFill>
              <a:latin typeface="Verdana"/>
              <a:ea typeface="Verdana"/>
              <a:cs typeface="Verdana"/>
              <a:sym typeface="Verdana"/>
            </a:endParaRPr>
          </a:p>
          <a:p>
            <a:pPr indent="0" lvl="0" marL="12700" marR="5080" rtl="0" algn="just">
              <a:lnSpc>
                <a:spcPct val="100000"/>
              </a:lnSpc>
              <a:spcBef>
                <a:spcPts val="5"/>
              </a:spcBef>
              <a:spcAft>
                <a:spcPts val="0"/>
              </a:spcAft>
              <a:buClr>
                <a:srgbClr val="000000"/>
              </a:buClr>
              <a:buSzPts val="2200"/>
              <a:buFont typeface="Arial"/>
              <a:buNone/>
            </a:pPr>
            <a:r>
              <a:rPr b="0" i="0" lang="es-MX" sz="2200" u="none" cap="none" strike="noStrike">
                <a:solidFill>
                  <a:schemeClr val="dk1"/>
                </a:solidFill>
                <a:latin typeface="Verdana"/>
                <a:ea typeface="Verdana"/>
                <a:cs typeface="Verdana"/>
                <a:sym typeface="Verdana"/>
              </a:rPr>
              <a:t>Evaluar la calidad de vida de la comunidad educativa a través de una encuesta que permitirá analizar cómo se  encuentra nuestra en: activación física, hábitos alimenticios,  hábitos de control emocional y hábitos intelectuales y con  los resultados tomar decisiones de la aplicación y  adaptación de nuestra próximas actividades</a:t>
            </a:r>
            <a:r>
              <a:rPr lang="es-MX" sz="2200">
                <a:solidFill>
                  <a:schemeClr val="dk1"/>
                </a:solidFill>
                <a:latin typeface="Verdana"/>
                <a:ea typeface="Verdana"/>
                <a:cs typeface="Verdana"/>
                <a:sym typeface="Verdana"/>
              </a:rPr>
              <a:t>.</a:t>
            </a:r>
            <a:endParaRPr b="0" i="0" sz="2200" u="none" cap="none" strike="noStrike">
              <a:solidFill>
                <a:schemeClr val="dk1"/>
              </a:solidFill>
              <a:latin typeface="Verdana"/>
              <a:ea typeface="Verdana"/>
              <a:cs typeface="Verdana"/>
              <a:sym typeface="Verdana"/>
            </a:endParaRPr>
          </a:p>
          <a:p>
            <a:pPr indent="0" lvl="0" marL="0" marR="0" rtl="0" algn="l">
              <a:lnSpc>
                <a:spcPct val="100000"/>
              </a:lnSpc>
              <a:spcBef>
                <a:spcPts val="35"/>
              </a:spcBef>
              <a:spcAft>
                <a:spcPts val="0"/>
              </a:spcAft>
              <a:buClr>
                <a:srgbClr val="000000"/>
              </a:buClr>
              <a:buSzPts val="2150"/>
              <a:buFont typeface="Arial"/>
              <a:buNone/>
            </a:pPr>
            <a:r>
              <a:t/>
            </a:r>
            <a:endParaRPr b="0" i="0" sz="2150" u="none" cap="none" strike="noStrike">
              <a:solidFill>
                <a:schemeClr val="dk1"/>
              </a:solidFill>
              <a:latin typeface="Verdana"/>
              <a:ea typeface="Verdana"/>
              <a:cs typeface="Verdana"/>
              <a:sym typeface="Verdana"/>
            </a:endParaRPr>
          </a:p>
          <a:p>
            <a:pPr indent="0" lvl="0" marL="12700" marR="0" rtl="0" algn="l">
              <a:lnSpc>
                <a:spcPct val="100000"/>
              </a:lnSpc>
              <a:spcBef>
                <a:spcPts val="0"/>
              </a:spcBef>
              <a:spcAft>
                <a:spcPts val="0"/>
              </a:spcAft>
              <a:buClr>
                <a:srgbClr val="000000"/>
              </a:buClr>
              <a:buSzPts val="2200"/>
              <a:buFont typeface="Arial"/>
              <a:buNone/>
            </a:pPr>
            <a:r>
              <a:rPr b="1" i="0" lang="es-MX" sz="2200" u="none" cap="none" strike="noStrike">
                <a:solidFill>
                  <a:srgbClr val="1154CC"/>
                </a:solidFill>
                <a:latin typeface="Tahoma"/>
                <a:ea typeface="Tahoma"/>
                <a:cs typeface="Tahoma"/>
                <a:sym typeface="Tahoma"/>
              </a:rPr>
              <a:t>Grado</a:t>
            </a:r>
            <a:r>
              <a:rPr b="0" i="0" lang="es-MX" sz="2200" u="none" cap="none" strike="noStrike">
                <a:solidFill>
                  <a:srgbClr val="1154CC"/>
                </a:solidFill>
                <a:latin typeface="Verdana"/>
                <a:ea typeface="Verdana"/>
                <a:cs typeface="Verdana"/>
                <a:sym typeface="Verdana"/>
              </a:rPr>
              <a:t>: </a:t>
            </a:r>
            <a:r>
              <a:rPr b="0" i="0" lang="es-MX" sz="2200" u="none" cap="none" strike="noStrike">
                <a:solidFill>
                  <a:schemeClr val="dk1"/>
                </a:solidFill>
                <a:latin typeface="Verdana"/>
                <a:ea typeface="Verdana"/>
                <a:cs typeface="Verdana"/>
                <a:sym typeface="Verdana"/>
              </a:rPr>
              <a:t>5to</a:t>
            </a:r>
            <a:endParaRPr b="0" i="0" sz="2200" u="none" cap="none" strike="noStrike">
              <a:solidFill>
                <a:schemeClr val="dk1"/>
              </a:solidFill>
              <a:latin typeface="Verdana"/>
              <a:ea typeface="Verdana"/>
              <a:cs typeface="Verdana"/>
              <a:sym typeface="Verdana"/>
            </a:endParaRPr>
          </a:p>
          <a:p>
            <a:pPr indent="0" lvl="0" marL="0" marR="0" rtl="0" algn="l">
              <a:lnSpc>
                <a:spcPct val="100000"/>
              </a:lnSpc>
              <a:spcBef>
                <a:spcPts val="30"/>
              </a:spcBef>
              <a:spcAft>
                <a:spcPts val="0"/>
              </a:spcAft>
              <a:buClr>
                <a:srgbClr val="000000"/>
              </a:buClr>
              <a:buSzPts val="2150"/>
              <a:buFont typeface="Arial"/>
              <a:buNone/>
            </a:pPr>
            <a:r>
              <a:t/>
            </a:r>
            <a:endParaRPr b="0" i="0" sz="2150" u="none" cap="none" strike="noStrike">
              <a:solidFill>
                <a:schemeClr val="dk1"/>
              </a:solidFill>
              <a:latin typeface="Verdana"/>
              <a:ea typeface="Verdana"/>
              <a:cs typeface="Verdana"/>
              <a:sym typeface="Verdana"/>
            </a:endParaRPr>
          </a:p>
          <a:p>
            <a:pPr indent="0" lvl="0" marL="12700" marR="0" rtl="0" algn="just">
              <a:lnSpc>
                <a:spcPct val="100000"/>
              </a:lnSpc>
              <a:spcBef>
                <a:spcPts val="0"/>
              </a:spcBef>
              <a:spcAft>
                <a:spcPts val="0"/>
              </a:spcAft>
              <a:buClr>
                <a:srgbClr val="000000"/>
              </a:buClr>
              <a:buSzPts val="2200"/>
              <a:buFont typeface="Arial"/>
              <a:buNone/>
            </a:pPr>
            <a:r>
              <a:rPr b="1" i="0" lang="es-MX" sz="2200" u="none" cap="none" strike="noStrike">
                <a:solidFill>
                  <a:srgbClr val="1154CC"/>
                </a:solidFill>
                <a:latin typeface="Tahoma"/>
                <a:ea typeface="Tahoma"/>
                <a:cs typeface="Tahoma"/>
                <a:sym typeface="Tahoma"/>
              </a:rPr>
              <a:t>Fechas</a:t>
            </a:r>
            <a:r>
              <a:rPr b="0" i="0" lang="es-MX" sz="2200" u="none" cap="none" strike="noStrike">
                <a:solidFill>
                  <a:srgbClr val="4985E8"/>
                </a:solidFill>
                <a:latin typeface="Verdana"/>
                <a:ea typeface="Verdana"/>
                <a:cs typeface="Verdana"/>
                <a:sym typeface="Verdana"/>
              </a:rPr>
              <a:t>: De</a:t>
            </a:r>
            <a:r>
              <a:rPr lang="es-MX" sz="2200">
                <a:solidFill>
                  <a:srgbClr val="4985E8"/>
                </a:solidFill>
                <a:latin typeface="Verdana"/>
                <a:ea typeface="Verdana"/>
                <a:cs typeface="Verdana"/>
                <a:sym typeface="Verdana"/>
              </a:rPr>
              <a:t>l 16 de enero al 20 de enero.</a:t>
            </a:r>
            <a:endParaRPr b="0" i="0" sz="2150" u="none" cap="none" strike="noStrike">
              <a:solidFill>
                <a:schemeClr val="dk1"/>
              </a:solidFill>
              <a:latin typeface="Verdana"/>
              <a:ea typeface="Verdana"/>
              <a:cs typeface="Verdana"/>
              <a:sym typeface="Verdana"/>
            </a:endParaRPr>
          </a:p>
          <a:p>
            <a:pPr indent="0" lvl="0" marL="12700" marR="0" rtl="0" algn="l">
              <a:lnSpc>
                <a:spcPct val="100000"/>
              </a:lnSpc>
              <a:spcBef>
                <a:spcPts val="0"/>
              </a:spcBef>
              <a:spcAft>
                <a:spcPts val="0"/>
              </a:spcAft>
              <a:buClr>
                <a:srgbClr val="000000"/>
              </a:buClr>
              <a:buSzPts val="2200"/>
              <a:buFont typeface="Arial"/>
              <a:buNone/>
            </a:pPr>
            <a:r>
              <a:rPr b="1" i="0" lang="es-MX" sz="2200" u="none" cap="none" strike="noStrike">
                <a:solidFill>
                  <a:srgbClr val="1154CC"/>
                </a:solidFill>
                <a:latin typeface="Tahoma"/>
                <a:ea typeface="Tahoma"/>
                <a:cs typeface="Tahoma"/>
                <a:sym typeface="Tahoma"/>
              </a:rPr>
              <a:t>Materias</a:t>
            </a:r>
            <a:r>
              <a:rPr b="0" i="0" lang="es-MX" sz="2200" u="none" cap="none" strike="noStrike">
                <a:solidFill>
                  <a:srgbClr val="4985E8"/>
                </a:solidFill>
                <a:latin typeface="Verdana"/>
                <a:ea typeface="Verdana"/>
                <a:cs typeface="Verdana"/>
                <a:sym typeface="Verdana"/>
              </a:rPr>
              <a:t>: </a:t>
            </a:r>
            <a:r>
              <a:rPr b="0" i="0" lang="es-MX" sz="2200" u="none" cap="none" strike="noStrike">
                <a:solidFill>
                  <a:schemeClr val="dk1"/>
                </a:solidFill>
                <a:latin typeface="Verdana"/>
                <a:ea typeface="Verdana"/>
                <a:cs typeface="Verdana"/>
                <a:sym typeface="Verdana"/>
              </a:rPr>
              <a:t>Informática, Introducción al Derecho, Orientación Educativa, Educación</a:t>
            </a:r>
            <a:endParaRPr b="0" i="0" sz="2200" u="none" cap="none" strike="noStrike">
              <a:solidFill>
                <a:schemeClr val="dk1"/>
              </a:solidFill>
              <a:latin typeface="Verdana"/>
              <a:ea typeface="Verdana"/>
              <a:cs typeface="Verdana"/>
              <a:sym typeface="Verdana"/>
            </a:endParaRPr>
          </a:p>
          <a:p>
            <a:pPr indent="0" lvl="0" marL="12700" marR="0" rtl="0" algn="l">
              <a:lnSpc>
                <a:spcPct val="100000"/>
              </a:lnSpc>
              <a:spcBef>
                <a:spcPts val="5"/>
              </a:spcBef>
              <a:spcAft>
                <a:spcPts val="0"/>
              </a:spcAft>
              <a:buClr>
                <a:srgbClr val="000000"/>
              </a:buClr>
              <a:buSzPts val="2200"/>
              <a:buFont typeface="Arial"/>
              <a:buNone/>
            </a:pPr>
            <a:r>
              <a:rPr b="0" i="0" lang="es-MX" sz="2200" u="none" cap="none" strike="noStrike">
                <a:solidFill>
                  <a:schemeClr val="dk1"/>
                </a:solidFill>
                <a:latin typeface="Verdana"/>
                <a:ea typeface="Verdana"/>
                <a:cs typeface="Verdana"/>
                <a:sym typeface="Verdana"/>
              </a:rPr>
              <a:t>Física</a:t>
            </a:r>
            <a:endParaRPr b="0" i="0" sz="2200" u="none" cap="none" strike="noStrike">
              <a:solidFill>
                <a:schemeClr val="dk1"/>
              </a:solidFill>
              <a:latin typeface="Verdana"/>
              <a:ea typeface="Verdana"/>
              <a:cs typeface="Verdana"/>
              <a:sym typeface="Verdana"/>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4"/>
          <p:cNvSpPr txBox="1"/>
          <p:nvPr/>
        </p:nvSpPr>
        <p:spPr>
          <a:xfrm>
            <a:off x="1639131" y="722555"/>
            <a:ext cx="6703200" cy="4713300"/>
          </a:xfrm>
          <a:prstGeom prst="rect">
            <a:avLst/>
          </a:prstGeom>
          <a:noFill/>
          <a:ln>
            <a:noFill/>
          </a:ln>
        </p:spPr>
        <p:txBody>
          <a:bodyPr anchorCtr="0" anchor="t" bIns="0" lIns="0" spcFirstLastPara="1" rIns="0" wrap="square" tIns="10150">
            <a:spAutoFit/>
          </a:bodyPr>
          <a:lstStyle/>
          <a:p>
            <a:pPr indent="0" lvl="0" marL="12065" marR="5080" rtl="0" algn="ctr">
              <a:lnSpc>
                <a:spcPct val="100600"/>
              </a:lnSpc>
              <a:spcBef>
                <a:spcPts val="0"/>
              </a:spcBef>
              <a:spcAft>
                <a:spcPts val="0"/>
              </a:spcAft>
              <a:buClr>
                <a:srgbClr val="000000"/>
              </a:buClr>
              <a:buSzPts val="3600"/>
              <a:buFont typeface="Arial"/>
              <a:buNone/>
            </a:pPr>
            <a:r>
              <a:rPr b="1" i="0" lang="es-MX" sz="3600" u="none" cap="none" strike="noStrike">
                <a:solidFill>
                  <a:srgbClr val="113051"/>
                </a:solidFill>
                <a:latin typeface="Garamond"/>
                <a:ea typeface="Garamond"/>
                <a:cs typeface="Garamond"/>
                <a:sym typeface="Garamond"/>
              </a:rPr>
              <a:t>TÍTULO </a:t>
            </a:r>
            <a:endParaRPr b="0" i="0" sz="1400" u="none" cap="none" strike="noStrike">
              <a:solidFill>
                <a:srgbClr val="000000"/>
              </a:solidFill>
              <a:latin typeface="Arial"/>
              <a:ea typeface="Arial"/>
              <a:cs typeface="Arial"/>
              <a:sym typeface="Arial"/>
            </a:endParaRPr>
          </a:p>
          <a:p>
            <a:pPr indent="0" lvl="0" marL="12065" marR="5080" rtl="0" algn="ctr">
              <a:lnSpc>
                <a:spcPct val="100600"/>
              </a:lnSpc>
              <a:spcBef>
                <a:spcPts val="80"/>
              </a:spcBef>
              <a:spcAft>
                <a:spcPts val="0"/>
              </a:spcAft>
              <a:buClr>
                <a:srgbClr val="000000"/>
              </a:buClr>
              <a:buSzPts val="4400"/>
              <a:buFont typeface="Arial"/>
              <a:buNone/>
            </a:pPr>
            <a:r>
              <a:rPr b="1" i="0" lang="es-MX" sz="4400" u="none" cap="none" strike="noStrike">
                <a:solidFill>
                  <a:srgbClr val="113051"/>
                </a:solidFill>
                <a:latin typeface="Garamond"/>
                <a:ea typeface="Garamond"/>
                <a:cs typeface="Garamond"/>
                <a:sym typeface="Garamond"/>
              </a:rPr>
              <a:t>¡Como te ves me vi!, </a:t>
            </a:r>
            <a:endParaRPr b="0" i="0" sz="1400" u="none" cap="none" strike="noStrike">
              <a:solidFill>
                <a:srgbClr val="000000"/>
              </a:solidFill>
              <a:latin typeface="Arial"/>
              <a:ea typeface="Arial"/>
              <a:cs typeface="Arial"/>
              <a:sym typeface="Arial"/>
            </a:endParaRPr>
          </a:p>
          <a:p>
            <a:pPr indent="0" lvl="0" marL="12065" marR="5080" rtl="0" algn="ctr">
              <a:lnSpc>
                <a:spcPct val="100600"/>
              </a:lnSpc>
              <a:spcBef>
                <a:spcPts val="80"/>
              </a:spcBef>
              <a:spcAft>
                <a:spcPts val="0"/>
              </a:spcAft>
              <a:buClr>
                <a:srgbClr val="000000"/>
              </a:buClr>
              <a:buSzPts val="4400"/>
              <a:buFont typeface="Arial"/>
              <a:buNone/>
            </a:pPr>
            <a:r>
              <a:rPr b="1" i="0" lang="es-MX" sz="4400" u="none" cap="none" strike="noStrike">
                <a:solidFill>
                  <a:srgbClr val="113051"/>
                </a:solidFill>
                <a:latin typeface="Garamond"/>
                <a:ea typeface="Garamond"/>
                <a:cs typeface="Garamond"/>
                <a:sym typeface="Garamond"/>
              </a:rPr>
              <a:t>como me ves </a:t>
            </a:r>
            <a:endParaRPr b="0" i="0" sz="1400" u="none" cap="none" strike="noStrike">
              <a:solidFill>
                <a:srgbClr val="000000"/>
              </a:solidFill>
              <a:latin typeface="Arial"/>
              <a:ea typeface="Arial"/>
              <a:cs typeface="Arial"/>
              <a:sym typeface="Arial"/>
            </a:endParaRPr>
          </a:p>
          <a:p>
            <a:pPr indent="0" lvl="0" marL="12065" marR="5080" rtl="0" algn="ctr">
              <a:lnSpc>
                <a:spcPct val="100600"/>
              </a:lnSpc>
              <a:spcBef>
                <a:spcPts val="80"/>
              </a:spcBef>
              <a:spcAft>
                <a:spcPts val="0"/>
              </a:spcAft>
              <a:buClr>
                <a:srgbClr val="000000"/>
              </a:buClr>
              <a:buSzPts val="4400"/>
              <a:buFont typeface="Arial"/>
              <a:buNone/>
            </a:pPr>
            <a:r>
              <a:rPr b="1" i="0" lang="es-MX" sz="4400" u="none" cap="none" strike="noStrike">
                <a:solidFill>
                  <a:srgbClr val="113051"/>
                </a:solidFill>
                <a:latin typeface="Garamond"/>
                <a:ea typeface="Garamond"/>
                <a:cs typeface="Garamond"/>
                <a:sym typeface="Garamond"/>
              </a:rPr>
              <a:t>¿quién sabe si te veras?</a:t>
            </a:r>
            <a:endParaRPr b="0" i="0" sz="1400" u="none" cap="none" strike="noStrike">
              <a:solidFill>
                <a:srgbClr val="000000"/>
              </a:solidFill>
              <a:latin typeface="Arial"/>
              <a:ea typeface="Arial"/>
              <a:cs typeface="Arial"/>
              <a:sym typeface="Arial"/>
            </a:endParaRPr>
          </a:p>
          <a:p>
            <a:pPr indent="0" lvl="0" marL="12065" marR="5080" rtl="0" algn="ctr">
              <a:lnSpc>
                <a:spcPct val="100600"/>
              </a:lnSpc>
              <a:spcBef>
                <a:spcPts val="80"/>
              </a:spcBef>
              <a:spcAft>
                <a:spcPts val="0"/>
              </a:spcAft>
              <a:buClr>
                <a:srgbClr val="000000"/>
              </a:buClr>
              <a:buSzPts val="4400"/>
              <a:buFont typeface="Arial"/>
              <a:buNone/>
            </a:pPr>
            <a:r>
              <a:t/>
            </a:r>
            <a:endParaRPr b="1" i="0" sz="4400" u="none" cap="none" strike="noStrike">
              <a:solidFill>
                <a:srgbClr val="113051"/>
              </a:solidFill>
              <a:latin typeface="Garamond"/>
              <a:ea typeface="Garamond"/>
              <a:cs typeface="Garamond"/>
              <a:sym typeface="Garamond"/>
            </a:endParaRPr>
          </a:p>
          <a:p>
            <a:pPr indent="0" lvl="0" marL="12065" marR="5080" rtl="0" algn="ctr">
              <a:lnSpc>
                <a:spcPct val="100600"/>
              </a:lnSpc>
              <a:spcBef>
                <a:spcPts val="80"/>
              </a:spcBef>
              <a:spcAft>
                <a:spcPts val="0"/>
              </a:spcAft>
              <a:buClr>
                <a:srgbClr val="000000"/>
              </a:buClr>
              <a:buSzPts val="4400"/>
              <a:buFont typeface="Arial"/>
              <a:buNone/>
            </a:pPr>
            <a:r>
              <a:t/>
            </a:r>
            <a:endParaRPr b="1" i="0" sz="4400" u="none" cap="none" strike="noStrike">
              <a:solidFill>
                <a:srgbClr val="113051"/>
              </a:solidFill>
              <a:latin typeface="Garamond"/>
              <a:ea typeface="Garamond"/>
              <a:cs typeface="Garamond"/>
              <a:sym typeface="Garamond"/>
            </a:endParaRPr>
          </a:p>
          <a:p>
            <a:pPr indent="0" lvl="0" marL="12065" marR="5080" rtl="0" algn="ctr">
              <a:lnSpc>
                <a:spcPct val="100600"/>
              </a:lnSpc>
              <a:spcBef>
                <a:spcPts val="80"/>
              </a:spcBef>
              <a:spcAft>
                <a:spcPts val="0"/>
              </a:spcAft>
              <a:buClr>
                <a:srgbClr val="000000"/>
              </a:buClr>
              <a:buSzPts val="4400"/>
              <a:buFont typeface="Arial"/>
              <a:buNone/>
            </a:pPr>
            <a:r>
              <a:rPr b="1" i="0" lang="es-MX" sz="4400" u="none" cap="none" strike="noStrike">
                <a:solidFill>
                  <a:srgbClr val="113051"/>
                </a:solidFill>
                <a:latin typeface="Garamond"/>
                <a:ea typeface="Garamond"/>
                <a:cs typeface="Garamond"/>
                <a:sym typeface="Garamond"/>
              </a:rPr>
              <a:t>ETAPA I</a:t>
            </a:r>
            <a:r>
              <a:rPr b="1" i="0" lang="es-MX" sz="4400" u="none" cap="none" strike="noStrike">
                <a:solidFill>
                  <a:srgbClr val="FFFFFF"/>
                </a:solidFill>
                <a:latin typeface="Garamond"/>
                <a:ea typeface="Garamond"/>
                <a:cs typeface="Garamond"/>
                <a:sym typeface="Garamond"/>
              </a:rPr>
              <a:t>?</a:t>
            </a:r>
            <a:endParaRPr b="0" i="0" sz="4400" u="none" cap="none" strike="noStrike">
              <a:solidFill>
                <a:schemeClr val="dk1"/>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sp>
        <p:nvSpPr>
          <p:cNvPr id="431" name="Google Shape;431;p40"/>
          <p:cNvSpPr txBox="1"/>
          <p:nvPr>
            <p:ph type="title"/>
          </p:nvPr>
        </p:nvSpPr>
        <p:spPr>
          <a:xfrm>
            <a:off x="4234943" y="415545"/>
            <a:ext cx="3721735" cy="376555"/>
          </a:xfrm>
          <a:prstGeom prst="rect">
            <a:avLst/>
          </a:prstGeom>
          <a:noFill/>
          <a:ln>
            <a:noFill/>
          </a:ln>
        </p:spPr>
        <p:txBody>
          <a:bodyPr anchorCtr="0" anchor="t" bIns="0" lIns="0" spcFirstLastPara="1" rIns="0" wrap="square" tIns="13325">
            <a:spAutoFit/>
          </a:bodyPr>
          <a:lstStyle/>
          <a:p>
            <a:pPr indent="0" lvl="0" marL="12700" rtl="0" algn="l">
              <a:lnSpc>
                <a:spcPct val="100000"/>
              </a:lnSpc>
              <a:spcBef>
                <a:spcPts val="0"/>
              </a:spcBef>
              <a:spcAft>
                <a:spcPts val="0"/>
              </a:spcAft>
              <a:buClr>
                <a:schemeClr val="accent1"/>
              </a:buClr>
              <a:buSzPts val="2300"/>
              <a:buFont typeface="Trebuchet MS"/>
              <a:buNone/>
            </a:pPr>
            <a:r>
              <a:rPr lang="es-MX" sz="2300"/>
              <a:t>Conceptos por asignatura</a:t>
            </a:r>
            <a:endParaRPr sz="2300"/>
          </a:p>
        </p:txBody>
      </p:sp>
      <p:sp>
        <p:nvSpPr>
          <p:cNvPr id="432" name="Google Shape;432;p40"/>
          <p:cNvSpPr txBox="1"/>
          <p:nvPr/>
        </p:nvSpPr>
        <p:spPr>
          <a:xfrm>
            <a:off x="2015124" y="1282700"/>
            <a:ext cx="7953000" cy="319500"/>
          </a:xfrm>
          <a:prstGeom prst="rect">
            <a:avLst/>
          </a:prstGeom>
          <a:noFill/>
          <a:ln>
            <a:noFill/>
          </a:ln>
        </p:spPr>
        <p:txBody>
          <a:bodyPr anchorCtr="0" anchor="t" bIns="0" lIns="0" spcFirstLastPara="1" rIns="0" wrap="square" tIns="11425">
            <a:spAutoFit/>
          </a:bodyPr>
          <a:lstStyle/>
          <a:p>
            <a:pPr indent="0" lvl="0" marL="12700" marR="0" rtl="0" algn="l">
              <a:lnSpc>
                <a:spcPct val="100000"/>
              </a:lnSpc>
              <a:spcBef>
                <a:spcPts val="0"/>
              </a:spcBef>
              <a:spcAft>
                <a:spcPts val="0"/>
              </a:spcAft>
              <a:buClr>
                <a:srgbClr val="000000"/>
              </a:buClr>
              <a:buSzPts val="2000"/>
              <a:buFont typeface="Arial"/>
              <a:buNone/>
            </a:pPr>
            <a:r>
              <a:rPr b="0" i="0" lang="es-MX" sz="2000" u="none" cap="none" strike="noStrike">
                <a:solidFill>
                  <a:srgbClr val="585858"/>
                </a:solidFill>
                <a:latin typeface="Verdana"/>
                <a:ea typeface="Verdana"/>
                <a:cs typeface="Verdana"/>
                <a:sym typeface="Verdana"/>
              </a:rPr>
              <a:t>-	</a:t>
            </a:r>
            <a:r>
              <a:rPr b="0" i="0" lang="es-MX" sz="2000" u="none" cap="none" strike="noStrike">
                <a:solidFill>
                  <a:srgbClr val="1154CC"/>
                </a:solidFill>
                <a:latin typeface="Verdana"/>
                <a:ea typeface="Verdana"/>
                <a:cs typeface="Verdana"/>
                <a:sym typeface="Verdana"/>
              </a:rPr>
              <a:t>Informática: </a:t>
            </a:r>
            <a:r>
              <a:rPr b="0" i="0" lang="es-MX" sz="2000" u="none" cap="none" strike="noStrike">
                <a:solidFill>
                  <a:schemeClr val="dk1"/>
                </a:solidFill>
                <a:latin typeface="Verdana"/>
                <a:ea typeface="Verdana"/>
                <a:cs typeface="Verdana"/>
                <a:sym typeface="Verdana"/>
              </a:rPr>
              <a:t>habilidades digitales, análisis de datos</a:t>
            </a:r>
            <a:endParaRPr b="0" i="0" sz="2000" u="none" cap="none" strike="noStrike">
              <a:solidFill>
                <a:schemeClr val="dk1"/>
              </a:solidFill>
              <a:latin typeface="Verdana"/>
              <a:ea typeface="Verdana"/>
              <a:cs typeface="Verdana"/>
              <a:sym typeface="Verdana"/>
            </a:endParaRPr>
          </a:p>
        </p:txBody>
      </p:sp>
      <p:sp>
        <p:nvSpPr>
          <p:cNvPr id="433" name="Google Shape;433;p40"/>
          <p:cNvSpPr txBox="1"/>
          <p:nvPr/>
        </p:nvSpPr>
        <p:spPr>
          <a:xfrm>
            <a:off x="6302122" y="1892555"/>
            <a:ext cx="3975735" cy="329565"/>
          </a:xfrm>
          <a:prstGeom prst="rect">
            <a:avLst/>
          </a:prstGeom>
          <a:noFill/>
          <a:ln>
            <a:noFill/>
          </a:ln>
        </p:spPr>
        <p:txBody>
          <a:bodyPr anchorCtr="0" anchor="t" bIns="0" lIns="0" spcFirstLastPara="1" rIns="0" wrap="square" tIns="11425">
            <a:spAutoFit/>
          </a:bodyPr>
          <a:lstStyle/>
          <a:p>
            <a:pPr indent="0" lvl="0" marL="12700" marR="0" rtl="0" algn="l">
              <a:lnSpc>
                <a:spcPct val="100000"/>
              </a:lnSpc>
              <a:spcBef>
                <a:spcPts val="0"/>
              </a:spcBef>
              <a:spcAft>
                <a:spcPts val="0"/>
              </a:spcAft>
              <a:buClr>
                <a:srgbClr val="000000"/>
              </a:buClr>
              <a:buSzPts val="2000"/>
              <a:buFont typeface="Arial"/>
              <a:buNone/>
            </a:pPr>
            <a:r>
              <a:rPr b="0" i="0" lang="es-MX" sz="2000" u="none" cap="none" strike="noStrike">
                <a:solidFill>
                  <a:schemeClr val="dk1"/>
                </a:solidFill>
                <a:latin typeface="Verdana"/>
                <a:ea typeface="Verdana"/>
                <a:cs typeface="Verdana"/>
                <a:sym typeface="Verdana"/>
              </a:rPr>
              <a:t>emocionales,	identidad	y</a:t>
            </a:r>
            <a:endParaRPr b="0" i="0" sz="2000" u="none" cap="none" strike="noStrike">
              <a:solidFill>
                <a:schemeClr val="dk1"/>
              </a:solidFill>
              <a:latin typeface="Verdana"/>
              <a:ea typeface="Verdana"/>
              <a:cs typeface="Verdana"/>
              <a:sym typeface="Verdana"/>
            </a:endParaRPr>
          </a:p>
        </p:txBody>
      </p:sp>
      <p:sp>
        <p:nvSpPr>
          <p:cNvPr id="434" name="Google Shape;434;p40"/>
          <p:cNvSpPr txBox="1"/>
          <p:nvPr/>
        </p:nvSpPr>
        <p:spPr>
          <a:xfrm>
            <a:off x="2015135" y="1587195"/>
            <a:ext cx="8565779" cy="939800"/>
          </a:xfrm>
          <a:prstGeom prst="rect">
            <a:avLst/>
          </a:prstGeom>
          <a:noFill/>
          <a:ln>
            <a:noFill/>
          </a:ln>
        </p:spPr>
        <p:txBody>
          <a:bodyPr anchorCtr="0" anchor="t" bIns="0" lIns="0" spcFirstLastPara="1" rIns="0" wrap="square" tIns="12050">
            <a:spAutoFit/>
          </a:bodyPr>
          <a:lstStyle/>
          <a:p>
            <a:pPr indent="0" lvl="0" marL="36957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Verdana"/>
              <a:ea typeface="Verdana"/>
              <a:cs typeface="Verdana"/>
              <a:sym typeface="Verdana"/>
            </a:endParaRPr>
          </a:p>
          <a:p>
            <a:pPr indent="0" lvl="0" marL="12700" marR="0" rtl="0" algn="l">
              <a:lnSpc>
                <a:spcPct val="100000"/>
              </a:lnSpc>
              <a:spcBef>
                <a:spcPts val="0"/>
              </a:spcBef>
              <a:spcAft>
                <a:spcPts val="0"/>
              </a:spcAft>
              <a:buClr>
                <a:srgbClr val="000000"/>
              </a:buClr>
              <a:buSzPts val="2000"/>
              <a:buFont typeface="Arial"/>
              <a:buNone/>
            </a:pPr>
            <a:r>
              <a:rPr b="0" i="0" lang="es-MX" sz="2000" u="none" cap="none" strike="noStrike">
                <a:solidFill>
                  <a:schemeClr val="dk1"/>
                </a:solidFill>
                <a:latin typeface="Verdana"/>
                <a:ea typeface="Verdana"/>
                <a:cs typeface="Verdana"/>
                <a:sym typeface="Verdana"/>
              </a:rPr>
              <a:t>-	</a:t>
            </a:r>
            <a:r>
              <a:rPr b="0" i="0" lang="es-MX" sz="2000" u="none" cap="none" strike="noStrike">
                <a:solidFill>
                  <a:srgbClr val="1154CC"/>
                </a:solidFill>
                <a:latin typeface="Verdana"/>
                <a:ea typeface="Verdana"/>
                <a:cs typeface="Verdana"/>
                <a:sym typeface="Verdana"/>
              </a:rPr>
              <a:t>Orientación:	</a:t>
            </a:r>
            <a:r>
              <a:rPr b="0" i="0" lang="es-MX" sz="2000" u="none" cap="none" strike="noStrike">
                <a:solidFill>
                  <a:schemeClr val="dk1"/>
                </a:solidFill>
                <a:latin typeface="Verdana"/>
                <a:ea typeface="Verdana"/>
                <a:cs typeface="Verdana"/>
                <a:sym typeface="Verdana"/>
              </a:rPr>
              <a:t>Habilidades</a:t>
            </a:r>
            <a:endParaRPr b="0" i="0" sz="2000" u="none" cap="none" strike="noStrike">
              <a:solidFill>
                <a:schemeClr val="dk1"/>
              </a:solidFill>
              <a:latin typeface="Verdana"/>
              <a:ea typeface="Verdana"/>
              <a:cs typeface="Verdana"/>
              <a:sym typeface="Verdana"/>
            </a:endParaRPr>
          </a:p>
          <a:p>
            <a:pPr indent="0" lvl="0" marL="369570" marR="0" rtl="0" algn="l">
              <a:lnSpc>
                <a:spcPct val="100000"/>
              </a:lnSpc>
              <a:spcBef>
                <a:spcPts val="0"/>
              </a:spcBef>
              <a:spcAft>
                <a:spcPts val="0"/>
              </a:spcAft>
              <a:buClr>
                <a:srgbClr val="000000"/>
              </a:buClr>
              <a:buSzPts val="2000"/>
              <a:buFont typeface="Arial"/>
              <a:buNone/>
            </a:pPr>
            <a:r>
              <a:rPr b="0" i="0" lang="es-MX" sz="2000" u="none" cap="none" strike="noStrike">
                <a:solidFill>
                  <a:schemeClr val="dk1"/>
                </a:solidFill>
                <a:latin typeface="Verdana"/>
                <a:ea typeface="Verdana"/>
                <a:cs typeface="Verdana"/>
                <a:sym typeface="Verdana"/>
              </a:rPr>
              <a:t>autoconocimiento</a:t>
            </a:r>
            <a:endParaRPr b="0" i="0" sz="2000" u="none" cap="none" strike="noStrike">
              <a:solidFill>
                <a:schemeClr val="dk1"/>
              </a:solidFill>
              <a:latin typeface="Verdana"/>
              <a:ea typeface="Verdana"/>
              <a:cs typeface="Verdana"/>
              <a:sym typeface="Verdana"/>
            </a:endParaRPr>
          </a:p>
        </p:txBody>
      </p:sp>
      <p:sp>
        <p:nvSpPr>
          <p:cNvPr id="435" name="Google Shape;435;p40"/>
          <p:cNvSpPr txBox="1"/>
          <p:nvPr/>
        </p:nvSpPr>
        <p:spPr>
          <a:xfrm>
            <a:off x="2015134" y="2502535"/>
            <a:ext cx="7867800" cy="4083600"/>
          </a:xfrm>
          <a:prstGeom prst="rect">
            <a:avLst/>
          </a:prstGeom>
          <a:noFill/>
          <a:ln>
            <a:noFill/>
          </a:ln>
        </p:spPr>
        <p:txBody>
          <a:bodyPr anchorCtr="0" anchor="t" bIns="0" lIns="0" spcFirstLastPara="1" rIns="0" wrap="square" tIns="11425">
            <a:spAutoFit/>
          </a:bodyPr>
          <a:lstStyle/>
          <a:p>
            <a:pPr indent="-357505" lvl="0" marL="369570" marR="0" rtl="0" algn="l">
              <a:lnSpc>
                <a:spcPct val="100000"/>
              </a:lnSpc>
              <a:spcBef>
                <a:spcPts val="0"/>
              </a:spcBef>
              <a:spcAft>
                <a:spcPts val="0"/>
              </a:spcAft>
              <a:buClr>
                <a:srgbClr val="1154CC"/>
              </a:buClr>
              <a:buSzPts val="2000"/>
              <a:buFont typeface="Verdana"/>
              <a:buChar char="-"/>
            </a:pPr>
            <a:r>
              <a:rPr b="0" i="0" lang="es-MX" sz="2000" u="none" cap="none" strike="noStrike">
                <a:solidFill>
                  <a:srgbClr val="1154CC"/>
                </a:solidFill>
                <a:latin typeface="Verdana"/>
                <a:ea typeface="Verdana"/>
                <a:cs typeface="Verdana"/>
                <a:sym typeface="Verdana"/>
              </a:rPr>
              <a:t>Introducción al derecho: </a:t>
            </a:r>
            <a:r>
              <a:rPr b="0" i="0" lang="es-MX" sz="2000" u="none" cap="none" strike="noStrike">
                <a:solidFill>
                  <a:schemeClr val="dk1"/>
                </a:solidFill>
                <a:latin typeface="Verdana"/>
                <a:ea typeface="Verdana"/>
                <a:cs typeface="Verdana"/>
                <a:sym typeface="Verdana"/>
              </a:rPr>
              <a:t>Derecho a la salud y a la alimentación de calidad.</a:t>
            </a:r>
            <a:endParaRPr b="0" i="0" sz="2000" u="none" cap="none" strike="noStrike">
              <a:solidFill>
                <a:schemeClr val="dk1"/>
              </a:solidFill>
              <a:latin typeface="Verdana"/>
              <a:ea typeface="Verdana"/>
              <a:cs typeface="Verdana"/>
              <a:sym typeface="Verdana"/>
            </a:endParaRPr>
          </a:p>
          <a:p>
            <a:pPr indent="-357505" lvl="0" marL="369570" marR="0" rtl="0" algn="l">
              <a:lnSpc>
                <a:spcPct val="100000"/>
              </a:lnSpc>
              <a:spcBef>
                <a:spcPts val="90"/>
              </a:spcBef>
              <a:spcAft>
                <a:spcPts val="0"/>
              </a:spcAft>
              <a:buClr>
                <a:srgbClr val="1154CC"/>
              </a:buClr>
              <a:buSzPts val="2000"/>
              <a:buFont typeface="Verdana"/>
              <a:buChar char="-"/>
            </a:pPr>
            <a:r>
              <a:rPr b="0" i="0" lang="es-MX" sz="2000" u="none" cap="none" strike="noStrike">
                <a:solidFill>
                  <a:srgbClr val="1154CC"/>
                </a:solidFill>
                <a:latin typeface="Verdana"/>
                <a:ea typeface="Verdana"/>
                <a:cs typeface="Verdana"/>
                <a:sym typeface="Verdana"/>
              </a:rPr>
              <a:t>Educación Física: </a:t>
            </a:r>
            <a:r>
              <a:rPr b="0" i="0" lang="es-MX" sz="2000" u="none" cap="none" strike="noStrike">
                <a:solidFill>
                  <a:schemeClr val="dk1"/>
                </a:solidFill>
                <a:latin typeface="Verdana"/>
                <a:ea typeface="Verdana"/>
                <a:cs typeface="Verdana"/>
                <a:sym typeface="Verdana"/>
              </a:rPr>
              <a:t>Práctica motriz, ejercicio y deporte</a:t>
            </a:r>
            <a:endParaRPr b="0" i="0" sz="2000" u="none" cap="none" strike="noStrike">
              <a:solidFill>
                <a:schemeClr val="dk1"/>
              </a:solidFill>
              <a:latin typeface="Verdana"/>
              <a:ea typeface="Verdana"/>
              <a:cs typeface="Verdana"/>
              <a:sym typeface="Verdana"/>
            </a:endParaRPr>
          </a:p>
          <a:p>
            <a:pPr indent="0" lvl="0" marL="0" marR="0" rtl="0" algn="l">
              <a:lnSpc>
                <a:spcPct val="100000"/>
              </a:lnSpc>
              <a:spcBef>
                <a:spcPts val="15"/>
              </a:spcBef>
              <a:spcAft>
                <a:spcPts val="0"/>
              </a:spcAft>
              <a:buClr>
                <a:schemeClr val="dk1"/>
              </a:buClr>
              <a:buSzPts val="2250"/>
              <a:buFont typeface="Trebuchet MS"/>
              <a:buNone/>
            </a:pPr>
            <a:r>
              <a:t/>
            </a:r>
            <a:endParaRPr b="0" i="0" sz="2250" u="none" cap="none" strike="noStrike">
              <a:solidFill>
                <a:schemeClr val="dk1"/>
              </a:solidFill>
              <a:latin typeface="Verdana"/>
              <a:ea typeface="Verdana"/>
              <a:cs typeface="Verdana"/>
              <a:sym typeface="Verdana"/>
            </a:endParaRPr>
          </a:p>
          <a:p>
            <a:pPr indent="0" lvl="0" marL="295910" marR="0" rtl="0" algn="ctr">
              <a:lnSpc>
                <a:spcPct val="100000"/>
              </a:lnSpc>
              <a:spcBef>
                <a:spcPts val="0"/>
              </a:spcBef>
              <a:spcAft>
                <a:spcPts val="0"/>
              </a:spcAft>
              <a:buClr>
                <a:srgbClr val="000000"/>
              </a:buClr>
              <a:buSzPts val="2300"/>
              <a:buFont typeface="Arial"/>
              <a:buNone/>
            </a:pPr>
            <a:r>
              <a:rPr b="1" i="0" lang="es-MX" sz="2300" u="none" cap="none" strike="noStrike">
                <a:solidFill>
                  <a:srgbClr val="FF0000"/>
                </a:solidFill>
                <a:latin typeface="Tahoma"/>
                <a:ea typeface="Tahoma"/>
                <a:cs typeface="Tahoma"/>
                <a:sym typeface="Tahoma"/>
              </a:rPr>
              <a:t>Fuentes</a:t>
            </a:r>
            <a:endParaRPr b="0" i="0" sz="2300" u="none" cap="none" strike="noStrike">
              <a:solidFill>
                <a:schemeClr val="dk1"/>
              </a:solidFill>
              <a:latin typeface="Tahoma"/>
              <a:ea typeface="Tahoma"/>
              <a:cs typeface="Tahoma"/>
              <a:sym typeface="Tahoma"/>
            </a:endParaRPr>
          </a:p>
          <a:p>
            <a:pPr indent="-342265" lvl="0" marL="369570" marR="5080" rtl="0" algn="l">
              <a:lnSpc>
                <a:spcPct val="100000"/>
              </a:lnSpc>
              <a:spcBef>
                <a:spcPts val="2175"/>
              </a:spcBef>
              <a:spcAft>
                <a:spcPts val="0"/>
              </a:spcAft>
              <a:buClr>
                <a:schemeClr val="dk1"/>
              </a:buClr>
              <a:buSzPts val="1800"/>
              <a:buFont typeface="Verdana"/>
              <a:buChar char="-"/>
            </a:pPr>
            <a:r>
              <a:rPr b="0" i="0" lang="es-MX" sz="2000" u="none" cap="none" strike="noStrike">
                <a:solidFill>
                  <a:schemeClr val="dk1"/>
                </a:solidFill>
                <a:latin typeface="Verdana"/>
                <a:ea typeface="Verdana"/>
                <a:cs typeface="Verdana"/>
                <a:sym typeface="Verdana"/>
              </a:rPr>
              <a:t>Alvira, F.. (2011). La encuesta: una perspectiva general  metodológica. España: Consejo Editorial de la Colección de  Cuadernos Metodológicos.</a:t>
            </a:r>
            <a:endParaRPr b="0" i="0" sz="2000" u="none" cap="none" strike="noStrike">
              <a:solidFill>
                <a:schemeClr val="dk1"/>
              </a:solidFill>
              <a:latin typeface="Verdana"/>
              <a:ea typeface="Verdana"/>
              <a:cs typeface="Verdana"/>
              <a:sym typeface="Verdana"/>
            </a:endParaRPr>
          </a:p>
          <a:p>
            <a:pPr indent="-342265" lvl="0" marL="369570" marR="12700" rtl="0" algn="l">
              <a:lnSpc>
                <a:spcPct val="100000"/>
              </a:lnSpc>
              <a:spcBef>
                <a:spcPts val="5"/>
              </a:spcBef>
              <a:spcAft>
                <a:spcPts val="0"/>
              </a:spcAft>
              <a:buClr>
                <a:schemeClr val="dk1"/>
              </a:buClr>
              <a:buSzPts val="1800"/>
              <a:buFont typeface="Verdana"/>
              <a:buChar char="-"/>
            </a:pPr>
            <a:r>
              <a:rPr b="0" i="0" lang="es-MX" sz="2000" u="none" cap="none" strike="noStrike">
                <a:solidFill>
                  <a:schemeClr val="dk1"/>
                </a:solidFill>
                <a:latin typeface="Verdana"/>
                <a:ea typeface="Verdana"/>
                <a:cs typeface="Verdana"/>
                <a:sym typeface="Verdana"/>
              </a:rPr>
              <a:t>Promoción y Educación para la Salud, (13 julio  </a:t>
            </a:r>
            <a:r>
              <a:rPr b="0" i="0" lang="es-MX" sz="2000" u="sng" cap="none" strike="noStrike">
                <a:solidFill>
                  <a:schemeClr val="dk1"/>
                </a:solidFill>
                <a:latin typeface="Verdana"/>
                <a:ea typeface="Verdana"/>
                <a:cs typeface="Verdana"/>
                <a:sym typeface="Verdana"/>
                <a:hlinkClick r:id="rId3">
                  <a:extLst>
                    <a:ext uri="{A12FA001-AC4F-418D-AE19-62706E023703}">
                      <ahyp:hlinkClr val="tx"/>
                    </a:ext>
                  </a:extLst>
                </a:hlinkClick>
              </a:rPr>
              <a:t>2018),Habilidades para la vida, Recuperado por </a:t>
            </a:r>
            <a:r>
              <a:rPr b="0" i="0" lang="es-MX" sz="2000" u="sng" cap="none" strike="noStrike">
                <a:solidFill>
                  <a:srgbClr val="0096A7"/>
                </a:solidFill>
                <a:latin typeface="Verdana"/>
                <a:ea typeface="Verdana"/>
                <a:cs typeface="Verdana"/>
                <a:sym typeface="Verdana"/>
                <a:hlinkClick r:id="rId4">
                  <a:extLst>
                    <a:ext uri="{A12FA001-AC4F-418D-AE19-62706E023703}">
                      <ahyp:hlinkClr val="tx"/>
                    </a:ext>
                  </a:extLst>
                </a:hlinkClick>
              </a:rPr>
              <a:t>Habilidades  para la Vida | Promoción y Educación para la Salud</a:t>
            </a:r>
            <a:endParaRPr b="0" i="0" sz="2000" u="none" cap="none" strike="noStrike">
              <a:solidFill>
                <a:schemeClr val="dk1"/>
              </a:solidFill>
              <a:latin typeface="Verdana"/>
              <a:ea typeface="Verdana"/>
              <a:cs typeface="Verdana"/>
              <a:sym typeface="Verdana"/>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sp>
        <p:nvSpPr>
          <p:cNvPr id="440" name="Google Shape;440;p41"/>
          <p:cNvSpPr txBox="1"/>
          <p:nvPr>
            <p:ph type="title"/>
          </p:nvPr>
        </p:nvSpPr>
        <p:spPr>
          <a:xfrm>
            <a:off x="4087357" y="758082"/>
            <a:ext cx="2163445" cy="454025"/>
          </a:xfrm>
          <a:prstGeom prst="rect">
            <a:avLst/>
          </a:prstGeom>
          <a:noFill/>
          <a:ln>
            <a:noFill/>
          </a:ln>
        </p:spPr>
        <p:txBody>
          <a:bodyPr anchorCtr="0" anchor="t" bIns="0" lIns="0" spcFirstLastPara="1" rIns="0" wrap="square" tIns="13950">
            <a:spAutoFit/>
          </a:bodyPr>
          <a:lstStyle/>
          <a:p>
            <a:pPr indent="0" lvl="0" marL="12700" rtl="0" algn="l">
              <a:lnSpc>
                <a:spcPct val="100000"/>
              </a:lnSpc>
              <a:spcBef>
                <a:spcPts val="0"/>
              </a:spcBef>
              <a:spcAft>
                <a:spcPts val="0"/>
              </a:spcAft>
              <a:buClr>
                <a:schemeClr val="accent1"/>
              </a:buClr>
              <a:buSzPts val="2800"/>
              <a:buFont typeface="Trebuchet MS"/>
              <a:buNone/>
            </a:pPr>
            <a:r>
              <a:rPr lang="es-MX" sz="2800"/>
              <a:t>Justificación</a:t>
            </a:r>
            <a:endParaRPr sz="2800"/>
          </a:p>
        </p:txBody>
      </p:sp>
      <p:sp>
        <p:nvSpPr>
          <p:cNvPr id="441" name="Google Shape;441;p41"/>
          <p:cNvSpPr txBox="1"/>
          <p:nvPr/>
        </p:nvSpPr>
        <p:spPr>
          <a:xfrm>
            <a:off x="1554332" y="1644878"/>
            <a:ext cx="7755923" cy="3852588"/>
          </a:xfrm>
          <a:prstGeom prst="rect">
            <a:avLst/>
          </a:prstGeom>
          <a:noFill/>
          <a:ln>
            <a:noFill/>
          </a:ln>
        </p:spPr>
        <p:txBody>
          <a:bodyPr anchorCtr="0" anchor="t" bIns="0" lIns="0" spcFirstLastPara="1" rIns="0" wrap="square" tIns="11425">
            <a:spAutoFit/>
          </a:bodyPr>
          <a:lstStyle/>
          <a:p>
            <a:pPr indent="0" lvl="0" marL="12700" marR="5080" rtl="0" algn="just">
              <a:lnSpc>
                <a:spcPct val="130100"/>
              </a:lnSpc>
              <a:spcBef>
                <a:spcPts val="0"/>
              </a:spcBef>
              <a:spcAft>
                <a:spcPts val="0"/>
              </a:spcAft>
              <a:buClr>
                <a:srgbClr val="000000"/>
              </a:buClr>
              <a:buSzPts val="2400"/>
              <a:buFont typeface="Arial"/>
              <a:buNone/>
            </a:pPr>
            <a:r>
              <a:rPr b="0" i="0" lang="es-MX" sz="2400" u="none" cap="none" strike="noStrike">
                <a:solidFill>
                  <a:schemeClr val="dk1"/>
                </a:solidFill>
                <a:latin typeface="Verdana"/>
                <a:ea typeface="Verdana"/>
                <a:cs typeface="Verdana"/>
                <a:sym typeface="Verdana"/>
              </a:rPr>
              <a:t>Con el fin de generar los datos necesarios para  conocer la calidad de vida que tiene la población de  quinto año, se considera necesario realizar una  encuesta acerca de los hábitos y comportamientos  identificando elementos medibles para distinguir los  distintos tipos de elementos que puedan afectar o  favorecer los estilos de vida saludables.</a:t>
            </a:r>
            <a:endParaRPr b="0" i="0" sz="2400" u="none" cap="none" strike="noStrike">
              <a:solidFill>
                <a:schemeClr val="dk1"/>
              </a:solidFill>
              <a:latin typeface="Verdana"/>
              <a:ea typeface="Verdana"/>
              <a:cs typeface="Verdana"/>
              <a:sym typeface="Verdana"/>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5" name="Shape 445"/>
        <p:cNvGrpSpPr/>
        <p:nvPr/>
      </p:nvGrpSpPr>
      <p:grpSpPr>
        <a:xfrm>
          <a:off x="0" y="0"/>
          <a:ext cx="0" cy="0"/>
          <a:chOff x="0" y="0"/>
          <a:chExt cx="0" cy="0"/>
        </a:xfrm>
      </p:grpSpPr>
      <p:sp>
        <p:nvSpPr>
          <p:cNvPr id="446" name="Google Shape;446;p42"/>
          <p:cNvSpPr txBox="1"/>
          <p:nvPr>
            <p:ph type="title"/>
          </p:nvPr>
        </p:nvSpPr>
        <p:spPr>
          <a:xfrm>
            <a:off x="2770008" y="329818"/>
            <a:ext cx="4071000" cy="429600"/>
          </a:xfrm>
          <a:prstGeom prst="rect">
            <a:avLst/>
          </a:prstGeom>
          <a:noFill/>
          <a:ln>
            <a:noFill/>
          </a:ln>
        </p:spPr>
        <p:txBody>
          <a:bodyPr anchorCtr="0" anchor="t" bIns="0" lIns="0" spcFirstLastPara="1" rIns="0" wrap="square" tIns="13950">
            <a:spAutoFit/>
          </a:bodyPr>
          <a:lstStyle/>
          <a:p>
            <a:pPr indent="0" lvl="0" marL="12700" rtl="0" algn="l">
              <a:lnSpc>
                <a:spcPct val="100000"/>
              </a:lnSpc>
              <a:spcBef>
                <a:spcPts val="0"/>
              </a:spcBef>
              <a:spcAft>
                <a:spcPts val="0"/>
              </a:spcAft>
              <a:buClr>
                <a:schemeClr val="accent1"/>
              </a:buClr>
              <a:buSzPts val="2700"/>
              <a:buFont typeface="Trebuchet MS"/>
              <a:buNone/>
            </a:pPr>
            <a:r>
              <a:rPr lang="es-MX" sz="2700"/>
              <a:t>Descripción de apertura</a:t>
            </a:r>
            <a:endParaRPr sz="2700"/>
          </a:p>
        </p:txBody>
      </p:sp>
      <p:sp>
        <p:nvSpPr>
          <p:cNvPr id="447" name="Google Shape;447;p42"/>
          <p:cNvSpPr txBox="1"/>
          <p:nvPr/>
        </p:nvSpPr>
        <p:spPr>
          <a:xfrm>
            <a:off x="789676" y="1309436"/>
            <a:ext cx="8368800" cy="5088300"/>
          </a:xfrm>
          <a:prstGeom prst="rect">
            <a:avLst/>
          </a:prstGeom>
          <a:noFill/>
          <a:ln>
            <a:noFill/>
          </a:ln>
        </p:spPr>
        <p:txBody>
          <a:bodyPr anchorCtr="0" anchor="t" bIns="0" lIns="0" spcFirstLastPara="1" rIns="0" wrap="square" tIns="12050">
            <a:spAutoFit/>
          </a:bodyPr>
          <a:lstStyle/>
          <a:p>
            <a:pPr indent="0" lvl="0" marL="12700" marR="5080" rtl="0" algn="just">
              <a:lnSpc>
                <a:spcPct val="100000"/>
              </a:lnSpc>
              <a:spcBef>
                <a:spcPts val="0"/>
              </a:spcBef>
              <a:spcAft>
                <a:spcPts val="0"/>
              </a:spcAft>
              <a:buClr>
                <a:srgbClr val="000000"/>
              </a:buClr>
              <a:buSzPts val="1900"/>
              <a:buFont typeface="Arial"/>
              <a:buNone/>
            </a:pPr>
            <a:r>
              <a:rPr b="0" i="0" lang="es-MX" sz="1900" u="none" cap="none" strike="noStrike">
                <a:solidFill>
                  <a:schemeClr val="dk1"/>
                </a:solidFill>
                <a:latin typeface="Verdana"/>
                <a:ea typeface="Verdana"/>
                <a:cs typeface="Verdana"/>
                <a:sym typeface="Verdana"/>
              </a:rPr>
              <a:t>El (fecha) se realizará una reunión entre profesores encargados y  el grupos para dividir el trabajo en tres equipos bajo la supervisión de  los profesores quedando los roles de la siguiente manera:</a:t>
            </a:r>
            <a:endParaRPr b="0" i="0" sz="19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Verdana"/>
              <a:ea typeface="Verdana"/>
              <a:cs typeface="Verdana"/>
              <a:sym typeface="Verdana"/>
            </a:endParaRPr>
          </a:p>
          <a:p>
            <a:pPr indent="0" lvl="0" marL="12700" marR="0" rtl="0" algn="l">
              <a:lnSpc>
                <a:spcPct val="100000"/>
              </a:lnSpc>
              <a:spcBef>
                <a:spcPts val="0"/>
              </a:spcBef>
              <a:spcAft>
                <a:spcPts val="0"/>
              </a:spcAft>
              <a:buClr>
                <a:srgbClr val="000000"/>
              </a:buClr>
              <a:buSzPts val="1900"/>
              <a:buFont typeface="Arial"/>
              <a:buNone/>
            </a:pPr>
            <a:r>
              <a:rPr b="1" i="0" lang="es-MX" sz="1900" u="none" cap="none" strike="noStrike">
                <a:solidFill>
                  <a:schemeClr val="dk1"/>
                </a:solidFill>
                <a:latin typeface="Tahoma"/>
                <a:ea typeface="Tahoma"/>
                <a:cs typeface="Tahoma"/>
                <a:sym typeface="Tahoma"/>
              </a:rPr>
              <a:t>Equipo 1- A: </a:t>
            </a:r>
            <a:r>
              <a:rPr b="0" i="0" lang="es-MX" sz="1900" u="none" cap="none" strike="noStrike">
                <a:solidFill>
                  <a:schemeClr val="dk1"/>
                </a:solidFill>
                <a:latin typeface="Verdana"/>
                <a:ea typeface="Verdana"/>
                <a:cs typeface="Verdana"/>
                <a:sym typeface="Verdana"/>
              </a:rPr>
              <a:t>Se encargará de elaborar la encuesta.</a:t>
            </a:r>
            <a:endParaRPr b="0" i="0" sz="1900" u="none" cap="none" strike="noStrike">
              <a:solidFill>
                <a:schemeClr val="dk1"/>
              </a:solidFill>
              <a:latin typeface="Verdana"/>
              <a:ea typeface="Verdana"/>
              <a:cs typeface="Verdana"/>
              <a:sym typeface="Verdana"/>
            </a:endParaRPr>
          </a:p>
          <a:p>
            <a:pPr indent="0" lvl="0" marL="12700" marR="0" rtl="0" algn="l">
              <a:lnSpc>
                <a:spcPct val="100000"/>
              </a:lnSpc>
              <a:spcBef>
                <a:spcPts val="0"/>
              </a:spcBef>
              <a:spcAft>
                <a:spcPts val="0"/>
              </a:spcAft>
              <a:buClr>
                <a:srgbClr val="000000"/>
              </a:buClr>
              <a:buSzPts val="1900"/>
              <a:buFont typeface="Arial"/>
              <a:buNone/>
            </a:pPr>
            <a:r>
              <a:rPr b="1" i="0" lang="es-MX" sz="1900" u="none" cap="none" strike="noStrike">
                <a:solidFill>
                  <a:schemeClr val="dk1"/>
                </a:solidFill>
                <a:latin typeface="Tahoma"/>
                <a:ea typeface="Tahoma"/>
                <a:cs typeface="Tahoma"/>
                <a:sym typeface="Tahoma"/>
              </a:rPr>
              <a:t>Equipo 2- B: </a:t>
            </a:r>
            <a:r>
              <a:rPr b="0" i="0" lang="es-MX" sz="1900" u="none" cap="none" strike="noStrike">
                <a:solidFill>
                  <a:schemeClr val="dk1"/>
                </a:solidFill>
                <a:latin typeface="Verdana"/>
                <a:ea typeface="Verdana"/>
                <a:cs typeface="Verdana"/>
                <a:sym typeface="Verdana"/>
              </a:rPr>
              <a:t>Se encargará de aplicar la encuesta.</a:t>
            </a:r>
            <a:endParaRPr b="0" i="0" sz="1900" u="none" cap="none" strike="noStrike">
              <a:solidFill>
                <a:schemeClr val="dk1"/>
              </a:solidFill>
              <a:latin typeface="Verdana"/>
              <a:ea typeface="Verdana"/>
              <a:cs typeface="Verdana"/>
              <a:sym typeface="Verdana"/>
            </a:endParaRPr>
          </a:p>
          <a:p>
            <a:pPr indent="0" lvl="0" marL="12700" marR="0" rtl="0" algn="l">
              <a:lnSpc>
                <a:spcPct val="119473"/>
              </a:lnSpc>
              <a:spcBef>
                <a:spcPts val="5"/>
              </a:spcBef>
              <a:spcAft>
                <a:spcPts val="0"/>
              </a:spcAft>
              <a:buClr>
                <a:srgbClr val="000000"/>
              </a:buClr>
              <a:buSzPts val="1900"/>
              <a:buFont typeface="Arial"/>
              <a:buNone/>
            </a:pPr>
            <a:r>
              <a:rPr b="1" i="0" lang="es-MX" sz="1900" u="none" cap="none" strike="noStrike">
                <a:solidFill>
                  <a:schemeClr val="dk1"/>
                </a:solidFill>
                <a:latin typeface="Tahoma"/>
                <a:ea typeface="Tahoma"/>
                <a:cs typeface="Tahoma"/>
                <a:sym typeface="Tahoma"/>
              </a:rPr>
              <a:t>Equipo 3- C: </a:t>
            </a:r>
            <a:r>
              <a:rPr b="0" i="0" lang="es-MX" sz="1900" u="none" cap="none" strike="noStrike">
                <a:solidFill>
                  <a:schemeClr val="dk1"/>
                </a:solidFill>
                <a:latin typeface="Verdana"/>
                <a:ea typeface="Verdana"/>
                <a:cs typeface="Verdana"/>
                <a:sym typeface="Verdana"/>
              </a:rPr>
              <a:t>Se encargará de analizar y graficar resultados de</a:t>
            </a:r>
            <a:endParaRPr b="0" i="0" sz="1900" u="none" cap="none" strike="noStrike">
              <a:solidFill>
                <a:schemeClr val="dk1"/>
              </a:solidFill>
              <a:latin typeface="Verdana"/>
              <a:ea typeface="Verdana"/>
              <a:cs typeface="Verdana"/>
              <a:sym typeface="Verdana"/>
            </a:endParaRPr>
          </a:p>
          <a:p>
            <a:pPr indent="0" lvl="0" marL="12700" marR="0" rtl="0" algn="l">
              <a:lnSpc>
                <a:spcPct val="119473"/>
              </a:lnSpc>
              <a:spcBef>
                <a:spcPts val="0"/>
              </a:spcBef>
              <a:spcAft>
                <a:spcPts val="0"/>
              </a:spcAft>
              <a:buClr>
                <a:srgbClr val="000000"/>
              </a:buClr>
              <a:buSzPts val="1900"/>
              <a:buFont typeface="Arial"/>
              <a:buNone/>
            </a:pPr>
            <a:r>
              <a:rPr b="0" i="0" lang="es-MX" sz="1900" u="none" cap="none" strike="noStrike">
                <a:solidFill>
                  <a:schemeClr val="dk1"/>
                </a:solidFill>
                <a:latin typeface="Verdana"/>
                <a:ea typeface="Verdana"/>
                <a:cs typeface="Verdana"/>
                <a:sym typeface="Verdana"/>
              </a:rPr>
              <a:t>encuesta</a:t>
            </a:r>
            <a:endParaRPr b="0" i="0" sz="1900" u="none" cap="none" strike="noStrike">
              <a:solidFill>
                <a:schemeClr val="dk1"/>
              </a:solidFill>
              <a:latin typeface="Verdana"/>
              <a:ea typeface="Verdana"/>
              <a:cs typeface="Verdana"/>
              <a:sym typeface="Verdana"/>
            </a:endParaRPr>
          </a:p>
          <a:p>
            <a:pPr indent="0" lvl="0" marL="0" marR="0" rtl="0" algn="l">
              <a:lnSpc>
                <a:spcPct val="100000"/>
              </a:lnSpc>
              <a:spcBef>
                <a:spcPts val="30"/>
              </a:spcBef>
              <a:spcAft>
                <a:spcPts val="0"/>
              </a:spcAft>
              <a:buClr>
                <a:srgbClr val="000000"/>
              </a:buClr>
              <a:buSzPts val="1850"/>
              <a:buFont typeface="Arial"/>
              <a:buNone/>
            </a:pPr>
            <a:r>
              <a:t/>
            </a:r>
            <a:endParaRPr b="0" i="0" sz="1850" u="none" cap="none" strike="noStrike">
              <a:solidFill>
                <a:schemeClr val="dk1"/>
              </a:solidFill>
              <a:latin typeface="Verdana"/>
              <a:ea typeface="Verdana"/>
              <a:cs typeface="Verdana"/>
              <a:sym typeface="Verdana"/>
            </a:endParaRPr>
          </a:p>
          <a:p>
            <a:pPr indent="0" lvl="0" marL="12700" marR="223520" rtl="0" algn="l">
              <a:lnSpc>
                <a:spcPct val="100000"/>
              </a:lnSpc>
              <a:spcBef>
                <a:spcPts val="5"/>
              </a:spcBef>
              <a:spcAft>
                <a:spcPts val="0"/>
              </a:spcAft>
              <a:buClr>
                <a:srgbClr val="000000"/>
              </a:buClr>
              <a:buSzPts val="1900"/>
              <a:buFont typeface="Arial"/>
              <a:buNone/>
            </a:pPr>
            <a:r>
              <a:rPr b="0" i="0" lang="es-MX" sz="1900" u="none" cap="none" strike="noStrike">
                <a:solidFill>
                  <a:schemeClr val="dk1"/>
                </a:solidFill>
                <a:latin typeface="Verdana"/>
                <a:ea typeface="Verdana"/>
                <a:cs typeface="Verdana"/>
                <a:sym typeface="Verdana"/>
              </a:rPr>
              <a:t>Esta reunión servirá para explicar a los alumnos en qué consiste cada  uno de los roles de equipo y poder resolver dudas, además se les  explicará la fecha en que se realizará la actividad.</a:t>
            </a:r>
            <a:endParaRPr b="0" i="0" sz="1900" u="none" cap="none" strike="noStrike">
              <a:solidFill>
                <a:schemeClr val="dk1"/>
              </a:solidFill>
              <a:latin typeface="Verdana"/>
              <a:ea typeface="Verdana"/>
              <a:cs typeface="Verdana"/>
              <a:sym typeface="Verdana"/>
            </a:endParaRPr>
          </a:p>
          <a:p>
            <a:pPr indent="0" lvl="0" marL="0" marR="0" rtl="0" algn="l">
              <a:lnSpc>
                <a:spcPct val="100000"/>
              </a:lnSpc>
              <a:spcBef>
                <a:spcPts val="35"/>
              </a:spcBef>
              <a:spcAft>
                <a:spcPts val="0"/>
              </a:spcAft>
              <a:buClr>
                <a:srgbClr val="000000"/>
              </a:buClr>
              <a:buSzPts val="1850"/>
              <a:buFont typeface="Arial"/>
              <a:buNone/>
            </a:pPr>
            <a:r>
              <a:t/>
            </a:r>
            <a:endParaRPr b="0" i="0" sz="1850" u="none" cap="none" strike="noStrike">
              <a:solidFill>
                <a:schemeClr val="dk1"/>
              </a:solidFill>
              <a:latin typeface="Verdana"/>
              <a:ea typeface="Verdana"/>
              <a:cs typeface="Verdana"/>
              <a:sym typeface="Verdana"/>
            </a:endParaRPr>
          </a:p>
          <a:p>
            <a:pPr indent="0" lvl="0" marL="12700" marR="0" rtl="0" algn="l">
              <a:lnSpc>
                <a:spcPct val="100000"/>
              </a:lnSpc>
              <a:spcBef>
                <a:spcPts val="0"/>
              </a:spcBef>
              <a:spcAft>
                <a:spcPts val="0"/>
              </a:spcAft>
              <a:buClr>
                <a:srgbClr val="000000"/>
              </a:buClr>
              <a:buSzPts val="1900"/>
              <a:buFont typeface="Arial"/>
              <a:buNone/>
            </a:pPr>
            <a:r>
              <a:rPr b="0" i="0" lang="es-MX" sz="1900" u="none" cap="none" strike="noStrike">
                <a:solidFill>
                  <a:schemeClr val="dk1"/>
                </a:solidFill>
                <a:latin typeface="Verdana"/>
                <a:ea typeface="Verdana"/>
                <a:cs typeface="Verdana"/>
                <a:sym typeface="Verdana"/>
              </a:rPr>
              <a:t>Cada equipo contará con rúbrica para cada sección de trabajo.</a:t>
            </a:r>
            <a:endParaRPr b="0" i="0" sz="1900" u="none" cap="none" strike="noStrike">
              <a:solidFill>
                <a:schemeClr val="dk1"/>
              </a:solidFill>
              <a:latin typeface="Verdana"/>
              <a:ea typeface="Verdana"/>
              <a:cs typeface="Verdana"/>
              <a:sym typeface="Verdana"/>
            </a:endParaRPr>
          </a:p>
          <a:p>
            <a:pPr indent="0" lvl="0" marL="0" marR="0" rtl="0" algn="l">
              <a:lnSpc>
                <a:spcPct val="100000"/>
              </a:lnSpc>
              <a:spcBef>
                <a:spcPts val="30"/>
              </a:spcBef>
              <a:spcAft>
                <a:spcPts val="0"/>
              </a:spcAft>
              <a:buClr>
                <a:srgbClr val="000000"/>
              </a:buClr>
              <a:buSzPts val="1850"/>
              <a:buFont typeface="Arial"/>
              <a:buNone/>
            </a:pPr>
            <a:r>
              <a:t/>
            </a:r>
            <a:endParaRPr b="0" i="0" sz="1850" u="none" cap="none" strike="noStrike">
              <a:solidFill>
                <a:schemeClr val="dk1"/>
              </a:solidFill>
              <a:latin typeface="Verdana"/>
              <a:ea typeface="Verdana"/>
              <a:cs typeface="Verdana"/>
              <a:sym typeface="Verdana"/>
            </a:endParaRPr>
          </a:p>
          <a:p>
            <a:pPr indent="0" lvl="0" marL="12700" marR="0" rtl="0" algn="l">
              <a:lnSpc>
                <a:spcPct val="100000"/>
              </a:lnSpc>
              <a:spcBef>
                <a:spcPts val="0"/>
              </a:spcBef>
              <a:spcAft>
                <a:spcPts val="0"/>
              </a:spcAft>
              <a:buClr>
                <a:srgbClr val="000000"/>
              </a:buClr>
              <a:buSzPts val="1900"/>
              <a:buFont typeface="Arial"/>
              <a:buNone/>
            </a:pPr>
            <a:r>
              <a:rPr b="0" i="0" lang="es-MX" sz="1900" u="none" cap="none" strike="noStrike">
                <a:solidFill>
                  <a:srgbClr val="1154CC"/>
                </a:solidFill>
                <a:latin typeface="Verdana"/>
                <a:ea typeface="Verdana"/>
                <a:cs typeface="Verdana"/>
                <a:sym typeface="Verdana"/>
              </a:rPr>
              <a:t>MATERIALES:	</a:t>
            </a:r>
            <a:r>
              <a:rPr b="0" i="0" lang="es-MX" sz="1900" u="none" cap="none" strike="noStrike">
                <a:solidFill>
                  <a:schemeClr val="dk1"/>
                </a:solidFill>
                <a:latin typeface="Verdana"/>
                <a:ea typeface="Verdana"/>
                <a:cs typeface="Verdana"/>
                <a:sym typeface="Verdana"/>
              </a:rPr>
              <a:t>Rúbrica,	Proyector,	PC,	Presentación	de	Power	Point y  Salón Audiovisual.</a:t>
            </a:r>
            <a:endParaRPr b="0" i="0" sz="1900" u="none" cap="none" strike="noStrike">
              <a:solidFill>
                <a:schemeClr val="dk1"/>
              </a:solidFill>
              <a:latin typeface="Verdana"/>
              <a:ea typeface="Verdana"/>
              <a:cs typeface="Verdana"/>
              <a:sym typeface="Verdana"/>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1" name="Shape 451"/>
        <p:cNvGrpSpPr/>
        <p:nvPr/>
      </p:nvGrpSpPr>
      <p:grpSpPr>
        <a:xfrm>
          <a:off x="0" y="0"/>
          <a:ext cx="0" cy="0"/>
          <a:chOff x="0" y="0"/>
          <a:chExt cx="0" cy="0"/>
        </a:xfrm>
      </p:grpSpPr>
      <p:sp>
        <p:nvSpPr>
          <p:cNvPr id="452" name="Google Shape;452;p43"/>
          <p:cNvSpPr txBox="1"/>
          <p:nvPr>
            <p:ph type="title"/>
          </p:nvPr>
        </p:nvSpPr>
        <p:spPr>
          <a:xfrm>
            <a:off x="2598782" y="355001"/>
            <a:ext cx="4457700" cy="453390"/>
          </a:xfrm>
          <a:prstGeom prst="rect">
            <a:avLst/>
          </a:prstGeom>
          <a:noFill/>
          <a:ln>
            <a:noFill/>
          </a:ln>
        </p:spPr>
        <p:txBody>
          <a:bodyPr anchorCtr="0" anchor="t" bIns="0" lIns="0" spcFirstLastPara="1" rIns="0" wrap="square" tIns="13325">
            <a:spAutoFit/>
          </a:bodyPr>
          <a:lstStyle/>
          <a:p>
            <a:pPr indent="0" lvl="0" marL="12700" rtl="0" algn="l">
              <a:lnSpc>
                <a:spcPct val="100000"/>
              </a:lnSpc>
              <a:spcBef>
                <a:spcPts val="0"/>
              </a:spcBef>
              <a:spcAft>
                <a:spcPts val="0"/>
              </a:spcAft>
              <a:buClr>
                <a:schemeClr val="accent1"/>
              </a:buClr>
              <a:buSzPts val="2800"/>
              <a:buFont typeface="Trebuchet MS"/>
              <a:buNone/>
            </a:pPr>
            <a:r>
              <a:rPr lang="es-MX" sz="2800"/>
              <a:t>Descripción de Desarrollo</a:t>
            </a:r>
            <a:endParaRPr sz="2800"/>
          </a:p>
        </p:txBody>
      </p:sp>
      <p:sp>
        <p:nvSpPr>
          <p:cNvPr id="453" name="Google Shape;453;p43"/>
          <p:cNvSpPr txBox="1"/>
          <p:nvPr/>
        </p:nvSpPr>
        <p:spPr>
          <a:xfrm>
            <a:off x="1022052" y="1110800"/>
            <a:ext cx="8368030" cy="4903470"/>
          </a:xfrm>
          <a:prstGeom prst="rect">
            <a:avLst/>
          </a:prstGeom>
          <a:noFill/>
          <a:ln>
            <a:noFill/>
          </a:ln>
        </p:spPr>
        <p:txBody>
          <a:bodyPr anchorCtr="0" anchor="t" bIns="0" lIns="0" spcFirstLastPara="1" rIns="0" wrap="square" tIns="12050">
            <a:spAutoFit/>
          </a:bodyPr>
          <a:lstStyle/>
          <a:p>
            <a:pPr indent="0" lvl="0" marL="12700" marR="0" rtl="0" algn="just">
              <a:lnSpc>
                <a:spcPct val="100000"/>
              </a:lnSpc>
              <a:spcBef>
                <a:spcPts val="0"/>
              </a:spcBef>
              <a:spcAft>
                <a:spcPts val="0"/>
              </a:spcAft>
              <a:buClr>
                <a:srgbClr val="000000"/>
              </a:buClr>
              <a:buSzPts val="2000"/>
              <a:buFont typeface="Arial"/>
              <a:buNone/>
            </a:pPr>
            <a:r>
              <a:rPr b="0" i="0" lang="es-MX" sz="2000" u="none" cap="none" strike="noStrike">
                <a:solidFill>
                  <a:schemeClr val="dk1"/>
                </a:solidFill>
                <a:latin typeface="Verdana"/>
                <a:ea typeface="Verdana"/>
                <a:cs typeface="Verdana"/>
                <a:sym typeface="Verdana"/>
              </a:rPr>
              <a:t>Se realizan juntas con sección  A, B y C con los profesores</a:t>
            </a:r>
            <a:endParaRPr b="0" i="0" sz="2000" u="none" cap="none" strike="noStrike">
              <a:solidFill>
                <a:schemeClr val="dk1"/>
              </a:solidFill>
              <a:latin typeface="Verdana"/>
              <a:ea typeface="Verdana"/>
              <a:cs typeface="Verdana"/>
              <a:sym typeface="Verdana"/>
            </a:endParaRPr>
          </a:p>
          <a:p>
            <a:pPr indent="0" lvl="0" marL="12700" marR="0" rtl="0" algn="just">
              <a:lnSpc>
                <a:spcPct val="100000"/>
              </a:lnSpc>
              <a:spcBef>
                <a:spcPts val="0"/>
              </a:spcBef>
              <a:spcAft>
                <a:spcPts val="0"/>
              </a:spcAft>
              <a:buClr>
                <a:srgbClr val="000000"/>
              </a:buClr>
              <a:buSzPts val="2000"/>
              <a:buFont typeface="Arial"/>
              <a:buNone/>
            </a:pPr>
            <a:r>
              <a:rPr b="0" i="0" lang="es-MX" sz="2000" u="none" cap="none" strike="noStrike">
                <a:solidFill>
                  <a:schemeClr val="dk1"/>
                </a:solidFill>
                <a:latin typeface="Verdana"/>
                <a:ea typeface="Verdana"/>
                <a:cs typeface="Verdana"/>
                <a:sym typeface="Verdana"/>
              </a:rPr>
              <a:t>encargados para conocer el avance y/o término de su tarea.</a:t>
            </a:r>
            <a:endParaRPr b="0" i="0" sz="2000" u="none" cap="none" strike="noStrike">
              <a:solidFill>
                <a:schemeClr val="dk1"/>
              </a:solidFill>
              <a:latin typeface="Verdana"/>
              <a:ea typeface="Verdana"/>
              <a:cs typeface="Verdana"/>
              <a:sym typeface="Verdana"/>
            </a:endParaRPr>
          </a:p>
          <a:p>
            <a:pPr indent="0" lvl="0" marL="0" marR="0" rtl="0" algn="l">
              <a:lnSpc>
                <a:spcPct val="100000"/>
              </a:lnSpc>
              <a:spcBef>
                <a:spcPts val="30"/>
              </a:spcBef>
              <a:spcAft>
                <a:spcPts val="0"/>
              </a:spcAft>
              <a:buClr>
                <a:srgbClr val="000000"/>
              </a:buClr>
              <a:buSzPts val="1950"/>
              <a:buFont typeface="Arial"/>
              <a:buNone/>
            </a:pPr>
            <a:r>
              <a:t/>
            </a:r>
            <a:endParaRPr b="0" i="0" sz="1950" u="none" cap="none" strike="noStrike">
              <a:solidFill>
                <a:schemeClr val="dk1"/>
              </a:solidFill>
              <a:latin typeface="Verdana"/>
              <a:ea typeface="Verdana"/>
              <a:cs typeface="Verdana"/>
              <a:sym typeface="Verdana"/>
            </a:endParaRPr>
          </a:p>
          <a:p>
            <a:pPr indent="0" lvl="0" marL="12700" marR="5080" rtl="0" algn="just">
              <a:lnSpc>
                <a:spcPct val="100000"/>
              </a:lnSpc>
              <a:spcBef>
                <a:spcPts val="0"/>
              </a:spcBef>
              <a:spcAft>
                <a:spcPts val="0"/>
              </a:spcAft>
              <a:buClr>
                <a:srgbClr val="000000"/>
              </a:buClr>
              <a:buSzPts val="2000"/>
              <a:buFont typeface="Arial"/>
              <a:buNone/>
            </a:pPr>
            <a:r>
              <a:rPr b="0" i="0" lang="es-MX" sz="2000" u="none" cap="none" strike="noStrike">
                <a:solidFill>
                  <a:schemeClr val="dk1"/>
                </a:solidFill>
                <a:latin typeface="Verdana"/>
                <a:ea typeface="Verdana"/>
                <a:cs typeface="Verdana"/>
                <a:sym typeface="Verdana"/>
              </a:rPr>
              <a:t>En los días (fecha) el primer equipo se encargará de  desarrollar las preguntas que comprenderán aspectos de vida  físicos, emocionales e intelectuales además de hábitos  alimenticios. Cada alumno de este equipo contribuirá con una  pregunta que serán enviadas por correo a los profesores para que  puedan ser revisadas.</a:t>
            </a:r>
            <a:endParaRPr b="0" i="0" sz="2000" u="none" cap="none" strike="noStrike">
              <a:solidFill>
                <a:schemeClr val="dk1"/>
              </a:solidFill>
              <a:latin typeface="Verdana"/>
              <a:ea typeface="Verdana"/>
              <a:cs typeface="Verdana"/>
              <a:sym typeface="Verdana"/>
            </a:endParaRPr>
          </a:p>
          <a:p>
            <a:pPr indent="0" lvl="0" marL="0" marR="0" rtl="0" algn="l">
              <a:lnSpc>
                <a:spcPct val="100000"/>
              </a:lnSpc>
              <a:spcBef>
                <a:spcPts val="40"/>
              </a:spcBef>
              <a:spcAft>
                <a:spcPts val="0"/>
              </a:spcAft>
              <a:buClr>
                <a:srgbClr val="000000"/>
              </a:buClr>
              <a:buSzPts val="1950"/>
              <a:buFont typeface="Arial"/>
              <a:buNone/>
            </a:pPr>
            <a:r>
              <a:t/>
            </a:r>
            <a:endParaRPr b="0" i="0" sz="1950" u="none" cap="none" strike="noStrike">
              <a:solidFill>
                <a:schemeClr val="dk1"/>
              </a:solidFill>
              <a:latin typeface="Verdana"/>
              <a:ea typeface="Verdana"/>
              <a:cs typeface="Verdana"/>
              <a:sym typeface="Verdana"/>
            </a:endParaRPr>
          </a:p>
          <a:p>
            <a:pPr indent="0" lvl="0" marL="12700" marR="7620" rtl="0" algn="just">
              <a:lnSpc>
                <a:spcPct val="100000"/>
              </a:lnSpc>
              <a:spcBef>
                <a:spcPts val="0"/>
              </a:spcBef>
              <a:spcAft>
                <a:spcPts val="0"/>
              </a:spcAft>
              <a:buClr>
                <a:srgbClr val="000000"/>
              </a:buClr>
              <a:buSzPts val="2000"/>
              <a:buFont typeface="Arial"/>
              <a:buNone/>
            </a:pPr>
            <a:r>
              <a:rPr b="0" i="0" lang="es-MX" sz="2000" u="none" cap="none" strike="noStrike">
                <a:solidFill>
                  <a:schemeClr val="dk1"/>
                </a:solidFill>
                <a:latin typeface="Verdana"/>
                <a:ea typeface="Verdana"/>
                <a:cs typeface="Verdana"/>
                <a:sym typeface="Verdana"/>
              </a:rPr>
              <a:t>El segundo equipo se encargará de aplicar las encuestas por  medio de un formulario en Google compartiendo el link con la  población tanto estudiantil como de docentes, además de  contabilizar las mismas. Esto se realiza el día (fecha)</a:t>
            </a:r>
            <a:endParaRPr b="0" i="0" sz="2000" u="none" cap="none" strike="noStrike">
              <a:solidFill>
                <a:schemeClr val="dk1"/>
              </a:solidFill>
              <a:latin typeface="Verdana"/>
              <a:ea typeface="Verdana"/>
              <a:cs typeface="Verdana"/>
              <a:sym typeface="Verdana"/>
            </a:endParaRPr>
          </a:p>
          <a:p>
            <a:pPr indent="0" lvl="0" marL="0" marR="0" rtl="0" algn="l">
              <a:lnSpc>
                <a:spcPct val="100000"/>
              </a:lnSpc>
              <a:spcBef>
                <a:spcPts val="35"/>
              </a:spcBef>
              <a:spcAft>
                <a:spcPts val="0"/>
              </a:spcAft>
              <a:buClr>
                <a:srgbClr val="000000"/>
              </a:buClr>
              <a:buSzPts val="1950"/>
              <a:buFont typeface="Arial"/>
              <a:buNone/>
            </a:pPr>
            <a:r>
              <a:t/>
            </a:r>
            <a:endParaRPr b="0" i="0" sz="1950" u="none" cap="none" strike="noStrike">
              <a:solidFill>
                <a:schemeClr val="dk1"/>
              </a:solidFill>
              <a:latin typeface="Verdana"/>
              <a:ea typeface="Verdana"/>
              <a:cs typeface="Verdana"/>
              <a:sym typeface="Verdana"/>
            </a:endParaRPr>
          </a:p>
          <a:p>
            <a:pPr indent="0" lvl="0" marL="12700" marR="0" rtl="0" algn="just">
              <a:lnSpc>
                <a:spcPct val="100000"/>
              </a:lnSpc>
              <a:spcBef>
                <a:spcPts val="0"/>
              </a:spcBef>
              <a:spcAft>
                <a:spcPts val="0"/>
              </a:spcAft>
              <a:buClr>
                <a:srgbClr val="000000"/>
              </a:buClr>
              <a:buSzPts val="2000"/>
              <a:buFont typeface="Arial"/>
              <a:buNone/>
            </a:pPr>
            <a:r>
              <a:rPr b="0" i="0" lang="es-MX" sz="2000" u="none" cap="none" strike="noStrike">
                <a:solidFill>
                  <a:srgbClr val="1154CC"/>
                </a:solidFill>
                <a:latin typeface="Verdana"/>
                <a:ea typeface="Verdana"/>
                <a:cs typeface="Verdana"/>
                <a:sym typeface="Verdana"/>
              </a:rPr>
              <a:t>MATERIALES</a:t>
            </a:r>
            <a:r>
              <a:rPr b="0" i="0" lang="es-MX" sz="2000" u="none" cap="none" strike="noStrike">
                <a:solidFill>
                  <a:schemeClr val="dk1"/>
                </a:solidFill>
                <a:latin typeface="Verdana"/>
                <a:ea typeface="Verdana"/>
                <a:cs typeface="Verdana"/>
                <a:sym typeface="Verdana"/>
              </a:rPr>
              <a:t>: Salon Audiovisual, Presentación de Power Point</a:t>
            </a:r>
            <a:endParaRPr b="0" i="0" sz="2000" u="none" cap="none" strike="noStrike">
              <a:solidFill>
                <a:schemeClr val="dk1"/>
              </a:solidFill>
              <a:latin typeface="Verdana"/>
              <a:ea typeface="Verdana"/>
              <a:cs typeface="Verdana"/>
              <a:sym typeface="Verdana"/>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sp>
        <p:nvSpPr>
          <p:cNvPr id="458" name="Google Shape;458;p44"/>
          <p:cNvSpPr txBox="1"/>
          <p:nvPr>
            <p:ph type="title"/>
          </p:nvPr>
        </p:nvSpPr>
        <p:spPr>
          <a:xfrm>
            <a:off x="2924302" y="469355"/>
            <a:ext cx="3781425" cy="453390"/>
          </a:xfrm>
          <a:prstGeom prst="rect">
            <a:avLst/>
          </a:prstGeom>
          <a:noFill/>
          <a:ln>
            <a:noFill/>
          </a:ln>
        </p:spPr>
        <p:txBody>
          <a:bodyPr anchorCtr="0" anchor="t" bIns="0" lIns="0" spcFirstLastPara="1" rIns="0" wrap="square" tIns="13325">
            <a:spAutoFit/>
          </a:bodyPr>
          <a:lstStyle/>
          <a:p>
            <a:pPr indent="0" lvl="0" marL="12700" rtl="0" algn="l">
              <a:lnSpc>
                <a:spcPct val="100000"/>
              </a:lnSpc>
              <a:spcBef>
                <a:spcPts val="0"/>
              </a:spcBef>
              <a:spcAft>
                <a:spcPts val="0"/>
              </a:spcAft>
              <a:buClr>
                <a:schemeClr val="accent1"/>
              </a:buClr>
              <a:buSzPts val="2800"/>
              <a:buFont typeface="Trebuchet MS"/>
              <a:buNone/>
            </a:pPr>
            <a:r>
              <a:rPr lang="es-MX" sz="2800"/>
              <a:t>Descripción de Cierre</a:t>
            </a:r>
            <a:endParaRPr sz="2800"/>
          </a:p>
        </p:txBody>
      </p:sp>
      <p:sp>
        <p:nvSpPr>
          <p:cNvPr id="459" name="Google Shape;459;p44"/>
          <p:cNvSpPr txBox="1"/>
          <p:nvPr/>
        </p:nvSpPr>
        <p:spPr>
          <a:xfrm>
            <a:off x="873354" y="1261782"/>
            <a:ext cx="8367395" cy="4912883"/>
          </a:xfrm>
          <a:prstGeom prst="rect">
            <a:avLst/>
          </a:prstGeom>
          <a:noFill/>
          <a:ln>
            <a:noFill/>
          </a:ln>
        </p:spPr>
        <p:txBody>
          <a:bodyPr anchorCtr="0" anchor="t" bIns="0" lIns="0" spcFirstLastPara="1" rIns="0" wrap="square" tIns="11425">
            <a:spAutoFit/>
          </a:bodyPr>
          <a:lstStyle/>
          <a:p>
            <a:pPr indent="0" lvl="0" marL="12700" marR="5715" rtl="0" algn="just">
              <a:lnSpc>
                <a:spcPct val="100000"/>
              </a:lnSpc>
              <a:spcBef>
                <a:spcPts val="0"/>
              </a:spcBef>
              <a:spcAft>
                <a:spcPts val="0"/>
              </a:spcAft>
              <a:buClr>
                <a:srgbClr val="000000"/>
              </a:buClr>
              <a:buSzPts val="2000"/>
              <a:buFont typeface="Arial"/>
              <a:buNone/>
            </a:pPr>
            <a:r>
              <a:rPr b="0" i="0" lang="es-MX" sz="2000" u="none" cap="none" strike="noStrike">
                <a:solidFill>
                  <a:schemeClr val="dk1"/>
                </a:solidFill>
                <a:latin typeface="Verdana"/>
                <a:ea typeface="Verdana"/>
                <a:cs typeface="Verdana"/>
                <a:sym typeface="Verdana"/>
              </a:rPr>
              <a:t>Los días (fecha) el tercer equipo se encargará de tabular  la información y realizar estadísticas. Se encargará de compartir los  resultados con el resto de la comunidad escolar por medio de una  red social que será decidida entre los profesores y alumnos  involucrados.</a:t>
            </a:r>
            <a:endParaRPr b="0" i="0" sz="2000" u="none" cap="none" strike="noStrike">
              <a:solidFill>
                <a:schemeClr val="dk1"/>
              </a:solidFill>
              <a:latin typeface="Verdana"/>
              <a:ea typeface="Verdana"/>
              <a:cs typeface="Verdana"/>
              <a:sym typeface="Verdana"/>
            </a:endParaRPr>
          </a:p>
          <a:p>
            <a:pPr indent="0" lvl="0" marL="0" marR="0" rtl="0" algn="l">
              <a:lnSpc>
                <a:spcPct val="100000"/>
              </a:lnSpc>
              <a:spcBef>
                <a:spcPts val="35"/>
              </a:spcBef>
              <a:spcAft>
                <a:spcPts val="0"/>
              </a:spcAft>
              <a:buClr>
                <a:srgbClr val="000000"/>
              </a:buClr>
              <a:buSzPts val="1950"/>
              <a:buFont typeface="Arial"/>
              <a:buNone/>
            </a:pPr>
            <a:r>
              <a:t/>
            </a:r>
            <a:endParaRPr b="0" i="0" sz="1950" u="none" cap="none" strike="noStrike">
              <a:solidFill>
                <a:schemeClr val="dk1"/>
              </a:solidFill>
              <a:latin typeface="Verdana"/>
              <a:ea typeface="Verdana"/>
              <a:cs typeface="Verdana"/>
              <a:sym typeface="Verdana"/>
            </a:endParaRPr>
          </a:p>
          <a:p>
            <a:pPr indent="0" lvl="0" marL="12700" marR="5715" rtl="0" algn="just">
              <a:lnSpc>
                <a:spcPct val="100000"/>
              </a:lnSpc>
              <a:spcBef>
                <a:spcPts val="0"/>
              </a:spcBef>
              <a:spcAft>
                <a:spcPts val="0"/>
              </a:spcAft>
              <a:buClr>
                <a:srgbClr val="000000"/>
              </a:buClr>
              <a:buSzPts val="2000"/>
              <a:buFont typeface="Arial"/>
              <a:buNone/>
            </a:pPr>
            <a:r>
              <a:rPr b="0" i="0" lang="es-MX" sz="2000" u="none" cap="none" strike="noStrike">
                <a:solidFill>
                  <a:schemeClr val="dk1"/>
                </a:solidFill>
                <a:latin typeface="Verdana"/>
                <a:ea typeface="Verdana"/>
                <a:cs typeface="Verdana"/>
                <a:sym typeface="Verdana"/>
              </a:rPr>
              <a:t>Se entrega un trabajo de reflexión escrito por parte de cada  equipo sobre los resultados que se obtuvieron a partir de la  encuesta.</a:t>
            </a:r>
            <a:endParaRPr b="0" i="0" sz="2000" u="none" cap="none" strike="noStrike">
              <a:solidFill>
                <a:schemeClr val="dk1"/>
              </a:solidFill>
              <a:latin typeface="Verdana"/>
              <a:ea typeface="Verdana"/>
              <a:cs typeface="Verdana"/>
              <a:sym typeface="Verdana"/>
            </a:endParaRPr>
          </a:p>
          <a:p>
            <a:pPr indent="0" lvl="0" marL="0" marR="0" rtl="0" algn="l">
              <a:lnSpc>
                <a:spcPct val="100000"/>
              </a:lnSpc>
              <a:spcBef>
                <a:spcPts val="35"/>
              </a:spcBef>
              <a:spcAft>
                <a:spcPts val="0"/>
              </a:spcAft>
              <a:buClr>
                <a:srgbClr val="000000"/>
              </a:buClr>
              <a:buSzPts val="1950"/>
              <a:buFont typeface="Arial"/>
              <a:buNone/>
            </a:pPr>
            <a:r>
              <a:t/>
            </a:r>
            <a:endParaRPr b="0" i="0" sz="1950" u="none" cap="none" strike="noStrike">
              <a:solidFill>
                <a:schemeClr val="dk1"/>
              </a:solidFill>
              <a:latin typeface="Verdana"/>
              <a:ea typeface="Verdana"/>
              <a:cs typeface="Verdana"/>
              <a:sym typeface="Verdana"/>
            </a:endParaRPr>
          </a:p>
          <a:p>
            <a:pPr indent="0" lvl="0" marL="12700" marR="5080" rtl="0" algn="just">
              <a:lnSpc>
                <a:spcPct val="100000"/>
              </a:lnSpc>
              <a:spcBef>
                <a:spcPts val="0"/>
              </a:spcBef>
              <a:spcAft>
                <a:spcPts val="0"/>
              </a:spcAft>
              <a:buClr>
                <a:srgbClr val="000000"/>
              </a:buClr>
              <a:buSzPts val="2000"/>
              <a:buFont typeface="Arial"/>
              <a:buNone/>
            </a:pPr>
            <a:r>
              <a:rPr b="0" i="0" lang="es-MX" sz="2000" u="none" cap="none" strike="noStrike">
                <a:solidFill>
                  <a:schemeClr val="dk1"/>
                </a:solidFill>
                <a:latin typeface="Verdana"/>
                <a:ea typeface="Verdana"/>
                <a:cs typeface="Verdana"/>
                <a:sym typeface="Verdana"/>
              </a:rPr>
              <a:t>Estos datos servirán para el desarrollo y complementación de las  siguientes actividades disciplinarias e interdisciplinarias, nos dará un  panorama para saber que se puede mejorar al analizar los hábitos  de vida de los alumnos.</a:t>
            </a:r>
            <a:endParaRPr b="0" i="0" sz="2000" u="none" cap="none" strike="noStrike">
              <a:solidFill>
                <a:schemeClr val="dk1"/>
              </a:solidFill>
              <a:latin typeface="Verdana"/>
              <a:ea typeface="Verdana"/>
              <a:cs typeface="Verdana"/>
              <a:sym typeface="Verdana"/>
            </a:endParaRPr>
          </a:p>
          <a:p>
            <a:pPr indent="0" lvl="0" marL="0" marR="0" rtl="0" algn="l">
              <a:lnSpc>
                <a:spcPct val="100000"/>
              </a:lnSpc>
              <a:spcBef>
                <a:spcPts val="35"/>
              </a:spcBef>
              <a:spcAft>
                <a:spcPts val="0"/>
              </a:spcAft>
              <a:buClr>
                <a:srgbClr val="000000"/>
              </a:buClr>
              <a:buSzPts val="1950"/>
              <a:buFont typeface="Arial"/>
              <a:buNone/>
            </a:pPr>
            <a:r>
              <a:t/>
            </a:r>
            <a:endParaRPr b="0" i="0" sz="1950" u="none" cap="none" strike="noStrike">
              <a:solidFill>
                <a:schemeClr val="dk1"/>
              </a:solidFill>
              <a:latin typeface="Verdana"/>
              <a:ea typeface="Verdana"/>
              <a:cs typeface="Verdana"/>
              <a:sym typeface="Verdana"/>
            </a:endParaRPr>
          </a:p>
          <a:p>
            <a:pPr indent="0" lvl="0" marL="12700" marR="0" rtl="0" algn="just">
              <a:lnSpc>
                <a:spcPct val="100000"/>
              </a:lnSpc>
              <a:spcBef>
                <a:spcPts val="0"/>
              </a:spcBef>
              <a:spcAft>
                <a:spcPts val="0"/>
              </a:spcAft>
              <a:buClr>
                <a:srgbClr val="000000"/>
              </a:buClr>
              <a:buSzPts val="2000"/>
              <a:buFont typeface="Arial"/>
              <a:buNone/>
            </a:pPr>
            <a:r>
              <a:rPr b="0" i="0" lang="es-MX" sz="2000" u="none" cap="none" strike="noStrike">
                <a:solidFill>
                  <a:schemeClr val="dk1"/>
                </a:solidFill>
                <a:latin typeface="Verdana"/>
                <a:ea typeface="Verdana"/>
                <a:cs typeface="Verdana"/>
                <a:sym typeface="Verdana"/>
              </a:rPr>
              <a:t>Materiales: Red social, computadora, celulares.</a:t>
            </a:r>
            <a:endParaRPr b="0" i="0" sz="2000" u="none" cap="none" strike="noStrike">
              <a:solidFill>
                <a:schemeClr val="dk1"/>
              </a:solidFill>
              <a:latin typeface="Verdana"/>
              <a:ea typeface="Verdana"/>
              <a:cs typeface="Verdana"/>
              <a:sym typeface="Verdana"/>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3" name="Shape 463"/>
        <p:cNvGrpSpPr/>
        <p:nvPr/>
      </p:nvGrpSpPr>
      <p:grpSpPr>
        <a:xfrm>
          <a:off x="0" y="0"/>
          <a:ext cx="0" cy="0"/>
          <a:chOff x="0" y="0"/>
          <a:chExt cx="0" cy="0"/>
        </a:xfrm>
      </p:grpSpPr>
      <p:sp>
        <p:nvSpPr>
          <p:cNvPr id="464" name="Google Shape;464;p45"/>
          <p:cNvSpPr txBox="1"/>
          <p:nvPr>
            <p:ph type="title"/>
          </p:nvPr>
        </p:nvSpPr>
        <p:spPr>
          <a:xfrm>
            <a:off x="96982" y="110836"/>
            <a:ext cx="9177020" cy="1674817"/>
          </a:xfrm>
          <a:prstGeom prst="rect">
            <a:avLst/>
          </a:prstGeom>
          <a:noFill/>
          <a:ln>
            <a:noFill/>
          </a:ln>
        </p:spPr>
        <p:txBody>
          <a:bodyPr anchorCtr="0" anchor="t" bIns="0" lIns="0" spcFirstLastPara="1" rIns="0" wrap="square" tIns="12700">
            <a:spAutoFit/>
          </a:bodyPr>
          <a:lstStyle/>
          <a:p>
            <a:pPr indent="0" lvl="0" marL="1586865" marR="7620" rtl="0" algn="ctr">
              <a:lnSpc>
                <a:spcPct val="100000"/>
              </a:lnSpc>
              <a:spcBef>
                <a:spcPts val="0"/>
              </a:spcBef>
              <a:spcAft>
                <a:spcPts val="0"/>
              </a:spcAft>
              <a:buClr>
                <a:srgbClr val="FF0000"/>
              </a:buClr>
              <a:buSzPts val="3000"/>
              <a:buFont typeface="Tahoma"/>
              <a:buNone/>
            </a:pPr>
            <a:r>
              <a:rPr lang="es-MX"/>
              <a:t>Descripción de lo que se hará con los</a:t>
            </a:r>
            <a:endParaRPr/>
          </a:p>
          <a:p>
            <a:pPr indent="0" lvl="0" marL="1586865" marR="5080" rtl="0" algn="ctr">
              <a:lnSpc>
                <a:spcPct val="100000"/>
              </a:lnSpc>
              <a:spcBef>
                <a:spcPts val="5"/>
              </a:spcBef>
              <a:spcAft>
                <a:spcPts val="0"/>
              </a:spcAft>
              <a:buClr>
                <a:srgbClr val="FF0000"/>
              </a:buClr>
              <a:buSzPts val="3000"/>
              <a:buFont typeface="Tahoma"/>
              <a:buNone/>
            </a:pPr>
            <a:r>
              <a:rPr lang="es-MX"/>
              <a:t>resultados.</a:t>
            </a:r>
            <a:endParaRPr/>
          </a:p>
        </p:txBody>
      </p:sp>
      <p:sp>
        <p:nvSpPr>
          <p:cNvPr id="465" name="Google Shape;465;p45"/>
          <p:cNvSpPr txBox="1"/>
          <p:nvPr>
            <p:ph idx="1" type="body"/>
          </p:nvPr>
        </p:nvSpPr>
        <p:spPr>
          <a:xfrm>
            <a:off x="677334" y="1967345"/>
            <a:ext cx="8596668" cy="4074017"/>
          </a:xfrm>
          <a:prstGeom prst="rect">
            <a:avLst/>
          </a:prstGeom>
          <a:noFill/>
          <a:ln>
            <a:noFill/>
          </a:ln>
        </p:spPr>
        <p:txBody>
          <a:bodyPr anchorCtr="0" anchor="t" bIns="45700" lIns="91425" spcFirstLastPara="1" rIns="91425" wrap="square" tIns="45700">
            <a:normAutofit/>
          </a:bodyPr>
          <a:lstStyle/>
          <a:p>
            <a:pPr indent="-320040" lvl="0" marL="457200" rtl="0" algn="l">
              <a:lnSpc>
                <a:spcPct val="100000"/>
              </a:lnSpc>
              <a:spcBef>
                <a:spcPts val="1000"/>
              </a:spcBef>
              <a:spcAft>
                <a:spcPts val="0"/>
              </a:spcAft>
              <a:buSzPts val="1440"/>
              <a:buChar char="►"/>
            </a:pPr>
            <a:r>
              <a:rPr lang="es-MX"/>
              <a:t>Con los resultados se determina el estilo de cada alumno, para clasificar en dos grupos; sedentarios y saludable. </a:t>
            </a:r>
            <a:endParaRPr>
              <a:solidFill>
                <a:srgbClr val="0B9B74"/>
              </a:solidFill>
            </a:endParaRPr>
          </a:p>
        </p:txBody>
      </p:sp>
      <p:pic>
        <p:nvPicPr>
          <p:cNvPr id="466" name="Google Shape;466;p45"/>
          <p:cNvPicPr preferRelativeResize="0"/>
          <p:nvPr/>
        </p:nvPicPr>
        <p:blipFill rotWithShape="1">
          <a:blip r:embed="rId3">
            <a:alphaModFix/>
          </a:blip>
          <a:srcRect b="0" l="0" r="0" t="0"/>
          <a:stretch/>
        </p:blipFill>
        <p:spPr>
          <a:xfrm>
            <a:off x="2092035" y="2813410"/>
            <a:ext cx="3040987" cy="4054649"/>
          </a:xfrm>
          <a:prstGeom prst="rect">
            <a:avLst/>
          </a:prstGeom>
          <a:noFill/>
          <a:ln>
            <a:noFill/>
          </a:ln>
        </p:spPr>
      </p:pic>
      <p:pic>
        <p:nvPicPr>
          <p:cNvPr id="467" name="Google Shape;467;p45"/>
          <p:cNvPicPr preferRelativeResize="0"/>
          <p:nvPr/>
        </p:nvPicPr>
        <p:blipFill rotWithShape="1">
          <a:blip r:embed="rId4">
            <a:alphaModFix/>
          </a:blip>
          <a:srcRect b="0" l="0" r="0" t="0"/>
          <a:stretch/>
        </p:blipFill>
        <p:spPr>
          <a:xfrm>
            <a:off x="5884553" y="2807635"/>
            <a:ext cx="3037774" cy="405036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sp>
        <p:nvSpPr>
          <p:cNvPr id="472" name="Google Shape;472;p46"/>
          <p:cNvSpPr txBox="1"/>
          <p:nvPr>
            <p:ph idx="4294967295" type="ctrTitle"/>
          </p:nvPr>
        </p:nvSpPr>
        <p:spPr>
          <a:xfrm>
            <a:off x="-1704109" y="1100446"/>
            <a:ext cx="10400316" cy="566822"/>
          </a:xfrm>
          <a:prstGeom prst="rect">
            <a:avLst/>
          </a:prstGeom>
          <a:noFill/>
          <a:ln>
            <a:noFill/>
          </a:ln>
        </p:spPr>
        <p:txBody>
          <a:bodyPr anchorCtr="0" anchor="t" bIns="0" lIns="0" spcFirstLastPara="1" rIns="0" wrap="square" tIns="12700">
            <a:spAutoFit/>
          </a:bodyPr>
          <a:lstStyle/>
          <a:p>
            <a:pPr indent="0" lvl="0" marL="4281170" marR="0" rtl="0" algn="ctr">
              <a:lnSpc>
                <a:spcPct val="100000"/>
              </a:lnSpc>
              <a:spcBef>
                <a:spcPts val="0"/>
              </a:spcBef>
              <a:spcAft>
                <a:spcPts val="0"/>
              </a:spcAft>
              <a:buClr>
                <a:schemeClr val="accent1"/>
              </a:buClr>
              <a:buSzPts val="3600"/>
              <a:buFont typeface="Trebuchet MS"/>
              <a:buNone/>
            </a:pPr>
            <a:r>
              <a:rPr b="0" i="0" lang="es-MX" sz="3600" u="none" cap="none" strike="noStrike">
                <a:solidFill>
                  <a:schemeClr val="accent1"/>
                </a:solidFill>
                <a:latin typeface="Trebuchet MS"/>
                <a:ea typeface="Trebuchet MS"/>
                <a:cs typeface="Trebuchet MS"/>
                <a:sym typeface="Trebuchet MS"/>
              </a:rPr>
              <a:t>Análisis de Resultados</a:t>
            </a:r>
            <a:endParaRPr b="0" i="0" sz="3600" u="none" cap="none" strike="noStrike">
              <a:solidFill>
                <a:schemeClr val="accent1"/>
              </a:solidFill>
              <a:latin typeface="Trebuchet MS"/>
              <a:ea typeface="Trebuchet MS"/>
              <a:cs typeface="Trebuchet MS"/>
              <a:sym typeface="Trebuchet MS"/>
            </a:endParaRPr>
          </a:p>
        </p:txBody>
      </p:sp>
      <p:sp>
        <p:nvSpPr>
          <p:cNvPr id="473" name="Google Shape;473;p46"/>
          <p:cNvSpPr txBox="1"/>
          <p:nvPr>
            <p:ph idx="4294967295" type="subTitle"/>
          </p:nvPr>
        </p:nvSpPr>
        <p:spPr>
          <a:xfrm>
            <a:off x="599706" y="2450413"/>
            <a:ext cx="6119748" cy="2507076"/>
          </a:xfrm>
          <a:prstGeom prst="rect">
            <a:avLst/>
          </a:prstGeom>
          <a:noFill/>
          <a:ln>
            <a:noFill/>
          </a:ln>
        </p:spPr>
        <p:txBody>
          <a:bodyPr anchorCtr="0" anchor="t" bIns="0" lIns="0" spcFirstLastPara="1" rIns="0" wrap="square" tIns="13950">
            <a:spAutoFit/>
          </a:bodyPr>
          <a:lstStyle/>
          <a:p>
            <a:pPr indent="-1301750" lvl="0" marL="1314450" marR="5080" rtl="0" algn="l">
              <a:lnSpc>
                <a:spcPct val="100000"/>
              </a:lnSpc>
              <a:spcBef>
                <a:spcPts val="0"/>
              </a:spcBef>
              <a:spcAft>
                <a:spcPts val="0"/>
              </a:spcAft>
              <a:buClr>
                <a:schemeClr val="accent1"/>
              </a:buClr>
              <a:buSzPts val="1440"/>
              <a:buFont typeface="Noto Sans Symbols"/>
              <a:buChar char="►"/>
            </a:pPr>
            <a:r>
              <a:rPr b="0" i="0" lang="es-MX" sz="1800" u="none" cap="none" strike="noStrike">
                <a:solidFill>
                  <a:srgbClr val="3F3F3F"/>
                </a:solidFill>
                <a:latin typeface="Trebuchet MS"/>
                <a:ea typeface="Trebuchet MS"/>
                <a:cs typeface="Trebuchet MS"/>
                <a:sym typeface="Trebuchet MS"/>
              </a:rPr>
              <a:t>Logros planeados, que cada alumnos adquiriera un rol, para lo establecido en esta etapa.  </a:t>
            </a:r>
            <a:endParaRPr/>
          </a:p>
          <a:p>
            <a:pPr indent="0" lvl="0" marL="12700" marR="5080" rtl="0" algn="l">
              <a:lnSpc>
                <a:spcPct val="100000"/>
              </a:lnSpc>
              <a:spcBef>
                <a:spcPts val="0"/>
              </a:spcBef>
              <a:spcAft>
                <a:spcPts val="0"/>
              </a:spcAft>
              <a:buClr>
                <a:schemeClr val="accent1"/>
              </a:buClr>
              <a:buSzPts val="1440"/>
              <a:buFont typeface="Noto Sans Symbols"/>
              <a:buNone/>
            </a:pPr>
            <a:r>
              <a:t/>
            </a:r>
            <a:endParaRPr b="0" i="0" sz="1800" u="none" cap="none" strike="noStrike">
              <a:solidFill>
                <a:srgbClr val="3F3F3F"/>
              </a:solidFill>
              <a:latin typeface="Trebuchet MS"/>
              <a:ea typeface="Trebuchet MS"/>
              <a:cs typeface="Trebuchet MS"/>
              <a:sym typeface="Trebuchet MS"/>
            </a:endParaRPr>
          </a:p>
          <a:p>
            <a:pPr indent="-1301750" lvl="0" marL="1314450" marR="5080" rtl="0" algn="l">
              <a:lnSpc>
                <a:spcPct val="100000"/>
              </a:lnSpc>
              <a:spcBef>
                <a:spcPts val="0"/>
              </a:spcBef>
              <a:spcAft>
                <a:spcPts val="0"/>
              </a:spcAft>
              <a:buClr>
                <a:schemeClr val="accent1"/>
              </a:buClr>
              <a:buSzPts val="1440"/>
              <a:buFont typeface="Noto Sans Symbols"/>
              <a:buChar char="►"/>
            </a:pPr>
            <a:r>
              <a:rPr b="0" i="0" lang="es-MX" sz="1800" u="none" cap="none" strike="noStrike">
                <a:solidFill>
                  <a:srgbClr val="3F3F3F"/>
                </a:solidFill>
                <a:latin typeface="Trebuchet MS"/>
                <a:ea typeface="Trebuchet MS"/>
                <a:cs typeface="Trebuchet MS"/>
                <a:sym typeface="Trebuchet MS"/>
              </a:rPr>
              <a:t>Logros alcanzados, elaboración y aplicación de encuesta a toda la población. </a:t>
            </a:r>
            <a:endParaRPr/>
          </a:p>
          <a:p>
            <a:pPr indent="0" lvl="0" marL="12700" marR="5080" rtl="0" algn="l">
              <a:lnSpc>
                <a:spcPct val="100000"/>
              </a:lnSpc>
              <a:spcBef>
                <a:spcPts val="0"/>
              </a:spcBef>
              <a:spcAft>
                <a:spcPts val="0"/>
              </a:spcAft>
              <a:buClr>
                <a:schemeClr val="accent1"/>
              </a:buClr>
              <a:buSzPts val="1440"/>
              <a:buFont typeface="Noto Sans Symbols"/>
              <a:buNone/>
            </a:pPr>
            <a:r>
              <a:t/>
            </a:r>
            <a:endParaRPr b="0" i="0" sz="1800" u="none" cap="none" strike="noStrike">
              <a:solidFill>
                <a:srgbClr val="3F3F3F"/>
              </a:solidFill>
              <a:latin typeface="Trebuchet MS"/>
              <a:ea typeface="Trebuchet MS"/>
              <a:cs typeface="Trebuchet MS"/>
              <a:sym typeface="Trebuchet MS"/>
            </a:endParaRPr>
          </a:p>
          <a:p>
            <a:pPr indent="-1301750" lvl="0" marL="1314450" marR="5080" rtl="0" algn="l">
              <a:lnSpc>
                <a:spcPct val="100000"/>
              </a:lnSpc>
              <a:spcBef>
                <a:spcPts val="0"/>
              </a:spcBef>
              <a:spcAft>
                <a:spcPts val="0"/>
              </a:spcAft>
              <a:buClr>
                <a:schemeClr val="accent1"/>
              </a:buClr>
              <a:buSzPts val="1440"/>
              <a:buFont typeface="Noto Sans Symbols"/>
              <a:buChar char="►"/>
            </a:pPr>
            <a:r>
              <a:rPr b="0" i="0" lang="es-MX" sz="1800" u="none" cap="none" strike="noStrike">
                <a:solidFill>
                  <a:srgbClr val="3F3F3F"/>
                </a:solidFill>
                <a:latin typeface="Trebuchet MS"/>
                <a:ea typeface="Trebuchet MS"/>
                <a:cs typeface="Trebuchet MS"/>
                <a:sym typeface="Trebuchet MS"/>
              </a:rPr>
              <a:t>Aspectos a mejorar, el tiempo de la entrega de los resultados trabajados por la encuesta. </a:t>
            </a:r>
            <a:endParaRPr b="0" i="0" sz="1800" u="none" cap="none" strike="noStrike">
              <a:solidFill>
                <a:srgbClr val="3F3F3F"/>
              </a:solidFill>
              <a:latin typeface="Trebuchet MS"/>
              <a:ea typeface="Trebuchet MS"/>
              <a:cs typeface="Trebuchet MS"/>
              <a:sym typeface="Trebuchet MS"/>
            </a:endParaRPr>
          </a:p>
        </p:txBody>
      </p:sp>
      <p:pic>
        <p:nvPicPr>
          <p:cNvPr id="474" name="Google Shape;474;p46"/>
          <p:cNvPicPr preferRelativeResize="0"/>
          <p:nvPr/>
        </p:nvPicPr>
        <p:blipFill rotWithShape="1">
          <a:blip r:embed="rId3">
            <a:alphaModFix/>
          </a:blip>
          <a:srcRect b="0" l="0" r="0" t="0"/>
          <a:stretch/>
        </p:blipFill>
        <p:spPr>
          <a:xfrm>
            <a:off x="6821631" y="2209800"/>
            <a:ext cx="3278332" cy="4371109"/>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sp>
        <p:nvSpPr>
          <p:cNvPr id="479" name="Google Shape;479;p47"/>
          <p:cNvSpPr txBox="1"/>
          <p:nvPr>
            <p:ph type="title"/>
          </p:nvPr>
        </p:nvSpPr>
        <p:spPr>
          <a:xfrm>
            <a:off x="2499147" y="393395"/>
            <a:ext cx="7364940" cy="628377"/>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Clr>
                <a:srgbClr val="FF0000"/>
              </a:buClr>
              <a:buSzPts val="3000"/>
              <a:buFont typeface="Tahoma"/>
              <a:buNone/>
            </a:pPr>
            <a:r>
              <a:rPr lang="es-MX"/>
              <a:t>Toma de decisiones</a:t>
            </a:r>
            <a:endParaRPr/>
          </a:p>
        </p:txBody>
      </p:sp>
      <p:sp>
        <p:nvSpPr>
          <p:cNvPr id="480" name="Google Shape;480;p47"/>
          <p:cNvSpPr txBox="1"/>
          <p:nvPr>
            <p:ph idx="1" type="body"/>
          </p:nvPr>
        </p:nvSpPr>
        <p:spPr>
          <a:xfrm>
            <a:off x="892020" y="1662006"/>
            <a:ext cx="6575580" cy="1940176"/>
          </a:xfrm>
          <a:prstGeom prst="rect">
            <a:avLst/>
          </a:prstGeom>
          <a:noFill/>
          <a:ln>
            <a:noFill/>
          </a:ln>
        </p:spPr>
        <p:txBody>
          <a:bodyPr anchorCtr="0" anchor="t" bIns="45700" lIns="91425" spcFirstLastPara="1" rIns="91425" wrap="square" tIns="45700">
            <a:noAutofit/>
          </a:bodyPr>
          <a:lstStyle/>
          <a:p>
            <a:pPr indent="-228600" lvl="0" marL="457200" rtl="0" algn="just">
              <a:lnSpc>
                <a:spcPct val="115000"/>
              </a:lnSpc>
              <a:spcBef>
                <a:spcPts val="1000"/>
              </a:spcBef>
              <a:spcAft>
                <a:spcPts val="0"/>
              </a:spcAft>
              <a:buSzPts val="1600"/>
              <a:buNone/>
            </a:pPr>
            <a:r>
              <a:rPr lang="es-MX">
                <a:solidFill>
                  <a:schemeClr val="dk1"/>
                </a:solidFill>
              </a:rPr>
              <a:t>Se analizó los resultados de las encuestas, determinando la estrategia a seguir para cada grupo, de acuerdo a la clasificación.  </a:t>
            </a:r>
            <a:endParaRPr>
              <a:solidFill>
                <a:schemeClr val="dk1"/>
              </a:solidFill>
            </a:endParaRPr>
          </a:p>
        </p:txBody>
      </p:sp>
      <p:pic>
        <p:nvPicPr>
          <p:cNvPr id="481" name="Google Shape;481;p47"/>
          <p:cNvPicPr preferRelativeResize="0"/>
          <p:nvPr/>
        </p:nvPicPr>
        <p:blipFill rotWithShape="1">
          <a:blip r:embed="rId3">
            <a:alphaModFix/>
          </a:blip>
          <a:srcRect b="0" l="0" r="0" t="0"/>
          <a:stretch/>
        </p:blipFill>
        <p:spPr>
          <a:xfrm>
            <a:off x="8082395" y="1378527"/>
            <a:ext cx="4109605" cy="5479473"/>
          </a:xfrm>
          <a:prstGeom prst="rect">
            <a:avLst/>
          </a:prstGeom>
          <a:noFill/>
          <a:ln>
            <a:noFill/>
          </a:ln>
        </p:spPr>
      </p:pic>
      <p:pic>
        <p:nvPicPr>
          <p:cNvPr id="482" name="Google Shape;482;p47"/>
          <p:cNvPicPr preferRelativeResize="0"/>
          <p:nvPr/>
        </p:nvPicPr>
        <p:blipFill rotWithShape="1">
          <a:blip r:embed="rId4">
            <a:alphaModFix/>
          </a:blip>
          <a:srcRect b="0" l="0" r="0" t="0"/>
          <a:stretch/>
        </p:blipFill>
        <p:spPr>
          <a:xfrm>
            <a:off x="1624965" y="3958937"/>
            <a:ext cx="3865417" cy="2899063"/>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sp>
        <p:nvSpPr>
          <p:cNvPr id="487" name="Google Shape;487;p48"/>
          <p:cNvSpPr txBox="1"/>
          <p:nvPr>
            <p:ph type="title"/>
          </p:nvPr>
        </p:nvSpPr>
        <p:spPr>
          <a:xfrm>
            <a:off x="1037585" y="198305"/>
            <a:ext cx="7485380" cy="818515"/>
          </a:xfrm>
          <a:prstGeom prst="rect">
            <a:avLst/>
          </a:prstGeom>
          <a:noFill/>
          <a:ln>
            <a:noFill/>
          </a:ln>
        </p:spPr>
        <p:txBody>
          <a:bodyPr anchorCtr="0" anchor="t" bIns="0" lIns="0" spcFirstLastPara="1" rIns="0" wrap="square" tIns="13325">
            <a:spAutoFit/>
          </a:bodyPr>
          <a:lstStyle/>
          <a:p>
            <a:pPr indent="0" lvl="0" marL="45720" rtl="0" algn="l">
              <a:lnSpc>
                <a:spcPct val="119785"/>
              </a:lnSpc>
              <a:spcBef>
                <a:spcPts val="0"/>
              </a:spcBef>
              <a:spcAft>
                <a:spcPts val="0"/>
              </a:spcAft>
              <a:buClr>
                <a:schemeClr val="accent1"/>
              </a:buClr>
              <a:buSzPts val="2800"/>
              <a:buFont typeface="Trebuchet MS"/>
              <a:buNone/>
            </a:pPr>
            <a:r>
              <a:rPr lang="es-MX" sz="2800"/>
              <a:t>Actividad Interdisciplinaria de desarrollo B:</a:t>
            </a:r>
            <a:endParaRPr sz="2800"/>
          </a:p>
          <a:p>
            <a:pPr indent="0" lvl="0" marL="12700" rtl="0" algn="l">
              <a:lnSpc>
                <a:spcPct val="119791"/>
              </a:lnSpc>
              <a:spcBef>
                <a:spcPts val="0"/>
              </a:spcBef>
              <a:spcAft>
                <a:spcPts val="0"/>
              </a:spcAft>
              <a:buClr>
                <a:schemeClr val="accent1"/>
              </a:buClr>
              <a:buSzPts val="2400"/>
              <a:buFont typeface="Verdana"/>
              <a:buNone/>
            </a:pPr>
            <a:r>
              <a:rPr lang="es-MX" sz="2400">
                <a:latin typeface="Verdana"/>
                <a:ea typeface="Verdana"/>
                <a:cs typeface="Verdana"/>
                <a:sym typeface="Verdana"/>
              </a:rPr>
              <a:t>“Formulario o diario de hábitos de vida saludable”</a:t>
            </a:r>
            <a:endParaRPr sz="2400">
              <a:latin typeface="Verdana"/>
              <a:ea typeface="Verdana"/>
              <a:cs typeface="Verdana"/>
              <a:sym typeface="Verdana"/>
            </a:endParaRPr>
          </a:p>
        </p:txBody>
      </p:sp>
      <p:sp>
        <p:nvSpPr>
          <p:cNvPr id="488" name="Google Shape;488;p48"/>
          <p:cNvSpPr txBox="1"/>
          <p:nvPr/>
        </p:nvSpPr>
        <p:spPr>
          <a:xfrm>
            <a:off x="833896" y="2140875"/>
            <a:ext cx="8368800" cy="4066200"/>
          </a:xfrm>
          <a:prstGeom prst="rect">
            <a:avLst/>
          </a:prstGeom>
          <a:noFill/>
          <a:ln>
            <a:noFill/>
          </a:ln>
        </p:spPr>
        <p:txBody>
          <a:bodyPr anchorCtr="0" anchor="t" bIns="0" lIns="0" spcFirstLastPara="1" rIns="0" wrap="square" tIns="13325">
            <a:spAutoFit/>
          </a:bodyPr>
          <a:lstStyle/>
          <a:p>
            <a:pPr indent="0" lvl="0" marL="12700" marR="5080" rtl="0" algn="just">
              <a:lnSpc>
                <a:spcPct val="100000"/>
              </a:lnSpc>
              <a:spcBef>
                <a:spcPts val="0"/>
              </a:spcBef>
              <a:spcAft>
                <a:spcPts val="0"/>
              </a:spcAft>
              <a:buClr>
                <a:srgbClr val="000000"/>
              </a:buClr>
              <a:buSzPts val="2200"/>
              <a:buFont typeface="Arial"/>
              <a:buNone/>
            </a:pPr>
            <a:r>
              <a:rPr b="1" i="0" lang="es-MX" sz="2200" u="none" cap="none" strike="noStrike">
                <a:solidFill>
                  <a:srgbClr val="1154CC"/>
                </a:solidFill>
                <a:latin typeface="Tahoma"/>
                <a:ea typeface="Tahoma"/>
                <a:cs typeface="Tahoma"/>
                <a:sym typeface="Tahoma"/>
              </a:rPr>
              <a:t>Objetivo</a:t>
            </a:r>
            <a:r>
              <a:rPr b="0" i="0" lang="es-MX" sz="2200" u="none" cap="none" strike="noStrike">
                <a:solidFill>
                  <a:srgbClr val="1154CC"/>
                </a:solidFill>
                <a:latin typeface="Verdana"/>
                <a:ea typeface="Verdana"/>
                <a:cs typeface="Verdana"/>
                <a:sym typeface="Verdana"/>
              </a:rPr>
              <a:t>: </a:t>
            </a:r>
            <a:r>
              <a:rPr b="0" i="0" lang="es-MX" sz="2200" u="none" cap="none" strike="noStrike">
                <a:solidFill>
                  <a:schemeClr val="dk1"/>
                </a:solidFill>
                <a:latin typeface="Verdana"/>
                <a:ea typeface="Verdana"/>
                <a:cs typeface="Verdana"/>
                <a:sym typeface="Verdana"/>
              </a:rPr>
              <a:t>Que el alumno desarrolle y aplique un programa  sobre sus hábitos de sueño, alimentación y ejercicio, a través de un registro diario durante una  semana, para que con ello establezca un plan diario acorde  a su edad y sus actividades cotidianas.</a:t>
            </a:r>
            <a:endParaRPr b="0" i="0" sz="2200" u="none" cap="none" strike="noStrike">
              <a:solidFill>
                <a:schemeClr val="dk1"/>
              </a:solidFill>
              <a:latin typeface="Verdana"/>
              <a:ea typeface="Verdana"/>
              <a:cs typeface="Verdana"/>
              <a:sym typeface="Verdana"/>
            </a:endParaRPr>
          </a:p>
          <a:p>
            <a:pPr indent="0" lvl="0" marL="0" marR="0" rtl="0" algn="l">
              <a:lnSpc>
                <a:spcPct val="100000"/>
              </a:lnSpc>
              <a:spcBef>
                <a:spcPts val="35"/>
              </a:spcBef>
              <a:spcAft>
                <a:spcPts val="0"/>
              </a:spcAft>
              <a:buClr>
                <a:srgbClr val="000000"/>
              </a:buClr>
              <a:buSzPts val="2150"/>
              <a:buFont typeface="Arial"/>
              <a:buNone/>
            </a:pPr>
            <a:r>
              <a:t/>
            </a:r>
            <a:endParaRPr b="0" i="0" sz="2150" u="none" cap="none" strike="noStrike">
              <a:solidFill>
                <a:schemeClr val="dk1"/>
              </a:solidFill>
              <a:latin typeface="Verdana"/>
              <a:ea typeface="Verdana"/>
              <a:cs typeface="Verdana"/>
              <a:sym typeface="Verdana"/>
            </a:endParaRPr>
          </a:p>
          <a:p>
            <a:pPr indent="0" lvl="0" marL="12700" marR="0" rtl="0" algn="just">
              <a:lnSpc>
                <a:spcPct val="100000"/>
              </a:lnSpc>
              <a:spcBef>
                <a:spcPts val="0"/>
              </a:spcBef>
              <a:spcAft>
                <a:spcPts val="0"/>
              </a:spcAft>
              <a:buClr>
                <a:srgbClr val="000000"/>
              </a:buClr>
              <a:buSzPts val="2200"/>
              <a:buFont typeface="Arial"/>
              <a:buNone/>
            </a:pPr>
            <a:r>
              <a:rPr b="1" i="0" lang="es-MX" sz="2200" u="none" cap="none" strike="noStrike">
                <a:solidFill>
                  <a:srgbClr val="1154CC"/>
                </a:solidFill>
                <a:latin typeface="Tahoma"/>
                <a:ea typeface="Tahoma"/>
                <a:cs typeface="Tahoma"/>
                <a:sym typeface="Tahoma"/>
              </a:rPr>
              <a:t>Grado</a:t>
            </a:r>
            <a:r>
              <a:rPr b="0" i="0" lang="es-MX" sz="2200" u="none" cap="none" strike="noStrike">
                <a:solidFill>
                  <a:srgbClr val="1154CC"/>
                </a:solidFill>
                <a:latin typeface="Verdana"/>
                <a:ea typeface="Verdana"/>
                <a:cs typeface="Verdana"/>
                <a:sym typeface="Verdana"/>
              </a:rPr>
              <a:t>: </a:t>
            </a:r>
            <a:r>
              <a:rPr b="0" i="0" lang="es-MX" sz="2200" u="none" cap="none" strike="noStrike">
                <a:solidFill>
                  <a:schemeClr val="dk1"/>
                </a:solidFill>
                <a:latin typeface="Verdana"/>
                <a:ea typeface="Verdana"/>
                <a:cs typeface="Verdana"/>
                <a:sym typeface="Verdana"/>
              </a:rPr>
              <a:t>5to</a:t>
            </a:r>
            <a:endParaRPr b="0" i="0" sz="2200" u="none" cap="none" strike="noStrike">
              <a:solidFill>
                <a:schemeClr val="dk1"/>
              </a:solidFill>
              <a:latin typeface="Verdana"/>
              <a:ea typeface="Verdana"/>
              <a:cs typeface="Verdana"/>
              <a:sym typeface="Verdana"/>
            </a:endParaRPr>
          </a:p>
          <a:p>
            <a:pPr indent="0" lvl="0" marL="0" marR="0" rtl="0" algn="l">
              <a:lnSpc>
                <a:spcPct val="100000"/>
              </a:lnSpc>
              <a:spcBef>
                <a:spcPts val="30"/>
              </a:spcBef>
              <a:spcAft>
                <a:spcPts val="0"/>
              </a:spcAft>
              <a:buClr>
                <a:srgbClr val="000000"/>
              </a:buClr>
              <a:buSzPts val="2150"/>
              <a:buFont typeface="Arial"/>
              <a:buNone/>
            </a:pPr>
            <a:r>
              <a:t/>
            </a:r>
            <a:endParaRPr b="0" i="0" sz="2150" u="none" cap="none" strike="noStrike">
              <a:solidFill>
                <a:schemeClr val="dk1"/>
              </a:solidFill>
              <a:latin typeface="Verdana"/>
              <a:ea typeface="Verdana"/>
              <a:cs typeface="Verdana"/>
              <a:sym typeface="Verdana"/>
            </a:endParaRPr>
          </a:p>
          <a:p>
            <a:pPr indent="0" lvl="0" marL="12700" marR="0" rtl="0" algn="just">
              <a:lnSpc>
                <a:spcPct val="100000"/>
              </a:lnSpc>
              <a:spcBef>
                <a:spcPts val="0"/>
              </a:spcBef>
              <a:spcAft>
                <a:spcPts val="0"/>
              </a:spcAft>
              <a:buClr>
                <a:srgbClr val="000000"/>
              </a:buClr>
              <a:buSzPts val="2200"/>
              <a:buFont typeface="Arial"/>
              <a:buNone/>
            </a:pPr>
            <a:r>
              <a:rPr b="1" i="0" lang="es-MX" sz="2200" u="none" cap="none" strike="noStrike">
                <a:solidFill>
                  <a:srgbClr val="1154CC"/>
                </a:solidFill>
                <a:latin typeface="Tahoma"/>
                <a:ea typeface="Tahoma"/>
                <a:cs typeface="Tahoma"/>
                <a:sym typeface="Tahoma"/>
              </a:rPr>
              <a:t>Fechas</a:t>
            </a:r>
            <a:r>
              <a:rPr b="0" i="0" lang="es-MX" sz="2200" u="none" cap="none" strike="noStrike">
                <a:solidFill>
                  <a:srgbClr val="4985E8"/>
                </a:solidFill>
                <a:latin typeface="Verdana"/>
                <a:ea typeface="Verdana"/>
                <a:cs typeface="Verdana"/>
                <a:sym typeface="Verdana"/>
              </a:rPr>
              <a:t>: </a:t>
            </a:r>
            <a:r>
              <a:rPr b="0" i="0" lang="es-MX" sz="2200" u="none" cap="none" strike="noStrike">
                <a:solidFill>
                  <a:schemeClr val="dk1"/>
                </a:solidFill>
                <a:latin typeface="Verdana"/>
                <a:ea typeface="Verdana"/>
                <a:cs typeface="Verdana"/>
                <a:sym typeface="Verdana"/>
              </a:rPr>
              <a:t>Del </a:t>
            </a:r>
            <a:r>
              <a:rPr lang="es-MX" sz="2200">
                <a:solidFill>
                  <a:schemeClr val="dk1"/>
                </a:solidFill>
                <a:latin typeface="Verdana"/>
                <a:ea typeface="Verdana"/>
                <a:cs typeface="Verdana"/>
                <a:sym typeface="Verdana"/>
              </a:rPr>
              <a:t>30 de enero al 03 de febrero.</a:t>
            </a:r>
            <a:r>
              <a:rPr b="0" i="0" lang="es-MX" sz="2200" u="none" cap="none" strike="noStrike">
                <a:solidFill>
                  <a:schemeClr val="dk1"/>
                </a:solidFill>
                <a:latin typeface="Verdana"/>
                <a:ea typeface="Verdana"/>
                <a:cs typeface="Verdana"/>
                <a:sym typeface="Verdana"/>
              </a:rPr>
              <a:t> </a:t>
            </a:r>
            <a:endParaRPr b="0" i="0" sz="2200" u="none" cap="none" strike="noStrike">
              <a:solidFill>
                <a:schemeClr val="dk1"/>
              </a:solidFill>
              <a:latin typeface="Verdana"/>
              <a:ea typeface="Verdana"/>
              <a:cs typeface="Verdana"/>
              <a:sym typeface="Verdana"/>
            </a:endParaRPr>
          </a:p>
          <a:p>
            <a:pPr indent="0" lvl="0" marL="0" marR="0" rtl="0" algn="l">
              <a:lnSpc>
                <a:spcPct val="100000"/>
              </a:lnSpc>
              <a:spcBef>
                <a:spcPts val="30"/>
              </a:spcBef>
              <a:spcAft>
                <a:spcPts val="0"/>
              </a:spcAft>
              <a:buClr>
                <a:srgbClr val="000000"/>
              </a:buClr>
              <a:buSzPts val="2150"/>
              <a:buFont typeface="Arial"/>
              <a:buNone/>
            </a:pPr>
            <a:r>
              <a:t/>
            </a:r>
            <a:endParaRPr b="0" i="0" sz="2150" u="none" cap="none" strike="noStrike">
              <a:solidFill>
                <a:schemeClr val="dk1"/>
              </a:solidFill>
              <a:latin typeface="Verdana"/>
              <a:ea typeface="Verdana"/>
              <a:cs typeface="Verdana"/>
              <a:sym typeface="Verdana"/>
            </a:endParaRPr>
          </a:p>
          <a:p>
            <a:pPr indent="0" lvl="0" marL="12700" marR="0" rtl="0" algn="l">
              <a:lnSpc>
                <a:spcPct val="100000"/>
              </a:lnSpc>
              <a:spcBef>
                <a:spcPts val="0"/>
              </a:spcBef>
              <a:spcAft>
                <a:spcPts val="0"/>
              </a:spcAft>
              <a:buClr>
                <a:srgbClr val="000000"/>
              </a:buClr>
              <a:buSzPts val="2200"/>
              <a:buFont typeface="Arial"/>
              <a:buNone/>
            </a:pPr>
            <a:r>
              <a:rPr b="1" i="0" lang="es-MX" sz="2200" u="none" cap="none" strike="noStrike">
                <a:solidFill>
                  <a:srgbClr val="1154CC"/>
                </a:solidFill>
                <a:latin typeface="Tahoma"/>
                <a:ea typeface="Tahoma"/>
                <a:cs typeface="Tahoma"/>
                <a:sym typeface="Tahoma"/>
              </a:rPr>
              <a:t>Materias</a:t>
            </a:r>
            <a:r>
              <a:rPr b="0" i="0" lang="es-MX" sz="2200" u="none" cap="none" strike="noStrike">
                <a:solidFill>
                  <a:srgbClr val="4985E8"/>
                </a:solidFill>
                <a:latin typeface="Verdana"/>
                <a:ea typeface="Verdana"/>
                <a:cs typeface="Verdana"/>
                <a:sym typeface="Verdana"/>
              </a:rPr>
              <a:t>: </a:t>
            </a:r>
            <a:r>
              <a:rPr b="0" i="0" lang="es-MX" sz="2200" u="none" cap="none" strike="noStrike">
                <a:solidFill>
                  <a:schemeClr val="dk1"/>
                </a:solidFill>
                <a:latin typeface="Verdana"/>
                <a:ea typeface="Verdana"/>
                <a:cs typeface="Verdana"/>
                <a:sym typeface="Verdana"/>
              </a:rPr>
              <a:t>Informática, Introducción al Derecho, Orientación Educativa y Educación Física.</a:t>
            </a:r>
            <a:endParaRPr b="0" i="0" sz="2200" u="none" cap="none" strike="noStrike">
              <a:solidFill>
                <a:schemeClr val="dk1"/>
              </a:solidFill>
              <a:latin typeface="Verdana"/>
              <a:ea typeface="Verdana"/>
              <a:cs typeface="Verdana"/>
              <a:sym typeface="Verdana"/>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2" name="Shape 492"/>
        <p:cNvGrpSpPr/>
        <p:nvPr/>
      </p:nvGrpSpPr>
      <p:grpSpPr>
        <a:xfrm>
          <a:off x="0" y="0"/>
          <a:ext cx="0" cy="0"/>
          <a:chOff x="0" y="0"/>
          <a:chExt cx="0" cy="0"/>
        </a:xfrm>
      </p:grpSpPr>
      <p:sp>
        <p:nvSpPr>
          <p:cNvPr id="493" name="Google Shape;493;p49"/>
          <p:cNvSpPr txBox="1"/>
          <p:nvPr>
            <p:ph type="title"/>
          </p:nvPr>
        </p:nvSpPr>
        <p:spPr>
          <a:xfrm>
            <a:off x="4234943" y="415545"/>
            <a:ext cx="3721735" cy="376555"/>
          </a:xfrm>
          <a:prstGeom prst="rect">
            <a:avLst/>
          </a:prstGeom>
          <a:noFill/>
          <a:ln>
            <a:noFill/>
          </a:ln>
        </p:spPr>
        <p:txBody>
          <a:bodyPr anchorCtr="0" anchor="t" bIns="0" lIns="0" spcFirstLastPara="1" rIns="0" wrap="square" tIns="13325">
            <a:spAutoFit/>
          </a:bodyPr>
          <a:lstStyle/>
          <a:p>
            <a:pPr indent="0" lvl="0" marL="12700" rtl="0" algn="l">
              <a:lnSpc>
                <a:spcPct val="100000"/>
              </a:lnSpc>
              <a:spcBef>
                <a:spcPts val="0"/>
              </a:spcBef>
              <a:spcAft>
                <a:spcPts val="0"/>
              </a:spcAft>
              <a:buClr>
                <a:schemeClr val="accent1"/>
              </a:buClr>
              <a:buSzPts val="2300"/>
              <a:buFont typeface="Trebuchet MS"/>
              <a:buNone/>
            </a:pPr>
            <a:r>
              <a:rPr lang="es-MX" sz="2300"/>
              <a:t>Conceptos por asignatura</a:t>
            </a:r>
            <a:endParaRPr sz="2300"/>
          </a:p>
        </p:txBody>
      </p:sp>
      <p:sp>
        <p:nvSpPr>
          <p:cNvPr id="494" name="Google Shape;494;p49"/>
          <p:cNvSpPr txBox="1"/>
          <p:nvPr/>
        </p:nvSpPr>
        <p:spPr>
          <a:xfrm>
            <a:off x="2015120" y="1282700"/>
            <a:ext cx="6629100" cy="319500"/>
          </a:xfrm>
          <a:prstGeom prst="rect">
            <a:avLst/>
          </a:prstGeom>
          <a:noFill/>
          <a:ln>
            <a:noFill/>
          </a:ln>
        </p:spPr>
        <p:txBody>
          <a:bodyPr anchorCtr="0" anchor="t" bIns="0" lIns="0" spcFirstLastPara="1" rIns="0" wrap="square" tIns="11425">
            <a:spAutoFit/>
          </a:bodyPr>
          <a:lstStyle/>
          <a:p>
            <a:pPr indent="0" lvl="0" marL="12700" marR="0" rtl="0" algn="l">
              <a:lnSpc>
                <a:spcPct val="100000"/>
              </a:lnSpc>
              <a:spcBef>
                <a:spcPts val="0"/>
              </a:spcBef>
              <a:spcAft>
                <a:spcPts val="0"/>
              </a:spcAft>
              <a:buClr>
                <a:srgbClr val="000000"/>
              </a:buClr>
              <a:buSzPts val="2000"/>
              <a:buFont typeface="Arial"/>
              <a:buNone/>
            </a:pPr>
            <a:r>
              <a:rPr b="0" i="0" lang="es-MX" sz="2000" u="none" cap="none" strike="noStrike">
                <a:solidFill>
                  <a:srgbClr val="585858"/>
                </a:solidFill>
                <a:latin typeface="Verdana"/>
                <a:ea typeface="Verdana"/>
                <a:cs typeface="Verdana"/>
                <a:sym typeface="Verdana"/>
              </a:rPr>
              <a:t>-  </a:t>
            </a:r>
            <a:r>
              <a:rPr b="0" i="0" lang="es-MX" sz="2000" u="none" cap="none" strike="noStrike">
                <a:solidFill>
                  <a:srgbClr val="1154CC"/>
                </a:solidFill>
                <a:latin typeface="Verdana"/>
                <a:ea typeface="Verdana"/>
                <a:cs typeface="Verdana"/>
                <a:sym typeface="Verdana"/>
              </a:rPr>
              <a:t>Informática: </a:t>
            </a:r>
            <a:r>
              <a:rPr b="0" i="0" lang="es-MX" sz="2000" u="none" cap="none" strike="noStrike">
                <a:solidFill>
                  <a:schemeClr val="dk1"/>
                </a:solidFill>
                <a:latin typeface="Verdana"/>
                <a:ea typeface="Verdana"/>
                <a:cs typeface="Verdana"/>
                <a:sym typeface="Verdana"/>
              </a:rPr>
              <a:t>habilidades digitales</a:t>
            </a:r>
            <a:r>
              <a:rPr b="0" i="0" lang="es-MX" sz="2000" u="none" cap="none" strike="noStrike">
                <a:solidFill>
                  <a:srgbClr val="1154CC"/>
                </a:solidFill>
                <a:latin typeface="Verdana"/>
                <a:ea typeface="Verdana"/>
                <a:cs typeface="Verdana"/>
                <a:sym typeface="Verdana"/>
              </a:rPr>
              <a:t>	</a:t>
            </a:r>
            <a:endParaRPr b="0" i="0" sz="2000" u="none" cap="none" strike="noStrike">
              <a:solidFill>
                <a:schemeClr val="dk1"/>
              </a:solidFill>
              <a:latin typeface="Verdana"/>
              <a:ea typeface="Verdana"/>
              <a:cs typeface="Verdana"/>
              <a:sym typeface="Verdana"/>
            </a:endParaRPr>
          </a:p>
        </p:txBody>
      </p:sp>
      <p:sp>
        <p:nvSpPr>
          <p:cNvPr id="495" name="Google Shape;495;p49"/>
          <p:cNvSpPr txBox="1"/>
          <p:nvPr/>
        </p:nvSpPr>
        <p:spPr>
          <a:xfrm>
            <a:off x="1928267" y="1673702"/>
            <a:ext cx="6910800" cy="1551300"/>
          </a:xfrm>
          <a:prstGeom prst="rect">
            <a:avLst/>
          </a:prstGeom>
          <a:noFill/>
          <a:ln>
            <a:noFill/>
          </a:ln>
        </p:spPr>
        <p:txBody>
          <a:bodyPr anchorCtr="0" anchor="t" bIns="0" lIns="0" spcFirstLastPara="1" rIns="0" wrap="square" tIns="12050">
            <a:spAutoFit/>
          </a:bodyPr>
          <a:lstStyle/>
          <a:p>
            <a:pPr indent="-357505" lvl="0" marL="369570" marR="0" rtl="0" algn="l">
              <a:lnSpc>
                <a:spcPct val="100000"/>
              </a:lnSpc>
              <a:spcBef>
                <a:spcPts val="0"/>
              </a:spcBef>
              <a:spcAft>
                <a:spcPts val="0"/>
              </a:spcAft>
              <a:buClr>
                <a:srgbClr val="000000"/>
              </a:buClr>
              <a:buSzPts val="2000"/>
              <a:buFont typeface="Verdana"/>
              <a:buChar char="-"/>
            </a:pPr>
            <a:r>
              <a:rPr b="0" i="0" lang="es-MX" sz="2000" u="none" cap="none" strike="noStrike">
                <a:solidFill>
                  <a:srgbClr val="1154CC"/>
                </a:solidFill>
                <a:latin typeface="Verdana"/>
                <a:ea typeface="Verdana"/>
                <a:cs typeface="Verdana"/>
                <a:sym typeface="Verdana"/>
              </a:rPr>
              <a:t>Orientación: </a:t>
            </a:r>
            <a:r>
              <a:rPr b="0" i="0" lang="es-MX" sz="2000" u="none" cap="none" strike="noStrike">
                <a:solidFill>
                  <a:schemeClr val="dk1"/>
                </a:solidFill>
                <a:latin typeface="Verdana"/>
                <a:ea typeface="Verdana"/>
                <a:cs typeface="Verdana"/>
                <a:sym typeface="Verdana"/>
              </a:rPr>
              <a:t>Manejo de emociones, convivencia</a:t>
            </a:r>
            <a:endParaRPr b="0" i="0" sz="2000" u="none" cap="none" strike="noStrike">
              <a:solidFill>
                <a:schemeClr val="dk1"/>
              </a:solidFill>
              <a:latin typeface="Verdana"/>
              <a:ea typeface="Verdana"/>
              <a:cs typeface="Verdana"/>
              <a:sym typeface="Verdana"/>
            </a:endParaRPr>
          </a:p>
          <a:p>
            <a:pPr indent="-357505" lvl="0" marL="369570" marR="0" rtl="0" algn="l">
              <a:lnSpc>
                <a:spcPct val="100000"/>
              </a:lnSpc>
              <a:spcBef>
                <a:spcPts val="0"/>
              </a:spcBef>
              <a:spcAft>
                <a:spcPts val="0"/>
              </a:spcAft>
              <a:buClr>
                <a:srgbClr val="1154CC"/>
              </a:buClr>
              <a:buSzPts val="2000"/>
              <a:buFont typeface="Verdana"/>
              <a:buChar char="-"/>
            </a:pPr>
            <a:r>
              <a:rPr b="0" i="0" lang="es-MX" sz="2000" u="none" cap="none" strike="noStrike">
                <a:solidFill>
                  <a:srgbClr val="1154CC"/>
                </a:solidFill>
                <a:latin typeface="Verdana"/>
                <a:ea typeface="Verdana"/>
                <a:cs typeface="Verdana"/>
                <a:sym typeface="Verdana"/>
              </a:rPr>
              <a:t>Introducción al derecho:</a:t>
            </a:r>
            <a:r>
              <a:rPr b="0" i="0" lang="es-MX" sz="2000" u="none" cap="none" strike="noStrike">
                <a:solidFill>
                  <a:schemeClr val="dk1"/>
                </a:solidFill>
                <a:latin typeface="Verdana"/>
                <a:ea typeface="Verdana"/>
                <a:cs typeface="Verdana"/>
                <a:sym typeface="Verdana"/>
              </a:rPr>
              <a:t>Derecho a la salud y la alimentación sana.</a:t>
            </a:r>
            <a:endParaRPr b="0" i="0" sz="2000" u="none" cap="none" strike="noStrike">
              <a:solidFill>
                <a:schemeClr val="dk1"/>
              </a:solidFill>
              <a:latin typeface="Verdana"/>
              <a:ea typeface="Verdana"/>
              <a:cs typeface="Verdana"/>
              <a:sym typeface="Verdana"/>
            </a:endParaRPr>
          </a:p>
          <a:p>
            <a:pPr indent="-357505" lvl="0" marL="369570" marR="0" rtl="0" algn="l">
              <a:lnSpc>
                <a:spcPct val="100000"/>
              </a:lnSpc>
              <a:spcBef>
                <a:spcPts val="0"/>
              </a:spcBef>
              <a:spcAft>
                <a:spcPts val="0"/>
              </a:spcAft>
              <a:buClr>
                <a:srgbClr val="1154CC"/>
              </a:buClr>
              <a:buSzPts val="2000"/>
              <a:buFont typeface="Verdana"/>
              <a:buChar char="-"/>
            </a:pPr>
            <a:r>
              <a:rPr b="0" i="0" lang="es-MX" sz="2000" u="none" cap="none" strike="noStrike">
                <a:solidFill>
                  <a:srgbClr val="1154CC"/>
                </a:solidFill>
                <a:latin typeface="Verdana"/>
                <a:ea typeface="Verdana"/>
                <a:cs typeface="Verdana"/>
                <a:sym typeface="Verdana"/>
              </a:rPr>
              <a:t>Educación Física: </a:t>
            </a:r>
            <a:r>
              <a:rPr b="0" i="0" lang="es-MX" sz="2000" u="none" cap="none" strike="noStrike">
                <a:solidFill>
                  <a:schemeClr val="dk1"/>
                </a:solidFill>
                <a:latin typeface="Verdana"/>
                <a:ea typeface="Verdana"/>
                <a:cs typeface="Verdana"/>
                <a:sym typeface="Verdana"/>
              </a:rPr>
              <a:t>Práctica motriz, ejercicio y deporte</a:t>
            </a:r>
            <a:endParaRPr b="0" i="0" sz="2000" u="none" cap="none" strike="noStrike">
              <a:solidFill>
                <a:schemeClr val="dk1"/>
              </a:solidFill>
              <a:latin typeface="Verdana"/>
              <a:ea typeface="Verdana"/>
              <a:cs typeface="Verdana"/>
              <a:sym typeface="Verdana"/>
            </a:endParaRPr>
          </a:p>
        </p:txBody>
      </p:sp>
      <p:sp>
        <p:nvSpPr>
          <p:cNvPr id="496" name="Google Shape;496;p49"/>
          <p:cNvSpPr txBox="1"/>
          <p:nvPr/>
        </p:nvSpPr>
        <p:spPr>
          <a:xfrm>
            <a:off x="1928267" y="3429381"/>
            <a:ext cx="8180700" cy="1818600"/>
          </a:xfrm>
          <a:prstGeom prst="rect">
            <a:avLst/>
          </a:prstGeom>
          <a:noFill/>
          <a:ln>
            <a:noFill/>
          </a:ln>
        </p:spPr>
        <p:txBody>
          <a:bodyPr anchorCtr="0" anchor="t" bIns="0" lIns="0" spcFirstLastPara="1" rIns="0" wrap="square" tIns="13325">
            <a:spAutoFit/>
          </a:bodyPr>
          <a:lstStyle/>
          <a:p>
            <a:pPr indent="0" lvl="0" marL="156845" marR="0" rtl="0" algn="ctr">
              <a:lnSpc>
                <a:spcPct val="100000"/>
              </a:lnSpc>
              <a:spcBef>
                <a:spcPts val="0"/>
              </a:spcBef>
              <a:spcAft>
                <a:spcPts val="0"/>
              </a:spcAft>
              <a:buClr>
                <a:srgbClr val="000000"/>
              </a:buClr>
              <a:buSzPts val="2300"/>
              <a:buFont typeface="Arial"/>
              <a:buNone/>
            </a:pPr>
            <a:r>
              <a:rPr b="1" i="0" lang="es-MX" sz="2300" u="none" cap="none" strike="noStrike">
                <a:solidFill>
                  <a:srgbClr val="FF0000"/>
                </a:solidFill>
                <a:latin typeface="Tahoma"/>
                <a:ea typeface="Tahoma"/>
                <a:cs typeface="Tahoma"/>
                <a:sym typeface="Tahoma"/>
              </a:rPr>
              <a:t>Fuentes</a:t>
            </a:r>
            <a:endParaRPr b="0" i="0" sz="2300" u="none" cap="none" strike="noStrike">
              <a:solidFill>
                <a:schemeClr val="dk1"/>
              </a:solidFill>
              <a:latin typeface="Tahoma"/>
              <a:ea typeface="Tahoma"/>
              <a:cs typeface="Tahoma"/>
              <a:sym typeface="Tahoma"/>
            </a:endParaRPr>
          </a:p>
          <a:p>
            <a:pPr indent="0" lvl="0" marL="0" marR="0" rtl="0" algn="l">
              <a:lnSpc>
                <a:spcPct val="100000"/>
              </a:lnSpc>
              <a:spcBef>
                <a:spcPts val="35"/>
              </a:spcBef>
              <a:spcAft>
                <a:spcPts val="0"/>
              </a:spcAft>
              <a:buClr>
                <a:srgbClr val="000000"/>
              </a:buClr>
              <a:buSzPts val="2750"/>
              <a:buFont typeface="Arial"/>
              <a:buNone/>
            </a:pPr>
            <a:r>
              <a:t/>
            </a:r>
            <a:endParaRPr b="0" i="0" sz="2750" u="none" cap="none" strike="noStrike">
              <a:solidFill>
                <a:schemeClr val="dk1"/>
              </a:solidFill>
              <a:latin typeface="Tahoma"/>
              <a:ea typeface="Tahoma"/>
              <a:cs typeface="Tahoma"/>
              <a:sym typeface="Tahoma"/>
            </a:endParaRPr>
          </a:p>
          <a:p>
            <a:pPr indent="0" lvl="0" marL="455930" marR="0" rtl="0" algn="l">
              <a:lnSpc>
                <a:spcPct val="114411"/>
              </a:lnSpc>
              <a:spcBef>
                <a:spcPts val="0"/>
              </a:spcBef>
              <a:spcAft>
                <a:spcPts val="0"/>
              </a:spcAft>
              <a:buClr>
                <a:srgbClr val="000000"/>
              </a:buClr>
              <a:buSzPts val="1700"/>
              <a:buFont typeface="Arial"/>
              <a:buNone/>
            </a:pPr>
            <a:r>
              <a:rPr b="0" i="0" lang="es-MX" sz="1700" u="none" cap="none" strike="noStrike">
                <a:solidFill>
                  <a:schemeClr val="dk1"/>
                </a:solidFill>
                <a:latin typeface="Verdana"/>
                <a:ea typeface="Verdana"/>
                <a:cs typeface="Verdana"/>
                <a:sym typeface="Verdana"/>
              </a:rPr>
              <a:t>Sanz Elena, 2019, Cómo Manejar las emociones de manera eficaz</a:t>
            </a:r>
            <a:endParaRPr b="0" i="0" sz="1700" u="none" cap="none" strike="noStrike">
              <a:solidFill>
                <a:schemeClr val="dk1"/>
              </a:solidFill>
              <a:latin typeface="Verdana"/>
              <a:ea typeface="Verdana"/>
              <a:cs typeface="Verdana"/>
              <a:sym typeface="Verdana"/>
            </a:endParaRPr>
          </a:p>
          <a:p>
            <a:pPr indent="0" lvl="0" marL="455930" marR="0" rtl="0" algn="l">
              <a:lnSpc>
                <a:spcPct val="100000"/>
              </a:lnSpc>
              <a:spcBef>
                <a:spcPts val="1275"/>
              </a:spcBef>
              <a:spcAft>
                <a:spcPts val="0"/>
              </a:spcAft>
              <a:buClr>
                <a:srgbClr val="000000"/>
              </a:buClr>
              <a:buSzPts val="1700"/>
              <a:buFont typeface="Arial"/>
              <a:buNone/>
            </a:pPr>
            <a:r>
              <a:rPr b="0" i="0" lang="es-MX" sz="1700" u="none" cap="none" strike="noStrike">
                <a:solidFill>
                  <a:schemeClr val="dk1"/>
                </a:solidFill>
                <a:latin typeface="Verdana"/>
                <a:ea typeface="Verdana"/>
                <a:cs typeface="Verdana"/>
                <a:sym typeface="Verdana"/>
              </a:rPr>
              <a:t>Recuperado de: https://lamenteesmaravillosa.com/como-manejar-las-</a:t>
            </a:r>
            <a:endParaRPr b="0" i="0" sz="1700" u="none" cap="none" strike="noStrike">
              <a:solidFill>
                <a:schemeClr val="dk1"/>
              </a:solidFill>
              <a:latin typeface="Verdana"/>
              <a:ea typeface="Verdana"/>
              <a:cs typeface="Verdana"/>
              <a:sym typeface="Verdana"/>
            </a:endParaRPr>
          </a:p>
          <a:p>
            <a:pPr indent="0" lvl="0" marL="455930" marR="0" rtl="0" algn="l">
              <a:lnSpc>
                <a:spcPct val="100000"/>
              </a:lnSpc>
              <a:spcBef>
                <a:spcPts val="290"/>
              </a:spcBef>
              <a:spcAft>
                <a:spcPts val="0"/>
              </a:spcAft>
              <a:buClr>
                <a:srgbClr val="000000"/>
              </a:buClr>
              <a:buSzPts val="1700"/>
              <a:buFont typeface="Arial"/>
              <a:buNone/>
            </a:pPr>
            <a:r>
              <a:rPr b="0" i="0" lang="es-MX" sz="1700" u="none" cap="none" strike="noStrike">
                <a:solidFill>
                  <a:schemeClr val="dk1"/>
                </a:solidFill>
                <a:latin typeface="Verdana"/>
                <a:ea typeface="Verdana"/>
                <a:cs typeface="Verdana"/>
                <a:sym typeface="Verdana"/>
              </a:rPr>
              <a:t>emociones-de-manera-eficaz/</a:t>
            </a:r>
            <a:endParaRPr b="0" i="0" sz="1700" u="none" cap="none" strike="noStrike">
              <a:solidFill>
                <a:schemeClr val="dk1"/>
              </a:solidFill>
              <a:latin typeface="Verdana"/>
              <a:ea typeface="Verdana"/>
              <a:cs typeface="Verdana"/>
              <a:sym typeface="Verdana"/>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5"/>
          <p:cNvSpPr txBox="1"/>
          <p:nvPr>
            <p:ph type="title"/>
          </p:nvPr>
        </p:nvSpPr>
        <p:spPr>
          <a:xfrm>
            <a:off x="1677600" y="166861"/>
            <a:ext cx="6941184" cy="482600"/>
          </a:xfrm>
          <a:prstGeom prst="rect">
            <a:avLst/>
          </a:prstGeom>
          <a:noFill/>
          <a:ln>
            <a:noFill/>
          </a:ln>
        </p:spPr>
        <p:txBody>
          <a:bodyPr anchorCtr="0" anchor="t" bIns="0" lIns="0" spcFirstLastPara="1" rIns="0" wrap="square" tIns="12700">
            <a:spAutoFit/>
          </a:bodyPr>
          <a:lstStyle/>
          <a:p>
            <a:pPr indent="0" lvl="0" marL="12700" rtl="0" algn="ctr">
              <a:lnSpc>
                <a:spcPct val="100000"/>
              </a:lnSpc>
              <a:spcBef>
                <a:spcPts val="0"/>
              </a:spcBef>
              <a:spcAft>
                <a:spcPts val="0"/>
              </a:spcAft>
              <a:buClr>
                <a:schemeClr val="accent1"/>
              </a:buClr>
              <a:buSzPts val="3000"/>
              <a:buFont typeface="Trebuchet MS"/>
              <a:buNone/>
            </a:pPr>
            <a:r>
              <a:rPr lang="es-MX" sz="3000"/>
              <a:t>JUSTIFICACIÓN</a:t>
            </a:r>
            <a:endParaRPr sz="3000"/>
          </a:p>
        </p:txBody>
      </p:sp>
      <p:sp>
        <p:nvSpPr>
          <p:cNvPr id="195" name="Google Shape;195;p5"/>
          <p:cNvSpPr txBox="1"/>
          <p:nvPr/>
        </p:nvSpPr>
        <p:spPr>
          <a:xfrm>
            <a:off x="1677600" y="1679221"/>
            <a:ext cx="9889490" cy="254942"/>
          </a:xfrm>
          <a:prstGeom prst="rect">
            <a:avLst/>
          </a:prstGeom>
          <a:noFill/>
          <a:ln>
            <a:noFill/>
          </a:ln>
        </p:spPr>
        <p:txBody>
          <a:bodyPr anchorCtr="0" anchor="t" bIns="0" lIns="0" spcFirstLastPara="1" rIns="0" wrap="square" tIns="8875">
            <a:spAutoFit/>
          </a:bodyPr>
          <a:lstStyle/>
          <a:p>
            <a:pPr indent="0" lvl="0" marL="12700" marR="5080" rtl="0" algn="just">
              <a:lnSpc>
                <a:spcPct val="101600"/>
              </a:lnSpc>
              <a:spcBef>
                <a:spcPts val="0"/>
              </a:spcBef>
              <a:spcAft>
                <a:spcPts val="0"/>
              </a:spcAft>
              <a:buClr>
                <a:schemeClr val="dk1"/>
              </a:buClr>
              <a:buSzPts val="1600"/>
              <a:buFont typeface="Trebuchet MS"/>
              <a:buNone/>
            </a:pPr>
            <a:r>
              <a:t/>
            </a:r>
            <a:endParaRPr b="0" i="0" sz="1600" u="none" cap="none" strike="noStrike">
              <a:solidFill>
                <a:schemeClr val="dk1"/>
              </a:solidFill>
              <a:latin typeface="Garamond"/>
              <a:ea typeface="Garamond"/>
              <a:cs typeface="Garamond"/>
              <a:sym typeface="Garamond"/>
            </a:endParaRPr>
          </a:p>
        </p:txBody>
      </p:sp>
      <p:sp>
        <p:nvSpPr>
          <p:cNvPr id="196" name="Google Shape;196;p5"/>
          <p:cNvSpPr/>
          <p:nvPr/>
        </p:nvSpPr>
        <p:spPr>
          <a:xfrm>
            <a:off x="306907" y="775000"/>
            <a:ext cx="11260183" cy="5632271"/>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C0C0C"/>
              </a:buClr>
              <a:buSzPts val="2000"/>
              <a:buFont typeface="Calibri"/>
              <a:buNone/>
            </a:pPr>
            <a:r>
              <a:rPr b="0" i="0" lang="es-MX" sz="2000" u="none" cap="none" strike="noStrike">
                <a:solidFill>
                  <a:srgbClr val="0C0C0C"/>
                </a:solidFill>
                <a:latin typeface="Calibri"/>
                <a:ea typeface="Calibri"/>
                <a:cs typeface="Calibri"/>
                <a:sym typeface="Calibri"/>
              </a:rPr>
              <a:t>México, está dentro de los primeros lugares de obesidad en el mundo. En nuestra institución; “Corporación Educativa Winston Churchill”, ubicada en el Estado de México, municipio de Ecatepec, el cual se encuentra en tercer lugar de los municipios del estado de México con este problema.</a:t>
            </a:r>
            <a:endParaRPr b="0" i="0" sz="2000" u="none" cap="none" strike="noStrike">
              <a:solidFill>
                <a:schemeClr val="dk1"/>
              </a:solidFill>
              <a:latin typeface="Calibri"/>
              <a:ea typeface="Calibri"/>
              <a:cs typeface="Calibri"/>
              <a:sym typeface="Calibri"/>
            </a:endParaRPr>
          </a:p>
          <a:p>
            <a:pPr indent="0" lvl="0" marL="0" marR="0" rtl="0" algn="just">
              <a:lnSpc>
                <a:spcPct val="100000"/>
              </a:lnSpc>
              <a:spcBef>
                <a:spcPts val="0"/>
              </a:spcBef>
              <a:spcAft>
                <a:spcPts val="0"/>
              </a:spcAft>
              <a:buClr>
                <a:srgbClr val="0C0C0C"/>
              </a:buClr>
              <a:buSzPts val="2000"/>
              <a:buFont typeface="Calibri"/>
              <a:buNone/>
            </a:pPr>
            <a:r>
              <a:rPr b="0" i="0" lang="es-MX" sz="2000" u="none" cap="none" strike="noStrike">
                <a:solidFill>
                  <a:srgbClr val="0C0C0C"/>
                </a:solidFill>
                <a:latin typeface="Calibri"/>
                <a:ea typeface="Calibri"/>
                <a:cs typeface="Calibri"/>
                <a:sym typeface="Calibri"/>
              </a:rPr>
              <a:t>Por lo que los exámenes médicos presentados por los estudiantes revelan poca actividad física y sobrepeso. </a:t>
            </a:r>
            <a:endParaRPr b="0" i="0" sz="2000" u="none" cap="none" strike="noStrike">
              <a:solidFill>
                <a:srgbClr val="0C0C0C"/>
              </a:solidFill>
              <a:latin typeface="Calibri"/>
              <a:ea typeface="Calibri"/>
              <a:cs typeface="Calibri"/>
              <a:sym typeface="Calibri"/>
            </a:endParaRPr>
          </a:p>
          <a:p>
            <a:pPr indent="0" lvl="0" marL="0" marR="0" rtl="0" algn="just">
              <a:lnSpc>
                <a:spcPct val="100000"/>
              </a:lnSpc>
              <a:spcBef>
                <a:spcPts val="0"/>
              </a:spcBef>
              <a:spcAft>
                <a:spcPts val="0"/>
              </a:spcAft>
              <a:buClr>
                <a:schemeClr val="dk1"/>
              </a:buClr>
              <a:buSzPts val="2000"/>
              <a:buFont typeface="Trebuchet MS"/>
              <a:buNone/>
            </a:pPr>
            <a:r>
              <a:t/>
            </a:r>
            <a:endParaRPr b="0" i="0" sz="2000" u="none" cap="none" strike="noStrike">
              <a:solidFill>
                <a:srgbClr val="0C0C0C"/>
              </a:solidFill>
              <a:latin typeface="Calibri"/>
              <a:ea typeface="Calibri"/>
              <a:cs typeface="Calibri"/>
              <a:sym typeface="Calibri"/>
            </a:endParaRPr>
          </a:p>
          <a:p>
            <a:pPr indent="0" lvl="0" marL="0" marR="0" rtl="0" algn="just">
              <a:lnSpc>
                <a:spcPct val="100000"/>
              </a:lnSpc>
              <a:spcBef>
                <a:spcPts val="0"/>
              </a:spcBef>
              <a:spcAft>
                <a:spcPts val="0"/>
              </a:spcAft>
              <a:buClr>
                <a:srgbClr val="0C0C0C"/>
              </a:buClr>
              <a:buSzPts val="2000"/>
              <a:buFont typeface="Calibri"/>
              <a:buNone/>
            </a:pPr>
            <a:r>
              <a:rPr b="0" i="0" lang="es-MX" sz="2000" u="none" cap="none" strike="noStrike">
                <a:solidFill>
                  <a:srgbClr val="0C0C0C"/>
                </a:solidFill>
                <a:latin typeface="Calibri"/>
                <a:ea typeface="Calibri"/>
                <a:cs typeface="Calibri"/>
                <a:sym typeface="Calibri"/>
              </a:rPr>
              <a:t>Esto puede deberse en gran medida a su contexto familiar y social inmediato, mismos que les hacen adoptar estilos de vida no tan saludables, en comparación con otras generaciones, donde no existían tantos alimentos procesados como en la actualidad.</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chemeClr val="dk1"/>
              </a:buClr>
              <a:buSzPts val="2000"/>
              <a:buFont typeface="Trebuchet MS"/>
              <a:buNone/>
            </a:pPr>
            <a:r>
              <a:t/>
            </a:r>
            <a:endParaRPr b="0" i="0" sz="2000" u="none" cap="none" strike="noStrike">
              <a:solidFill>
                <a:srgbClr val="0C0C0C"/>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2000"/>
              <a:buFont typeface="Arial"/>
              <a:buNone/>
            </a:pPr>
            <a:r>
              <a:rPr b="0" i="0" lang="es-MX" sz="2000" u="none" cap="none" strike="noStrike">
                <a:solidFill>
                  <a:srgbClr val="0C0C0C"/>
                </a:solidFill>
                <a:latin typeface="Calibri"/>
                <a:ea typeface="Calibri"/>
                <a:cs typeface="Calibri"/>
                <a:sym typeface="Calibri"/>
              </a:rPr>
              <a:t>Pero también, a la falta de actividad física, al desconocimiento; por un lado, de cómo funciona su cuerpo, y por otro, del alto contenido calórico de los alimentos que consumen. </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2000"/>
              <a:buFont typeface="Arial"/>
              <a:buNone/>
            </a:pPr>
            <a:r>
              <a:rPr b="0" i="0" lang="es-MX" sz="2000" u="none" cap="none" strike="noStrike">
                <a:solidFill>
                  <a:srgbClr val="0C0C0C"/>
                </a:solidFill>
                <a:latin typeface="Calibri"/>
                <a:ea typeface="Calibri"/>
                <a:cs typeface="Calibri"/>
                <a:sym typeface="Calibri"/>
              </a:rPr>
              <a:t>Frente a este problema la institución ha decidido en este proyecto llevar a cabo algunas actividades: Investigación documental, campaña así como un registro semanal de hábitos de salud: ( actividad física, higiene personal, alimentación cerrando con una carrera estudiantil que le proporcionen a los alumnos las herramientas e información necesaria para prevenir acontecimientos desafortunados en su salud, y privarlo de tener un estilo de vida saludable.</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chemeClr val="dk1"/>
              </a:buClr>
              <a:buSzPts val="2000"/>
              <a:buFont typeface="Trebuchet MS"/>
              <a:buNone/>
            </a:pPr>
            <a:r>
              <a:t/>
            </a:r>
            <a:endParaRPr b="0" i="0" sz="2000" u="none" cap="none" strike="noStrike">
              <a:solidFill>
                <a:schemeClr val="dk1"/>
              </a:solidFill>
              <a:latin typeface="Garamond"/>
              <a:ea typeface="Garamond"/>
              <a:cs typeface="Garamond"/>
              <a:sym typeface="Garamond"/>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sp>
        <p:nvSpPr>
          <p:cNvPr id="501" name="Google Shape;501;p50"/>
          <p:cNvSpPr txBox="1"/>
          <p:nvPr>
            <p:ph type="title"/>
          </p:nvPr>
        </p:nvSpPr>
        <p:spPr>
          <a:xfrm>
            <a:off x="3166316" y="571228"/>
            <a:ext cx="2163445" cy="453390"/>
          </a:xfrm>
          <a:prstGeom prst="rect">
            <a:avLst/>
          </a:prstGeom>
          <a:noFill/>
          <a:ln>
            <a:noFill/>
          </a:ln>
        </p:spPr>
        <p:txBody>
          <a:bodyPr anchorCtr="0" anchor="t" bIns="0" lIns="0" spcFirstLastPara="1" rIns="0" wrap="square" tIns="13325">
            <a:spAutoFit/>
          </a:bodyPr>
          <a:lstStyle/>
          <a:p>
            <a:pPr indent="0" lvl="0" marL="12700" rtl="0" algn="l">
              <a:lnSpc>
                <a:spcPct val="100000"/>
              </a:lnSpc>
              <a:spcBef>
                <a:spcPts val="0"/>
              </a:spcBef>
              <a:spcAft>
                <a:spcPts val="0"/>
              </a:spcAft>
              <a:buClr>
                <a:schemeClr val="accent1"/>
              </a:buClr>
              <a:buSzPts val="2800"/>
              <a:buFont typeface="Trebuchet MS"/>
              <a:buNone/>
            </a:pPr>
            <a:r>
              <a:rPr lang="es-MX" sz="2800"/>
              <a:t>Justificación</a:t>
            </a:r>
            <a:endParaRPr sz="2800"/>
          </a:p>
        </p:txBody>
      </p:sp>
      <p:sp>
        <p:nvSpPr>
          <p:cNvPr id="502" name="Google Shape;502;p50"/>
          <p:cNvSpPr txBox="1"/>
          <p:nvPr/>
        </p:nvSpPr>
        <p:spPr>
          <a:xfrm>
            <a:off x="1143841" y="1863977"/>
            <a:ext cx="8371840" cy="3557754"/>
          </a:xfrm>
          <a:prstGeom prst="rect">
            <a:avLst/>
          </a:prstGeom>
          <a:noFill/>
          <a:ln>
            <a:noFill/>
          </a:ln>
        </p:spPr>
        <p:txBody>
          <a:bodyPr anchorCtr="0" anchor="t" bIns="0" lIns="0" spcFirstLastPara="1" rIns="0" wrap="square" tIns="12050">
            <a:spAutoFit/>
          </a:bodyPr>
          <a:lstStyle/>
          <a:p>
            <a:pPr indent="0" lvl="0" marL="12700" marR="5080" rtl="0" algn="just">
              <a:lnSpc>
                <a:spcPct val="120000"/>
              </a:lnSpc>
              <a:spcBef>
                <a:spcPts val="0"/>
              </a:spcBef>
              <a:spcAft>
                <a:spcPts val="0"/>
              </a:spcAft>
              <a:buClr>
                <a:srgbClr val="000000"/>
              </a:buClr>
              <a:buSzPts val="2400"/>
              <a:buFont typeface="Arial"/>
              <a:buNone/>
            </a:pPr>
            <a:r>
              <a:rPr b="0" i="0" lang="es-MX" sz="2400" u="none" cap="none" strike="noStrike">
                <a:solidFill>
                  <a:schemeClr val="dk1"/>
                </a:solidFill>
                <a:latin typeface="Verdana"/>
                <a:ea typeface="Verdana"/>
                <a:cs typeface="Verdana"/>
                <a:sym typeface="Verdana"/>
              </a:rPr>
              <a:t>Identificar sus hábitos de alimentación, sueño y actividad física que realicen, permitirán que el alumno reflexione que de no tenerlos pueden ocurrirle trastornos metabólicos que llevan a un incremento de  peso. Por ello, es importante implementar un programa,  a través de un registro diario que lleve a una mejora de  la calidad de vida de nuestra comunidad escolar.</a:t>
            </a:r>
            <a:endParaRPr b="0" i="0" sz="2400" u="none" cap="none" strike="noStrike">
              <a:solidFill>
                <a:schemeClr val="dk1"/>
              </a:solidFill>
              <a:latin typeface="Verdana"/>
              <a:ea typeface="Verdana"/>
              <a:cs typeface="Verdana"/>
              <a:sym typeface="Verdana"/>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6" name="Shape 506"/>
        <p:cNvGrpSpPr/>
        <p:nvPr/>
      </p:nvGrpSpPr>
      <p:grpSpPr>
        <a:xfrm>
          <a:off x="0" y="0"/>
          <a:ext cx="0" cy="0"/>
          <a:chOff x="0" y="0"/>
          <a:chExt cx="0" cy="0"/>
        </a:xfrm>
      </p:grpSpPr>
      <p:sp>
        <p:nvSpPr>
          <p:cNvPr id="507" name="Google Shape;507;p51"/>
          <p:cNvSpPr txBox="1"/>
          <p:nvPr>
            <p:ph type="title"/>
          </p:nvPr>
        </p:nvSpPr>
        <p:spPr>
          <a:xfrm>
            <a:off x="2910281" y="309118"/>
            <a:ext cx="4215130" cy="453390"/>
          </a:xfrm>
          <a:prstGeom prst="rect">
            <a:avLst/>
          </a:prstGeom>
          <a:noFill/>
          <a:ln>
            <a:noFill/>
          </a:ln>
        </p:spPr>
        <p:txBody>
          <a:bodyPr anchorCtr="0" anchor="t" bIns="0" lIns="0" spcFirstLastPara="1" rIns="0" wrap="square" tIns="13325">
            <a:spAutoFit/>
          </a:bodyPr>
          <a:lstStyle/>
          <a:p>
            <a:pPr indent="0" lvl="0" marL="12700" rtl="0" algn="l">
              <a:lnSpc>
                <a:spcPct val="100000"/>
              </a:lnSpc>
              <a:spcBef>
                <a:spcPts val="0"/>
              </a:spcBef>
              <a:spcAft>
                <a:spcPts val="0"/>
              </a:spcAft>
              <a:buClr>
                <a:schemeClr val="accent1"/>
              </a:buClr>
              <a:buSzPts val="2800"/>
              <a:buFont typeface="Trebuchet MS"/>
              <a:buNone/>
            </a:pPr>
            <a:r>
              <a:rPr lang="es-MX" sz="2800"/>
              <a:t>Descripción de apertura</a:t>
            </a:r>
            <a:endParaRPr sz="2800"/>
          </a:p>
        </p:txBody>
      </p:sp>
      <p:sp>
        <p:nvSpPr>
          <p:cNvPr id="508" name="Google Shape;508;p51"/>
          <p:cNvSpPr txBox="1"/>
          <p:nvPr/>
        </p:nvSpPr>
        <p:spPr>
          <a:xfrm>
            <a:off x="833896" y="1017000"/>
            <a:ext cx="8367900" cy="5575885"/>
          </a:xfrm>
          <a:prstGeom prst="rect">
            <a:avLst/>
          </a:prstGeom>
          <a:noFill/>
          <a:ln>
            <a:noFill/>
          </a:ln>
        </p:spPr>
        <p:txBody>
          <a:bodyPr anchorCtr="0" anchor="t" bIns="0" lIns="0" spcFirstLastPara="1" rIns="0" wrap="square" tIns="12700">
            <a:spAutoFit/>
          </a:bodyPr>
          <a:lstStyle/>
          <a:p>
            <a:pPr indent="-342900" lvl="0" marL="470535" marR="5080" rtl="0" algn="just">
              <a:lnSpc>
                <a:spcPct val="100000"/>
              </a:lnSpc>
              <a:spcBef>
                <a:spcPts val="0"/>
              </a:spcBef>
              <a:spcAft>
                <a:spcPts val="0"/>
              </a:spcAft>
              <a:buClr>
                <a:srgbClr val="000000"/>
              </a:buClr>
              <a:buSzPts val="1800"/>
              <a:buFont typeface="Arial"/>
              <a:buAutoNum type="arabicPeriod"/>
            </a:pPr>
            <a:r>
              <a:rPr b="0" i="0" lang="es-MX" sz="1800" u="none" cap="none" strike="noStrike">
                <a:solidFill>
                  <a:schemeClr val="dk1"/>
                </a:solidFill>
                <a:latin typeface="Verdana"/>
                <a:ea typeface="Verdana"/>
                <a:cs typeface="Verdana"/>
                <a:sym typeface="Verdana"/>
              </a:rPr>
              <a:t>En esta fase los estudiantes del grupo de quinto, elaboran un  programa que recomiende y/o sugerencias para actividades diarias de cómo  debe ser sus hábitos de sueño, alimentación y ejercicio.</a:t>
            </a:r>
            <a:endParaRPr/>
          </a:p>
          <a:p>
            <a:pPr indent="-228600" lvl="0" marL="470535" marR="5080" rtl="0" algn="just">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Verdana"/>
              <a:ea typeface="Verdana"/>
              <a:cs typeface="Verdana"/>
              <a:sym typeface="Verdana"/>
            </a:endParaRPr>
          </a:p>
          <a:p>
            <a:pPr indent="-342900" lvl="0" marL="470535" marR="5080" rtl="0" algn="just">
              <a:lnSpc>
                <a:spcPct val="100000"/>
              </a:lnSpc>
              <a:spcBef>
                <a:spcPts val="0"/>
              </a:spcBef>
              <a:spcAft>
                <a:spcPts val="0"/>
              </a:spcAft>
              <a:buClr>
                <a:srgbClr val="000000"/>
              </a:buClr>
              <a:buSzPts val="1800"/>
              <a:buFont typeface="Arial"/>
              <a:buAutoNum type="arabicPeriod"/>
            </a:pPr>
            <a:r>
              <a:rPr b="0" i="0" lang="es-MX" sz="1800" u="none" cap="none" strike="noStrike">
                <a:solidFill>
                  <a:schemeClr val="dk1"/>
                </a:solidFill>
                <a:latin typeface="Verdana"/>
                <a:ea typeface="Verdana"/>
                <a:cs typeface="Verdana"/>
                <a:sym typeface="Verdana"/>
              </a:rPr>
              <a:t>Se establecen equipos de trabajo para distribución de la actividad,</a:t>
            </a:r>
            <a:endParaRPr b="0" i="0" sz="1800" u="none" cap="none" strike="noStrike">
              <a:solidFill>
                <a:schemeClr val="dk1"/>
              </a:solidFill>
              <a:latin typeface="Verdana"/>
              <a:ea typeface="Verdana"/>
              <a:cs typeface="Verdana"/>
              <a:sym typeface="Verdana"/>
            </a:endParaRPr>
          </a:p>
          <a:p>
            <a:pPr indent="0" lvl="0" marL="0" marR="27305" rtl="0" algn="r">
              <a:lnSpc>
                <a:spcPct val="100000"/>
              </a:lnSpc>
              <a:spcBef>
                <a:spcPts val="0"/>
              </a:spcBef>
              <a:spcAft>
                <a:spcPts val="0"/>
              </a:spcAft>
              <a:buNone/>
            </a:pPr>
            <a:r>
              <a:rPr b="0" i="0" lang="es-MX" sz="1800" u="none" cap="none" strike="noStrike">
                <a:solidFill>
                  <a:schemeClr val="dk1"/>
                </a:solidFill>
                <a:latin typeface="Verdana"/>
                <a:ea typeface="Verdana"/>
                <a:cs typeface="Verdana"/>
                <a:sym typeface="Verdana"/>
              </a:rPr>
              <a:t>durante las siguientes fases, los cuales quedan de la siguiente manera:</a:t>
            </a:r>
            <a:endParaRPr b="0" i="0" sz="1800" u="none" cap="none" strike="noStrike">
              <a:solidFill>
                <a:schemeClr val="dk1"/>
              </a:solidFill>
              <a:latin typeface="Verdana"/>
              <a:ea typeface="Verdana"/>
              <a:cs typeface="Verdana"/>
              <a:sym typeface="Verdana"/>
            </a:endParaRPr>
          </a:p>
          <a:p>
            <a:pPr indent="0" lvl="0" marL="0" marR="0" rtl="0" algn="l">
              <a:lnSpc>
                <a:spcPct val="100000"/>
              </a:lnSpc>
              <a:spcBef>
                <a:spcPts val="35"/>
              </a:spcBef>
              <a:spcAft>
                <a:spcPts val="0"/>
              </a:spcAft>
              <a:buClr>
                <a:srgbClr val="000000"/>
              </a:buClr>
              <a:buSzPts val="1750"/>
              <a:buFont typeface="Arial"/>
              <a:buNone/>
            </a:pPr>
            <a:r>
              <a:t/>
            </a:r>
            <a:endParaRPr b="0" i="0" sz="1750" u="none" cap="none" strike="noStrike">
              <a:solidFill>
                <a:schemeClr val="dk1"/>
              </a:solidFill>
              <a:latin typeface="Verdana"/>
              <a:ea typeface="Verdana"/>
              <a:cs typeface="Verdana"/>
              <a:sym typeface="Verdana"/>
            </a:endParaRPr>
          </a:p>
          <a:p>
            <a:pPr indent="-342265" lvl="0" marL="469900" marR="0" rtl="0" algn="l">
              <a:lnSpc>
                <a:spcPct val="100000"/>
              </a:lnSpc>
              <a:spcBef>
                <a:spcPts val="5"/>
              </a:spcBef>
              <a:spcAft>
                <a:spcPts val="0"/>
              </a:spcAft>
              <a:buClr>
                <a:schemeClr val="dk1"/>
              </a:buClr>
              <a:buSzPts val="1800"/>
              <a:buFont typeface="Verdana"/>
              <a:buChar char="-"/>
            </a:pPr>
            <a:r>
              <a:rPr b="0" i="0" lang="es-MX" sz="1800" u="none" cap="none" strike="noStrike">
                <a:solidFill>
                  <a:schemeClr val="dk1"/>
                </a:solidFill>
                <a:latin typeface="Verdana"/>
                <a:ea typeface="Verdana"/>
                <a:cs typeface="Verdana"/>
                <a:sym typeface="Verdana"/>
              </a:rPr>
              <a:t>Equipo A: Se encargará de elaborar un cartel informativo con el programa de temas; hábitos alimenticios, el sueño y el ejercicio. </a:t>
            </a:r>
            <a:endParaRPr b="0" i="0" sz="1400" u="none" cap="none" strike="noStrike">
              <a:solidFill>
                <a:srgbClr val="000000"/>
              </a:solidFill>
              <a:latin typeface="Arial"/>
              <a:ea typeface="Arial"/>
              <a:cs typeface="Arial"/>
              <a:sym typeface="Arial"/>
            </a:endParaRPr>
          </a:p>
          <a:p>
            <a:pPr indent="-342265" lvl="0" marL="469900" marR="10160" rtl="0" algn="just">
              <a:lnSpc>
                <a:spcPct val="100000"/>
              </a:lnSpc>
              <a:spcBef>
                <a:spcPts val="0"/>
              </a:spcBef>
              <a:spcAft>
                <a:spcPts val="0"/>
              </a:spcAft>
              <a:buClr>
                <a:schemeClr val="dk1"/>
              </a:buClr>
              <a:buSzPts val="1800"/>
              <a:buFont typeface="Verdana"/>
              <a:buChar char="-"/>
            </a:pPr>
            <a:r>
              <a:rPr b="0" i="0" lang="es-MX" sz="1800" u="none" cap="none" strike="noStrike">
                <a:solidFill>
                  <a:schemeClr val="dk1"/>
                </a:solidFill>
                <a:latin typeface="Verdana"/>
                <a:ea typeface="Verdana"/>
                <a:cs typeface="Verdana"/>
                <a:sym typeface="Verdana"/>
              </a:rPr>
              <a:t>Equipo B: Se encargará de distribuir el cartel entre la comunidad de  la institución, así como de subirlo a las redes sociales la tabla o  formulario, bien podrán usar alguna red social para ello.</a:t>
            </a:r>
            <a:endParaRPr b="0" i="0" sz="1800" u="none" cap="none" strike="noStrike">
              <a:solidFill>
                <a:schemeClr val="dk1"/>
              </a:solidFill>
              <a:latin typeface="Verdana"/>
              <a:ea typeface="Verdana"/>
              <a:cs typeface="Verdana"/>
              <a:sym typeface="Verdana"/>
            </a:endParaRPr>
          </a:p>
          <a:p>
            <a:pPr indent="-342265" lvl="0" marL="469900" marR="0" rtl="0" algn="just">
              <a:lnSpc>
                <a:spcPct val="100000"/>
              </a:lnSpc>
              <a:spcBef>
                <a:spcPts val="0"/>
              </a:spcBef>
              <a:spcAft>
                <a:spcPts val="0"/>
              </a:spcAft>
              <a:buClr>
                <a:schemeClr val="dk1"/>
              </a:buClr>
              <a:buSzPts val="1800"/>
              <a:buFont typeface="Verdana"/>
              <a:buChar char="-"/>
            </a:pPr>
            <a:r>
              <a:rPr b="0" i="0" lang="es-MX" sz="1800" u="none" cap="none" strike="noStrike">
                <a:solidFill>
                  <a:schemeClr val="dk1"/>
                </a:solidFill>
                <a:latin typeface="Verdana"/>
                <a:ea typeface="Verdana"/>
                <a:cs typeface="Verdana"/>
                <a:sym typeface="Verdana"/>
              </a:rPr>
              <a:t>Equipo C: Se encargará de recopilar la información después de una</a:t>
            </a:r>
            <a:endParaRPr b="0" i="0" sz="1800" u="none" cap="none" strike="noStrike">
              <a:solidFill>
                <a:schemeClr val="dk1"/>
              </a:solidFill>
              <a:latin typeface="Verdana"/>
              <a:ea typeface="Verdana"/>
              <a:cs typeface="Verdana"/>
              <a:sym typeface="Verdana"/>
            </a:endParaRPr>
          </a:p>
          <a:p>
            <a:pPr indent="0" lvl="0" marL="469900" marR="0" rtl="0" algn="just">
              <a:lnSpc>
                <a:spcPct val="100000"/>
              </a:lnSpc>
              <a:spcBef>
                <a:spcPts val="0"/>
              </a:spcBef>
              <a:spcAft>
                <a:spcPts val="0"/>
              </a:spcAft>
              <a:buClr>
                <a:srgbClr val="000000"/>
              </a:buClr>
              <a:buSzPts val="1800"/>
              <a:buFont typeface="Arial"/>
              <a:buNone/>
            </a:pPr>
            <a:r>
              <a:rPr b="0" i="0" lang="es-MX" sz="1800" u="none" cap="none" strike="noStrike">
                <a:solidFill>
                  <a:schemeClr val="dk1"/>
                </a:solidFill>
                <a:latin typeface="Verdana"/>
                <a:ea typeface="Verdana"/>
                <a:cs typeface="Verdana"/>
                <a:sym typeface="Verdana"/>
              </a:rPr>
              <a:t>semana de prueba.</a:t>
            </a:r>
            <a:endParaRPr b="0" i="0" sz="1800" u="none" cap="none" strike="noStrike">
              <a:solidFill>
                <a:schemeClr val="dk1"/>
              </a:solidFill>
              <a:latin typeface="Verdana"/>
              <a:ea typeface="Verdana"/>
              <a:cs typeface="Verdana"/>
              <a:sym typeface="Verdana"/>
            </a:endParaRPr>
          </a:p>
          <a:p>
            <a:pPr indent="0" lvl="0" marL="12700" marR="1012189" rtl="0" algn="l">
              <a:lnSpc>
                <a:spcPct val="199900"/>
              </a:lnSpc>
              <a:spcBef>
                <a:spcPts val="5"/>
              </a:spcBef>
              <a:spcAft>
                <a:spcPts val="0"/>
              </a:spcAft>
              <a:buClr>
                <a:srgbClr val="000000"/>
              </a:buClr>
              <a:buSzPts val="1800"/>
              <a:buFont typeface="Arial"/>
              <a:buNone/>
            </a:pPr>
            <a:r>
              <a:rPr b="0" i="0" lang="es-MX" sz="1800" u="none" cap="none" strike="noStrike">
                <a:solidFill>
                  <a:schemeClr val="dk1"/>
                </a:solidFill>
                <a:latin typeface="Verdana"/>
                <a:ea typeface="Verdana"/>
                <a:cs typeface="Verdana"/>
                <a:sym typeface="Verdana"/>
              </a:rPr>
              <a:t>Cada equipo contará con rúbrica para cada sección de trabajo.  </a:t>
            </a:r>
            <a:r>
              <a:rPr b="0" i="0" lang="es-MX" sz="1800" u="none" cap="none" strike="noStrike">
                <a:solidFill>
                  <a:srgbClr val="1154CC"/>
                </a:solidFill>
                <a:latin typeface="Verdana"/>
                <a:ea typeface="Verdana"/>
                <a:cs typeface="Verdana"/>
                <a:sym typeface="Verdana"/>
              </a:rPr>
              <a:t>MATERIALES</a:t>
            </a:r>
            <a:r>
              <a:rPr b="0" i="0" lang="es-MX" sz="1800" u="none" cap="none" strike="noStrike">
                <a:solidFill>
                  <a:srgbClr val="0A5293"/>
                </a:solidFill>
                <a:latin typeface="Verdana"/>
                <a:ea typeface="Verdana"/>
                <a:cs typeface="Verdana"/>
                <a:sym typeface="Verdana"/>
              </a:rPr>
              <a:t>: </a:t>
            </a:r>
            <a:r>
              <a:rPr b="0" i="0" lang="es-MX" sz="1800" u="none" cap="none" strike="noStrike">
                <a:solidFill>
                  <a:schemeClr val="dk1"/>
                </a:solidFill>
                <a:latin typeface="Verdana"/>
                <a:ea typeface="Verdana"/>
                <a:cs typeface="Verdana"/>
                <a:sym typeface="Verdana"/>
              </a:rPr>
              <a:t>Rúbrica, Proyector, PC, Presentación de Power Point</a:t>
            </a:r>
            <a:r>
              <a:rPr b="0" i="0" lang="es-MX" sz="1900" u="none" cap="none" strike="noStrike">
                <a:solidFill>
                  <a:schemeClr val="dk1"/>
                </a:solidFill>
                <a:latin typeface="Verdana"/>
                <a:ea typeface="Verdana"/>
                <a:cs typeface="Verdana"/>
                <a:sym typeface="Verdana"/>
              </a:rPr>
              <a:t>.</a:t>
            </a:r>
            <a:endParaRPr b="0" i="0" sz="1900" u="none" cap="none" strike="noStrike">
              <a:solidFill>
                <a:schemeClr val="dk1"/>
              </a:solidFill>
              <a:latin typeface="Verdana"/>
              <a:ea typeface="Verdana"/>
              <a:cs typeface="Verdana"/>
              <a:sym typeface="Verdana"/>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2" name="Shape 512"/>
        <p:cNvGrpSpPr/>
        <p:nvPr/>
      </p:nvGrpSpPr>
      <p:grpSpPr>
        <a:xfrm>
          <a:off x="0" y="0"/>
          <a:ext cx="0" cy="0"/>
          <a:chOff x="0" y="0"/>
          <a:chExt cx="0" cy="0"/>
        </a:xfrm>
      </p:grpSpPr>
      <p:sp>
        <p:nvSpPr>
          <p:cNvPr id="513" name="Google Shape;513;p52"/>
          <p:cNvSpPr txBox="1"/>
          <p:nvPr>
            <p:ph type="title"/>
          </p:nvPr>
        </p:nvSpPr>
        <p:spPr>
          <a:xfrm>
            <a:off x="2873115" y="685590"/>
            <a:ext cx="4463415" cy="453390"/>
          </a:xfrm>
          <a:prstGeom prst="rect">
            <a:avLst/>
          </a:prstGeom>
          <a:noFill/>
          <a:ln>
            <a:noFill/>
          </a:ln>
        </p:spPr>
        <p:txBody>
          <a:bodyPr anchorCtr="0" anchor="t" bIns="0" lIns="0" spcFirstLastPara="1" rIns="0" wrap="square" tIns="13325">
            <a:spAutoFit/>
          </a:bodyPr>
          <a:lstStyle/>
          <a:p>
            <a:pPr indent="0" lvl="0" marL="12700" rtl="0" algn="l">
              <a:lnSpc>
                <a:spcPct val="100000"/>
              </a:lnSpc>
              <a:spcBef>
                <a:spcPts val="0"/>
              </a:spcBef>
              <a:spcAft>
                <a:spcPts val="0"/>
              </a:spcAft>
              <a:buClr>
                <a:schemeClr val="accent1"/>
              </a:buClr>
              <a:buSzPts val="2800"/>
              <a:buFont typeface="Trebuchet MS"/>
              <a:buNone/>
            </a:pPr>
            <a:r>
              <a:rPr lang="es-MX" sz="2800"/>
              <a:t>Descripción de Desarrollo</a:t>
            </a:r>
            <a:endParaRPr sz="2800"/>
          </a:p>
        </p:txBody>
      </p:sp>
      <p:sp>
        <p:nvSpPr>
          <p:cNvPr id="514" name="Google Shape;514;p52"/>
          <p:cNvSpPr txBox="1"/>
          <p:nvPr/>
        </p:nvSpPr>
        <p:spPr>
          <a:xfrm>
            <a:off x="1478619" y="1723866"/>
            <a:ext cx="7252408" cy="3666383"/>
          </a:xfrm>
          <a:prstGeom prst="rect">
            <a:avLst/>
          </a:prstGeom>
          <a:noFill/>
          <a:ln>
            <a:noFill/>
          </a:ln>
        </p:spPr>
        <p:txBody>
          <a:bodyPr anchorCtr="0" anchor="t" bIns="0" lIns="0" spcFirstLastPara="1" rIns="0" wrap="square" tIns="11425">
            <a:spAutoFit/>
          </a:bodyPr>
          <a:lstStyle/>
          <a:p>
            <a:pPr indent="0" lvl="0" marL="0" marR="6985" rtl="0" algn="just">
              <a:lnSpc>
                <a:spcPct val="100000"/>
              </a:lnSpc>
              <a:spcBef>
                <a:spcPts val="0"/>
              </a:spcBef>
              <a:spcAft>
                <a:spcPts val="0"/>
              </a:spcAft>
              <a:buClr>
                <a:srgbClr val="000000"/>
              </a:buClr>
              <a:buSzPts val="1800"/>
              <a:buFont typeface="Arial"/>
              <a:buNone/>
            </a:pPr>
            <a:r>
              <a:rPr b="0" i="0" lang="es-MX" sz="1800" u="none" cap="none" strike="noStrike">
                <a:solidFill>
                  <a:schemeClr val="dk1"/>
                </a:solidFill>
                <a:latin typeface="Verdana"/>
                <a:ea typeface="Verdana"/>
                <a:cs typeface="Verdana"/>
                <a:sym typeface="Verdana"/>
              </a:rPr>
              <a:t>1.	Se	realizan	juntas	con	sección	A, B y C	con	 los profesores encargados para conocer el avance	y/o término de su tarea.</a:t>
            </a:r>
            <a:endParaRPr b="0" i="0" sz="1800" u="none" cap="none" strike="noStrike">
              <a:solidFill>
                <a:schemeClr val="dk1"/>
              </a:solidFill>
              <a:latin typeface="Verdana"/>
              <a:ea typeface="Verdana"/>
              <a:cs typeface="Verdana"/>
              <a:sym typeface="Verdana"/>
            </a:endParaRPr>
          </a:p>
          <a:p>
            <a:pPr indent="0" lvl="0" marL="0" marR="0" rtl="0" algn="just">
              <a:lnSpc>
                <a:spcPct val="100000"/>
              </a:lnSpc>
              <a:spcBef>
                <a:spcPts val="35"/>
              </a:spcBef>
              <a:spcAft>
                <a:spcPts val="0"/>
              </a:spcAft>
              <a:buClr>
                <a:srgbClr val="000000"/>
              </a:buClr>
              <a:buSzPts val="1800"/>
              <a:buFont typeface="Arial"/>
              <a:buNone/>
            </a:pPr>
            <a:r>
              <a:t/>
            </a:r>
            <a:endParaRPr b="0" i="0" sz="1800" u="none" cap="none" strike="noStrike">
              <a:solidFill>
                <a:schemeClr val="dk1"/>
              </a:solidFill>
              <a:latin typeface="Verdana"/>
              <a:ea typeface="Verdana"/>
              <a:cs typeface="Verdana"/>
              <a:sym typeface="Verdana"/>
            </a:endParaRPr>
          </a:p>
          <a:p>
            <a:pPr indent="-357505" lvl="0" marL="469900" marR="5080" rtl="0" algn="just">
              <a:lnSpc>
                <a:spcPct val="100000"/>
              </a:lnSpc>
              <a:spcBef>
                <a:spcPts val="0"/>
              </a:spcBef>
              <a:spcAft>
                <a:spcPts val="0"/>
              </a:spcAft>
              <a:buClr>
                <a:srgbClr val="000000"/>
              </a:buClr>
              <a:buSzPts val="1800"/>
              <a:buFont typeface="Arial"/>
              <a:buNone/>
            </a:pPr>
            <a:r>
              <a:rPr b="0" i="0" lang="es-MX" sz="1800" u="none" cap="none" strike="noStrike">
                <a:solidFill>
                  <a:schemeClr val="dk1"/>
                </a:solidFill>
                <a:latin typeface="Verdana"/>
                <a:ea typeface="Verdana"/>
                <a:cs typeface="Verdana"/>
                <a:sym typeface="Verdana"/>
              </a:rPr>
              <a:t>1. El equipo B distribuye el cartel y a través de redes sociales con  recomendaciones y/o sugerencias sobre hábitos de sueño y alimentación y ejercicio.</a:t>
            </a:r>
            <a:endParaRPr b="0" i="0" sz="1800" u="none" cap="none" strike="noStrike">
              <a:solidFill>
                <a:schemeClr val="dk1"/>
              </a:solidFill>
              <a:latin typeface="Verdana"/>
              <a:ea typeface="Verdana"/>
              <a:cs typeface="Verdana"/>
              <a:sym typeface="Verdana"/>
            </a:endParaRPr>
          </a:p>
          <a:p>
            <a:pPr indent="0" lvl="0" marL="0" marR="0" rtl="0" algn="just">
              <a:lnSpc>
                <a:spcPct val="100000"/>
              </a:lnSpc>
              <a:spcBef>
                <a:spcPts val="30"/>
              </a:spcBef>
              <a:spcAft>
                <a:spcPts val="0"/>
              </a:spcAft>
              <a:buClr>
                <a:srgbClr val="000000"/>
              </a:buClr>
              <a:buSzPts val="1800"/>
              <a:buFont typeface="Arial"/>
              <a:buNone/>
            </a:pPr>
            <a:r>
              <a:t/>
            </a:r>
            <a:endParaRPr b="0" i="0" sz="1800" u="none" cap="none" strike="noStrike">
              <a:solidFill>
                <a:schemeClr val="dk1"/>
              </a:solidFill>
              <a:latin typeface="Verdana"/>
              <a:ea typeface="Verdana"/>
              <a:cs typeface="Verdana"/>
              <a:sym typeface="Verdana"/>
            </a:endParaRPr>
          </a:p>
          <a:p>
            <a:pPr indent="-357505" lvl="0" marL="469900" marR="5715" rtl="0" algn="just">
              <a:lnSpc>
                <a:spcPct val="100000"/>
              </a:lnSpc>
              <a:spcBef>
                <a:spcPts val="0"/>
              </a:spcBef>
              <a:spcAft>
                <a:spcPts val="0"/>
              </a:spcAft>
              <a:buClr>
                <a:srgbClr val="000000"/>
              </a:buClr>
              <a:buSzPts val="1800"/>
              <a:buFont typeface="Arial"/>
              <a:buNone/>
            </a:pPr>
            <a:r>
              <a:rPr b="0" i="0" lang="es-MX" sz="1800" u="none" cap="none" strike="noStrike">
                <a:solidFill>
                  <a:schemeClr val="dk1"/>
                </a:solidFill>
                <a:latin typeface="Verdana"/>
                <a:ea typeface="Verdana"/>
                <a:cs typeface="Verdana"/>
                <a:sym typeface="Verdana"/>
              </a:rPr>
              <a:t>1. El equipo C se encargará de elaborar y de aplicar el formulario  de Google, para conocer el impacto del su programa,  además de contabilizar las mismas.</a:t>
            </a:r>
            <a:endParaRPr b="0" i="0" sz="1800" u="none" cap="none" strike="noStrike">
              <a:solidFill>
                <a:schemeClr val="dk1"/>
              </a:solidFill>
              <a:latin typeface="Verdana"/>
              <a:ea typeface="Verdana"/>
              <a:cs typeface="Verdana"/>
              <a:sym typeface="Verdana"/>
            </a:endParaRPr>
          </a:p>
          <a:p>
            <a:pPr indent="0" lvl="0" marL="0" marR="0" rtl="0" algn="just">
              <a:lnSpc>
                <a:spcPct val="100000"/>
              </a:lnSpc>
              <a:spcBef>
                <a:spcPts val="10"/>
              </a:spcBef>
              <a:spcAft>
                <a:spcPts val="0"/>
              </a:spcAft>
              <a:buClr>
                <a:srgbClr val="000000"/>
              </a:buClr>
              <a:buSzPts val="1800"/>
              <a:buFont typeface="Arial"/>
              <a:buNone/>
            </a:pPr>
            <a:r>
              <a:t/>
            </a:r>
            <a:endParaRPr b="0" i="0" sz="1800" u="none" cap="none" strike="noStrike">
              <a:solidFill>
                <a:schemeClr val="dk1"/>
              </a:solidFill>
              <a:latin typeface="Verdana"/>
              <a:ea typeface="Verdana"/>
              <a:cs typeface="Verdana"/>
              <a:sym typeface="Verdana"/>
            </a:endParaRPr>
          </a:p>
          <a:p>
            <a:pPr indent="0" lvl="0" marL="12700" marR="0" rtl="0" algn="just">
              <a:lnSpc>
                <a:spcPct val="100000"/>
              </a:lnSpc>
              <a:spcBef>
                <a:spcPts val="0"/>
              </a:spcBef>
              <a:spcAft>
                <a:spcPts val="0"/>
              </a:spcAft>
              <a:buClr>
                <a:srgbClr val="000000"/>
              </a:buClr>
              <a:buSzPts val="1800"/>
              <a:buFont typeface="Arial"/>
              <a:buNone/>
            </a:pPr>
            <a:r>
              <a:rPr b="0" i="0" lang="es-MX" sz="1800" u="none" cap="none" strike="noStrike">
                <a:solidFill>
                  <a:schemeClr val="dk1"/>
                </a:solidFill>
                <a:latin typeface="Verdana"/>
                <a:ea typeface="Verdana"/>
                <a:cs typeface="Verdana"/>
                <a:sym typeface="Verdana"/>
              </a:rPr>
              <a:t>MATERIALES: Salón Audiovisual, Presentación de Power Point.</a:t>
            </a:r>
            <a:endParaRPr b="0" i="0" sz="1800" u="none" cap="none" strike="noStrike">
              <a:solidFill>
                <a:schemeClr val="dk1"/>
              </a:solidFill>
              <a:latin typeface="Verdana"/>
              <a:ea typeface="Verdana"/>
              <a:cs typeface="Verdana"/>
              <a:sym typeface="Verdana"/>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8" name="Shape 518"/>
        <p:cNvGrpSpPr/>
        <p:nvPr/>
      </p:nvGrpSpPr>
      <p:grpSpPr>
        <a:xfrm>
          <a:off x="0" y="0"/>
          <a:ext cx="0" cy="0"/>
          <a:chOff x="0" y="0"/>
          <a:chExt cx="0" cy="0"/>
        </a:xfrm>
      </p:grpSpPr>
      <p:sp>
        <p:nvSpPr>
          <p:cNvPr id="519" name="Google Shape;519;p53"/>
          <p:cNvSpPr txBox="1"/>
          <p:nvPr>
            <p:ph type="title"/>
          </p:nvPr>
        </p:nvSpPr>
        <p:spPr>
          <a:xfrm>
            <a:off x="3121544" y="554040"/>
            <a:ext cx="3711575" cy="454025"/>
          </a:xfrm>
          <a:prstGeom prst="rect">
            <a:avLst/>
          </a:prstGeom>
          <a:noFill/>
          <a:ln>
            <a:noFill/>
          </a:ln>
        </p:spPr>
        <p:txBody>
          <a:bodyPr anchorCtr="0" anchor="t" bIns="0" lIns="0" spcFirstLastPara="1" rIns="0" wrap="square" tIns="13950">
            <a:spAutoFit/>
          </a:bodyPr>
          <a:lstStyle/>
          <a:p>
            <a:pPr indent="0" lvl="0" marL="12700" rtl="0" algn="l">
              <a:lnSpc>
                <a:spcPct val="100000"/>
              </a:lnSpc>
              <a:spcBef>
                <a:spcPts val="0"/>
              </a:spcBef>
              <a:spcAft>
                <a:spcPts val="0"/>
              </a:spcAft>
              <a:buClr>
                <a:schemeClr val="accent1"/>
              </a:buClr>
              <a:buSzPts val="2800"/>
              <a:buFont typeface="Arial"/>
              <a:buNone/>
            </a:pPr>
            <a:r>
              <a:rPr lang="es-MX" sz="2800">
                <a:latin typeface="Arial"/>
                <a:ea typeface="Arial"/>
                <a:cs typeface="Arial"/>
                <a:sym typeface="Arial"/>
              </a:rPr>
              <a:t>Descripción de Cierre</a:t>
            </a:r>
            <a:endParaRPr sz="2800">
              <a:latin typeface="Arial"/>
              <a:ea typeface="Arial"/>
              <a:cs typeface="Arial"/>
              <a:sym typeface="Arial"/>
            </a:endParaRPr>
          </a:p>
        </p:txBody>
      </p:sp>
      <p:sp>
        <p:nvSpPr>
          <p:cNvPr id="520" name="Google Shape;520;p53"/>
          <p:cNvSpPr txBox="1"/>
          <p:nvPr/>
        </p:nvSpPr>
        <p:spPr>
          <a:xfrm>
            <a:off x="792332" y="1819851"/>
            <a:ext cx="8370000" cy="3768300"/>
          </a:xfrm>
          <a:prstGeom prst="rect">
            <a:avLst/>
          </a:prstGeom>
          <a:noFill/>
          <a:ln>
            <a:noFill/>
          </a:ln>
        </p:spPr>
        <p:txBody>
          <a:bodyPr anchorCtr="0" anchor="t" bIns="0" lIns="0" spcFirstLastPara="1" rIns="0" wrap="square" tIns="12700">
            <a:spAutoFit/>
          </a:bodyPr>
          <a:lstStyle/>
          <a:p>
            <a:pPr indent="0" lvl="0" marL="12700" marR="5080" rtl="0" algn="just">
              <a:lnSpc>
                <a:spcPct val="120100"/>
              </a:lnSpc>
              <a:spcBef>
                <a:spcPts val="0"/>
              </a:spcBef>
              <a:spcAft>
                <a:spcPts val="0"/>
              </a:spcAft>
              <a:buClr>
                <a:srgbClr val="000000"/>
              </a:buClr>
              <a:buSzPts val="2300"/>
              <a:buFont typeface="Arial"/>
              <a:buNone/>
            </a:pPr>
            <a:r>
              <a:rPr b="0" i="0" lang="es-MX" sz="2300" u="none" cap="none" strike="noStrike">
                <a:solidFill>
                  <a:schemeClr val="dk1"/>
                </a:solidFill>
                <a:latin typeface="Verdana"/>
                <a:ea typeface="Verdana"/>
                <a:cs typeface="Verdana"/>
                <a:sym typeface="Verdana"/>
              </a:rPr>
              <a:t>Mediante carteles, y una rúbrica proporcionada por el  equipo de profesores, los estudiantes exponen y  evaluando lo que implica llevar un estilo de vida  saludable, a considerando los resultados de su diario,  actividad B y las encuestas de la actividad A; la  comunidad escolar; mismos que se elaborarán un plan de  acción y sugerencias para proponer una vida saludable.  Mismo que se verá reflejado en las actividades  individuales.</a:t>
            </a:r>
            <a:endParaRPr b="0" i="0" sz="2300" u="none" cap="none" strike="noStrike">
              <a:solidFill>
                <a:schemeClr val="dk1"/>
              </a:solidFill>
              <a:latin typeface="Verdana"/>
              <a:ea typeface="Verdana"/>
              <a:cs typeface="Verdana"/>
              <a:sym typeface="Verdana"/>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4" name="Shape 524"/>
        <p:cNvGrpSpPr/>
        <p:nvPr/>
      </p:nvGrpSpPr>
      <p:grpSpPr>
        <a:xfrm>
          <a:off x="0" y="0"/>
          <a:ext cx="0" cy="0"/>
          <a:chOff x="0" y="0"/>
          <a:chExt cx="0" cy="0"/>
        </a:xfrm>
      </p:grpSpPr>
      <p:sp>
        <p:nvSpPr>
          <p:cNvPr id="525" name="Google Shape;525;p54"/>
          <p:cNvSpPr txBox="1"/>
          <p:nvPr>
            <p:ph type="ctrTitle"/>
          </p:nvPr>
        </p:nvSpPr>
        <p:spPr>
          <a:xfrm>
            <a:off x="1591535" y="-7"/>
            <a:ext cx="7767000" cy="875400"/>
          </a:xfrm>
          <a:prstGeom prst="rect">
            <a:avLst/>
          </a:prstGeom>
          <a:noFill/>
          <a:ln>
            <a:noFill/>
          </a:ln>
        </p:spPr>
        <p:txBody>
          <a:bodyPr anchorCtr="0" anchor="t" bIns="0" lIns="0" spcFirstLastPara="1" rIns="0" wrap="square" tIns="12700">
            <a:spAutoFit/>
          </a:bodyPr>
          <a:lstStyle/>
          <a:p>
            <a:pPr indent="0" lvl="0" marL="1586865" marR="7620" rtl="0" algn="ctr">
              <a:lnSpc>
                <a:spcPct val="100000"/>
              </a:lnSpc>
              <a:spcBef>
                <a:spcPts val="0"/>
              </a:spcBef>
              <a:spcAft>
                <a:spcPts val="0"/>
              </a:spcAft>
              <a:buClr>
                <a:srgbClr val="FF0000"/>
              </a:buClr>
              <a:buSzPts val="3000"/>
              <a:buFont typeface="Tahoma"/>
              <a:buNone/>
            </a:pPr>
            <a:r>
              <a:rPr lang="es-MX" sz="2800"/>
              <a:t>Descripción de lo que se hará con los</a:t>
            </a:r>
            <a:endParaRPr sz="2800"/>
          </a:p>
          <a:p>
            <a:pPr indent="0" lvl="0" marL="1586865" marR="5080" rtl="0" algn="ctr">
              <a:lnSpc>
                <a:spcPct val="100000"/>
              </a:lnSpc>
              <a:spcBef>
                <a:spcPts val="5"/>
              </a:spcBef>
              <a:spcAft>
                <a:spcPts val="0"/>
              </a:spcAft>
              <a:buClr>
                <a:srgbClr val="FF0000"/>
              </a:buClr>
              <a:buSzPts val="3000"/>
              <a:buFont typeface="Tahoma"/>
              <a:buNone/>
            </a:pPr>
            <a:r>
              <a:rPr lang="es-MX" sz="2800"/>
              <a:t>resultados.</a:t>
            </a:r>
            <a:endParaRPr sz="2800"/>
          </a:p>
        </p:txBody>
      </p:sp>
      <p:sp>
        <p:nvSpPr>
          <p:cNvPr id="526" name="Google Shape;526;p54"/>
          <p:cNvSpPr txBox="1"/>
          <p:nvPr>
            <p:ph idx="1" type="subTitle"/>
          </p:nvPr>
        </p:nvSpPr>
        <p:spPr>
          <a:xfrm>
            <a:off x="1903542" y="1269212"/>
            <a:ext cx="7670100" cy="2695500"/>
          </a:xfrm>
          <a:prstGeom prst="rect">
            <a:avLst/>
          </a:prstGeom>
          <a:noFill/>
          <a:ln>
            <a:noFill/>
          </a:ln>
        </p:spPr>
        <p:txBody>
          <a:bodyPr anchorCtr="0" anchor="t" bIns="45700" lIns="91425" spcFirstLastPara="1" rIns="91425" wrap="square" tIns="45700">
            <a:normAutofit/>
          </a:bodyPr>
          <a:lstStyle/>
          <a:p>
            <a:pPr indent="-320040" lvl="0" marL="457200" rtl="0" algn="just">
              <a:lnSpc>
                <a:spcPct val="100000"/>
              </a:lnSpc>
              <a:spcBef>
                <a:spcPts val="1000"/>
              </a:spcBef>
              <a:spcAft>
                <a:spcPts val="0"/>
              </a:spcAft>
              <a:buSzPts val="1440"/>
              <a:buNone/>
            </a:pPr>
            <a:r>
              <a:rPr lang="es-MX" sz="2000">
                <a:solidFill>
                  <a:schemeClr val="dk1"/>
                </a:solidFill>
              </a:rPr>
              <a:t>Analizar los hábitos establecidos en el diario de los alumnos, para que se categoricen en el grupo de activos o sedentarios. </a:t>
            </a:r>
            <a:endParaRPr/>
          </a:p>
          <a:p>
            <a:pPr indent="-320040" lvl="0" marL="457200" rtl="0" algn="just">
              <a:lnSpc>
                <a:spcPct val="100000"/>
              </a:lnSpc>
              <a:spcBef>
                <a:spcPts val="1000"/>
              </a:spcBef>
              <a:spcAft>
                <a:spcPts val="0"/>
              </a:spcAft>
              <a:buSzPts val="1440"/>
              <a:buNone/>
            </a:pPr>
            <a:r>
              <a:rPr lang="es-MX" sz="2000">
                <a:solidFill>
                  <a:schemeClr val="dk1"/>
                </a:solidFill>
              </a:rPr>
              <a:t>Concientizar a los alumnos y sociedad, a través de la información investigada y plasmada en los carteles de las consecuencias de los malos hábitos en su vida diaria y la repercusión que esto tendría a futuro. </a:t>
            </a:r>
            <a:endParaRPr/>
          </a:p>
          <a:p>
            <a:pPr indent="-320040" lvl="0" marL="457200" rtl="0" algn="l">
              <a:lnSpc>
                <a:spcPct val="100000"/>
              </a:lnSpc>
              <a:spcBef>
                <a:spcPts val="1000"/>
              </a:spcBef>
              <a:spcAft>
                <a:spcPts val="0"/>
              </a:spcAft>
              <a:buSzPts val="1440"/>
              <a:buNone/>
            </a:pPr>
            <a:r>
              <a:t/>
            </a:r>
            <a:endParaRPr>
              <a:solidFill>
                <a:schemeClr val="dk1"/>
              </a:solidFill>
            </a:endParaRPr>
          </a:p>
        </p:txBody>
      </p:sp>
      <p:pic>
        <p:nvPicPr>
          <p:cNvPr id="527" name="Google Shape;527;p54"/>
          <p:cNvPicPr preferRelativeResize="0"/>
          <p:nvPr/>
        </p:nvPicPr>
        <p:blipFill rotWithShape="1">
          <a:blip r:embed="rId3">
            <a:alphaModFix/>
          </a:blip>
          <a:srcRect b="0" l="0" r="0" t="0"/>
          <a:stretch/>
        </p:blipFill>
        <p:spPr>
          <a:xfrm>
            <a:off x="9573490" y="3366655"/>
            <a:ext cx="2618509" cy="3491345"/>
          </a:xfrm>
          <a:prstGeom prst="rect">
            <a:avLst/>
          </a:prstGeom>
          <a:noFill/>
          <a:ln>
            <a:noFill/>
          </a:ln>
        </p:spPr>
      </p:pic>
      <p:pic>
        <p:nvPicPr>
          <p:cNvPr id="528" name="Google Shape;528;p54"/>
          <p:cNvPicPr preferRelativeResize="0"/>
          <p:nvPr/>
        </p:nvPicPr>
        <p:blipFill rotWithShape="1">
          <a:blip r:embed="rId4">
            <a:alphaModFix/>
          </a:blip>
          <a:srcRect b="0" l="0" r="0" t="0"/>
          <a:stretch/>
        </p:blipFill>
        <p:spPr>
          <a:xfrm>
            <a:off x="0" y="3724564"/>
            <a:ext cx="2350077" cy="3133436"/>
          </a:xfrm>
          <a:prstGeom prst="rect">
            <a:avLst/>
          </a:prstGeom>
          <a:noFill/>
          <a:ln>
            <a:noFill/>
          </a:ln>
        </p:spPr>
      </p:pic>
      <p:pic>
        <p:nvPicPr>
          <p:cNvPr id="529" name="Google Shape;529;p54"/>
          <p:cNvPicPr preferRelativeResize="0"/>
          <p:nvPr/>
        </p:nvPicPr>
        <p:blipFill rotWithShape="1">
          <a:blip r:embed="rId5">
            <a:alphaModFix/>
          </a:blip>
          <a:srcRect b="0" l="0" r="0" t="0"/>
          <a:stretch/>
        </p:blipFill>
        <p:spPr>
          <a:xfrm>
            <a:off x="7019057" y="3964709"/>
            <a:ext cx="2169968" cy="2893291"/>
          </a:xfrm>
          <a:prstGeom prst="rect">
            <a:avLst/>
          </a:prstGeom>
          <a:noFill/>
          <a:ln>
            <a:noFill/>
          </a:ln>
        </p:spPr>
      </p:pic>
      <p:pic>
        <p:nvPicPr>
          <p:cNvPr id="530" name="Google Shape;530;p54"/>
          <p:cNvPicPr preferRelativeResize="0"/>
          <p:nvPr/>
        </p:nvPicPr>
        <p:blipFill rotWithShape="1">
          <a:blip r:embed="rId6">
            <a:alphaModFix/>
          </a:blip>
          <a:srcRect b="0" l="0" r="0" t="0"/>
          <a:stretch/>
        </p:blipFill>
        <p:spPr>
          <a:xfrm>
            <a:off x="2590801" y="3969327"/>
            <a:ext cx="3851564" cy="2888673"/>
          </a:xfrm>
          <a:prstGeom prst="rect">
            <a:avLst/>
          </a:prstGeom>
          <a:noFill/>
          <a:ln>
            <a:noFill/>
          </a:ln>
        </p:spPr>
      </p:pic>
      <p:pic>
        <p:nvPicPr>
          <p:cNvPr id="531" name="Google Shape;531;p54"/>
          <p:cNvPicPr preferRelativeResize="0"/>
          <p:nvPr/>
        </p:nvPicPr>
        <p:blipFill rotWithShape="1">
          <a:blip r:embed="rId7">
            <a:alphaModFix/>
          </a:blip>
          <a:srcRect b="0" l="0" r="0" t="0"/>
          <a:stretch/>
        </p:blipFill>
        <p:spPr>
          <a:xfrm>
            <a:off x="10584296" y="-31061"/>
            <a:ext cx="1607704" cy="2143606"/>
          </a:xfrm>
          <a:prstGeom prst="rect">
            <a:avLst/>
          </a:prstGeom>
          <a:noFill/>
          <a:ln>
            <a:noFill/>
          </a:ln>
        </p:spPr>
      </p:pic>
      <p:pic>
        <p:nvPicPr>
          <p:cNvPr id="532" name="Google Shape;532;p54"/>
          <p:cNvPicPr preferRelativeResize="0"/>
          <p:nvPr/>
        </p:nvPicPr>
        <p:blipFill rotWithShape="1">
          <a:blip r:embed="rId8">
            <a:alphaModFix/>
          </a:blip>
          <a:srcRect b="0" l="0" r="0" t="0"/>
          <a:stretch/>
        </p:blipFill>
        <p:spPr>
          <a:xfrm>
            <a:off x="0" y="0"/>
            <a:ext cx="1714500" cy="22860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6" name="Shape 536"/>
        <p:cNvGrpSpPr/>
        <p:nvPr/>
      </p:nvGrpSpPr>
      <p:grpSpPr>
        <a:xfrm>
          <a:off x="0" y="0"/>
          <a:ext cx="0" cy="0"/>
          <a:chOff x="0" y="0"/>
          <a:chExt cx="0" cy="0"/>
        </a:xfrm>
      </p:grpSpPr>
      <p:sp>
        <p:nvSpPr>
          <p:cNvPr id="537" name="Google Shape;537;p55"/>
          <p:cNvSpPr txBox="1"/>
          <p:nvPr>
            <p:ph idx="4294967295" type="ctrTitle"/>
          </p:nvPr>
        </p:nvSpPr>
        <p:spPr>
          <a:xfrm>
            <a:off x="751858" y="298863"/>
            <a:ext cx="8596668" cy="1120820"/>
          </a:xfrm>
          <a:prstGeom prst="rect">
            <a:avLst/>
          </a:prstGeom>
          <a:noFill/>
          <a:ln>
            <a:noFill/>
          </a:ln>
        </p:spPr>
        <p:txBody>
          <a:bodyPr anchorCtr="0" anchor="t" bIns="0" lIns="0" spcFirstLastPara="1" rIns="0" wrap="square" tIns="12700">
            <a:spAutoFit/>
          </a:bodyPr>
          <a:lstStyle/>
          <a:p>
            <a:pPr indent="0" lvl="0" marL="4281170" marR="0" rtl="0" algn="l">
              <a:lnSpc>
                <a:spcPct val="100000"/>
              </a:lnSpc>
              <a:spcBef>
                <a:spcPts val="0"/>
              </a:spcBef>
              <a:spcAft>
                <a:spcPts val="0"/>
              </a:spcAft>
              <a:buClr>
                <a:schemeClr val="accent1"/>
              </a:buClr>
              <a:buSzPts val="3600"/>
              <a:buFont typeface="Trebuchet MS"/>
              <a:buNone/>
            </a:pPr>
            <a:r>
              <a:rPr b="0" i="0" lang="es-MX" sz="3600" u="none" cap="none" strike="noStrike">
                <a:solidFill>
                  <a:schemeClr val="accent1"/>
                </a:solidFill>
                <a:latin typeface="Trebuchet MS"/>
                <a:ea typeface="Trebuchet MS"/>
                <a:cs typeface="Trebuchet MS"/>
                <a:sym typeface="Trebuchet MS"/>
              </a:rPr>
              <a:t>Análisis de Resultados</a:t>
            </a:r>
            <a:endParaRPr b="0" i="0" sz="3600" u="none" cap="none" strike="noStrike">
              <a:solidFill>
                <a:schemeClr val="accent1"/>
              </a:solidFill>
              <a:latin typeface="Trebuchet MS"/>
              <a:ea typeface="Trebuchet MS"/>
              <a:cs typeface="Trebuchet MS"/>
              <a:sym typeface="Trebuchet MS"/>
            </a:endParaRPr>
          </a:p>
        </p:txBody>
      </p:sp>
      <p:sp>
        <p:nvSpPr>
          <p:cNvPr id="538" name="Google Shape;538;p55"/>
          <p:cNvSpPr txBox="1"/>
          <p:nvPr>
            <p:ph idx="4294967295" type="subTitle"/>
          </p:nvPr>
        </p:nvSpPr>
        <p:spPr>
          <a:xfrm flipH="1">
            <a:off x="1974773" y="1980005"/>
            <a:ext cx="5458690" cy="3061074"/>
          </a:xfrm>
          <a:prstGeom prst="rect">
            <a:avLst/>
          </a:prstGeom>
          <a:noFill/>
          <a:ln>
            <a:noFill/>
          </a:ln>
        </p:spPr>
        <p:txBody>
          <a:bodyPr anchorCtr="0" anchor="t" bIns="0" lIns="0" spcFirstLastPara="1" rIns="0" wrap="square" tIns="13950">
            <a:spAutoFit/>
          </a:bodyPr>
          <a:lstStyle/>
          <a:p>
            <a:pPr indent="-1301750" lvl="0" marL="1314450" marR="5080" rtl="0" algn="just">
              <a:lnSpc>
                <a:spcPct val="100000"/>
              </a:lnSpc>
              <a:spcBef>
                <a:spcPts val="0"/>
              </a:spcBef>
              <a:spcAft>
                <a:spcPts val="0"/>
              </a:spcAft>
              <a:buClr>
                <a:schemeClr val="accent1"/>
              </a:buClr>
              <a:buSzPts val="1440"/>
              <a:buFont typeface="Noto Sans Symbols"/>
              <a:buChar char="►"/>
            </a:pPr>
            <a:r>
              <a:rPr b="0" i="0" lang="es-MX" sz="1800" u="none" cap="none" strike="noStrike">
                <a:solidFill>
                  <a:srgbClr val="3F3F3F"/>
                </a:solidFill>
                <a:latin typeface="Trebuchet MS"/>
                <a:ea typeface="Trebuchet MS"/>
                <a:cs typeface="Trebuchet MS"/>
                <a:sym typeface="Trebuchet MS"/>
              </a:rPr>
              <a:t>Logros planeados, que los alumnos logren ser conscientes de sus hábitos y las consecuencias de los malos hábitos. </a:t>
            </a:r>
            <a:endParaRPr/>
          </a:p>
          <a:p>
            <a:pPr indent="0" lvl="0" marL="12700" marR="5080" rtl="0" algn="just">
              <a:lnSpc>
                <a:spcPct val="100000"/>
              </a:lnSpc>
              <a:spcBef>
                <a:spcPts val="0"/>
              </a:spcBef>
              <a:spcAft>
                <a:spcPts val="0"/>
              </a:spcAft>
              <a:buClr>
                <a:schemeClr val="accent1"/>
              </a:buClr>
              <a:buSzPts val="1440"/>
              <a:buFont typeface="Noto Sans Symbols"/>
              <a:buNone/>
            </a:pPr>
            <a:r>
              <a:t/>
            </a:r>
            <a:endParaRPr b="0" i="0" sz="1800" u="none" cap="none" strike="noStrike">
              <a:solidFill>
                <a:srgbClr val="3F3F3F"/>
              </a:solidFill>
              <a:latin typeface="Trebuchet MS"/>
              <a:ea typeface="Trebuchet MS"/>
              <a:cs typeface="Trebuchet MS"/>
              <a:sym typeface="Trebuchet MS"/>
            </a:endParaRPr>
          </a:p>
          <a:p>
            <a:pPr indent="-1301750" lvl="0" marL="1314450" marR="5080" rtl="0" algn="just">
              <a:lnSpc>
                <a:spcPct val="100000"/>
              </a:lnSpc>
              <a:spcBef>
                <a:spcPts val="0"/>
              </a:spcBef>
              <a:spcAft>
                <a:spcPts val="0"/>
              </a:spcAft>
              <a:buClr>
                <a:schemeClr val="accent1"/>
              </a:buClr>
              <a:buSzPts val="1440"/>
              <a:buFont typeface="Noto Sans Symbols"/>
              <a:buChar char="►"/>
            </a:pPr>
            <a:r>
              <a:rPr b="0" i="0" lang="es-MX" sz="1800" u="none" cap="none" strike="noStrike">
                <a:solidFill>
                  <a:srgbClr val="3F3F3F"/>
                </a:solidFill>
                <a:latin typeface="Trebuchet MS"/>
                <a:ea typeface="Trebuchet MS"/>
                <a:cs typeface="Trebuchet MS"/>
                <a:sym typeface="Trebuchet MS"/>
              </a:rPr>
              <a:t>Logros alcanzados, que mediante el uso de redes sociales, se logró el impacto de más población. </a:t>
            </a:r>
            <a:endParaRPr/>
          </a:p>
          <a:p>
            <a:pPr indent="0" lvl="0" marL="12700" marR="5080" rtl="0" algn="just">
              <a:lnSpc>
                <a:spcPct val="100000"/>
              </a:lnSpc>
              <a:spcBef>
                <a:spcPts val="0"/>
              </a:spcBef>
              <a:spcAft>
                <a:spcPts val="0"/>
              </a:spcAft>
              <a:buClr>
                <a:schemeClr val="accent1"/>
              </a:buClr>
              <a:buSzPts val="1440"/>
              <a:buFont typeface="Noto Sans Symbols"/>
              <a:buNone/>
            </a:pPr>
            <a:r>
              <a:t/>
            </a:r>
            <a:endParaRPr b="0" i="0" sz="1800" u="none" cap="none" strike="noStrike">
              <a:solidFill>
                <a:srgbClr val="3F3F3F"/>
              </a:solidFill>
              <a:latin typeface="Trebuchet MS"/>
              <a:ea typeface="Trebuchet MS"/>
              <a:cs typeface="Trebuchet MS"/>
              <a:sym typeface="Trebuchet MS"/>
            </a:endParaRPr>
          </a:p>
          <a:p>
            <a:pPr indent="-1301750" lvl="0" marL="1314450" marR="5080" rtl="0" algn="just">
              <a:lnSpc>
                <a:spcPct val="100000"/>
              </a:lnSpc>
              <a:spcBef>
                <a:spcPts val="0"/>
              </a:spcBef>
              <a:spcAft>
                <a:spcPts val="0"/>
              </a:spcAft>
              <a:buClr>
                <a:schemeClr val="accent1"/>
              </a:buClr>
              <a:buSzPts val="1440"/>
              <a:buFont typeface="Noto Sans Symbols"/>
              <a:buChar char="►"/>
            </a:pPr>
            <a:r>
              <a:rPr b="0" i="0" lang="es-MX" sz="1800" u="none" cap="none" strike="noStrike">
                <a:solidFill>
                  <a:srgbClr val="3F3F3F"/>
                </a:solidFill>
                <a:latin typeface="Trebuchet MS"/>
                <a:ea typeface="Trebuchet MS"/>
                <a:cs typeface="Trebuchet MS"/>
                <a:sym typeface="Trebuchet MS"/>
              </a:rPr>
              <a:t>Aspectos a mejorar, la implementación de la tecnología, para la difusión de estos temas tan importantes. </a:t>
            </a:r>
            <a:endParaRPr b="0" i="0" sz="1800" u="none" cap="none" strike="noStrike">
              <a:solidFill>
                <a:srgbClr val="3F3F3F"/>
              </a:solidFill>
              <a:latin typeface="Trebuchet MS"/>
              <a:ea typeface="Trebuchet MS"/>
              <a:cs typeface="Trebuchet MS"/>
              <a:sym typeface="Trebuchet MS"/>
            </a:endParaRPr>
          </a:p>
        </p:txBody>
      </p:sp>
      <p:pic>
        <p:nvPicPr>
          <p:cNvPr id="539" name="Google Shape;539;p55"/>
          <p:cNvPicPr preferRelativeResize="0"/>
          <p:nvPr/>
        </p:nvPicPr>
        <p:blipFill rotWithShape="1">
          <a:blip r:embed="rId3">
            <a:alphaModFix/>
          </a:blip>
          <a:srcRect b="0" l="0" r="0" t="0"/>
          <a:stretch/>
        </p:blipFill>
        <p:spPr>
          <a:xfrm>
            <a:off x="360218" y="1816920"/>
            <a:ext cx="2418119" cy="3224159"/>
          </a:xfrm>
          <a:prstGeom prst="rect">
            <a:avLst/>
          </a:prstGeom>
          <a:noFill/>
          <a:ln>
            <a:noFill/>
          </a:ln>
        </p:spPr>
      </p:pic>
      <p:pic>
        <p:nvPicPr>
          <p:cNvPr id="540" name="Google Shape;540;p55"/>
          <p:cNvPicPr preferRelativeResize="0"/>
          <p:nvPr/>
        </p:nvPicPr>
        <p:blipFill rotWithShape="1">
          <a:blip r:embed="rId4">
            <a:alphaModFix/>
          </a:blip>
          <a:srcRect b="0" l="0" r="0" t="0"/>
          <a:stretch/>
        </p:blipFill>
        <p:spPr>
          <a:xfrm>
            <a:off x="7584054" y="1523999"/>
            <a:ext cx="3306617" cy="2479963"/>
          </a:xfrm>
          <a:prstGeom prst="rect">
            <a:avLst/>
          </a:prstGeom>
          <a:noFill/>
          <a:ln>
            <a:noFill/>
          </a:ln>
        </p:spPr>
      </p:pic>
      <p:pic>
        <p:nvPicPr>
          <p:cNvPr id="541" name="Google Shape;541;p55"/>
          <p:cNvPicPr preferRelativeResize="0"/>
          <p:nvPr/>
        </p:nvPicPr>
        <p:blipFill rotWithShape="1">
          <a:blip r:embed="rId5">
            <a:alphaModFix/>
          </a:blip>
          <a:srcRect b="0" l="0" r="0" t="0"/>
          <a:stretch/>
        </p:blipFill>
        <p:spPr>
          <a:xfrm>
            <a:off x="360217" y="3898759"/>
            <a:ext cx="2418119" cy="2959241"/>
          </a:xfrm>
          <a:prstGeom prst="rect">
            <a:avLst/>
          </a:prstGeom>
          <a:noFill/>
          <a:ln>
            <a:noFill/>
          </a:ln>
        </p:spPr>
      </p:pic>
      <p:pic>
        <p:nvPicPr>
          <p:cNvPr id="542" name="Google Shape;542;p55"/>
          <p:cNvPicPr preferRelativeResize="0"/>
          <p:nvPr/>
        </p:nvPicPr>
        <p:blipFill rotWithShape="1">
          <a:blip r:embed="rId6">
            <a:alphaModFix/>
          </a:blip>
          <a:srcRect b="0" l="0" r="0" t="0"/>
          <a:stretch/>
        </p:blipFill>
        <p:spPr>
          <a:xfrm>
            <a:off x="7540180" y="4027966"/>
            <a:ext cx="3394363" cy="2545772"/>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6" name="Shape 546"/>
        <p:cNvGrpSpPr/>
        <p:nvPr/>
      </p:nvGrpSpPr>
      <p:grpSpPr>
        <a:xfrm>
          <a:off x="0" y="0"/>
          <a:ext cx="0" cy="0"/>
          <a:chOff x="0" y="0"/>
          <a:chExt cx="0" cy="0"/>
        </a:xfrm>
      </p:grpSpPr>
      <p:sp>
        <p:nvSpPr>
          <p:cNvPr id="547" name="Google Shape;547;p56"/>
          <p:cNvSpPr txBox="1"/>
          <p:nvPr>
            <p:ph type="ctrTitle"/>
          </p:nvPr>
        </p:nvSpPr>
        <p:spPr>
          <a:xfrm>
            <a:off x="2490741" y="538868"/>
            <a:ext cx="7766936" cy="1646302"/>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Clr>
                <a:srgbClr val="FF0000"/>
              </a:buClr>
              <a:buSzPts val="3000"/>
              <a:buFont typeface="Tahoma"/>
              <a:buNone/>
            </a:pPr>
            <a:r>
              <a:rPr lang="es-MX"/>
              <a:t>Toma de decisiones</a:t>
            </a:r>
            <a:endParaRPr/>
          </a:p>
        </p:txBody>
      </p:sp>
      <p:sp>
        <p:nvSpPr>
          <p:cNvPr id="548" name="Google Shape;548;p56"/>
          <p:cNvSpPr txBox="1"/>
          <p:nvPr>
            <p:ph idx="1" type="subTitle"/>
          </p:nvPr>
        </p:nvSpPr>
        <p:spPr>
          <a:xfrm>
            <a:off x="2222115" y="1594389"/>
            <a:ext cx="7747769" cy="1692591"/>
          </a:xfrm>
          <a:prstGeom prst="rect">
            <a:avLst/>
          </a:prstGeom>
          <a:noFill/>
          <a:ln>
            <a:noFill/>
          </a:ln>
        </p:spPr>
        <p:txBody>
          <a:bodyPr anchorCtr="0" anchor="t" bIns="45700" lIns="91425" spcFirstLastPara="1" rIns="91425" wrap="square" tIns="45700">
            <a:normAutofit/>
          </a:bodyPr>
          <a:lstStyle/>
          <a:p>
            <a:pPr indent="-320040" lvl="0" marL="457200" rtl="0" algn="just">
              <a:lnSpc>
                <a:spcPct val="100000"/>
              </a:lnSpc>
              <a:spcBef>
                <a:spcPts val="1000"/>
              </a:spcBef>
              <a:spcAft>
                <a:spcPts val="0"/>
              </a:spcAft>
              <a:buSzPts val="1440"/>
              <a:buNone/>
            </a:pPr>
            <a:r>
              <a:rPr lang="es-MX">
                <a:solidFill>
                  <a:schemeClr val="dk1"/>
                </a:solidFill>
              </a:rPr>
              <a:t>Se instruirán a los alumnos para la elaboración de su rutina de ejercicio, para su vida diaria. Así como se les proporcionará sugerencias para mejorar su hábitos de alimentación y la importancia de las horas de sueño. </a:t>
            </a:r>
            <a:endParaRPr>
              <a:solidFill>
                <a:schemeClr val="dk1"/>
              </a:solidFill>
            </a:endParaRPr>
          </a:p>
        </p:txBody>
      </p:sp>
      <p:pic>
        <p:nvPicPr>
          <p:cNvPr id="549" name="Google Shape;549;p56"/>
          <p:cNvPicPr preferRelativeResize="0"/>
          <p:nvPr/>
        </p:nvPicPr>
        <p:blipFill rotWithShape="1">
          <a:blip r:embed="rId3">
            <a:alphaModFix/>
          </a:blip>
          <a:srcRect b="0" l="0" r="41666" t="47272"/>
          <a:stretch/>
        </p:blipFill>
        <p:spPr>
          <a:xfrm>
            <a:off x="6359236" y="3494798"/>
            <a:ext cx="4961045" cy="3363202"/>
          </a:xfrm>
          <a:prstGeom prst="rect">
            <a:avLst/>
          </a:prstGeom>
          <a:noFill/>
          <a:ln>
            <a:noFill/>
          </a:ln>
        </p:spPr>
      </p:pic>
      <p:pic>
        <p:nvPicPr>
          <p:cNvPr id="550" name="Google Shape;550;p56"/>
          <p:cNvPicPr preferRelativeResize="0"/>
          <p:nvPr/>
        </p:nvPicPr>
        <p:blipFill rotWithShape="1">
          <a:blip r:embed="rId4">
            <a:alphaModFix/>
          </a:blip>
          <a:srcRect b="0" l="0" r="23636" t="21413"/>
          <a:stretch/>
        </p:blipFill>
        <p:spPr>
          <a:xfrm>
            <a:off x="997528" y="3429000"/>
            <a:ext cx="4378036" cy="3379079"/>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4" name="Shape 554"/>
        <p:cNvGrpSpPr/>
        <p:nvPr/>
      </p:nvGrpSpPr>
      <p:grpSpPr>
        <a:xfrm>
          <a:off x="0" y="0"/>
          <a:ext cx="0" cy="0"/>
          <a:chOff x="0" y="0"/>
          <a:chExt cx="0" cy="0"/>
        </a:xfrm>
      </p:grpSpPr>
      <p:sp>
        <p:nvSpPr>
          <p:cNvPr id="555" name="Google Shape;555;p57"/>
          <p:cNvSpPr txBox="1"/>
          <p:nvPr>
            <p:ph type="title"/>
          </p:nvPr>
        </p:nvSpPr>
        <p:spPr>
          <a:xfrm>
            <a:off x="953472" y="374055"/>
            <a:ext cx="8199120" cy="1369060"/>
          </a:xfrm>
          <a:prstGeom prst="rect">
            <a:avLst/>
          </a:prstGeom>
          <a:noFill/>
          <a:ln>
            <a:noFill/>
          </a:ln>
        </p:spPr>
        <p:txBody>
          <a:bodyPr anchorCtr="0" anchor="t" bIns="0" lIns="0" spcFirstLastPara="1" rIns="0" wrap="square" tIns="12050">
            <a:spAutoFit/>
          </a:bodyPr>
          <a:lstStyle/>
          <a:p>
            <a:pPr indent="0" lvl="0" marL="0" rtl="0" algn="ctr">
              <a:lnSpc>
                <a:spcPct val="100000"/>
              </a:lnSpc>
              <a:spcBef>
                <a:spcPts val="0"/>
              </a:spcBef>
              <a:spcAft>
                <a:spcPts val="0"/>
              </a:spcAft>
              <a:buClr>
                <a:schemeClr val="accent1"/>
              </a:buClr>
              <a:buSzPts val="3200"/>
              <a:buFont typeface="Trebuchet MS"/>
              <a:buNone/>
            </a:pPr>
            <a:r>
              <a:rPr lang="es-MX" sz="3200"/>
              <a:t>Actividad disciplinaria : Educación Física.</a:t>
            </a:r>
            <a:endParaRPr sz="3200"/>
          </a:p>
          <a:p>
            <a:pPr indent="0" lvl="0" marL="664845" marR="655955" rtl="0" algn="ctr">
              <a:lnSpc>
                <a:spcPct val="100000"/>
              </a:lnSpc>
              <a:spcBef>
                <a:spcPts val="15"/>
              </a:spcBef>
              <a:spcAft>
                <a:spcPts val="0"/>
              </a:spcAft>
              <a:buClr>
                <a:schemeClr val="accent1"/>
              </a:buClr>
              <a:buSzPts val="2800"/>
              <a:buFont typeface="Verdana"/>
              <a:buNone/>
            </a:pPr>
            <a:r>
              <a:rPr lang="es-MX" sz="2800">
                <a:latin typeface="Verdana"/>
                <a:ea typeface="Verdana"/>
                <a:cs typeface="Verdana"/>
                <a:sym typeface="Verdana"/>
              </a:rPr>
              <a:t>“Batería de Pruebas: fuerza, flexibilidad,  resistencia,velocidad”</a:t>
            </a:r>
            <a:endParaRPr sz="2800">
              <a:latin typeface="Verdana"/>
              <a:ea typeface="Verdana"/>
              <a:cs typeface="Verdana"/>
              <a:sym typeface="Verdana"/>
            </a:endParaRPr>
          </a:p>
        </p:txBody>
      </p:sp>
      <p:sp>
        <p:nvSpPr>
          <p:cNvPr id="556" name="Google Shape;556;p57"/>
          <p:cNvSpPr txBox="1"/>
          <p:nvPr/>
        </p:nvSpPr>
        <p:spPr>
          <a:xfrm>
            <a:off x="1243337" y="2669853"/>
            <a:ext cx="8361600" cy="2691600"/>
          </a:xfrm>
          <a:prstGeom prst="rect">
            <a:avLst/>
          </a:prstGeom>
          <a:noFill/>
          <a:ln>
            <a:noFill/>
          </a:ln>
        </p:spPr>
        <p:txBody>
          <a:bodyPr anchorCtr="0" anchor="t" bIns="0" lIns="0" spcFirstLastPara="1" rIns="0" wrap="square" tIns="13950">
            <a:spAutoFit/>
          </a:bodyPr>
          <a:lstStyle/>
          <a:p>
            <a:pPr indent="0" lvl="0" marL="12700" marR="5080" rtl="0" algn="just">
              <a:lnSpc>
                <a:spcPct val="100000"/>
              </a:lnSpc>
              <a:spcBef>
                <a:spcPts val="0"/>
              </a:spcBef>
              <a:spcAft>
                <a:spcPts val="0"/>
              </a:spcAft>
              <a:buClr>
                <a:srgbClr val="000000"/>
              </a:buClr>
              <a:buSzPts val="2200"/>
              <a:buFont typeface="Arial"/>
              <a:buNone/>
            </a:pPr>
            <a:r>
              <a:rPr b="1" i="0" lang="es-MX" sz="2200" u="none" cap="none" strike="noStrike">
                <a:solidFill>
                  <a:srgbClr val="1154CC"/>
                </a:solidFill>
                <a:latin typeface="Arial"/>
                <a:ea typeface="Arial"/>
                <a:cs typeface="Arial"/>
                <a:sym typeface="Arial"/>
              </a:rPr>
              <a:t>Objetivo</a:t>
            </a:r>
            <a:r>
              <a:rPr b="0" i="0" lang="es-MX" sz="2200" u="none" cap="none" strike="noStrike">
                <a:solidFill>
                  <a:srgbClr val="1154CC"/>
                </a:solidFill>
                <a:latin typeface="Arial"/>
                <a:ea typeface="Arial"/>
                <a:cs typeface="Arial"/>
                <a:sym typeface="Arial"/>
              </a:rPr>
              <a:t>: </a:t>
            </a:r>
            <a:r>
              <a:rPr b="0" i="0" lang="es-MX" sz="2000" u="none" cap="none" strike="noStrike">
                <a:solidFill>
                  <a:schemeClr val="dk1"/>
                </a:solidFill>
                <a:latin typeface="Arial"/>
                <a:ea typeface="Arial"/>
                <a:cs typeface="Arial"/>
                <a:sym typeface="Arial"/>
              </a:rPr>
              <a:t>Que el alumno pueda tener un diagnóstico sobre su condición  física y crear conciencia para poder llevar a cabo un plan de activación  física de acuerdo a sus posibilidades y lograr una mejora.</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55"/>
              </a:spcBef>
              <a:spcAft>
                <a:spcPts val="0"/>
              </a:spcAft>
              <a:buClr>
                <a:srgbClr val="000000"/>
              </a:buClr>
              <a:buSzPts val="2250"/>
              <a:buFont typeface="Arial"/>
              <a:buNone/>
            </a:pPr>
            <a:r>
              <a:t/>
            </a:r>
            <a:endParaRPr b="0" i="0" sz="2250" u="none" cap="none" strike="noStrike">
              <a:solidFill>
                <a:schemeClr val="dk1"/>
              </a:solidFill>
              <a:latin typeface="Arial"/>
              <a:ea typeface="Arial"/>
              <a:cs typeface="Arial"/>
              <a:sym typeface="Arial"/>
            </a:endParaRPr>
          </a:p>
          <a:p>
            <a:pPr indent="0" lvl="0" marL="12700" marR="0" rtl="0" algn="just">
              <a:lnSpc>
                <a:spcPct val="100000"/>
              </a:lnSpc>
              <a:spcBef>
                <a:spcPts val="0"/>
              </a:spcBef>
              <a:spcAft>
                <a:spcPts val="0"/>
              </a:spcAft>
              <a:buClr>
                <a:srgbClr val="000000"/>
              </a:buClr>
              <a:buSzPts val="2200"/>
              <a:buFont typeface="Arial"/>
              <a:buNone/>
            </a:pPr>
            <a:r>
              <a:rPr b="1" i="0" lang="es-MX" sz="2200" u="none" cap="none" strike="noStrike">
                <a:solidFill>
                  <a:srgbClr val="1154CC"/>
                </a:solidFill>
                <a:latin typeface="Arial"/>
                <a:ea typeface="Arial"/>
                <a:cs typeface="Arial"/>
                <a:sym typeface="Arial"/>
              </a:rPr>
              <a:t>Grado</a:t>
            </a:r>
            <a:r>
              <a:rPr b="0" i="0" lang="es-MX" sz="2200" u="none" cap="none" strike="noStrike">
                <a:solidFill>
                  <a:srgbClr val="1154CC"/>
                </a:solidFill>
                <a:latin typeface="Arial"/>
                <a:ea typeface="Arial"/>
                <a:cs typeface="Arial"/>
                <a:sym typeface="Arial"/>
              </a:rPr>
              <a:t>: </a:t>
            </a:r>
            <a:r>
              <a:rPr b="0" i="0" lang="es-MX" sz="2200" u="none" cap="none" strike="noStrike">
                <a:solidFill>
                  <a:schemeClr val="dk1"/>
                </a:solidFill>
                <a:latin typeface="Arial"/>
                <a:ea typeface="Arial"/>
                <a:cs typeface="Arial"/>
                <a:sym typeface="Arial"/>
              </a:rPr>
              <a:t>5to</a:t>
            </a:r>
            <a:endParaRPr b="0" i="0" sz="2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300"/>
              <a:buFont typeface="Arial"/>
              <a:buNone/>
            </a:pPr>
            <a:r>
              <a:t/>
            </a:r>
            <a:endParaRPr b="0" i="0" sz="2300" u="none" cap="none" strike="noStrike">
              <a:solidFill>
                <a:schemeClr val="dk1"/>
              </a:solidFill>
              <a:latin typeface="Arial"/>
              <a:ea typeface="Arial"/>
              <a:cs typeface="Arial"/>
              <a:sym typeface="Arial"/>
            </a:endParaRPr>
          </a:p>
          <a:p>
            <a:pPr indent="0" lvl="0" marL="12700" marR="0" rtl="0" algn="just">
              <a:lnSpc>
                <a:spcPct val="100000"/>
              </a:lnSpc>
              <a:spcBef>
                <a:spcPts val="0"/>
              </a:spcBef>
              <a:spcAft>
                <a:spcPts val="0"/>
              </a:spcAft>
              <a:buClr>
                <a:srgbClr val="000000"/>
              </a:buClr>
              <a:buSzPts val="2200"/>
              <a:buFont typeface="Arial"/>
              <a:buNone/>
            </a:pPr>
            <a:r>
              <a:rPr b="1" i="0" lang="es-MX" sz="2200" u="none" cap="none" strike="noStrike">
                <a:solidFill>
                  <a:srgbClr val="1154CC"/>
                </a:solidFill>
                <a:latin typeface="Arial"/>
                <a:ea typeface="Arial"/>
                <a:cs typeface="Arial"/>
                <a:sym typeface="Arial"/>
              </a:rPr>
              <a:t>Fechas</a:t>
            </a:r>
            <a:r>
              <a:rPr b="0" i="0" lang="es-MX" sz="2200" u="none" cap="none" strike="noStrike">
                <a:solidFill>
                  <a:srgbClr val="4985E8"/>
                </a:solidFill>
                <a:latin typeface="Arial"/>
                <a:ea typeface="Arial"/>
                <a:cs typeface="Arial"/>
                <a:sym typeface="Arial"/>
              </a:rPr>
              <a:t>: </a:t>
            </a:r>
            <a:r>
              <a:rPr lang="es-MX" sz="2200">
                <a:solidFill>
                  <a:schemeClr val="dk1"/>
                </a:solidFill>
              </a:rPr>
              <a:t>07  al 17 de febrero</a:t>
            </a:r>
            <a:endParaRPr b="0" i="0" sz="2250" u="none" cap="none" strike="noStrike">
              <a:solidFill>
                <a:schemeClr val="dk1"/>
              </a:solidFill>
              <a:latin typeface="Arial"/>
              <a:ea typeface="Arial"/>
              <a:cs typeface="Arial"/>
              <a:sym typeface="Arial"/>
            </a:endParaRPr>
          </a:p>
          <a:p>
            <a:pPr indent="0" lvl="0" marL="12700" marR="0" rtl="0" algn="just">
              <a:lnSpc>
                <a:spcPct val="100000"/>
              </a:lnSpc>
              <a:spcBef>
                <a:spcPts val="0"/>
              </a:spcBef>
              <a:spcAft>
                <a:spcPts val="0"/>
              </a:spcAft>
              <a:buClr>
                <a:srgbClr val="000000"/>
              </a:buClr>
              <a:buSzPts val="2200"/>
              <a:buFont typeface="Arial"/>
              <a:buNone/>
            </a:pPr>
            <a:r>
              <a:rPr b="1" i="0" lang="es-MX" sz="2200" u="none" cap="none" strike="noStrike">
                <a:solidFill>
                  <a:srgbClr val="1154CC"/>
                </a:solidFill>
                <a:latin typeface="Arial"/>
                <a:ea typeface="Arial"/>
                <a:cs typeface="Arial"/>
                <a:sym typeface="Arial"/>
              </a:rPr>
              <a:t>Materias</a:t>
            </a:r>
            <a:r>
              <a:rPr b="0" i="0" lang="es-MX" sz="2200" u="none" cap="none" strike="noStrike">
                <a:solidFill>
                  <a:srgbClr val="4985E8"/>
                </a:solidFill>
                <a:latin typeface="Arial"/>
                <a:ea typeface="Arial"/>
                <a:cs typeface="Arial"/>
                <a:sym typeface="Arial"/>
              </a:rPr>
              <a:t>: </a:t>
            </a:r>
            <a:r>
              <a:rPr b="0" i="0" lang="es-MX" sz="2200" u="none" cap="none" strike="noStrike">
                <a:solidFill>
                  <a:schemeClr val="dk1"/>
                </a:solidFill>
                <a:latin typeface="Arial"/>
                <a:ea typeface="Arial"/>
                <a:cs typeface="Arial"/>
                <a:sym typeface="Arial"/>
              </a:rPr>
              <a:t>Educación Física</a:t>
            </a:r>
            <a:endParaRPr b="0" i="0" sz="2200" u="none" cap="none" strike="noStrike">
              <a:solidFill>
                <a:schemeClr val="dk1"/>
              </a:solidFill>
              <a:latin typeface="Arial"/>
              <a:ea typeface="Arial"/>
              <a:cs typeface="Arial"/>
              <a:sym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0" name="Shape 560"/>
        <p:cNvGrpSpPr/>
        <p:nvPr/>
      </p:nvGrpSpPr>
      <p:grpSpPr>
        <a:xfrm>
          <a:off x="0" y="0"/>
          <a:ext cx="0" cy="0"/>
          <a:chOff x="0" y="0"/>
          <a:chExt cx="0" cy="0"/>
        </a:xfrm>
      </p:grpSpPr>
      <p:sp>
        <p:nvSpPr>
          <p:cNvPr id="561" name="Google Shape;561;p58"/>
          <p:cNvSpPr txBox="1"/>
          <p:nvPr>
            <p:ph type="title"/>
          </p:nvPr>
        </p:nvSpPr>
        <p:spPr>
          <a:xfrm>
            <a:off x="1174680" y="789735"/>
            <a:ext cx="7708265" cy="757555"/>
          </a:xfrm>
          <a:prstGeom prst="rect">
            <a:avLst/>
          </a:prstGeom>
          <a:noFill/>
          <a:ln>
            <a:noFill/>
          </a:ln>
        </p:spPr>
        <p:txBody>
          <a:bodyPr anchorCtr="0" anchor="t" bIns="0" lIns="0" spcFirstLastPara="1" rIns="0" wrap="square" tIns="12700">
            <a:spAutoFit/>
          </a:bodyPr>
          <a:lstStyle/>
          <a:p>
            <a:pPr indent="0" lvl="0" marL="12700" marR="5080" rtl="0" algn="l">
              <a:lnSpc>
                <a:spcPct val="100000"/>
              </a:lnSpc>
              <a:spcBef>
                <a:spcPts val="0"/>
              </a:spcBef>
              <a:spcAft>
                <a:spcPts val="0"/>
              </a:spcAft>
              <a:buClr>
                <a:schemeClr val="accent1"/>
              </a:buClr>
              <a:buSzPts val="2400"/>
              <a:buFont typeface="Verdana"/>
              <a:buNone/>
            </a:pPr>
            <a:r>
              <a:rPr lang="es-MX" sz="2400">
                <a:latin typeface="Verdana"/>
                <a:ea typeface="Verdana"/>
                <a:cs typeface="Verdana"/>
                <a:sym typeface="Verdana"/>
              </a:rPr>
              <a:t>CONCEPTOS DE ASIGNATURA: </a:t>
            </a:r>
            <a:r>
              <a:rPr lang="es-MX" sz="2400">
                <a:solidFill>
                  <a:srgbClr val="000000"/>
                </a:solidFill>
                <a:latin typeface="Verdana"/>
                <a:ea typeface="Verdana"/>
                <a:cs typeface="Verdana"/>
                <a:sym typeface="Verdana"/>
              </a:rPr>
              <a:t>Habilidades motrices  básicas: Flexibilidad, Fuerza, velocidad y resistencia.</a:t>
            </a:r>
            <a:endParaRPr sz="2400">
              <a:latin typeface="Verdana"/>
              <a:ea typeface="Verdana"/>
              <a:cs typeface="Verdana"/>
              <a:sym typeface="Verdana"/>
            </a:endParaRPr>
          </a:p>
        </p:txBody>
      </p:sp>
      <p:sp>
        <p:nvSpPr>
          <p:cNvPr id="562" name="Google Shape;562;p58"/>
          <p:cNvSpPr txBox="1"/>
          <p:nvPr/>
        </p:nvSpPr>
        <p:spPr>
          <a:xfrm>
            <a:off x="1174670" y="2072155"/>
            <a:ext cx="8532600" cy="4344300"/>
          </a:xfrm>
          <a:prstGeom prst="rect">
            <a:avLst/>
          </a:prstGeom>
          <a:noFill/>
          <a:ln>
            <a:noFill/>
          </a:ln>
        </p:spPr>
        <p:txBody>
          <a:bodyPr anchorCtr="0" anchor="t" bIns="0" lIns="0" spcFirstLastPara="1" rIns="0" wrap="square" tIns="13325">
            <a:spAutoFit/>
          </a:bodyPr>
          <a:lstStyle/>
          <a:p>
            <a:pPr indent="0" lvl="0" marL="12700" marR="0" rtl="0" algn="just">
              <a:lnSpc>
                <a:spcPct val="100000"/>
              </a:lnSpc>
              <a:spcBef>
                <a:spcPts val="0"/>
              </a:spcBef>
              <a:spcAft>
                <a:spcPts val="0"/>
              </a:spcAft>
              <a:buClr>
                <a:srgbClr val="000000"/>
              </a:buClr>
              <a:buSzPts val="1800"/>
              <a:buFont typeface="Arial"/>
              <a:buNone/>
            </a:pPr>
            <a:r>
              <a:rPr b="0" i="0" lang="es-MX" sz="1800" u="none" cap="none" strike="noStrike">
                <a:solidFill>
                  <a:srgbClr val="FF0000"/>
                </a:solidFill>
                <a:latin typeface="Verdana"/>
                <a:ea typeface="Verdana"/>
                <a:cs typeface="Verdana"/>
                <a:sym typeface="Verdana"/>
              </a:rPr>
              <a:t>FUENTES</a:t>
            </a:r>
            <a:r>
              <a:rPr b="0" i="0" lang="es-MX" sz="1800" u="none" cap="none" strike="noStrike">
                <a:solidFill>
                  <a:schemeClr val="dk1"/>
                </a:solidFill>
                <a:latin typeface="Verdana"/>
                <a:ea typeface="Verdana"/>
                <a:cs typeface="Verdana"/>
                <a:sym typeface="Verdana"/>
              </a:rPr>
              <a:t>:</a:t>
            </a:r>
            <a:endParaRPr b="0" i="0" sz="1800" u="none" cap="none" strike="noStrike">
              <a:solidFill>
                <a:schemeClr val="dk1"/>
              </a:solidFill>
              <a:latin typeface="Verdana"/>
              <a:ea typeface="Verdana"/>
              <a:cs typeface="Verdana"/>
              <a:sym typeface="Verdana"/>
            </a:endParaRPr>
          </a:p>
          <a:p>
            <a:pPr indent="-335280" lvl="0" marL="469900" marR="0" rtl="0" algn="just">
              <a:lnSpc>
                <a:spcPct val="100000"/>
              </a:lnSpc>
              <a:spcBef>
                <a:spcPts val="70"/>
              </a:spcBef>
              <a:spcAft>
                <a:spcPts val="0"/>
              </a:spcAft>
              <a:buClr>
                <a:schemeClr val="dk1"/>
              </a:buClr>
              <a:buSzPts val="1700"/>
              <a:buFont typeface="Verdana"/>
              <a:buChar char="-"/>
            </a:pPr>
            <a:r>
              <a:rPr b="0" i="0" lang="es-MX" sz="1200" u="none" cap="none" strike="noStrike">
                <a:solidFill>
                  <a:schemeClr val="dk1"/>
                </a:solidFill>
                <a:latin typeface="Verdana"/>
                <a:ea typeface="Verdana"/>
                <a:cs typeface="Verdana"/>
                <a:sym typeface="Verdana"/>
              </a:rPr>
              <a:t>Vasconcelos Raposo, A. (2005). </a:t>
            </a:r>
            <a:r>
              <a:rPr b="0" i="1" lang="es-MX" sz="1200" u="none" cap="none" strike="noStrike">
                <a:solidFill>
                  <a:schemeClr val="dk1"/>
                </a:solidFill>
                <a:latin typeface="Verdana"/>
                <a:ea typeface="Verdana"/>
                <a:cs typeface="Verdana"/>
                <a:sym typeface="Verdana"/>
              </a:rPr>
              <a:t>Planificación y Organización del entrenamiento</a:t>
            </a:r>
            <a:endParaRPr b="0" i="0" sz="1200" u="none" cap="none" strike="noStrike">
              <a:solidFill>
                <a:schemeClr val="dk1"/>
              </a:solidFill>
              <a:latin typeface="Verdana"/>
              <a:ea typeface="Verdana"/>
              <a:cs typeface="Verdana"/>
              <a:sym typeface="Verdana"/>
            </a:endParaRPr>
          </a:p>
          <a:p>
            <a:pPr indent="0" lvl="0" marL="469900" marR="0" rtl="0" algn="just">
              <a:lnSpc>
                <a:spcPct val="100000"/>
              </a:lnSpc>
              <a:spcBef>
                <a:spcPts val="365"/>
              </a:spcBef>
              <a:spcAft>
                <a:spcPts val="0"/>
              </a:spcAft>
              <a:buClr>
                <a:srgbClr val="000000"/>
              </a:buClr>
              <a:buSzPts val="1200"/>
              <a:buFont typeface="Arial"/>
              <a:buNone/>
            </a:pPr>
            <a:r>
              <a:rPr b="0" i="1" lang="es-MX" sz="1200" u="none" cap="none" strike="noStrike">
                <a:solidFill>
                  <a:schemeClr val="dk1"/>
                </a:solidFill>
                <a:latin typeface="Verdana"/>
                <a:ea typeface="Verdana"/>
                <a:cs typeface="Verdana"/>
                <a:sym typeface="Verdana"/>
              </a:rPr>
              <a:t>deportivo. </a:t>
            </a:r>
            <a:r>
              <a:rPr b="0" i="0" lang="es-MX" sz="1200" u="none" cap="none" strike="noStrike">
                <a:solidFill>
                  <a:schemeClr val="dk1"/>
                </a:solidFill>
                <a:latin typeface="Verdana"/>
                <a:ea typeface="Verdana"/>
                <a:cs typeface="Verdana"/>
                <a:sym typeface="Verdana"/>
              </a:rPr>
              <a:t>Madrid, España: Paidotribo.</a:t>
            </a:r>
            <a:endParaRPr b="0" i="0" sz="1200" u="none" cap="none" strike="noStrike">
              <a:solidFill>
                <a:schemeClr val="dk1"/>
              </a:solidFill>
              <a:latin typeface="Verdana"/>
              <a:ea typeface="Verdana"/>
              <a:cs typeface="Verdana"/>
              <a:sym typeface="Verdana"/>
            </a:endParaRPr>
          </a:p>
          <a:p>
            <a:pPr indent="-335280" lvl="0" marL="469900" marR="5080" rtl="0" algn="just">
              <a:lnSpc>
                <a:spcPct val="143750"/>
              </a:lnSpc>
              <a:spcBef>
                <a:spcPts val="145"/>
              </a:spcBef>
              <a:spcAft>
                <a:spcPts val="0"/>
              </a:spcAft>
              <a:buClr>
                <a:schemeClr val="dk1"/>
              </a:buClr>
              <a:buSzPts val="1700"/>
              <a:buFont typeface="Verdana"/>
              <a:buChar char="-"/>
            </a:pPr>
            <a:r>
              <a:rPr b="0" i="0" lang="es-MX" sz="1200" u="none" cap="none" strike="noStrike">
                <a:solidFill>
                  <a:schemeClr val="dk1"/>
                </a:solidFill>
                <a:latin typeface="Verdana"/>
                <a:ea typeface="Verdana"/>
                <a:cs typeface="Verdana"/>
                <a:sym typeface="Verdana"/>
              </a:rPr>
              <a:t>Peral García C. (2009). </a:t>
            </a:r>
            <a:r>
              <a:rPr b="0" i="1" lang="es-MX" sz="1200" u="none" cap="none" strike="noStrike">
                <a:solidFill>
                  <a:schemeClr val="dk1"/>
                </a:solidFill>
                <a:latin typeface="Verdana"/>
                <a:ea typeface="Verdana"/>
                <a:cs typeface="Verdana"/>
                <a:sym typeface="Verdana"/>
              </a:rPr>
              <a:t>Fundamentos Teóricos de las capacidades físicas</a:t>
            </a:r>
            <a:r>
              <a:rPr b="0" i="0" lang="es-MX" sz="1200" u="none" cap="none" strike="noStrike">
                <a:solidFill>
                  <a:schemeClr val="dk1"/>
                </a:solidFill>
                <a:latin typeface="Verdana"/>
                <a:ea typeface="Verdana"/>
                <a:cs typeface="Verdana"/>
                <a:sym typeface="Verdana"/>
              </a:rPr>
              <a:t>. Madrid,  España: Visión Libros.</a:t>
            </a:r>
            <a:endParaRPr b="0" i="0" sz="1200" u="none" cap="none" strike="noStrike">
              <a:solidFill>
                <a:schemeClr val="dk1"/>
              </a:solidFill>
              <a:latin typeface="Verdana"/>
              <a:ea typeface="Verdana"/>
              <a:cs typeface="Verdana"/>
              <a:sym typeface="Verdana"/>
            </a:endParaRPr>
          </a:p>
          <a:p>
            <a:pPr indent="-335280" lvl="0" marL="469900" marR="0" rtl="0" algn="just">
              <a:lnSpc>
                <a:spcPct val="100000"/>
              </a:lnSpc>
              <a:spcBef>
                <a:spcPts val="150"/>
              </a:spcBef>
              <a:spcAft>
                <a:spcPts val="0"/>
              </a:spcAft>
              <a:buClr>
                <a:schemeClr val="dk1"/>
              </a:buClr>
              <a:buSzPts val="1700"/>
              <a:buFont typeface="Verdana"/>
              <a:buChar char="-"/>
            </a:pPr>
            <a:r>
              <a:rPr b="0" i="0" lang="es-MX" sz="1200" u="none" cap="none" strike="noStrike">
                <a:solidFill>
                  <a:schemeClr val="dk1"/>
                </a:solidFill>
                <a:latin typeface="Verdana"/>
                <a:ea typeface="Verdana"/>
                <a:cs typeface="Verdana"/>
                <a:sym typeface="Verdana"/>
              </a:rPr>
              <a:t>Martínez López E. (2002</a:t>
            </a:r>
            <a:r>
              <a:rPr b="0" i="1" lang="es-MX" sz="1200" u="none" cap="none" strike="noStrike">
                <a:solidFill>
                  <a:schemeClr val="dk1"/>
                </a:solidFill>
                <a:latin typeface="Verdana"/>
                <a:ea typeface="Verdana"/>
                <a:cs typeface="Verdana"/>
                <a:sym typeface="Verdana"/>
              </a:rPr>
              <a:t>). Pruebas de aptitud física</a:t>
            </a:r>
            <a:r>
              <a:rPr b="0" i="0" lang="es-MX" sz="1200" u="none" cap="none" strike="noStrike">
                <a:solidFill>
                  <a:schemeClr val="dk1"/>
                </a:solidFill>
                <a:latin typeface="Verdana"/>
                <a:ea typeface="Verdana"/>
                <a:cs typeface="Verdana"/>
                <a:sym typeface="Verdana"/>
              </a:rPr>
              <a:t>. Barcelona, España: Paidotribo</a:t>
            </a:r>
            <a:endParaRPr b="0" i="0" sz="1200" u="none" cap="none" strike="noStrike">
              <a:solidFill>
                <a:schemeClr val="dk1"/>
              </a:solidFill>
              <a:latin typeface="Verdana"/>
              <a:ea typeface="Verdana"/>
              <a:cs typeface="Verdana"/>
              <a:sym typeface="Verdana"/>
            </a:endParaRPr>
          </a:p>
          <a:p>
            <a:pPr indent="-335280" lvl="0" marL="469900" marR="0" rtl="0" algn="just">
              <a:lnSpc>
                <a:spcPct val="100000"/>
              </a:lnSpc>
              <a:spcBef>
                <a:spcPts val="265"/>
              </a:spcBef>
              <a:spcAft>
                <a:spcPts val="0"/>
              </a:spcAft>
              <a:buClr>
                <a:schemeClr val="dk1"/>
              </a:buClr>
              <a:buSzPts val="1700"/>
              <a:buFont typeface="Verdana"/>
              <a:buChar char="-"/>
            </a:pPr>
            <a:r>
              <a:rPr b="0" i="0" lang="es-MX" sz="1200" u="none" cap="none" strike="noStrike">
                <a:solidFill>
                  <a:schemeClr val="dk1"/>
                </a:solidFill>
                <a:latin typeface="Verdana"/>
                <a:ea typeface="Verdana"/>
                <a:cs typeface="Verdana"/>
                <a:sym typeface="Verdana"/>
              </a:rPr>
              <a:t>Ortiz Rodríguez R. (2004). </a:t>
            </a:r>
            <a:r>
              <a:rPr b="0" i="1" lang="es-MX" sz="1200" u="none" cap="none" strike="noStrike">
                <a:solidFill>
                  <a:schemeClr val="dk1"/>
                </a:solidFill>
                <a:latin typeface="Verdana"/>
                <a:ea typeface="Verdana"/>
                <a:cs typeface="Verdana"/>
                <a:sym typeface="Verdana"/>
              </a:rPr>
              <a:t>Tenis: potencia, velocidad y movilidad</a:t>
            </a:r>
            <a:r>
              <a:rPr b="0" i="0" lang="es-MX" sz="1200" u="none" cap="none" strike="noStrike">
                <a:solidFill>
                  <a:schemeClr val="dk1"/>
                </a:solidFill>
                <a:latin typeface="Verdana"/>
                <a:ea typeface="Verdana"/>
                <a:cs typeface="Verdana"/>
                <a:sym typeface="Verdana"/>
              </a:rPr>
              <a:t>. Madrid, España:</a:t>
            </a:r>
            <a:endParaRPr b="0" i="0" sz="1200" u="none" cap="none" strike="noStrike">
              <a:solidFill>
                <a:schemeClr val="dk1"/>
              </a:solidFill>
              <a:latin typeface="Verdana"/>
              <a:ea typeface="Verdana"/>
              <a:cs typeface="Verdana"/>
              <a:sym typeface="Verdana"/>
            </a:endParaRPr>
          </a:p>
          <a:p>
            <a:pPr indent="0" lvl="0" marL="469900" marR="0" rtl="0" algn="just">
              <a:lnSpc>
                <a:spcPct val="100000"/>
              </a:lnSpc>
              <a:spcBef>
                <a:spcPts val="360"/>
              </a:spcBef>
              <a:spcAft>
                <a:spcPts val="0"/>
              </a:spcAft>
              <a:buClr>
                <a:srgbClr val="000000"/>
              </a:buClr>
              <a:buSzPts val="1200"/>
              <a:buFont typeface="Arial"/>
              <a:buNone/>
            </a:pPr>
            <a:r>
              <a:rPr b="0" i="0" lang="es-MX" sz="1200" u="none" cap="none" strike="noStrike">
                <a:solidFill>
                  <a:schemeClr val="dk1"/>
                </a:solidFill>
                <a:latin typeface="Verdana"/>
                <a:ea typeface="Verdana"/>
                <a:cs typeface="Verdana"/>
                <a:sym typeface="Verdana"/>
              </a:rPr>
              <a:t>INDE.</a:t>
            </a:r>
            <a:endParaRPr b="0" i="0" sz="1200" u="none" cap="none" strike="noStrike">
              <a:solidFill>
                <a:schemeClr val="dk1"/>
              </a:solidFill>
              <a:latin typeface="Verdana"/>
              <a:ea typeface="Verdana"/>
              <a:cs typeface="Verdana"/>
              <a:sym typeface="Verdana"/>
            </a:endParaRPr>
          </a:p>
          <a:p>
            <a:pPr indent="-335280" lvl="0" marL="469900" marR="683895" rtl="0" algn="just">
              <a:lnSpc>
                <a:spcPct val="144375"/>
              </a:lnSpc>
              <a:spcBef>
                <a:spcPts val="140"/>
              </a:spcBef>
              <a:spcAft>
                <a:spcPts val="0"/>
              </a:spcAft>
              <a:buClr>
                <a:schemeClr val="dk1"/>
              </a:buClr>
              <a:buSzPts val="1700"/>
              <a:buFont typeface="Verdana"/>
              <a:buChar char="-"/>
            </a:pPr>
            <a:r>
              <a:rPr b="0" i="0" lang="es-MX" sz="1200" u="none" cap="none" strike="noStrike">
                <a:solidFill>
                  <a:schemeClr val="dk1"/>
                </a:solidFill>
                <a:latin typeface="Verdana"/>
                <a:ea typeface="Verdana"/>
                <a:cs typeface="Verdana"/>
                <a:sym typeface="Verdana"/>
              </a:rPr>
              <a:t>NSCA National Strength And Conditioning Association. (2007). </a:t>
            </a:r>
            <a:r>
              <a:rPr b="0" i="1" lang="es-MX" sz="1200" u="none" cap="none" strike="noStrike">
                <a:solidFill>
                  <a:schemeClr val="dk1"/>
                </a:solidFill>
                <a:latin typeface="Verdana"/>
                <a:ea typeface="Verdana"/>
                <a:cs typeface="Verdana"/>
                <a:sym typeface="Verdana"/>
              </a:rPr>
              <a:t>Principios de  entrenamiento de la fuerza y acondicionamiento físico: </a:t>
            </a:r>
            <a:r>
              <a:rPr b="0" i="0" lang="es-MX" sz="1200" u="none" cap="none" strike="noStrike">
                <a:solidFill>
                  <a:schemeClr val="dk1"/>
                </a:solidFill>
                <a:latin typeface="Verdana"/>
                <a:ea typeface="Verdana"/>
                <a:cs typeface="Verdana"/>
                <a:sym typeface="Verdana"/>
              </a:rPr>
              <a:t>Madrid, España:  Panamericana</a:t>
            </a:r>
            <a:endParaRPr b="0" i="0" sz="1200" u="none" cap="none" strike="noStrike">
              <a:solidFill>
                <a:schemeClr val="dk1"/>
              </a:solidFill>
              <a:latin typeface="Verdana"/>
              <a:ea typeface="Verdana"/>
              <a:cs typeface="Verdana"/>
              <a:sym typeface="Verdana"/>
            </a:endParaRPr>
          </a:p>
          <a:p>
            <a:pPr indent="-335280" lvl="0" marL="469900" marR="0" rtl="0" algn="just">
              <a:lnSpc>
                <a:spcPct val="100000"/>
              </a:lnSpc>
              <a:spcBef>
                <a:spcPts val="135"/>
              </a:spcBef>
              <a:spcAft>
                <a:spcPts val="0"/>
              </a:spcAft>
              <a:buClr>
                <a:schemeClr val="dk1"/>
              </a:buClr>
              <a:buSzPts val="1700"/>
              <a:buFont typeface="Verdana"/>
              <a:buChar char="-"/>
            </a:pPr>
            <a:r>
              <a:rPr b="0" i="0" lang="es-MX" sz="1200" u="none" cap="none" strike="noStrike">
                <a:solidFill>
                  <a:schemeClr val="dk1"/>
                </a:solidFill>
                <a:latin typeface="Verdana"/>
                <a:ea typeface="Verdana"/>
                <a:cs typeface="Verdana"/>
                <a:sym typeface="Verdana"/>
              </a:rPr>
              <a:t>Kraemer W. J. &amp; Häkkinen K. (2006). </a:t>
            </a:r>
            <a:r>
              <a:rPr b="0" i="1" lang="es-MX" sz="1200" u="none" cap="none" strike="noStrike">
                <a:solidFill>
                  <a:schemeClr val="dk1"/>
                </a:solidFill>
                <a:latin typeface="Verdana"/>
                <a:ea typeface="Verdana"/>
                <a:cs typeface="Verdana"/>
                <a:sym typeface="Verdana"/>
              </a:rPr>
              <a:t>Entrenamiento de la fuerza Entrenamiento de</a:t>
            </a:r>
            <a:endParaRPr b="0" i="0" sz="1200" u="none" cap="none" strike="noStrike">
              <a:solidFill>
                <a:schemeClr val="dk1"/>
              </a:solidFill>
              <a:latin typeface="Verdana"/>
              <a:ea typeface="Verdana"/>
              <a:cs typeface="Verdana"/>
              <a:sym typeface="Verdana"/>
            </a:endParaRPr>
          </a:p>
          <a:p>
            <a:pPr indent="0" lvl="0" marL="469900" marR="0" rtl="0" algn="just">
              <a:lnSpc>
                <a:spcPct val="100000"/>
              </a:lnSpc>
              <a:spcBef>
                <a:spcPts val="360"/>
              </a:spcBef>
              <a:spcAft>
                <a:spcPts val="0"/>
              </a:spcAft>
              <a:buClr>
                <a:srgbClr val="000000"/>
              </a:buClr>
              <a:buSzPts val="1200"/>
              <a:buFont typeface="Arial"/>
              <a:buNone/>
            </a:pPr>
            <a:r>
              <a:rPr b="0" i="1" lang="es-MX" sz="1200" u="none" cap="none" strike="noStrike">
                <a:solidFill>
                  <a:schemeClr val="dk1"/>
                </a:solidFill>
                <a:latin typeface="Verdana"/>
                <a:ea typeface="Verdana"/>
                <a:cs typeface="Verdana"/>
                <a:sym typeface="Verdana"/>
              </a:rPr>
              <a:t>la fuerza. </a:t>
            </a:r>
            <a:r>
              <a:rPr b="0" i="0" lang="es-MX" sz="1200" u="none" cap="none" strike="noStrike">
                <a:solidFill>
                  <a:schemeClr val="dk1"/>
                </a:solidFill>
                <a:latin typeface="Verdana"/>
                <a:ea typeface="Verdana"/>
                <a:cs typeface="Verdana"/>
                <a:sym typeface="Verdana"/>
              </a:rPr>
              <a:t>Barcelona, España: Hispano Europea.</a:t>
            </a:r>
            <a:endParaRPr b="0" i="0" sz="1200" u="none" cap="none" strike="noStrike">
              <a:solidFill>
                <a:schemeClr val="dk1"/>
              </a:solidFill>
              <a:latin typeface="Verdana"/>
              <a:ea typeface="Verdana"/>
              <a:cs typeface="Verdana"/>
              <a:sym typeface="Verdana"/>
            </a:endParaRPr>
          </a:p>
          <a:p>
            <a:pPr indent="-335279" lvl="0" marL="469900" marR="229870" rtl="0" algn="just">
              <a:lnSpc>
                <a:spcPct val="127777"/>
              </a:lnSpc>
              <a:spcBef>
                <a:spcPts val="150"/>
              </a:spcBef>
              <a:spcAft>
                <a:spcPts val="0"/>
              </a:spcAft>
              <a:buClr>
                <a:schemeClr val="dk1"/>
              </a:buClr>
              <a:buSzPts val="1913"/>
              <a:buFont typeface="Verdana"/>
              <a:buChar char="-"/>
            </a:pPr>
            <a:r>
              <a:rPr b="0" i="0" lang="es-MX" sz="1400" u="none" cap="none" strike="noStrike">
                <a:solidFill>
                  <a:schemeClr val="dk1"/>
                </a:solidFill>
                <a:latin typeface="Trebuchet MS"/>
                <a:ea typeface="Trebuchet MS"/>
                <a:cs typeface="Trebuchet MS"/>
                <a:sym typeface="Trebuchet MS"/>
              </a:rPr>
              <a:t>	</a:t>
            </a:r>
            <a:r>
              <a:rPr b="0" i="0" lang="es-MX" sz="1200" u="none" cap="none" strike="noStrike">
                <a:solidFill>
                  <a:schemeClr val="dk1"/>
                </a:solidFill>
                <a:latin typeface="Verdana"/>
                <a:ea typeface="Verdana"/>
                <a:cs typeface="Verdana"/>
                <a:sym typeface="Verdana"/>
              </a:rPr>
              <a:t>Brown L. E., National Strengh &amp; Conditioning Association. (2007). </a:t>
            </a:r>
            <a:r>
              <a:rPr b="0" i="1" lang="es-MX" sz="1200" u="none" cap="none" strike="noStrike">
                <a:solidFill>
                  <a:schemeClr val="dk1"/>
                </a:solidFill>
                <a:latin typeface="Verdana"/>
                <a:ea typeface="Verdana"/>
                <a:cs typeface="Verdana"/>
                <a:sym typeface="Verdana"/>
              </a:rPr>
              <a:t>Entrenamiento  de la fuerza. </a:t>
            </a:r>
            <a:r>
              <a:rPr b="0" i="0" lang="es-MX" sz="1200" u="none" cap="none" strike="noStrike">
                <a:solidFill>
                  <a:schemeClr val="dk1"/>
                </a:solidFill>
                <a:latin typeface="Verdana"/>
                <a:ea typeface="Verdana"/>
                <a:cs typeface="Verdana"/>
                <a:sym typeface="Verdana"/>
              </a:rPr>
              <a:t>Madrid, España: Panamericana.</a:t>
            </a:r>
            <a:endParaRPr b="0" i="0" sz="1200" u="none" cap="none" strike="noStrike">
              <a:solidFill>
                <a:schemeClr val="dk1"/>
              </a:solidFill>
              <a:latin typeface="Verdana"/>
              <a:ea typeface="Verdana"/>
              <a:cs typeface="Verdana"/>
              <a:sym typeface="Verdana"/>
            </a:endParaRPr>
          </a:p>
          <a:p>
            <a:pPr indent="-335280" lvl="0" marL="469900" marR="0" rtl="0" algn="just">
              <a:lnSpc>
                <a:spcPct val="100000"/>
              </a:lnSpc>
              <a:spcBef>
                <a:spcPts val="150"/>
              </a:spcBef>
              <a:spcAft>
                <a:spcPts val="0"/>
              </a:spcAft>
              <a:buClr>
                <a:schemeClr val="dk1"/>
              </a:buClr>
              <a:buSzPts val="1700"/>
              <a:buFont typeface="Verdana"/>
              <a:buChar char="-"/>
            </a:pPr>
            <a:r>
              <a:rPr b="0" i="0" lang="es-MX" sz="1200" u="none" cap="none" strike="noStrike">
                <a:solidFill>
                  <a:schemeClr val="dk1"/>
                </a:solidFill>
                <a:latin typeface="Verdana"/>
                <a:ea typeface="Verdana"/>
                <a:cs typeface="Verdana"/>
                <a:sym typeface="Verdana"/>
              </a:rPr>
              <a:t>Shephard R.J. &amp; Astrand P.O. (2007). </a:t>
            </a:r>
            <a:r>
              <a:rPr b="0" i="1" lang="es-MX" sz="1200" u="none" cap="none" strike="noStrike">
                <a:solidFill>
                  <a:schemeClr val="dk1"/>
                </a:solidFill>
                <a:latin typeface="Verdana"/>
                <a:ea typeface="Verdana"/>
                <a:cs typeface="Verdana"/>
                <a:sym typeface="Verdana"/>
              </a:rPr>
              <a:t>La resistencia en el deporte</a:t>
            </a:r>
            <a:r>
              <a:rPr b="0" i="0" lang="es-MX" sz="1200" u="none" cap="none" strike="noStrike">
                <a:solidFill>
                  <a:schemeClr val="dk1"/>
                </a:solidFill>
                <a:latin typeface="Verdana"/>
                <a:ea typeface="Verdana"/>
                <a:cs typeface="Verdana"/>
                <a:sym typeface="Verdana"/>
              </a:rPr>
              <a:t>. Barcelona,</a:t>
            </a:r>
            <a:endParaRPr b="0" i="0" sz="1100" u="none" cap="none" strike="noStrike">
              <a:solidFill>
                <a:srgbClr val="000000"/>
              </a:solidFill>
              <a:latin typeface="Arial"/>
              <a:ea typeface="Arial"/>
              <a:cs typeface="Arial"/>
              <a:sym typeface="Arial"/>
            </a:endParaRPr>
          </a:p>
          <a:p>
            <a:pPr indent="0" lvl="0" marL="469900" marR="0" rtl="0" algn="just">
              <a:lnSpc>
                <a:spcPct val="100000"/>
              </a:lnSpc>
              <a:spcBef>
                <a:spcPts val="384"/>
              </a:spcBef>
              <a:spcAft>
                <a:spcPts val="0"/>
              </a:spcAft>
              <a:buClr>
                <a:srgbClr val="000000"/>
              </a:buClr>
              <a:buSzPts val="1200"/>
              <a:buFont typeface="Arial"/>
              <a:buNone/>
            </a:pPr>
            <a:r>
              <a:rPr b="0" i="0" lang="es-MX" sz="1200" u="none" cap="none" strike="noStrike">
                <a:solidFill>
                  <a:schemeClr val="dk1"/>
                </a:solidFill>
                <a:latin typeface="Verdana"/>
                <a:ea typeface="Verdana"/>
                <a:cs typeface="Verdana"/>
                <a:sym typeface="Verdana"/>
              </a:rPr>
              <a:t>España: Paidotribo</a:t>
            </a:r>
            <a:r>
              <a:rPr b="0" i="0" lang="es-MX" sz="1400" u="none" cap="none" strike="noStrike">
                <a:solidFill>
                  <a:schemeClr val="dk1"/>
                </a:solidFill>
                <a:latin typeface="Verdana"/>
                <a:ea typeface="Verdana"/>
                <a:cs typeface="Verdana"/>
                <a:sym typeface="Verdana"/>
              </a:rPr>
              <a:t>.</a:t>
            </a:r>
            <a:endParaRPr b="0" i="0" sz="1400" u="none" cap="none" strike="noStrike">
              <a:solidFill>
                <a:schemeClr val="dk1"/>
              </a:solidFill>
              <a:latin typeface="Verdana"/>
              <a:ea typeface="Verdana"/>
              <a:cs typeface="Verdana"/>
              <a:sym typeface="Verdana"/>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6" name="Shape 566"/>
        <p:cNvGrpSpPr/>
        <p:nvPr/>
      </p:nvGrpSpPr>
      <p:grpSpPr>
        <a:xfrm>
          <a:off x="0" y="0"/>
          <a:ext cx="0" cy="0"/>
          <a:chOff x="0" y="0"/>
          <a:chExt cx="0" cy="0"/>
        </a:xfrm>
      </p:grpSpPr>
      <p:sp>
        <p:nvSpPr>
          <p:cNvPr id="567" name="Google Shape;567;p59"/>
          <p:cNvSpPr txBox="1"/>
          <p:nvPr>
            <p:ph type="title"/>
          </p:nvPr>
        </p:nvSpPr>
        <p:spPr>
          <a:xfrm>
            <a:off x="4981465" y="386750"/>
            <a:ext cx="2460625" cy="512445"/>
          </a:xfrm>
          <a:prstGeom prst="rect">
            <a:avLst/>
          </a:prstGeom>
          <a:noFill/>
          <a:ln>
            <a:noFill/>
          </a:ln>
        </p:spPr>
        <p:txBody>
          <a:bodyPr anchorCtr="0" anchor="t" bIns="0" lIns="0" spcFirstLastPara="1" rIns="0" wrap="square" tIns="11425">
            <a:spAutoFit/>
          </a:bodyPr>
          <a:lstStyle/>
          <a:p>
            <a:pPr indent="0" lvl="0" marL="12700" rtl="0" algn="l">
              <a:lnSpc>
                <a:spcPct val="100000"/>
              </a:lnSpc>
              <a:spcBef>
                <a:spcPts val="0"/>
              </a:spcBef>
              <a:spcAft>
                <a:spcPts val="0"/>
              </a:spcAft>
              <a:buClr>
                <a:schemeClr val="accent1"/>
              </a:buClr>
              <a:buSzPts val="3200"/>
              <a:buFont typeface="Trebuchet MS"/>
              <a:buNone/>
            </a:pPr>
            <a:r>
              <a:rPr lang="es-MX" sz="3200"/>
              <a:t>Justificación</a:t>
            </a:r>
            <a:endParaRPr sz="3200"/>
          </a:p>
        </p:txBody>
      </p:sp>
      <p:sp>
        <p:nvSpPr>
          <p:cNvPr id="568" name="Google Shape;568;p59"/>
          <p:cNvSpPr txBox="1"/>
          <p:nvPr/>
        </p:nvSpPr>
        <p:spPr>
          <a:xfrm>
            <a:off x="1443496" y="1650123"/>
            <a:ext cx="8369934" cy="3557754"/>
          </a:xfrm>
          <a:prstGeom prst="rect">
            <a:avLst/>
          </a:prstGeom>
          <a:noFill/>
          <a:ln>
            <a:noFill/>
          </a:ln>
        </p:spPr>
        <p:txBody>
          <a:bodyPr anchorCtr="0" anchor="t" bIns="0" lIns="0" spcFirstLastPara="1" rIns="0" wrap="square" tIns="12050">
            <a:spAutoFit/>
          </a:bodyPr>
          <a:lstStyle/>
          <a:p>
            <a:pPr indent="0" lvl="0" marL="12700" marR="5080" rtl="0" algn="just">
              <a:lnSpc>
                <a:spcPct val="120100"/>
              </a:lnSpc>
              <a:spcBef>
                <a:spcPts val="0"/>
              </a:spcBef>
              <a:spcAft>
                <a:spcPts val="0"/>
              </a:spcAft>
              <a:buClr>
                <a:srgbClr val="000000"/>
              </a:buClr>
              <a:buSzPts val="3200"/>
              <a:buFont typeface="Arial"/>
              <a:buNone/>
            </a:pPr>
            <a:r>
              <a:rPr b="0" i="0" lang="es-MX" sz="3200" u="none" cap="none" strike="noStrike">
                <a:solidFill>
                  <a:schemeClr val="dk1"/>
                </a:solidFill>
                <a:latin typeface="Verdana"/>
                <a:ea typeface="Verdana"/>
                <a:cs typeface="Verdana"/>
                <a:sym typeface="Verdana"/>
              </a:rPr>
              <a:t>Verificar el nivel de preparación en  acondicionamiento físico de los  alumnos para el desarrollo de  pruebas físicas  y así poder tener una  mejora en su acondicionamiento  físico y con ello una vida saludable.</a:t>
            </a:r>
            <a:endParaRPr b="0" i="0" sz="3200" u="none" cap="none" strike="noStrike">
              <a:solidFill>
                <a:schemeClr val="dk1"/>
              </a:solidFill>
              <a:latin typeface="Verdana"/>
              <a:ea typeface="Verdana"/>
              <a:cs typeface="Verdana"/>
              <a:sym typeface="Verdana"/>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6"/>
          <p:cNvSpPr txBox="1"/>
          <p:nvPr/>
        </p:nvSpPr>
        <p:spPr>
          <a:xfrm>
            <a:off x="875211" y="2523559"/>
            <a:ext cx="8595300" cy="1490152"/>
          </a:xfrm>
          <a:prstGeom prst="rect">
            <a:avLst/>
          </a:prstGeom>
          <a:noFill/>
          <a:ln>
            <a:noFill/>
          </a:ln>
        </p:spPr>
        <p:txBody>
          <a:bodyPr anchorCtr="0" anchor="t" bIns="0" lIns="0" spcFirstLastPara="1" rIns="0" wrap="square" tIns="12700">
            <a:spAutoFit/>
          </a:bodyPr>
          <a:lstStyle/>
          <a:p>
            <a:pPr indent="0" lvl="0" marL="12700" marR="5080" rtl="0" algn="just">
              <a:lnSpc>
                <a:spcPct val="150000"/>
              </a:lnSpc>
              <a:spcBef>
                <a:spcPts val="0"/>
              </a:spcBef>
              <a:spcAft>
                <a:spcPts val="0"/>
              </a:spcAft>
              <a:buClr>
                <a:srgbClr val="000000"/>
              </a:buClr>
              <a:buSzPts val="3200"/>
              <a:buFont typeface="Arial"/>
              <a:buNone/>
            </a:pPr>
            <a:r>
              <a:rPr b="0" i="0" lang="es-MX" sz="3200" u="none" cap="none" strike="noStrike">
                <a:solidFill>
                  <a:schemeClr val="dk1"/>
                </a:solidFill>
                <a:latin typeface="Calibri"/>
                <a:ea typeface="Calibri"/>
                <a:cs typeface="Calibri"/>
                <a:sym typeface="Calibri"/>
              </a:rPr>
              <a:t>Analizaremos el propio estilo de vida, para llevar a cabo ajustes que lo mejoren. </a:t>
            </a:r>
            <a:endParaRPr b="0" i="0" sz="3200" u="none" cap="none" strike="noStrike">
              <a:solidFill>
                <a:schemeClr val="dk1"/>
              </a:solidFill>
              <a:latin typeface="Calibri"/>
              <a:ea typeface="Calibri"/>
              <a:cs typeface="Calibri"/>
              <a:sym typeface="Calibri"/>
            </a:endParaRPr>
          </a:p>
        </p:txBody>
      </p:sp>
      <p:sp>
        <p:nvSpPr>
          <p:cNvPr id="202" name="Google Shape;202;p6"/>
          <p:cNvSpPr txBox="1"/>
          <p:nvPr>
            <p:ph type="title"/>
          </p:nvPr>
        </p:nvSpPr>
        <p:spPr>
          <a:xfrm>
            <a:off x="1492681" y="1270250"/>
            <a:ext cx="7096125" cy="4826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Clr>
                <a:schemeClr val="accent1"/>
              </a:buClr>
              <a:buSzPts val="3000"/>
              <a:buFont typeface="Trebuchet MS"/>
              <a:buNone/>
            </a:pPr>
            <a:r>
              <a:rPr lang="es-MX" sz="3000"/>
              <a:t>OBJETIVO GENERAL DEL PROYECTO</a:t>
            </a:r>
            <a:endParaRPr sz="3000"/>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2" name="Shape 572"/>
        <p:cNvGrpSpPr/>
        <p:nvPr/>
      </p:nvGrpSpPr>
      <p:grpSpPr>
        <a:xfrm>
          <a:off x="0" y="0"/>
          <a:ext cx="0" cy="0"/>
          <a:chOff x="0" y="0"/>
          <a:chExt cx="0" cy="0"/>
        </a:xfrm>
      </p:grpSpPr>
      <p:sp>
        <p:nvSpPr>
          <p:cNvPr id="573" name="Google Shape;573;p60"/>
          <p:cNvSpPr txBox="1"/>
          <p:nvPr>
            <p:ph type="title"/>
          </p:nvPr>
        </p:nvSpPr>
        <p:spPr>
          <a:xfrm>
            <a:off x="3755142" y="360028"/>
            <a:ext cx="4246245" cy="453390"/>
          </a:xfrm>
          <a:prstGeom prst="rect">
            <a:avLst/>
          </a:prstGeom>
          <a:noFill/>
          <a:ln>
            <a:noFill/>
          </a:ln>
        </p:spPr>
        <p:txBody>
          <a:bodyPr anchorCtr="0" anchor="t" bIns="0" lIns="0" spcFirstLastPara="1" rIns="0" wrap="square" tIns="13325">
            <a:spAutoFit/>
          </a:bodyPr>
          <a:lstStyle/>
          <a:p>
            <a:pPr indent="0" lvl="0" marL="12700" rtl="0" algn="l">
              <a:lnSpc>
                <a:spcPct val="100000"/>
              </a:lnSpc>
              <a:spcBef>
                <a:spcPts val="0"/>
              </a:spcBef>
              <a:spcAft>
                <a:spcPts val="0"/>
              </a:spcAft>
              <a:buClr>
                <a:schemeClr val="accent1"/>
              </a:buClr>
              <a:buSzPts val="2800"/>
              <a:buFont typeface="Trebuchet MS"/>
              <a:buNone/>
            </a:pPr>
            <a:r>
              <a:rPr lang="es-MX" sz="2800"/>
              <a:t>Descripción de Apertura</a:t>
            </a:r>
            <a:endParaRPr sz="2800"/>
          </a:p>
        </p:txBody>
      </p:sp>
      <p:sp>
        <p:nvSpPr>
          <p:cNvPr id="574" name="Google Shape;574;p60"/>
          <p:cNvSpPr txBox="1"/>
          <p:nvPr/>
        </p:nvSpPr>
        <p:spPr>
          <a:xfrm>
            <a:off x="1217393" y="1285597"/>
            <a:ext cx="8368030" cy="2782813"/>
          </a:xfrm>
          <a:prstGeom prst="rect">
            <a:avLst/>
          </a:prstGeom>
          <a:noFill/>
          <a:ln>
            <a:noFill/>
          </a:ln>
        </p:spPr>
        <p:txBody>
          <a:bodyPr anchorCtr="0" anchor="t" bIns="0" lIns="0" spcFirstLastPara="1" rIns="0" wrap="square" tIns="12700">
            <a:spAutoFit/>
          </a:bodyPr>
          <a:lstStyle/>
          <a:p>
            <a:pPr indent="-12700" lvl="0" marL="12700" marR="5080" rtl="0" algn="just">
              <a:lnSpc>
                <a:spcPct val="100000"/>
              </a:lnSpc>
              <a:spcBef>
                <a:spcPts val="0"/>
              </a:spcBef>
              <a:spcAft>
                <a:spcPts val="0"/>
              </a:spcAft>
              <a:buClr>
                <a:schemeClr val="dk1"/>
              </a:buClr>
              <a:buSzPts val="2400"/>
              <a:buFont typeface="Verdana"/>
              <a:buChar char="-"/>
            </a:pPr>
            <a:r>
              <a:rPr b="0" i="0" lang="es-MX" sz="2000" u="none" cap="none" strike="noStrike">
                <a:solidFill>
                  <a:schemeClr val="dk1"/>
                </a:solidFill>
                <a:latin typeface="Verdana"/>
                <a:ea typeface="Verdana"/>
                <a:cs typeface="Verdana"/>
                <a:sym typeface="Verdana"/>
              </a:rPr>
              <a:t>Inicialmente se formarán equipos para realizar cada  una de las pruebas físicas diseñadas, se les asignará  una a cada uno y ellos mismos podrán implementarlas.</a:t>
            </a:r>
            <a:endParaRPr b="0" i="0" sz="2000" u="none" cap="none" strike="noStrike">
              <a:solidFill>
                <a:schemeClr val="dk1"/>
              </a:solidFill>
              <a:latin typeface="Verdana"/>
              <a:ea typeface="Verdana"/>
              <a:cs typeface="Verdana"/>
              <a:sym typeface="Verdana"/>
            </a:endParaRPr>
          </a:p>
          <a:p>
            <a:pPr indent="0" lvl="0" marL="0" marR="0" rtl="0" algn="l">
              <a:lnSpc>
                <a:spcPct val="100000"/>
              </a:lnSpc>
              <a:spcBef>
                <a:spcPts val="25"/>
              </a:spcBef>
              <a:spcAft>
                <a:spcPts val="0"/>
              </a:spcAft>
              <a:buClr>
                <a:schemeClr val="dk1"/>
              </a:buClr>
              <a:buSzPts val="2350"/>
              <a:buFont typeface="Verdana"/>
              <a:buNone/>
            </a:pPr>
            <a:r>
              <a:t/>
            </a:r>
            <a:endParaRPr b="0" i="0" sz="2000" u="none" cap="none" strike="noStrike">
              <a:solidFill>
                <a:schemeClr val="dk1"/>
              </a:solidFill>
              <a:latin typeface="Verdana"/>
              <a:ea typeface="Verdana"/>
              <a:cs typeface="Verdana"/>
              <a:sym typeface="Verdana"/>
            </a:endParaRPr>
          </a:p>
          <a:p>
            <a:pPr indent="-12700" lvl="0" marL="12700" marR="6350" rtl="0" algn="just">
              <a:lnSpc>
                <a:spcPct val="100000"/>
              </a:lnSpc>
              <a:spcBef>
                <a:spcPts val="0"/>
              </a:spcBef>
              <a:spcAft>
                <a:spcPts val="0"/>
              </a:spcAft>
              <a:buClr>
                <a:schemeClr val="dk1"/>
              </a:buClr>
              <a:buSzPts val="2400"/>
              <a:buFont typeface="Verdana"/>
              <a:buChar char="-"/>
            </a:pPr>
            <a:r>
              <a:rPr b="0" i="0" lang="es-MX" sz="2000" u="none" cap="none" strike="noStrike">
                <a:solidFill>
                  <a:schemeClr val="dk1"/>
                </a:solidFill>
                <a:latin typeface="Verdana"/>
                <a:ea typeface="Verdana"/>
                <a:cs typeface="Verdana"/>
                <a:sym typeface="Verdana"/>
              </a:rPr>
              <a:t>Durante la sesión de Educación Física se les  proporcionará el formato donde deben anotar sus  resultados de la prueba. Ejemplo:</a:t>
            </a:r>
            <a:endParaRPr b="0" i="0" sz="2000" u="none" cap="none" strike="noStrike">
              <a:solidFill>
                <a:schemeClr val="dk1"/>
              </a:solidFill>
              <a:latin typeface="Verdana"/>
              <a:ea typeface="Verdana"/>
              <a:cs typeface="Verdana"/>
              <a:sym typeface="Verdana"/>
            </a:endParaRPr>
          </a:p>
          <a:p>
            <a:pPr indent="0" lvl="0" marL="0" marR="0" rtl="0" algn="l">
              <a:lnSpc>
                <a:spcPct val="100000"/>
              </a:lnSpc>
              <a:spcBef>
                <a:spcPts val="30"/>
              </a:spcBef>
              <a:spcAft>
                <a:spcPts val="0"/>
              </a:spcAft>
              <a:buClr>
                <a:srgbClr val="000000"/>
              </a:buClr>
              <a:buSzPts val="2000"/>
              <a:buFont typeface="Arial"/>
              <a:buNone/>
            </a:pPr>
            <a:r>
              <a:t/>
            </a:r>
            <a:endParaRPr b="0" i="0" sz="2000" u="none" cap="none" strike="noStrike">
              <a:solidFill>
                <a:schemeClr val="dk1"/>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2000"/>
              <a:buFont typeface="Arial"/>
              <a:buNone/>
            </a:pPr>
            <a:r>
              <a:rPr b="0" i="0" lang="es-MX" sz="2000" u="none" cap="none" strike="noStrike">
                <a:solidFill>
                  <a:schemeClr val="dk1"/>
                </a:solidFill>
                <a:latin typeface="Verdana"/>
                <a:ea typeface="Verdana"/>
                <a:cs typeface="Verdana"/>
                <a:sym typeface="Verdana"/>
              </a:rPr>
              <a:t>“BATERÍA DE PRUEBAS”</a:t>
            </a:r>
            <a:endParaRPr b="0" i="0" sz="2000" u="none" cap="none" strike="noStrike">
              <a:solidFill>
                <a:schemeClr val="dk1"/>
              </a:solidFill>
              <a:latin typeface="Verdana"/>
              <a:ea typeface="Verdana"/>
              <a:cs typeface="Verdana"/>
              <a:sym typeface="Verdana"/>
            </a:endParaRPr>
          </a:p>
        </p:txBody>
      </p:sp>
      <p:pic>
        <p:nvPicPr>
          <p:cNvPr id="575" name="Google Shape;575;p60"/>
          <p:cNvPicPr preferRelativeResize="0"/>
          <p:nvPr/>
        </p:nvPicPr>
        <p:blipFill rotWithShape="1">
          <a:blip r:embed="rId3">
            <a:alphaModFix/>
          </a:blip>
          <a:srcRect b="0" l="0" r="0" t="0"/>
          <a:stretch/>
        </p:blipFill>
        <p:spPr>
          <a:xfrm>
            <a:off x="2457124" y="4218434"/>
            <a:ext cx="4855464" cy="2639566"/>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9" name="Shape 579"/>
        <p:cNvGrpSpPr/>
        <p:nvPr/>
      </p:nvGrpSpPr>
      <p:grpSpPr>
        <a:xfrm>
          <a:off x="0" y="0"/>
          <a:ext cx="0" cy="0"/>
          <a:chOff x="0" y="0"/>
          <a:chExt cx="0" cy="0"/>
        </a:xfrm>
      </p:grpSpPr>
      <p:sp>
        <p:nvSpPr>
          <p:cNvPr id="580" name="Google Shape;580;p61"/>
          <p:cNvSpPr txBox="1"/>
          <p:nvPr>
            <p:ph type="title"/>
          </p:nvPr>
        </p:nvSpPr>
        <p:spPr>
          <a:xfrm>
            <a:off x="4054244" y="1179822"/>
            <a:ext cx="4443730" cy="453390"/>
          </a:xfrm>
          <a:prstGeom prst="rect">
            <a:avLst/>
          </a:prstGeom>
          <a:noFill/>
          <a:ln>
            <a:noFill/>
          </a:ln>
        </p:spPr>
        <p:txBody>
          <a:bodyPr anchorCtr="0" anchor="t" bIns="0" lIns="0" spcFirstLastPara="1" rIns="0" wrap="square" tIns="13325">
            <a:spAutoFit/>
          </a:bodyPr>
          <a:lstStyle/>
          <a:p>
            <a:pPr indent="0" lvl="0" marL="12700" rtl="0" algn="l">
              <a:lnSpc>
                <a:spcPct val="100000"/>
              </a:lnSpc>
              <a:spcBef>
                <a:spcPts val="0"/>
              </a:spcBef>
              <a:spcAft>
                <a:spcPts val="0"/>
              </a:spcAft>
              <a:buClr>
                <a:schemeClr val="accent1"/>
              </a:buClr>
              <a:buSzPts val="2800"/>
              <a:buFont typeface="Trebuchet MS"/>
              <a:buNone/>
            </a:pPr>
            <a:r>
              <a:rPr lang="es-MX" sz="2800"/>
              <a:t>Descripción de desarrollo</a:t>
            </a:r>
            <a:endParaRPr sz="2800"/>
          </a:p>
        </p:txBody>
      </p:sp>
      <p:sp>
        <p:nvSpPr>
          <p:cNvPr id="581" name="Google Shape;581;p61"/>
          <p:cNvSpPr txBox="1"/>
          <p:nvPr/>
        </p:nvSpPr>
        <p:spPr>
          <a:xfrm>
            <a:off x="1956000" y="2240131"/>
            <a:ext cx="7802100" cy="3030300"/>
          </a:xfrm>
          <a:prstGeom prst="rect">
            <a:avLst/>
          </a:prstGeom>
          <a:noFill/>
          <a:ln>
            <a:noFill/>
          </a:ln>
        </p:spPr>
        <p:txBody>
          <a:bodyPr anchorCtr="0" anchor="t" bIns="0" lIns="0" spcFirstLastPara="1" rIns="0" wrap="square" tIns="13325">
            <a:spAutoFit/>
          </a:bodyPr>
          <a:lstStyle/>
          <a:p>
            <a:pPr indent="0" lvl="0" marL="12700" marR="5080" rtl="0" algn="just">
              <a:lnSpc>
                <a:spcPct val="100000"/>
              </a:lnSpc>
              <a:spcBef>
                <a:spcPts val="0"/>
              </a:spcBef>
              <a:spcAft>
                <a:spcPts val="0"/>
              </a:spcAft>
              <a:buClr>
                <a:srgbClr val="000000"/>
              </a:buClr>
              <a:buSzPts val="2800"/>
              <a:buFont typeface="Arial"/>
              <a:buNone/>
            </a:pPr>
            <a:r>
              <a:rPr b="0" i="0" lang="es-MX" sz="2800" u="none" cap="none" strike="noStrike">
                <a:solidFill>
                  <a:schemeClr val="dk1"/>
                </a:solidFill>
                <a:latin typeface="Verdana"/>
                <a:ea typeface="Verdana"/>
                <a:cs typeface="Verdana"/>
                <a:sym typeface="Verdana"/>
              </a:rPr>
              <a:t>Los alumnos deberán realizar cada prueba  física descrita contabilizando los datos  obtenidos en su ejecución mediante el  registro en la tabla que se les asignó en la  apertura y, por consiguiente, poder  identificar los avances obtenidos mediante  su aplicación y desarrollo.</a:t>
            </a:r>
            <a:endParaRPr b="0" i="0" sz="2800" u="none" cap="none" strike="noStrike">
              <a:solidFill>
                <a:schemeClr val="dk1"/>
              </a:solidFill>
              <a:latin typeface="Verdana"/>
              <a:ea typeface="Verdana"/>
              <a:cs typeface="Verdana"/>
              <a:sym typeface="Verdana"/>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5" name="Shape 585"/>
        <p:cNvGrpSpPr/>
        <p:nvPr/>
      </p:nvGrpSpPr>
      <p:grpSpPr>
        <a:xfrm>
          <a:off x="0" y="0"/>
          <a:ext cx="0" cy="0"/>
          <a:chOff x="0" y="0"/>
          <a:chExt cx="0" cy="0"/>
        </a:xfrm>
      </p:grpSpPr>
      <p:sp>
        <p:nvSpPr>
          <p:cNvPr id="586" name="Google Shape;586;p62"/>
          <p:cNvSpPr txBox="1"/>
          <p:nvPr>
            <p:ph type="title"/>
          </p:nvPr>
        </p:nvSpPr>
        <p:spPr>
          <a:xfrm>
            <a:off x="4102176" y="641403"/>
            <a:ext cx="3732529" cy="453390"/>
          </a:xfrm>
          <a:prstGeom prst="rect">
            <a:avLst/>
          </a:prstGeom>
          <a:noFill/>
          <a:ln>
            <a:noFill/>
          </a:ln>
        </p:spPr>
        <p:txBody>
          <a:bodyPr anchorCtr="0" anchor="t" bIns="0" lIns="0" spcFirstLastPara="1" rIns="0" wrap="square" tIns="13325">
            <a:spAutoFit/>
          </a:bodyPr>
          <a:lstStyle/>
          <a:p>
            <a:pPr indent="0" lvl="0" marL="12700" rtl="0" algn="l">
              <a:lnSpc>
                <a:spcPct val="100000"/>
              </a:lnSpc>
              <a:spcBef>
                <a:spcPts val="0"/>
              </a:spcBef>
              <a:spcAft>
                <a:spcPts val="0"/>
              </a:spcAft>
              <a:buClr>
                <a:schemeClr val="accent1"/>
              </a:buClr>
              <a:buSzPts val="2800"/>
              <a:buFont typeface="Trebuchet MS"/>
              <a:buNone/>
            </a:pPr>
            <a:r>
              <a:rPr lang="es-MX" sz="2800"/>
              <a:t>Descripción de cierre</a:t>
            </a:r>
            <a:endParaRPr sz="2800"/>
          </a:p>
        </p:txBody>
      </p:sp>
      <p:sp>
        <p:nvSpPr>
          <p:cNvPr id="587" name="Google Shape;587;p62"/>
          <p:cNvSpPr txBox="1"/>
          <p:nvPr/>
        </p:nvSpPr>
        <p:spPr>
          <a:xfrm>
            <a:off x="1784107" y="1506845"/>
            <a:ext cx="8368665" cy="2937984"/>
          </a:xfrm>
          <a:prstGeom prst="rect">
            <a:avLst/>
          </a:prstGeom>
          <a:noFill/>
          <a:ln>
            <a:noFill/>
          </a:ln>
        </p:spPr>
        <p:txBody>
          <a:bodyPr anchorCtr="0" anchor="t" bIns="0" lIns="0" spcFirstLastPara="1" rIns="0" wrap="square" tIns="13950">
            <a:spAutoFit/>
          </a:bodyPr>
          <a:lstStyle/>
          <a:p>
            <a:pPr indent="0" lvl="0" marL="12700" marR="6350" rtl="0" algn="just">
              <a:lnSpc>
                <a:spcPct val="100000"/>
              </a:lnSpc>
              <a:spcBef>
                <a:spcPts val="0"/>
              </a:spcBef>
              <a:spcAft>
                <a:spcPts val="0"/>
              </a:spcAft>
              <a:buClr>
                <a:srgbClr val="000000"/>
              </a:buClr>
              <a:buSzPts val="2700"/>
              <a:buFont typeface="Arial"/>
              <a:buNone/>
            </a:pPr>
            <a:r>
              <a:rPr b="0" i="0" lang="es-MX" sz="2700" u="none" cap="none" strike="noStrike">
                <a:solidFill>
                  <a:schemeClr val="dk1"/>
                </a:solidFill>
                <a:latin typeface="Arial"/>
                <a:ea typeface="Arial"/>
                <a:cs typeface="Arial"/>
                <a:sym typeface="Arial"/>
              </a:rPr>
              <a:t>Al finalizar el tiempo establecido, se aplicará  nuevamente la batería de trabajo inicial para poder  realizar una comparación y medir el nivel de avance  que se ha tenido al momento.</a:t>
            </a:r>
            <a:endParaRPr b="0" i="0" sz="2700" u="none" cap="none" strike="noStrike">
              <a:solidFill>
                <a:schemeClr val="dk1"/>
              </a:solidFill>
              <a:latin typeface="Arial"/>
              <a:ea typeface="Arial"/>
              <a:cs typeface="Arial"/>
              <a:sym typeface="Arial"/>
            </a:endParaRPr>
          </a:p>
          <a:p>
            <a:pPr indent="0" lvl="0" marL="0" marR="0" rtl="0" algn="l">
              <a:lnSpc>
                <a:spcPct val="100000"/>
              </a:lnSpc>
              <a:spcBef>
                <a:spcPts val="25"/>
              </a:spcBef>
              <a:spcAft>
                <a:spcPts val="0"/>
              </a:spcAft>
              <a:buClr>
                <a:srgbClr val="000000"/>
              </a:buClr>
              <a:buSzPts val="2800"/>
              <a:buFont typeface="Arial"/>
              <a:buNone/>
            </a:pPr>
            <a:r>
              <a:t/>
            </a:r>
            <a:endParaRPr b="0" i="0" sz="2800" u="none" cap="none" strike="noStrike">
              <a:solidFill>
                <a:schemeClr val="dk1"/>
              </a:solidFill>
              <a:latin typeface="Arial"/>
              <a:ea typeface="Arial"/>
              <a:cs typeface="Arial"/>
              <a:sym typeface="Arial"/>
            </a:endParaRPr>
          </a:p>
          <a:p>
            <a:pPr indent="0" lvl="0" marL="12700" marR="5080" rtl="0" algn="just">
              <a:lnSpc>
                <a:spcPct val="100000"/>
              </a:lnSpc>
              <a:spcBef>
                <a:spcPts val="0"/>
              </a:spcBef>
              <a:spcAft>
                <a:spcPts val="0"/>
              </a:spcAft>
              <a:buClr>
                <a:srgbClr val="000000"/>
              </a:buClr>
              <a:buSzPts val="2700"/>
              <a:buFont typeface="Arial"/>
              <a:buNone/>
            </a:pPr>
            <a:r>
              <a:rPr b="0" i="0" lang="es-MX" sz="2700" u="none" cap="none" strike="noStrike">
                <a:solidFill>
                  <a:schemeClr val="dk1"/>
                </a:solidFill>
                <a:latin typeface="Arial"/>
                <a:ea typeface="Arial"/>
                <a:cs typeface="Arial"/>
                <a:sym typeface="Arial"/>
              </a:rPr>
              <a:t>Los criterios de evaluación se regularán de acuerdo al  siguiente tabulador:</a:t>
            </a:r>
            <a:endParaRPr b="0" i="0" sz="2700" u="none" cap="none" strike="noStrike">
              <a:solidFill>
                <a:schemeClr val="dk1"/>
              </a:solidFill>
              <a:latin typeface="Arial"/>
              <a:ea typeface="Arial"/>
              <a:cs typeface="Arial"/>
              <a:sym typeface="Arial"/>
            </a:endParaRPr>
          </a:p>
        </p:txBody>
      </p:sp>
      <p:graphicFrame>
        <p:nvGraphicFramePr>
          <p:cNvPr id="588" name="Google Shape;588;p62"/>
          <p:cNvGraphicFramePr/>
          <p:nvPr/>
        </p:nvGraphicFramePr>
        <p:xfrm>
          <a:off x="4102176" y="5023136"/>
          <a:ext cx="3000000" cy="3000000"/>
        </p:xfrm>
        <a:graphic>
          <a:graphicData uri="http://schemas.openxmlformats.org/drawingml/2006/table">
            <a:tbl>
              <a:tblPr bandRow="1" firstRow="1">
                <a:noFill/>
                <a:tableStyleId>{7D75324E-3209-4F63-B6DC-98941A58D7E3}</a:tableStyleId>
              </a:tblPr>
              <a:tblGrid>
                <a:gridCol w="1205875"/>
                <a:gridCol w="2370450"/>
              </a:tblGrid>
              <a:tr h="407300">
                <a:tc>
                  <a:txBody>
                    <a:bodyPr/>
                    <a:lstStyle/>
                    <a:p>
                      <a:pPr indent="0" lvl="0" marL="69215" marR="0" rtl="0" algn="l">
                        <a:lnSpc>
                          <a:spcPct val="100000"/>
                        </a:lnSpc>
                        <a:spcBef>
                          <a:spcPts val="0"/>
                        </a:spcBef>
                        <a:spcAft>
                          <a:spcPts val="0"/>
                        </a:spcAft>
                        <a:buClr>
                          <a:srgbClr val="000000"/>
                        </a:buClr>
                        <a:buSzPts val="1400"/>
                        <a:buFont typeface="Arial"/>
                        <a:buNone/>
                      </a:pPr>
                      <a:r>
                        <a:rPr b="1" lang="es-MX" sz="1400" u="none" cap="none" strike="noStrike">
                          <a:latin typeface="Arial"/>
                          <a:ea typeface="Arial"/>
                          <a:cs typeface="Arial"/>
                          <a:sym typeface="Arial"/>
                        </a:rPr>
                        <a:t>4 a 5</a:t>
                      </a:r>
                      <a:endParaRPr sz="1400" u="none" cap="none" strike="noStrike">
                        <a:latin typeface="Arial"/>
                        <a:ea typeface="Arial"/>
                        <a:cs typeface="Arial"/>
                        <a:sym typeface="Arial"/>
                      </a:endParaRPr>
                    </a:p>
                  </a:txBody>
                  <a:tcPr marT="98425"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FE1F3"/>
                    </a:solidFill>
                  </a:tcPr>
                </a:tc>
                <a:tc>
                  <a:txBody>
                    <a:bodyPr/>
                    <a:lstStyle/>
                    <a:p>
                      <a:pPr indent="0" lvl="0" marL="69850" marR="0" rtl="0" algn="l">
                        <a:lnSpc>
                          <a:spcPct val="100000"/>
                        </a:lnSpc>
                        <a:spcBef>
                          <a:spcPts val="0"/>
                        </a:spcBef>
                        <a:spcAft>
                          <a:spcPts val="0"/>
                        </a:spcAft>
                        <a:buClr>
                          <a:srgbClr val="000000"/>
                        </a:buClr>
                        <a:buSzPts val="1400"/>
                        <a:buFont typeface="Arial"/>
                        <a:buNone/>
                      </a:pPr>
                      <a:r>
                        <a:rPr b="1" lang="es-MX" sz="1400" u="none" cap="none" strike="noStrike">
                          <a:latin typeface="Arial"/>
                          <a:ea typeface="Arial"/>
                          <a:cs typeface="Arial"/>
                          <a:sym typeface="Arial"/>
                        </a:rPr>
                        <a:t>BUENO</a:t>
                      </a:r>
                      <a:endParaRPr sz="1400" u="none" cap="none" strike="noStrike">
                        <a:latin typeface="Arial"/>
                        <a:ea typeface="Arial"/>
                        <a:cs typeface="Arial"/>
                        <a:sym typeface="Arial"/>
                      </a:endParaRPr>
                    </a:p>
                  </a:txBody>
                  <a:tcPr marT="98425"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FE1F3"/>
                    </a:solidFill>
                  </a:tcPr>
                </a:tc>
              </a:tr>
              <a:tr h="407425">
                <a:tc>
                  <a:txBody>
                    <a:bodyPr/>
                    <a:lstStyle/>
                    <a:p>
                      <a:pPr indent="0" lvl="0" marL="69215" marR="0" rtl="0" algn="l">
                        <a:lnSpc>
                          <a:spcPct val="100000"/>
                        </a:lnSpc>
                        <a:spcBef>
                          <a:spcPts val="0"/>
                        </a:spcBef>
                        <a:spcAft>
                          <a:spcPts val="0"/>
                        </a:spcAft>
                        <a:buClr>
                          <a:srgbClr val="000000"/>
                        </a:buClr>
                        <a:buSzPts val="1400"/>
                        <a:buFont typeface="Arial"/>
                        <a:buNone/>
                      </a:pPr>
                      <a:r>
                        <a:rPr b="1" lang="es-MX" sz="1400" u="none" cap="none" strike="noStrike">
                          <a:latin typeface="Arial"/>
                          <a:ea typeface="Arial"/>
                          <a:cs typeface="Arial"/>
                          <a:sym typeface="Arial"/>
                        </a:rPr>
                        <a:t>2 a 3.5</a:t>
                      </a:r>
                      <a:endParaRPr sz="1400" u="none" cap="none" strike="noStrike">
                        <a:latin typeface="Arial"/>
                        <a:ea typeface="Arial"/>
                        <a:cs typeface="Arial"/>
                        <a:sym typeface="Arial"/>
                      </a:endParaRPr>
                    </a:p>
                  </a:txBody>
                  <a:tcPr marT="98425"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FE1F3"/>
                    </a:solidFill>
                  </a:tcPr>
                </a:tc>
                <a:tc>
                  <a:txBody>
                    <a:bodyPr/>
                    <a:lstStyle/>
                    <a:p>
                      <a:pPr indent="0" lvl="0" marL="69850" marR="0" rtl="0" algn="l">
                        <a:lnSpc>
                          <a:spcPct val="100000"/>
                        </a:lnSpc>
                        <a:spcBef>
                          <a:spcPts val="0"/>
                        </a:spcBef>
                        <a:spcAft>
                          <a:spcPts val="0"/>
                        </a:spcAft>
                        <a:buClr>
                          <a:srgbClr val="000000"/>
                        </a:buClr>
                        <a:buSzPts val="1400"/>
                        <a:buFont typeface="Arial"/>
                        <a:buNone/>
                      </a:pPr>
                      <a:r>
                        <a:rPr b="1" lang="es-MX" sz="1400" u="none" cap="none" strike="noStrike">
                          <a:latin typeface="Arial"/>
                          <a:ea typeface="Arial"/>
                          <a:cs typeface="Arial"/>
                          <a:sym typeface="Arial"/>
                        </a:rPr>
                        <a:t>REGULAR</a:t>
                      </a:r>
                      <a:endParaRPr sz="1400" u="none" cap="none" strike="noStrike">
                        <a:latin typeface="Arial"/>
                        <a:ea typeface="Arial"/>
                        <a:cs typeface="Arial"/>
                        <a:sym typeface="Arial"/>
                      </a:endParaRPr>
                    </a:p>
                  </a:txBody>
                  <a:tcPr marT="98425"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FE1F3"/>
                    </a:solidFill>
                  </a:tcPr>
                </a:tc>
              </a:tr>
              <a:tr h="428575">
                <a:tc>
                  <a:txBody>
                    <a:bodyPr/>
                    <a:lstStyle/>
                    <a:p>
                      <a:pPr indent="0" lvl="0" marL="69215" marR="0" rtl="0" algn="l">
                        <a:lnSpc>
                          <a:spcPct val="100000"/>
                        </a:lnSpc>
                        <a:spcBef>
                          <a:spcPts val="0"/>
                        </a:spcBef>
                        <a:spcAft>
                          <a:spcPts val="0"/>
                        </a:spcAft>
                        <a:buClr>
                          <a:srgbClr val="000000"/>
                        </a:buClr>
                        <a:buSzPts val="1400"/>
                        <a:buFont typeface="Arial"/>
                        <a:buNone/>
                      </a:pPr>
                      <a:r>
                        <a:rPr b="1" lang="es-MX" sz="1400" u="none" cap="none" strike="noStrike">
                          <a:latin typeface="Arial"/>
                          <a:ea typeface="Arial"/>
                          <a:cs typeface="Arial"/>
                          <a:sym typeface="Arial"/>
                        </a:rPr>
                        <a:t>0 a 1.5</a:t>
                      </a:r>
                      <a:endParaRPr sz="1400" u="none" cap="none" strike="noStrike">
                        <a:latin typeface="Arial"/>
                        <a:ea typeface="Arial"/>
                        <a:cs typeface="Arial"/>
                        <a:sym typeface="Arial"/>
                      </a:endParaRPr>
                    </a:p>
                  </a:txBody>
                  <a:tcPr marT="98425"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FE1F3"/>
                    </a:solidFill>
                  </a:tcPr>
                </a:tc>
                <a:tc>
                  <a:txBody>
                    <a:bodyPr/>
                    <a:lstStyle/>
                    <a:p>
                      <a:pPr indent="0" lvl="0" marL="69850" marR="0" rtl="0" algn="l">
                        <a:lnSpc>
                          <a:spcPct val="100000"/>
                        </a:lnSpc>
                        <a:spcBef>
                          <a:spcPts val="0"/>
                        </a:spcBef>
                        <a:spcAft>
                          <a:spcPts val="0"/>
                        </a:spcAft>
                        <a:buClr>
                          <a:srgbClr val="000000"/>
                        </a:buClr>
                        <a:buSzPts val="1400"/>
                        <a:buFont typeface="Arial"/>
                        <a:buNone/>
                      </a:pPr>
                      <a:r>
                        <a:rPr b="1" lang="es-MX" sz="1400" u="none" cap="none" strike="noStrike">
                          <a:latin typeface="Arial"/>
                          <a:ea typeface="Arial"/>
                          <a:cs typeface="Arial"/>
                          <a:sym typeface="Arial"/>
                        </a:rPr>
                        <a:t>REQUIERE APOYO</a:t>
                      </a:r>
                      <a:endParaRPr sz="1400" u="none" cap="none" strike="noStrike">
                        <a:latin typeface="Arial"/>
                        <a:ea typeface="Arial"/>
                        <a:cs typeface="Arial"/>
                        <a:sym typeface="Arial"/>
                      </a:endParaRPr>
                    </a:p>
                  </a:txBody>
                  <a:tcPr marT="98425"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FE1F3"/>
                    </a:solidFill>
                  </a:tcPr>
                </a:tc>
              </a:tr>
            </a:tbl>
          </a:graphicData>
        </a:graphic>
      </p:graphicFrame>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2" name="Shape 592"/>
        <p:cNvGrpSpPr/>
        <p:nvPr/>
      </p:nvGrpSpPr>
      <p:grpSpPr>
        <a:xfrm>
          <a:off x="0" y="0"/>
          <a:ext cx="0" cy="0"/>
          <a:chOff x="0" y="0"/>
          <a:chExt cx="0" cy="0"/>
        </a:xfrm>
      </p:grpSpPr>
      <p:sp>
        <p:nvSpPr>
          <p:cNvPr id="593" name="Google Shape;593;p63"/>
          <p:cNvSpPr txBox="1"/>
          <p:nvPr>
            <p:ph type="ctrTitle"/>
          </p:nvPr>
        </p:nvSpPr>
        <p:spPr>
          <a:xfrm>
            <a:off x="-451366" y="802247"/>
            <a:ext cx="9839806" cy="443711"/>
          </a:xfrm>
          <a:prstGeom prst="rect">
            <a:avLst/>
          </a:prstGeom>
          <a:noFill/>
          <a:ln>
            <a:noFill/>
          </a:ln>
        </p:spPr>
        <p:txBody>
          <a:bodyPr anchorCtr="0" anchor="t" bIns="0" lIns="0" spcFirstLastPara="1" rIns="0" wrap="square" tIns="12700">
            <a:spAutoFit/>
          </a:bodyPr>
          <a:lstStyle/>
          <a:p>
            <a:pPr indent="0" lvl="0" marL="1586865" marR="7620" rtl="0" algn="r">
              <a:lnSpc>
                <a:spcPct val="100000"/>
              </a:lnSpc>
              <a:spcBef>
                <a:spcPts val="0"/>
              </a:spcBef>
              <a:spcAft>
                <a:spcPts val="0"/>
              </a:spcAft>
              <a:buClr>
                <a:srgbClr val="FF0000"/>
              </a:buClr>
              <a:buSzPts val="3000"/>
              <a:buFont typeface="Tahoma"/>
              <a:buNone/>
            </a:pPr>
            <a:r>
              <a:rPr lang="es-MX" sz="2800"/>
              <a:t>Descripción de lo que se hará con los resultados.</a:t>
            </a:r>
            <a:endParaRPr sz="2800"/>
          </a:p>
        </p:txBody>
      </p:sp>
      <p:sp>
        <p:nvSpPr>
          <p:cNvPr id="594" name="Google Shape;594;p63"/>
          <p:cNvSpPr txBox="1"/>
          <p:nvPr>
            <p:ph idx="1" type="subTitle"/>
          </p:nvPr>
        </p:nvSpPr>
        <p:spPr>
          <a:xfrm>
            <a:off x="2176020" y="1734896"/>
            <a:ext cx="7766936" cy="1096899"/>
          </a:xfrm>
          <a:prstGeom prst="rect">
            <a:avLst/>
          </a:prstGeom>
          <a:noFill/>
          <a:ln>
            <a:noFill/>
          </a:ln>
        </p:spPr>
        <p:txBody>
          <a:bodyPr anchorCtr="0" anchor="t" bIns="45700" lIns="91425" spcFirstLastPara="1" rIns="91425" wrap="square" tIns="45700">
            <a:normAutofit/>
          </a:bodyPr>
          <a:lstStyle/>
          <a:p>
            <a:pPr indent="-320040" lvl="0" marL="457200" rtl="0" algn="l">
              <a:lnSpc>
                <a:spcPct val="100000"/>
              </a:lnSpc>
              <a:spcBef>
                <a:spcPts val="1000"/>
              </a:spcBef>
              <a:spcAft>
                <a:spcPts val="0"/>
              </a:spcAft>
              <a:buSzPts val="1440"/>
              <a:buNone/>
            </a:pPr>
            <a:r>
              <a:rPr lang="es-MX">
                <a:solidFill>
                  <a:schemeClr val="dk1"/>
                </a:solidFill>
              </a:rPr>
              <a:t>Crear consciencia con sus propios resultados de acuerdo a la gráfica de semáforo, catalogándose a si mismos; rojo, verde o amarillo. </a:t>
            </a:r>
            <a:endParaRPr>
              <a:solidFill>
                <a:schemeClr val="dk1"/>
              </a:solidFill>
            </a:endParaRPr>
          </a:p>
        </p:txBody>
      </p:sp>
      <p:pic>
        <p:nvPicPr>
          <p:cNvPr id="595" name="Google Shape;595;p63"/>
          <p:cNvPicPr preferRelativeResize="0"/>
          <p:nvPr/>
        </p:nvPicPr>
        <p:blipFill rotWithShape="1">
          <a:blip r:embed="rId3">
            <a:alphaModFix/>
          </a:blip>
          <a:srcRect b="0" l="0" r="0" t="0"/>
          <a:stretch/>
        </p:blipFill>
        <p:spPr>
          <a:xfrm>
            <a:off x="749623" y="3346149"/>
            <a:ext cx="4716334" cy="3537251"/>
          </a:xfrm>
          <a:prstGeom prst="rect">
            <a:avLst/>
          </a:prstGeom>
          <a:noFill/>
          <a:ln>
            <a:noFill/>
          </a:ln>
        </p:spPr>
      </p:pic>
      <p:pic>
        <p:nvPicPr>
          <p:cNvPr id="596" name="Google Shape;596;p63"/>
          <p:cNvPicPr preferRelativeResize="0"/>
          <p:nvPr/>
        </p:nvPicPr>
        <p:blipFill rotWithShape="1">
          <a:blip r:embed="rId4">
            <a:alphaModFix/>
          </a:blip>
          <a:srcRect b="0" l="32901" r="0" t="0"/>
          <a:stretch/>
        </p:blipFill>
        <p:spPr>
          <a:xfrm>
            <a:off x="6286643" y="3320752"/>
            <a:ext cx="3656307" cy="3537251"/>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0" name="Shape 600"/>
        <p:cNvGrpSpPr/>
        <p:nvPr/>
      </p:nvGrpSpPr>
      <p:grpSpPr>
        <a:xfrm>
          <a:off x="0" y="0"/>
          <a:ext cx="0" cy="0"/>
          <a:chOff x="0" y="0"/>
          <a:chExt cx="0" cy="0"/>
        </a:xfrm>
      </p:grpSpPr>
      <p:sp>
        <p:nvSpPr>
          <p:cNvPr id="601" name="Google Shape;601;p64"/>
          <p:cNvSpPr txBox="1"/>
          <p:nvPr>
            <p:ph idx="4294967295" type="ctrTitle"/>
          </p:nvPr>
        </p:nvSpPr>
        <p:spPr>
          <a:xfrm>
            <a:off x="1038740" y="192380"/>
            <a:ext cx="8596668" cy="566822"/>
          </a:xfrm>
          <a:prstGeom prst="rect">
            <a:avLst/>
          </a:prstGeom>
          <a:noFill/>
          <a:ln>
            <a:noFill/>
          </a:ln>
        </p:spPr>
        <p:txBody>
          <a:bodyPr anchorCtr="0" anchor="t" bIns="0" lIns="0" spcFirstLastPara="1" rIns="0" wrap="square" tIns="12700">
            <a:spAutoFit/>
          </a:bodyPr>
          <a:lstStyle/>
          <a:p>
            <a:pPr indent="0" lvl="0" marL="4281170" marR="0" rtl="0" algn="l">
              <a:lnSpc>
                <a:spcPct val="100000"/>
              </a:lnSpc>
              <a:spcBef>
                <a:spcPts val="0"/>
              </a:spcBef>
              <a:spcAft>
                <a:spcPts val="0"/>
              </a:spcAft>
              <a:buClr>
                <a:schemeClr val="accent1"/>
              </a:buClr>
              <a:buSzPts val="3600"/>
              <a:buFont typeface="Trebuchet MS"/>
              <a:buNone/>
            </a:pPr>
            <a:r>
              <a:rPr b="0" i="0" lang="es-MX" sz="3600" u="none" cap="none" strike="noStrike">
                <a:solidFill>
                  <a:schemeClr val="accent1"/>
                </a:solidFill>
                <a:latin typeface="Trebuchet MS"/>
                <a:ea typeface="Trebuchet MS"/>
                <a:cs typeface="Trebuchet MS"/>
                <a:sym typeface="Trebuchet MS"/>
              </a:rPr>
              <a:t>Análisis de Resultados</a:t>
            </a:r>
            <a:endParaRPr b="0" i="0" sz="3600" u="none" cap="none" strike="noStrike">
              <a:solidFill>
                <a:schemeClr val="accent1"/>
              </a:solidFill>
              <a:latin typeface="Trebuchet MS"/>
              <a:ea typeface="Trebuchet MS"/>
              <a:cs typeface="Trebuchet MS"/>
              <a:sym typeface="Trebuchet MS"/>
            </a:endParaRPr>
          </a:p>
        </p:txBody>
      </p:sp>
      <p:sp>
        <p:nvSpPr>
          <p:cNvPr id="602" name="Google Shape;602;p64"/>
          <p:cNvSpPr txBox="1"/>
          <p:nvPr>
            <p:ph idx="4294967295" type="subTitle"/>
          </p:nvPr>
        </p:nvSpPr>
        <p:spPr>
          <a:xfrm flipH="1">
            <a:off x="1663336" y="1704108"/>
            <a:ext cx="7743900" cy="1676400"/>
          </a:xfrm>
          <a:prstGeom prst="rect">
            <a:avLst/>
          </a:prstGeom>
          <a:noFill/>
          <a:ln>
            <a:noFill/>
          </a:ln>
        </p:spPr>
        <p:txBody>
          <a:bodyPr anchorCtr="0" anchor="t" bIns="0" lIns="0" spcFirstLastPara="1" rIns="0" wrap="square" tIns="13950">
            <a:spAutoFit/>
          </a:bodyPr>
          <a:lstStyle/>
          <a:p>
            <a:pPr indent="-1301750" lvl="0" marL="1314450" marR="5080" rtl="0" algn="just">
              <a:lnSpc>
                <a:spcPct val="100000"/>
              </a:lnSpc>
              <a:spcBef>
                <a:spcPts val="0"/>
              </a:spcBef>
              <a:spcAft>
                <a:spcPts val="0"/>
              </a:spcAft>
              <a:buClr>
                <a:schemeClr val="accent1"/>
              </a:buClr>
              <a:buSzPts val="1440"/>
              <a:buFont typeface="Noto Sans Symbols"/>
              <a:buChar char="►"/>
            </a:pPr>
            <a:r>
              <a:rPr b="0" i="0" lang="es-MX" sz="1800" u="none" cap="none" strike="noStrike">
                <a:solidFill>
                  <a:srgbClr val="3F3F3F"/>
                </a:solidFill>
                <a:latin typeface="Trebuchet MS"/>
                <a:ea typeface="Trebuchet MS"/>
                <a:cs typeface="Trebuchet MS"/>
                <a:sym typeface="Trebuchet MS"/>
              </a:rPr>
              <a:t>Logros planeados, que los alumnos cuenten con una mejor condición física y buenos hábitos alimenticios y de salud. </a:t>
            </a:r>
            <a:endParaRPr/>
          </a:p>
          <a:p>
            <a:pPr indent="-1301750" lvl="0" marL="1314450" marR="5080" rtl="0" algn="just">
              <a:lnSpc>
                <a:spcPct val="100000"/>
              </a:lnSpc>
              <a:spcBef>
                <a:spcPts val="0"/>
              </a:spcBef>
              <a:spcAft>
                <a:spcPts val="0"/>
              </a:spcAft>
              <a:buClr>
                <a:schemeClr val="accent1"/>
              </a:buClr>
              <a:buSzPts val="1440"/>
              <a:buFont typeface="Noto Sans Symbols"/>
              <a:buChar char="►"/>
            </a:pPr>
            <a:r>
              <a:rPr b="0" i="0" lang="es-MX" sz="1800" u="none" cap="none" strike="noStrike">
                <a:solidFill>
                  <a:srgbClr val="3F3F3F"/>
                </a:solidFill>
                <a:latin typeface="Trebuchet MS"/>
                <a:ea typeface="Trebuchet MS"/>
                <a:cs typeface="Trebuchet MS"/>
                <a:sym typeface="Trebuchet MS"/>
              </a:rPr>
              <a:t>Logros alcanzados, se </a:t>
            </a:r>
            <a:r>
              <a:rPr lang="es-MX"/>
              <a:t>creó</a:t>
            </a:r>
            <a:r>
              <a:rPr b="0" i="0" lang="es-MX" sz="1800" u="none" cap="none" strike="noStrike">
                <a:solidFill>
                  <a:srgbClr val="3F3F3F"/>
                </a:solidFill>
                <a:latin typeface="Trebuchet MS"/>
                <a:ea typeface="Trebuchet MS"/>
                <a:cs typeface="Trebuchet MS"/>
                <a:sym typeface="Trebuchet MS"/>
              </a:rPr>
              <a:t> la consciencia con los alumnos de realizar ejercicio con base a su rendimiento físico diario. </a:t>
            </a:r>
            <a:endParaRPr/>
          </a:p>
          <a:p>
            <a:pPr indent="-1301750" lvl="0" marL="1314450" marR="5080" rtl="0" algn="just">
              <a:lnSpc>
                <a:spcPct val="100000"/>
              </a:lnSpc>
              <a:spcBef>
                <a:spcPts val="0"/>
              </a:spcBef>
              <a:spcAft>
                <a:spcPts val="0"/>
              </a:spcAft>
              <a:buClr>
                <a:schemeClr val="accent1"/>
              </a:buClr>
              <a:buSzPts val="1440"/>
              <a:buFont typeface="Noto Sans Symbols"/>
              <a:buChar char="►"/>
            </a:pPr>
            <a:r>
              <a:rPr b="0" i="0" lang="es-MX" sz="1800" u="none" cap="none" strike="noStrike">
                <a:solidFill>
                  <a:srgbClr val="3F3F3F"/>
                </a:solidFill>
                <a:latin typeface="Trebuchet MS"/>
                <a:ea typeface="Trebuchet MS"/>
                <a:cs typeface="Trebuchet MS"/>
                <a:sym typeface="Trebuchet MS"/>
              </a:rPr>
              <a:t>Aspectos a mejorar, la constancia de los hábitos con ellos mismos. </a:t>
            </a:r>
            <a:endParaRPr b="0" i="0" sz="1800" u="none" cap="none" strike="noStrike">
              <a:solidFill>
                <a:srgbClr val="3F3F3F"/>
              </a:solidFill>
              <a:latin typeface="Trebuchet MS"/>
              <a:ea typeface="Trebuchet MS"/>
              <a:cs typeface="Trebuchet MS"/>
              <a:sym typeface="Trebuchet MS"/>
            </a:endParaRPr>
          </a:p>
        </p:txBody>
      </p:sp>
      <p:pic>
        <p:nvPicPr>
          <p:cNvPr id="603" name="Google Shape;603;p64"/>
          <p:cNvPicPr preferRelativeResize="0"/>
          <p:nvPr/>
        </p:nvPicPr>
        <p:blipFill rotWithShape="1">
          <a:blip r:embed="rId3">
            <a:alphaModFix/>
          </a:blip>
          <a:srcRect b="0" l="0" r="0" t="0"/>
          <a:stretch/>
        </p:blipFill>
        <p:spPr>
          <a:xfrm>
            <a:off x="5098474" y="3232920"/>
            <a:ext cx="2718810" cy="362508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7" name="Shape 607"/>
        <p:cNvGrpSpPr/>
        <p:nvPr/>
      </p:nvGrpSpPr>
      <p:grpSpPr>
        <a:xfrm>
          <a:off x="0" y="0"/>
          <a:ext cx="0" cy="0"/>
          <a:chOff x="0" y="0"/>
          <a:chExt cx="0" cy="0"/>
        </a:xfrm>
      </p:grpSpPr>
      <p:sp>
        <p:nvSpPr>
          <p:cNvPr id="608" name="Google Shape;608;p65"/>
          <p:cNvSpPr txBox="1"/>
          <p:nvPr>
            <p:ph type="title"/>
          </p:nvPr>
        </p:nvSpPr>
        <p:spPr>
          <a:xfrm>
            <a:off x="1820275" y="248579"/>
            <a:ext cx="8828000" cy="1915500"/>
          </a:xfrm>
          <a:prstGeom prst="rect">
            <a:avLst/>
          </a:prstGeom>
          <a:noFill/>
          <a:ln>
            <a:noFill/>
          </a:ln>
        </p:spPr>
        <p:txBody>
          <a:bodyPr anchorCtr="0" anchor="t" bIns="0" lIns="0" spcFirstLastPara="1" rIns="0" wrap="square" tIns="12700">
            <a:spAutoFit/>
          </a:bodyPr>
          <a:lstStyle/>
          <a:p>
            <a:pPr indent="0" lvl="0" marL="12700" rtl="0" algn="ctr">
              <a:lnSpc>
                <a:spcPct val="100000"/>
              </a:lnSpc>
              <a:spcBef>
                <a:spcPts val="0"/>
              </a:spcBef>
              <a:spcAft>
                <a:spcPts val="0"/>
              </a:spcAft>
              <a:buClr>
                <a:srgbClr val="FF0000"/>
              </a:buClr>
              <a:buSzPts val="3000"/>
              <a:buFont typeface="Tahoma"/>
              <a:buNone/>
            </a:pPr>
            <a:r>
              <a:rPr lang="es-MX">
                <a:solidFill>
                  <a:srgbClr val="002060"/>
                </a:solidFill>
              </a:rPr>
              <a:t>Toma de decisiones</a:t>
            </a:r>
            <a:endParaRPr>
              <a:solidFill>
                <a:srgbClr val="002060"/>
              </a:solidFill>
            </a:endParaRPr>
          </a:p>
        </p:txBody>
      </p:sp>
      <p:sp>
        <p:nvSpPr>
          <p:cNvPr id="609" name="Google Shape;609;p65"/>
          <p:cNvSpPr txBox="1"/>
          <p:nvPr>
            <p:ph idx="1" type="body"/>
          </p:nvPr>
        </p:nvSpPr>
        <p:spPr>
          <a:xfrm>
            <a:off x="1077452" y="1442225"/>
            <a:ext cx="8828000" cy="860400"/>
          </a:xfrm>
          <a:prstGeom prst="rect">
            <a:avLst/>
          </a:prstGeom>
          <a:noFill/>
          <a:ln>
            <a:noFill/>
          </a:ln>
        </p:spPr>
        <p:txBody>
          <a:bodyPr anchorCtr="0" anchor="t" bIns="45700" lIns="91425" spcFirstLastPara="1" rIns="91425" wrap="square" tIns="45700">
            <a:noAutofit/>
          </a:bodyPr>
          <a:lstStyle/>
          <a:p>
            <a:pPr indent="-228600" lvl="0" marL="457200" rtl="0" algn="just">
              <a:lnSpc>
                <a:spcPct val="115000"/>
              </a:lnSpc>
              <a:spcBef>
                <a:spcPts val="1000"/>
              </a:spcBef>
              <a:spcAft>
                <a:spcPts val="0"/>
              </a:spcAft>
              <a:buSzPts val="1600"/>
              <a:buNone/>
            </a:pPr>
            <a:r>
              <a:rPr lang="es-MX">
                <a:solidFill>
                  <a:schemeClr val="dk1"/>
                </a:solidFill>
              </a:rPr>
              <a:t>Los alumnos con ayuda de el acondicionamiento físico y conocimiento de su cuerpo y mejorar su rendimiento físico a través del ejercicio. </a:t>
            </a:r>
            <a:endParaRPr>
              <a:solidFill>
                <a:schemeClr val="dk1"/>
              </a:solidFill>
            </a:endParaRPr>
          </a:p>
        </p:txBody>
      </p:sp>
      <p:pic>
        <p:nvPicPr>
          <p:cNvPr id="610" name="Google Shape;610;p65"/>
          <p:cNvPicPr preferRelativeResize="0"/>
          <p:nvPr/>
        </p:nvPicPr>
        <p:blipFill rotWithShape="1">
          <a:blip r:embed="rId3">
            <a:alphaModFix/>
          </a:blip>
          <a:srcRect b="0" l="0" r="0" t="0"/>
          <a:stretch/>
        </p:blipFill>
        <p:spPr>
          <a:xfrm>
            <a:off x="3103420" y="2848377"/>
            <a:ext cx="5117100" cy="3837824"/>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4" name="Shape 614"/>
        <p:cNvGrpSpPr/>
        <p:nvPr/>
      </p:nvGrpSpPr>
      <p:grpSpPr>
        <a:xfrm>
          <a:off x="0" y="0"/>
          <a:ext cx="0" cy="0"/>
          <a:chOff x="0" y="0"/>
          <a:chExt cx="0" cy="0"/>
        </a:xfrm>
      </p:grpSpPr>
      <p:sp>
        <p:nvSpPr>
          <p:cNvPr id="615" name="Google Shape;615;p66"/>
          <p:cNvSpPr txBox="1"/>
          <p:nvPr>
            <p:ph type="title"/>
          </p:nvPr>
        </p:nvSpPr>
        <p:spPr>
          <a:xfrm>
            <a:off x="2125472" y="569780"/>
            <a:ext cx="6113780" cy="880744"/>
          </a:xfrm>
          <a:prstGeom prst="rect">
            <a:avLst/>
          </a:prstGeom>
          <a:noFill/>
          <a:ln>
            <a:noFill/>
          </a:ln>
        </p:spPr>
        <p:txBody>
          <a:bodyPr anchorCtr="0" anchor="t" bIns="0" lIns="0" spcFirstLastPara="1" rIns="0" wrap="square" tIns="13950">
            <a:spAutoFit/>
          </a:bodyPr>
          <a:lstStyle/>
          <a:p>
            <a:pPr indent="0" lvl="0" marL="0" rtl="0" algn="ctr">
              <a:lnSpc>
                <a:spcPct val="100000"/>
              </a:lnSpc>
              <a:spcBef>
                <a:spcPts val="0"/>
              </a:spcBef>
              <a:spcAft>
                <a:spcPts val="0"/>
              </a:spcAft>
              <a:buClr>
                <a:schemeClr val="accent1"/>
              </a:buClr>
              <a:buSzPts val="2800"/>
              <a:buFont typeface="Trebuchet MS"/>
              <a:buNone/>
            </a:pPr>
            <a:r>
              <a:rPr lang="es-MX" sz="2800"/>
              <a:t>Actividad disciplinaria: Orientación</a:t>
            </a:r>
            <a:endParaRPr sz="2800"/>
          </a:p>
          <a:p>
            <a:pPr indent="0" lvl="0" marL="0" rtl="0" algn="ctr">
              <a:lnSpc>
                <a:spcPct val="100000"/>
              </a:lnSpc>
              <a:spcBef>
                <a:spcPts val="0"/>
              </a:spcBef>
              <a:spcAft>
                <a:spcPts val="0"/>
              </a:spcAft>
              <a:buClr>
                <a:schemeClr val="accent1"/>
              </a:buClr>
              <a:buSzPts val="2800"/>
              <a:buFont typeface="Verdana"/>
              <a:buNone/>
            </a:pPr>
            <a:r>
              <a:rPr lang="es-MX" sz="2800">
                <a:latin typeface="Verdana"/>
                <a:ea typeface="Verdana"/>
                <a:cs typeface="Verdana"/>
                <a:sym typeface="Verdana"/>
              </a:rPr>
              <a:t>“Reconociendo mis emociones”</a:t>
            </a:r>
            <a:endParaRPr sz="2800">
              <a:latin typeface="Verdana"/>
              <a:ea typeface="Verdana"/>
              <a:cs typeface="Verdana"/>
              <a:sym typeface="Verdana"/>
            </a:endParaRPr>
          </a:p>
        </p:txBody>
      </p:sp>
      <p:sp>
        <p:nvSpPr>
          <p:cNvPr id="616" name="Google Shape;616;p66"/>
          <p:cNvSpPr txBox="1"/>
          <p:nvPr/>
        </p:nvSpPr>
        <p:spPr>
          <a:xfrm>
            <a:off x="1143842" y="2152183"/>
            <a:ext cx="8367900" cy="3084300"/>
          </a:xfrm>
          <a:prstGeom prst="rect">
            <a:avLst/>
          </a:prstGeom>
          <a:noFill/>
          <a:ln>
            <a:noFill/>
          </a:ln>
        </p:spPr>
        <p:txBody>
          <a:bodyPr anchorCtr="0" anchor="t" bIns="0" lIns="0" spcFirstLastPara="1" rIns="0" wrap="square" tIns="12050">
            <a:spAutoFit/>
          </a:bodyPr>
          <a:lstStyle/>
          <a:p>
            <a:pPr indent="0" lvl="0" marL="12700" marR="5080" rtl="0" algn="just">
              <a:lnSpc>
                <a:spcPct val="100000"/>
              </a:lnSpc>
              <a:spcBef>
                <a:spcPts val="0"/>
              </a:spcBef>
              <a:spcAft>
                <a:spcPts val="0"/>
              </a:spcAft>
              <a:buClr>
                <a:srgbClr val="000000"/>
              </a:buClr>
              <a:buSzPts val="2000"/>
              <a:buFont typeface="Arial"/>
              <a:buNone/>
            </a:pPr>
            <a:r>
              <a:rPr b="1" i="0" lang="es-MX" sz="2000" u="none" cap="none" strike="noStrike">
                <a:solidFill>
                  <a:srgbClr val="1154CC"/>
                </a:solidFill>
                <a:latin typeface="Tahoma"/>
                <a:ea typeface="Tahoma"/>
                <a:cs typeface="Tahoma"/>
                <a:sym typeface="Tahoma"/>
              </a:rPr>
              <a:t>Objetivo: </a:t>
            </a:r>
            <a:r>
              <a:rPr b="0" i="0" lang="es-MX" sz="2000" u="none" cap="none" strike="noStrike">
                <a:solidFill>
                  <a:schemeClr val="dk1"/>
                </a:solidFill>
                <a:latin typeface="Verdana"/>
                <a:ea typeface="Verdana"/>
                <a:cs typeface="Verdana"/>
                <a:sym typeface="Verdana"/>
              </a:rPr>
              <a:t>Reflexionar mediante la ejecución de una  sensibilización el manejo de sus emociones y su relación con su estilo  de vida antes y después de las actividades interdisciplinarias ya  realizadas.</a:t>
            </a:r>
            <a:endParaRPr b="0" i="0" sz="2000" u="none" cap="none" strike="noStrike">
              <a:solidFill>
                <a:schemeClr val="dk1"/>
              </a:solidFill>
              <a:latin typeface="Verdana"/>
              <a:ea typeface="Verdana"/>
              <a:cs typeface="Verdana"/>
              <a:sym typeface="Verdana"/>
            </a:endParaRPr>
          </a:p>
          <a:p>
            <a:pPr indent="0" lvl="0" marL="0" marR="0" rtl="0" algn="l">
              <a:lnSpc>
                <a:spcPct val="100000"/>
              </a:lnSpc>
              <a:spcBef>
                <a:spcPts val="30"/>
              </a:spcBef>
              <a:spcAft>
                <a:spcPts val="0"/>
              </a:spcAft>
              <a:buClr>
                <a:srgbClr val="000000"/>
              </a:buClr>
              <a:buSzPts val="1950"/>
              <a:buFont typeface="Arial"/>
              <a:buNone/>
            </a:pPr>
            <a:r>
              <a:t/>
            </a:r>
            <a:endParaRPr b="0" i="0" sz="1950" u="none" cap="none" strike="noStrike">
              <a:solidFill>
                <a:schemeClr val="dk1"/>
              </a:solidFill>
              <a:latin typeface="Verdana"/>
              <a:ea typeface="Verdana"/>
              <a:cs typeface="Verdana"/>
              <a:sym typeface="Verdana"/>
            </a:endParaRPr>
          </a:p>
          <a:p>
            <a:pPr indent="0" lvl="0" marL="12700" marR="0" rtl="0" algn="just">
              <a:lnSpc>
                <a:spcPct val="100000"/>
              </a:lnSpc>
              <a:spcBef>
                <a:spcPts val="5"/>
              </a:spcBef>
              <a:spcAft>
                <a:spcPts val="0"/>
              </a:spcAft>
              <a:buClr>
                <a:srgbClr val="000000"/>
              </a:buClr>
              <a:buSzPts val="2000"/>
              <a:buFont typeface="Arial"/>
              <a:buNone/>
            </a:pPr>
            <a:r>
              <a:rPr b="1" i="0" lang="es-MX" sz="2000" u="none" cap="none" strike="noStrike">
                <a:solidFill>
                  <a:srgbClr val="1154CC"/>
                </a:solidFill>
                <a:latin typeface="Tahoma"/>
                <a:ea typeface="Tahoma"/>
                <a:cs typeface="Tahoma"/>
                <a:sym typeface="Tahoma"/>
              </a:rPr>
              <a:t>Grado: </a:t>
            </a:r>
            <a:r>
              <a:rPr b="0" i="0" lang="es-MX" sz="2000" u="none" cap="none" strike="noStrike">
                <a:solidFill>
                  <a:schemeClr val="dk1"/>
                </a:solidFill>
                <a:latin typeface="Verdana"/>
                <a:ea typeface="Verdana"/>
                <a:cs typeface="Verdana"/>
                <a:sym typeface="Verdana"/>
              </a:rPr>
              <a:t>5to</a:t>
            </a:r>
            <a:endParaRPr b="0" i="0" sz="2000" u="none" cap="none" strike="noStrike">
              <a:solidFill>
                <a:schemeClr val="dk1"/>
              </a:solidFill>
              <a:latin typeface="Verdana"/>
              <a:ea typeface="Verdana"/>
              <a:cs typeface="Verdana"/>
              <a:sym typeface="Verdana"/>
            </a:endParaRPr>
          </a:p>
          <a:p>
            <a:pPr indent="0" lvl="0" marL="0" marR="0" rtl="0" algn="l">
              <a:lnSpc>
                <a:spcPct val="100000"/>
              </a:lnSpc>
              <a:spcBef>
                <a:spcPts val="30"/>
              </a:spcBef>
              <a:spcAft>
                <a:spcPts val="0"/>
              </a:spcAft>
              <a:buClr>
                <a:srgbClr val="000000"/>
              </a:buClr>
              <a:buSzPts val="1950"/>
              <a:buFont typeface="Arial"/>
              <a:buNone/>
            </a:pPr>
            <a:r>
              <a:t/>
            </a:r>
            <a:endParaRPr b="0" i="0" sz="1950" u="none" cap="none" strike="noStrike">
              <a:solidFill>
                <a:schemeClr val="dk1"/>
              </a:solidFill>
              <a:latin typeface="Verdana"/>
              <a:ea typeface="Verdana"/>
              <a:cs typeface="Verdana"/>
              <a:sym typeface="Verdana"/>
            </a:endParaRPr>
          </a:p>
          <a:p>
            <a:pPr indent="0" lvl="0" marL="12700" marR="0" rtl="0" algn="just">
              <a:lnSpc>
                <a:spcPct val="100000"/>
              </a:lnSpc>
              <a:spcBef>
                <a:spcPts val="0"/>
              </a:spcBef>
              <a:spcAft>
                <a:spcPts val="0"/>
              </a:spcAft>
              <a:buClr>
                <a:srgbClr val="000000"/>
              </a:buClr>
              <a:buSzPts val="2000"/>
              <a:buFont typeface="Arial"/>
              <a:buNone/>
            </a:pPr>
            <a:r>
              <a:rPr b="1" i="0" lang="es-MX" sz="2000" u="none" cap="none" strike="noStrike">
                <a:solidFill>
                  <a:srgbClr val="1154CC"/>
                </a:solidFill>
                <a:latin typeface="Tahoma"/>
                <a:ea typeface="Tahoma"/>
                <a:cs typeface="Tahoma"/>
                <a:sym typeface="Tahoma"/>
              </a:rPr>
              <a:t>Fecha: </a:t>
            </a:r>
            <a:r>
              <a:rPr b="0" i="0" lang="es-MX" sz="2000" u="none" cap="none" strike="noStrike">
                <a:solidFill>
                  <a:schemeClr val="dk1"/>
                </a:solidFill>
                <a:latin typeface="Verdana"/>
                <a:ea typeface="Verdana"/>
                <a:cs typeface="Verdana"/>
                <a:sym typeface="Verdana"/>
              </a:rPr>
              <a:t>Del 2</a:t>
            </a:r>
            <a:r>
              <a:rPr lang="es-MX" sz="2000">
                <a:solidFill>
                  <a:schemeClr val="dk1"/>
                </a:solidFill>
                <a:latin typeface="Verdana"/>
                <a:ea typeface="Verdana"/>
                <a:cs typeface="Verdana"/>
                <a:sym typeface="Verdana"/>
              </a:rPr>
              <a:t>0</a:t>
            </a:r>
            <a:r>
              <a:rPr b="0" i="0" lang="es-MX" sz="2000" u="none" cap="none" strike="noStrike">
                <a:solidFill>
                  <a:schemeClr val="dk1"/>
                </a:solidFill>
                <a:latin typeface="Verdana"/>
                <a:ea typeface="Verdana"/>
                <a:cs typeface="Verdana"/>
                <a:sym typeface="Verdana"/>
              </a:rPr>
              <a:t> al 2</a:t>
            </a:r>
            <a:r>
              <a:rPr lang="es-MX" sz="2000">
                <a:solidFill>
                  <a:schemeClr val="dk1"/>
                </a:solidFill>
                <a:latin typeface="Verdana"/>
                <a:ea typeface="Verdana"/>
                <a:cs typeface="Verdana"/>
                <a:sym typeface="Verdana"/>
              </a:rPr>
              <a:t>4</a:t>
            </a:r>
            <a:r>
              <a:rPr b="0" i="0" lang="es-MX" sz="2000" u="none" cap="none" strike="noStrike">
                <a:solidFill>
                  <a:schemeClr val="dk1"/>
                </a:solidFill>
                <a:latin typeface="Verdana"/>
                <a:ea typeface="Verdana"/>
                <a:cs typeface="Verdana"/>
                <a:sym typeface="Verdana"/>
              </a:rPr>
              <a:t> de </a:t>
            </a:r>
            <a:r>
              <a:rPr lang="es-MX" sz="2000">
                <a:solidFill>
                  <a:schemeClr val="dk1"/>
                </a:solidFill>
                <a:latin typeface="Verdana"/>
                <a:ea typeface="Verdana"/>
                <a:cs typeface="Verdana"/>
                <a:sym typeface="Verdana"/>
              </a:rPr>
              <a:t>febrero</a:t>
            </a:r>
            <a:r>
              <a:rPr b="0" i="0" lang="es-MX" sz="2000" u="none" cap="none" strike="noStrike">
                <a:solidFill>
                  <a:schemeClr val="dk1"/>
                </a:solidFill>
                <a:latin typeface="Verdana"/>
                <a:ea typeface="Verdana"/>
                <a:cs typeface="Verdana"/>
                <a:sym typeface="Verdana"/>
              </a:rPr>
              <a:t>.</a:t>
            </a:r>
            <a:endParaRPr b="0" i="0" sz="2000" u="none" cap="none" strike="noStrike">
              <a:solidFill>
                <a:schemeClr val="dk1"/>
              </a:solidFill>
              <a:latin typeface="Verdana"/>
              <a:ea typeface="Verdana"/>
              <a:cs typeface="Verdana"/>
              <a:sym typeface="Verdana"/>
            </a:endParaRPr>
          </a:p>
          <a:p>
            <a:pPr indent="0" lvl="0" marL="12700" marR="0" rtl="0" algn="just">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Verdana"/>
              <a:ea typeface="Verdana"/>
              <a:cs typeface="Verdana"/>
              <a:sym typeface="Verdana"/>
            </a:endParaRPr>
          </a:p>
          <a:p>
            <a:pPr indent="0" lvl="0" marL="12700" marR="0" rtl="0" algn="just">
              <a:lnSpc>
                <a:spcPct val="100000"/>
              </a:lnSpc>
              <a:spcBef>
                <a:spcPts val="5"/>
              </a:spcBef>
              <a:spcAft>
                <a:spcPts val="0"/>
              </a:spcAft>
              <a:buClr>
                <a:srgbClr val="000000"/>
              </a:buClr>
              <a:buSzPts val="2000"/>
              <a:buFont typeface="Arial"/>
              <a:buNone/>
            </a:pPr>
            <a:r>
              <a:rPr b="1" i="0" lang="es-MX" sz="2000" u="none" cap="none" strike="noStrike">
                <a:solidFill>
                  <a:srgbClr val="1154CC"/>
                </a:solidFill>
                <a:latin typeface="Tahoma"/>
                <a:ea typeface="Tahoma"/>
                <a:cs typeface="Tahoma"/>
                <a:sym typeface="Tahoma"/>
              </a:rPr>
              <a:t>Materia: </a:t>
            </a:r>
            <a:r>
              <a:rPr b="0" i="0" lang="es-MX" sz="2000" u="none" cap="none" strike="noStrike">
                <a:solidFill>
                  <a:schemeClr val="dk1"/>
                </a:solidFill>
                <a:latin typeface="Verdana"/>
                <a:ea typeface="Verdana"/>
                <a:cs typeface="Verdana"/>
                <a:sym typeface="Verdana"/>
              </a:rPr>
              <a:t>Orientación Educativa</a:t>
            </a:r>
            <a:endParaRPr b="0" i="0" sz="2000" u="none" cap="none" strike="noStrike">
              <a:solidFill>
                <a:schemeClr val="dk1"/>
              </a:solidFill>
              <a:latin typeface="Verdana"/>
              <a:ea typeface="Verdana"/>
              <a:cs typeface="Verdana"/>
              <a:sym typeface="Verdana"/>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0" name="Shape 620"/>
        <p:cNvGrpSpPr/>
        <p:nvPr/>
      </p:nvGrpSpPr>
      <p:grpSpPr>
        <a:xfrm>
          <a:off x="0" y="0"/>
          <a:ext cx="0" cy="0"/>
          <a:chOff x="0" y="0"/>
          <a:chExt cx="0" cy="0"/>
        </a:xfrm>
      </p:grpSpPr>
      <p:sp>
        <p:nvSpPr>
          <p:cNvPr id="621" name="Google Shape;621;p67"/>
          <p:cNvSpPr txBox="1"/>
          <p:nvPr>
            <p:ph type="title"/>
          </p:nvPr>
        </p:nvSpPr>
        <p:spPr>
          <a:xfrm>
            <a:off x="2596319" y="1139738"/>
            <a:ext cx="7120800" cy="1275600"/>
          </a:xfrm>
          <a:prstGeom prst="rect">
            <a:avLst/>
          </a:prstGeom>
          <a:noFill/>
          <a:ln>
            <a:noFill/>
          </a:ln>
        </p:spPr>
        <p:txBody>
          <a:bodyPr anchorCtr="0" anchor="t" bIns="0" lIns="0" spcFirstLastPara="1" rIns="0" wrap="square" tIns="12700">
            <a:spAutoFit/>
          </a:bodyPr>
          <a:lstStyle/>
          <a:p>
            <a:pPr indent="0" lvl="0" marL="0" marR="6350" rtl="0" algn="ctr">
              <a:lnSpc>
                <a:spcPct val="100000"/>
              </a:lnSpc>
              <a:spcBef>
                <a:spcPts val="0"/>
              </a:spcBef>
              <a:spcAft>
                <a:spcPts val="0"/>
              </a:spcAft>
              <a:buClr>
                <a:schemeClr val="accent1"/>
              </a:buClr>
              <a:buSzPts val="3600"/>
              <a:buFont typeface="Trebuchet MS"/>
              <a:buNone/>
            </a:pPr>
            <a:r>
              <a:rPr lang="es-MX"/>
              <a:t>Conceptos de Asignatura</a:t>
            </a:r>
            <a:endParaRPr/>
          </a:p>
          <a:p>
            <a:pPr indent="0" lvl="0" marL="12700" marR="5080" rtl="0" algn="ctr">
              <a:lnSpc>
                <a:spcPct val="100000"/>
              </a:lnSpc>
              <a:spcBef>
                <a:spcPts val="5"/>
              </a:spcBef>
              <a:spcAft>
                <a:spcPts val="0"/>
              </a:spcAft>
              <a:buClr>
                <a:srgbClr val="000000"/>
              </a:buClr>
              <a:buSzPts val="2300"/>
              <a:buFont typeface="Verdana"/>
              <a:buNone/>
            </a:pPr>
            <a:r>
              <a:rPr lang="es-MX" sz="2300">
                <a:solidFill>
                  <a:srgbClr val="000000"/>
                </a:solidFill>
                <a:latin typeface="Verdana"/>
                <a:ea typeface="Verdana"/>
                <a:cs typeface="Verdana"/>
                <a:sym typeface="Verdana"/>
              </a:rPr>
              <a:t>Emociones, Autoconcepto, Empatía, Habilidades,  Estilo de vida.</a:t>
            </a:r>
            <a:endParaRPr sz="2300">
              <a:latin typeface="Verdana"/>
              <a:ea typeface="Verdana"/>
              <a:cs typeface="Verdana"/>
              <a:sym typeface="Verdana"/>
            </a:endParaRPr>
          </a:p>
        </p:txBody>
      </p:sp>
      <p:sp>
        <p:nvSpPr>
          <p:cNvPr id="622" name="Google Shape;622;p67"/>
          <p:cNvSpPr txBox="1"/>
          <p:nvPr/>
        </p:nvSpPr>
        <p:spPr>
          <a:xfrm>
            <a:off x="2079974" y="2885683"/>
            <a:ext cx="7637100" cy="2079900"/>
          </a:xfrm>
          <a:prstGeom prst="rect">
            <a:avLst/>
          </a:prstGeom>
          <a:noFill/>
          <a:ln>
            <a:noFill/>
          </a:ln>
        </p:spPr>
        <p:txBody>
          <a:bodyPr anchorCtr="0" anchor="t" bIns="0" lIns="0" spcFirstLastPara="1" rIns="0" wrap="square" tIns="12700">
            <a:spAutoFit/>
          </a:bodyPr>
          <a:lstStyle/>
          <a:p>
            <a:pPr indent="0" lvl="0" marL="1016635" marR="0" rtl="0" algn="just">
              <a:lnSpc>
                <a:spcPct val="100000"/>
              </a:lnSpc>
              <a:spcBef>
                <a:spcPts val="0"/>
              </a:spcBef>
              <a:spcAft>
                <a:spcPts val="0"/>
              </a:spcAft>
              <a:buClr>
                <a:srgbClr val="000000"/>
              </a:buClr>
              <a:buSzPts val="2800"/>
              <a:buFont typeface="Arial"/>
              <a:buNone/>
            </a:pPr>
            <a:r>
              <a:rPr b="1" i="0" lang="es-MX" sz="2800" u="none" cap="none" strike="noStrike">
                <a:solidFill>
                  <a:srgbClr val="FF0000"/>
                </a:solidFill>
                <a:latin typeface="Tahoma"/>
                <a:ea typeface="Tahoma"/>
                <a:cs typeface="Tahoma"/>
                <a:sym typeface="Tahoma"/>
              </a:rPr>
              <a:t>Fuentes</a:t>
            </a:r>
            <a:endParaRPr b="0" i="0" sz="2800" u="none" cap="none" strike="noStrike">
              <a:solidFill>
                <a:schemeClr val="dk1"/>
              </a:solidFill>
              <a:latin typeface="Tahoma"/>
              <a:ea typeface="Tahoma"/>
              <a:cs typeface="Tahoma"/>
              <a:sym typeface="Tahoma"/>
            </a:endParaRPr>
          </a:p>
          <a:p>
            <a:pPr indent="-374650" lvl="0" marL="374650" marR="589280" rtl="0" algn="just">
              <a:lnSpc>
                <a:spcPct val="100000"/>
              </a:lnSpc>
              <a:spcBef>
                <a:spcPts val="5"/>
              </a:spcBef>
              <a:spcAft>
                <a:spcPts val="0"/>
              </a:spcAft>
              <a:buClr>
                <a:schemeClr val="dk1"/>
              </a:buClr>
              <a:buSzPts val="2300"/>
              <a:buFont typeface="Verdana"/>
              <a:buChar char="-"/>
            </a:pPr>
            <a:r>
              <a:rPr b="0" i="0" lang="es-MX" sz="2000" u="none" cap="none" strike="noStrike">
                <a:solidFill>
                  <a:schemeClr val="dk1"/>
                </a:solidFill>
                <a:latin typeface="Verdana"/>
                <a:ea typeface="Verdana"/>
                <a:cs typeface="Verdana"/>
                <a:sym typeface="Verdana"/>
              </a:rPr>
              <a:t>Antony Marcelo,Zernet Jorge,(2014) </a:t>
            </a:r>
            <a:r>
              <a:rPr b="0" i="1" lang="es-MX" sz="2000" u="none" cap="none" strike="noStrike">
                <a:solidFill>
                  <a:schemeClr val="dk1"/>
                </a:solidFill>
                <a:latin typeface="Verdana"/>
                <a:ea typeface="Verdana"/>
                <a:cs typeface="Verdana"/>
                <a:sym typeface="Verdana"/>
              </a:rPr>
              <a:t>Las cuatro</a:t>
            </a:r>
            <a:endParaRPr b="0" i="0" sz="2000" u="none" cap="none" strike="noStrike">
              <a:solidFill>
                <a:schemeClr val="dk1"/>
              </a:solidFill>
              <a:latin typeface="Verdana"/>
              <a:ea typeface="Verdana"/>
              <a:cs typeface="Verdana"/>
              <a:sym typeface="Verdana"/>
            </a:endParaRPr>
          </a:p>
          <a:p>
            <a:pPr indent="0" lvl="0" marL="0" marR="537210" rtl="0" algn="just">
              <a:lnSpc>
                <a:spcPct val="100000"/>
              </a:lnSpc>
              <a:spcBef>
                <a:spcPts val="0"/>
              </a:spcBef>
              <a:spcAft>
                <a:spcPts val="0"/>
              </a:spcAft>
              <a:buClr>
                <a:srgbClr val="000000"/>
              </a:buClr>
              <a:buSzPts val="2000"/>
              <a:buFont typeface="Arial"/>
              <a:buNone/>
            </a:pPr>
            <a:r>
              <a:rPr b="0" i="1" lang="es-MX" sz="2000" u="none" cap="none" strike="noStrike">
                <a:solidFill>
                  <a:schemeClr val="dk1"/>
                </a:solidFill>
                <a:latin typeface="Verdana"/>
                <a:ea typeface="Verdana"/>
                <a:cs typeface="Verdana"/>
                <a:sym typeface="Verdana"/>
              </a:rPr>
              <a:t>emociones básicas</a:t>
            </a:r>
            <a:r>
              <a:rPr b="1" i="0" lang="es-MX" sz="2000" u="none" cap="none" strike="noStrike">
                <a:solidFill>
                  <a:schemeClr val="dk1"/>
                </a:solidFill>
                <a:latin typeface="Tahoma"/>
                <a:ea typeface="Tahoma"/>
                <a:cs typeface="Tahoma"/>
                <a:sym typeface="Tahoma"/>
              </a:rPr>
              <a:t>, </a:t>
            </a:r>
            <a:r>
              <a:rPr b="0" i="0" lang="es-MX" sz="2000" u="none" cap="none" strike="noStrike">
                <a:solidFill>
                  <a:schemeClr val="dk1"/>
                </a:solidFill>
                <a:latin typeface="Verdana"/>
                <a:ea typeface="Verdana"/>
                <a:cs typeface="Verdana"/>
                <a:sym typeface="Verdana"/>
              </a:rPr>
              <a:t>México, Editorial Herder,</a:t>
            </a:r>
            <a:endParaRPr b="0" i="0" sz="2000" u="none" cap="none" strike="noStrike">
              <a:solidFill>
                <a:schemeClr val="dk1"/>
              </a:solidFill>
              <a:latin typeface="Verdana"/>
              <a:ea typeface="Verdana"/>
              <a:cs typeface="Verdana"/>
              <a:sym typeface="Verdana"/>
            </a:endParaRPr>
          </a:p>
          <a:p>
            <a:pPr indent="0" lvl="0" marL="0" marR="0" rtl="0" algn="just">
              <a:lnSpc>
                <a:spcPct val="100000"/>
              </a:lnSpc>
              <a:spcBef>
                <a:spcPts val="25"/>
              </a:spcBef>
              <a:spcAft>
                <a:spcPts val="0"/>
              </a:spcAft>
              <a:buClr>
                <a:srgbClr val="000000"/>
              </a:buClr>
              <a:buSzPts val="2000"/>
              <a:buFont typeface="Arial"/>
              <a:buNone/>
            </a:pPr>
            <a:r>
              <a:t/>
            </a:r>
            <a:endParaRPr b="0" i="0" sz="2000" u="none" cap="none" strike="noStrike">
              <a:solidFill>
                <a:schemeClr val="dk1"/>
              </a:solidFill>
              <a:latin typeface="Verdana"/>
              <a:ea typeface="Verdana"/>
              <a:cs typeface="Verdana"/>
              <a:sym typeface="Verdana"/>
            </a:endParaRPr>
          </a:p>
          <a:p>
            <a:pPr indent="-374650" lvl="0" marL="374650" marR="5080" rtl="0" algn="just">
              <a:lnSpc>
                <a:spcPct val="100000"/>
              </a:lnSpc>
              <a:spcBef>
                <a:spcPts val="5"/>
              </a:spcBef>
              <a:spcAft>
                <a:spcPts val="0"/>
              </a:spcAft>
              <a:buClr>
                <a:schemeClr val="dk1"/>
              </a:buClr>
              <a:buSzPts val="2300"/>
              <a:buFont typeface="Verdana"/>
              <a:buChar char="-"/>
            </a:pPr>
            <a:r>
              <a:rPr b="0" i="0" lang="es-MX" sz="2000" u="none" cap="none" strike="noStrike">
                <a:solidFill>
                  <a:schemeClr val="dk1"/>
                </a:solidFill>
                <a:latin typeface="Verdana"/>
                <a:ea typeface="Verdana"/>
                <a:cs typeface="Verdana"/>
                <a:sym typeface="Verdana"/>
              </a:rPr>
              <a:t>Marcusschamer Eva y Harispuru Hilda, (2013, 4. Ed.)</a:t>
            </a:r>
            <a:endParaRPr b="0" i="0" sz="2000" u="none" cap="none" strike="noStrike">
              <a:solidFill>
                <a:schemeClr val="dk1"/>
              </a:solidFill>
              <a:latin typeface="Verdana"/>
              <a:ea typeface="Verdana"/>
              <a:cs typeface="Verdana"/>
              <a:sym typeface="Verdana"/>
            </a:endParaRPr>
          </a:p>
          <a:p>
            <a:pPr indent="0" lvl="0" marL="0" marR="33655" rtl="0" algn="just">
              <a:lnSpc>
                <a:spcPct val="100000"/>
              </a:lnSpc>
              <a:spcBef>
                <a:spcPts val="0"/>
              </a:spcBef>
              <a:spcAft>
                <a:spcPts val="0"/>
              </a:spcAft>
              <a:buClr>
                <a:srgbClr val="000000"/>
              </a:buClr>
              <a:buSzPts val="2000"/>
              <a:buFont typeface="Arial"/>
              <a:buNone/>
            </a:pPr>
            <a:r>
              <a:rPr b="0" i="1" lang="es-MX" sz="2000" u="none" cap="none" strike="noStrike">
                <a:solidFill>
                  <a:schemeClr val="dk1"/>
                </a:solidFill>
                <a:latin typeface="Verdana"/>
                <a:ea typeface="Verdana"/>
                <a:cs typeface="Verdana"/>
                <a:sym typeface="Verdana"/>
              </a:rPr>
              <a:t>Orientación Vocacional</a:t>
            </a:r>
            <a:r>
              <a:rPr b="0" i="0" lang="es-MX" sz="2000" u="none" cap="none" strike="noStrike">
                <a:solidFill>
                  <a:schemeClr val="dk1"/>
                </a:solidFill>
                <a:latin typeface="Verdana"/>
                <a:ea typeface="Verdana"/>
                <a:cs typeface="Verdana"/>
                <a:sym typeface="Verdana"/>
              </a:rPr>
              <a:t>, México, ED. Mc. Graw-Hill</a:t>
            </a:r>
            <a:endParaRPr b="0" i="0" sz="2000" u="none" cap="none" strike="noStrike">
              <a:solidFill>
                <a:schemeClr val="dk1"/>
              </a:solidFill>
              <a:latin typeface="Verdana"/>
              <a:ea typeface="Verdana"/>
              <a:cs typeface="Verdana"/>
              <a:sym typeface="Verdana"/>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6" name="Shape 626"/>
        <p:cNvGrpSpPr/>
        <p:nvPr/>
      </p:nvGrpSpPr>
      <p:grpSpPr>
        <a:xfrm>
          <a:off x="0" y="0"/>
          <a:ext cx="0" cy="0"/>
          <a:chOff x="0" y="0"/>
          <a:chExt cx="0" cy="0"/>
        </a:xfrm>
      </p:grpSpPr>
      <p:sp>
        <p:nvSpPr>
          <p:cNvPr id="627" name="Google Shape;627;p68"/>
          <p:cNvSpPr txBox="1"/>
          <p:nvPr>
            <p:ph type="title"/>
          </p:nvPr>
        </p:nvSpPr>
        <p:spPr>
          <a:xfrm>
            <a:off x="4834168" y="655762"/>
            <a:ext cx="2163445" cy="453390"/>
          </a:xfrm>
          <a:prstGeom prst="rect">
            <a:avLst/>
          </a:prstGeom>
          <a:noFill/>
          <a:ln>
            <a:noFill/>
          </a:ln>
        </p:spPr>
        <p:txBody>
          <a:bodyPr anchorCtr="0" anchor="t" bIns="0" lIns="0" spcFirstLastPara="1" rIns="0" wrap="square" tIns="13325">
            <a:spAutoFit/>
          </a:bodyPr>
          <a:lstStyle/>
          <a:p>
            <a:pPr indent="0" lvl="0" marL="12700" rtl="0" algn="l">
              <a:lnSpc>
                <a:spcPct val="100000"/>
              </a:lnSpc>
              <a:spcBef>
                <a:spcPts val="0"/>
              </a:spcBef>
              <a:spcAft>
                <a:spcPts val="0"/>
              </a:spcAft>
              <a:buClr>
                <a:schemeClr val="accent1"/>
              </a:buClr>
              <a:buSzPts val="2800"/>
              <a:buFont typeface="Trebuchet MS"/>
              <a:buNone/>
            </a:pPr>
            <a:r>
              <a:rPr lang="es-MX" sz="2800"/>
              <a:t>Justificación</a:t>
            </a:r>
            <a:endParaRPr sz="2800"/>
          </a:p>
        </p:txBody>
      </p:sp>
      <p:sp>
        <p:nvSpPr>
          <p:cNvPr id="628" name="Google Shape;628;p68"/>
          <p:cNvSpPr txBox="1"/>
          <p:nvPr/>
        </p:nvSpPr>
        <p:spPr>
          <a:xfrm>
            <a:off x="1419351" y="1806445"/>
            <a:ext cx="8251121" cy="3245109"/>
          </a:xfrm>
          <a:prstGeom prst="rect">
            <a:avLst/>
          </a:prstGeom>
          <a:noFill/>
          <a:ln>
            <a:noFill/>
          </a:ln>
        </p:spPr>
        <p:txBody>
          <a:bodyPr anchorCtr="0" anchor="t" bIns="0" lIns="0" spcFirstLastPara="1" rIns="0" wrap="square" tIns="13325">
            <a:spAutoFit/>
          </a:bodyPr>
          <a:lstStyle/>
          <a:p>
            <a:pPr indent="0" lvl="0" marL="12700" marR="5080" rtl="0" algn="just">
              <a:lnSpc>
                <a:spcPct val="120000"/>
              </a:lnSpc>
              <a:spcBef>
                <a:spcPts val="0"/>
              </a:spcBef>
              <a:spcAft>
                <a:spcPts val="0"/>
              </a:spcAft>
              <a:buClr>
                <a:srgbClr val="000000"/>
              </a:buClr>
              <a:buSzPts val="2500"/>
              <a:buFont typeface="Arial"/>
              <a:buNone/>
            </a:pPr>
            <a:r>
              <a:rPr b="0" i="0" lang="es-MX" sz="2500" u="none" cap="none" strike="noStrike">
                <a:solidFill>
                  <a:schemeClr val="dk1"/>
                </a:solidFill>
                <a:latin typeface="Verdana"/>
                <a:ea typeface="Verdana"/>
                <a:cs typeface="Verdana"/>
                <a:sym typeface="Verdana"/>
              </a:rPr>
              <a:t>En la materia de Orientación se pretende que  mediante la técnica de sensibilización el alumno  identifique y  reflexione sobre lo que es y  lo que tiene que modificar en  cuanto al manejo de sus emociones para alcanzar un estilo de vida saludable y esto genere en él un autoconcepto óptimo. Quedará plasmado en cuadro comparativo.</a:t>
            </a:r>
            <a:endParaRPr b="0" i="0" sz="2500" u="none" cap="none" strike="noStrike">
              <a:solidFill>
                <a:schemeClr val="dk1"/>
              </a:solidFill>
              <a:latin typeface="Verdana"/>
              <a:ea typeface="Verdana"/>
              <a:cs typeface="Verdana"/>
              <a:sym typeface="Verdana"/>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2" name="Shape 632"/>
        <p:cNvGrpSpPr/>
        <p:nvPr/>
      </p:nvGrpSpPr>
      <p:grpSpPr>
        <a:xfrm>
          <a:off x="0" y="0"/>
          <a:ext cx="0" cy="0"/>
          <a:chOff x="0" y="0"/>
          <a:chExt cx="0" cy="0"/>
        </a:xfrm>
      </p:grpSpPr>
      <p:sp>
        <p:nvSpPr>
          <p:cNvPr id="633" name="Google Shape;633;p69"/>
          <p:cNvSpPr txBox="1"/>
          <p:nvPr>
            <p:ph type="title"/>
          </p:nvPr>
        </p:nvSpPr>
        <p:spPr>
          <a:xfrm>
            <a:off x="3828727" y="607848"/>
            <a:ext cx="4245610" cy="453390"/>
          </a:xfrm>
          <a:prstGeom prst="rect">
            <a:avLst/>
          </a:prstGeom>
          <a:noFill/>
          <a:ln>
            <a:noFill/>
          </a:ln>
        </p:spPr>
        <p:txBody>
          <a:bodyPr anchorCtr="0" anchor="t" bIns="0" lIns="0" spcFirstLastPara="1" rIns="0" wrap="square" tIns="13325">
            <a:spAutoFit/>
          </a:bodyPr>
          <a:lstStyle/>
          <a:p>
            <a:pPr indent="0" lvl="0" marL="12700" rtl="0" algn="l">
              <a:lnSpc>
                <a:spcPct val="100000"/>
              </a:lnSpc>
              <a:spcBef>
                <a:spcPts val="0"/>
              </a:spcBef>
              <a:spcAft>
                <a:spcPts val="0"/>
              </a:spcAft>
              <a:buClr>
                <a:schemeClr val="accent1"/>
              </a:buClr>
              <a:buSzPts val="2800"/>
              <a:buFont typeface="Trebuchet MS"/>
              <a:buNone/>
            </a:pPr>
            <a:r>
              <a:rPr lang="es-MX" sz="2800"/>
              <a:t>Descripción de Apertura</a:t>
            </a:r>
            <a:endParaRPr sz="2800"/>
          </a:p>
        </p:txBody>
      </p:sp>
      <p:sp>
        <p:nvSpPr>
          <p:cNvPr id="634" name="Google Shape;634;p69"/>
          <p:cNvSpPr txBox="1"/>
          <p:nvPr/>
        </p:nvSpPr>
        <p:spPr>
          <a:xfrm>
            <a:off x="791144" y="1837602"/>
            <a:ext cx="8371800" cy="4072500"/>
          </a:xfrm>
          <a:prstGeom prst="rect">
            <a:avLst/>
          </a:prstGeom>
          <a:noFill/>
          <a:ln>
            <a:noFill/>
          </a:ln>
        </p:spPr>
        <p:txBody>
          <a:bodyPr anchorCtr="0" anchor="t" bIns="0" lIns="0" spcFirstLastPara="1" rIns="0" wrap="square" tIns="12700">
            <a:spAutoFit/>
          </a:bodyPr>
          <a:lstStyle/>
          <a:p>
            <a:pPr indent="0" lvl="0" marL="12700" marR="5080" rtl="0" algn="just">
              <a:lnSpc>
                <a:spcPct val="100000"/>
              </a:lnSpc>
              <a:spcBef>
                <a:spcPts val="0"/>
              </a:spcBef>
              <a:spcAft>
                <a:spcPts val="0"/>
              </a:spcAft>
              <a:buClr>
                <a:srgbClr val="000000"/>
              </a:buClr>
              <a:buSzPts val="2400"/>
              <a:buFont typeface="Arial"/>
              <a:buNone/>
            </a:pPr>
            <a:r>
              <a:rPr b="0" i="0" lang="es-MX" sz="2400" u="none" cap="none" strike="noStrike">
                <a:solidFill>
                  <a:schemeClr val="dk1"/>
                </a:solidFill>
                <a:latin typeface="Verdana"/>
                <a:ea typeface="Verdana"/>
                <a:cs typeface="Verdana"/>
                <a:sym typeface="Verdana"/>
              </a:rPr>
              <a:t>Durante la clase de orientación se procederá a la  división del grupo en dos equipos con la intención de  cambiarlos del salón para dar continuidad de manera  más óptima y lograr el objetivo. Bajo la  supervisión y guía del profesor se realiza  técnica de relajación de 10 minutos, teniendo como apoyo de esta actividad a la profesora Diana, esta es un recurso para  la sensibilización del mismo.</a:t>
            </a:r>
            <a:endParaRPr b="0" i="0" sz="2400" u="none" cap="none" strike="noStrike">
              <a:solidFill>
                <a:schemeClr val="dk1"/>
              </a:solidFill>
              <a:latin typeface="Verdana"/>
              <a:ea typeface="Verdana"/>
              <a:cs typeface="Verdana"/>
              <a:sym typeface="Verdana"/>
            </a:endParaRPr>
          </a:p>
          <a:p>
            <a:pPr indent="0" lvl="0" marL="0" marR="0" rtl="0" algn="l">
              <a:lnSpc>
                <a:spcPct val="100000"/>
              </a:lnSpc>
              <a:spcBef>
                <a:spcPts val="30"/>
              </a:spcBef>
              <a:spcAft>
                <a:spcPts val="0"/>
              </a:spcAft>
              <a:buClr>
                <a:srgbClr val="000000"/>
              </a:buClr>
              <a:buSzPts val="2350"/>
              <a:buFont typeface="Arial"/>
              <a:buNone/>
            </a:pPr>
            <a:r>
              <a:t/>
            </a:r>
            <a:endParaRPr b="0" i="0" sz="2350" u="none" cap="none" strike="noStrike">
              <a:solidFill>
                <a:schemeClr val="dk1"/>
              </a:solidFill>
              <a:latin typeface="Verdana"/>
              <a:ea typeface="Verdana"/>
              <a:cs typeface="Verdana"/>
              <a:sym typeface="Verdana"/>
            </a:endParaRPr>
          </a:p>
          <a:p>
            <a:pPr indent="0" lvl="0" marL="12700" marR="9525" rtl="0" algn="just">
              <a:lnSpc>
                <a:spcPct val="100000"/>
              </a:lnSpc>
              <a:spcBef>
                <a:spcPts val="0"/>
              </a:spcBef>
              <a:spcAft>
                <a:spcPts val="0"/>
              </a:spcAft>
              <a:buClr>
                <a:srgbClr val="000000"/>
              </a:buClr>
              <a:buSzPts val="2400"/>
              <a:buFont typeface="Arial"/>
              <a:buNone/>
            </a:pPr>
            <a:r>
              <a:rPr b="0" i="0" lang="es-MX" sz="2400" u="none" cap="none" strike="noStrike">
                <a:solidFill>
                  <a:srgbClr val="1154CC"/>
                </a:solidFill>
                <a:latin typeface="Verdana"/>
                <a:ea typeface="Verdana"/>
                <a:cs typeface="Verdana"/>
                <a:sym typeface="Verdana"/>
              </a:rPr>
              <a:t>MATERIALES: </a:t>
            </a:r>
            <a:r>
              <a:rPr b="0" i="0" lang="es-MX" sz="2400" u="none" cap="none" strike="noStrike">
                <a:solidFill>
                  <a:schemeClr val="dk1"/>
                </a:solidFill>
                <a:latin typeface="Verdana"/>
                <a:ea typeface="Verdana"/>
                <a:cs typeface="Verdana"/>
                <a:sym typeface="Verdana"/>
              </a:rPr>
              <a:t>Grabadora, Audio de relajación, dos  salones .</a:t>
            </a:r>
            <a:endParaRPr b="0" i="0" sz="2400" u="none" cap="none" strike="noStrike">
              <a:solidFill>
                <a:schemeClr val="dk1"/>
              </a:solidFill>
              <a:latin typeface="Verdana"/>
              <a:ea typeface="Verdana"/>
              <a:cs typeface="Verdana"/>
              <a:sym typeface="Verdana"/>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7"/>
          <p:cNvSpPr txBox="1"/>
          <p:nvPr/>
        </p:nvSpPr>
        <p:spPr>
          <a:xfrm>
            <a:off x="370511" y="875553"/>
            <a:ext cx="11464500" cy="5029500"/>
          </a:xfrm>
          <a:prstGeom prst="rect">
            <a:avLst/>
          </a:prstGeom>
          <a:noFill/>
          <a:ln>
            <a:noFill/>
          </a:ln>
        </p:spPr>
        <p:txBody>
          <a:bodyPr anchorCtr="0" anchor="t" bIns="0" lIns="0" spcFirstLastPara="1" rIns="0" wrap="square" tIns="76825">
            <a:spAutoFit/>
          </a:bodyPr>
          <a:lstStyle/>
          <a:p>
            <a:pPr indent="0" lvl="0" marL="12700" marR="0" rtl="0" algn="just">
              <a:lnSpc>
                <a:spcPct val="115000"/>
              </a:lnSpc>
              <a:spcBef>
                <a:spcPts val="0"/>
              </a:spcBef>
              <a:spcAft>
                <a:spcPts val="0"/>
              </a:spcAft>
              <a:buClr>
                <a:schemeClr val="dk1"/>
              </a:buClr>
              <a:buSzPts val="2800"/>
              <a:buFont typeface="Calibri"/>
              <a:buNone/>
            </a:pPr>
            <a:r>
              <a:rPr b="1" i="1" lang="es-MX" sz="2800" u="none" cap="none" strike="noStrike">
                <a:solidFill>
                  <a:schemeClr val="dk1"/>
                </a:solidFill>
                <a:latin typeface="Calibri"/>
                <a:ea typeface="Calibri"/>
                <a:cs typeface="Calibri"/>
                <a:sym typeface="Calibri"/>
              </a:rPr>
              <a:t>ORIENTACIÓN EDUCATIVA</a:t>
            </a:r>
            <a:endParaRPr b="0" i="1" sz="2800" u="none" cap="none" strike="noStrike">
              <a:solidFill>
                <a:schemeClr val="dk1"/>
              </a:solidFill>
              <a:latin typeface="Calibri"/>
              <a:ea typeface="Calibri"/>
              <a:cs typeface="Calibri"/>
              <a:sym typeface="Calibri"/>
            </a:endParaRPr>
          </a:p>
          <a:p>
            <a:pPr indent="0" lvl="0" marL="12700" marR="7620" rtl="0" algn="just">
              <a:lnSpc>
                <a:spcPct val="115000"/>
              </a:lnSpc>
              <a:spcBef>
                <a:spcPts val="155"/>
              </a:spcBef>
              <a:spcAft>
                <a:spcPts val="0"/>
              </a:spcAft>
              <a:buClr>
                <a:srgbClr val="0C0C0C"/>
              </a:buClr>
              <a:buSzPts val="2800"/>
              <a:buFont typeface="Calibri"/>
              <a:buNone/>
            </a:pPr>
            <a:r>
              <a:rPr b="0" i="0" lang="es-MX" sz="2800" u="none" cap="none" strike="noStrike">
                <a:solidFill>
                  <a:srgbClr val="0C0C0C"/>
                </a:solidFill>
                <a:latin typeface="Calibri"/>
                <a:ea typeface="Calibri"/>
                <a:cs typeface="Calibri"/>
                <a:sym typeface="Calibri"/>
              </a:rPr>
              <a:t>Que el alumno identifique la importancia de tener una vida saludable mediante el uso de una encuesta y prueba de autoconocimiento que le apoyaran en su proyecto de elección de área vocacional así como en su decisión de carrera.</a:t>
            </a:r>
            <a:endParaRPr b="0" i="0" sz="1400" u="none" cap="none" strike="noStrike">
              <a:solidFill>
                <a:srgbClr val="000000"/>
              </a:solidFill>
              <a:latin typeface="Arial"/>
              <a:ea typeface="Arial"/>
              <a:cs typeface="Arial"/>
              <a:sym typeface="Arial"/>
            </a:endParaRPr>
          </a:p>
          <a:p>
            <a:pPr indent="0" lvl="0" marL="12700" marR="7620" rtl="0" algn="l">
              <a:lnSpc>
                <a:spcPct val="115000"/>
              </a:lnSpc>
              <a:spcBef>
                <a:spcPts val="155"/>
              </a:spcBef>
              <a:spcAft>
                <a:spcPts val="0"/>
              </a:spcAft>
              <a:buClr>
                <a:srgbClr val="0C0C0C"/>
              </a:buClr>
              <a:buSzPts val="2800"/>
              <a:buFont typeface="Calibri"/>
              <a:buNone/>
            </a:pPr>
            <a:br>
              <a:rPr b="0" i="0" lang="es-MX" sz="2800" u="none" cap="none" strike="noStrike">
                <a:solidFill>
                  <a:srgbClr val="0C0C0C"/>
                </a:solidFill>
                <a:latin typeface="Calibri"/>
                <a:ea typeface="Calibri"/>
                <a:cs typeface="Calibri"/>
                <a:sym typeface="Calibri"/>
              </a:rPr>
            </a:br>
            <a:r>
              <a:rPr b="1" i="1" lang="es-MX" sz="2800" u="none" cap="none" strike="noStrike">
                <a:solidFill>
                  <a:schemeClr val="dk1"/>
                </a:solidFill>
                <a:latin typeface="Calibri"/>
                <a:ea typeface="Calibri"/>
                <a:cs typeface="Calibri"/>
                <a:sym typeface="Calibri"/>
              </a:rPr>
              <a:t>EDUCACIÓN FÍSICA</a:t>
            </a:r>
            <a:endParaRPr b="0" i="1" sz="2800" u="none" cap="none" strike="noStrike">
              <a:solidFill>
                <a:schemeClr val="dk1"/>
              </a:solidFill>
              <a:latin typeface="Calibri"/>
              <a:ea typeface="Calibri"/>
              <a:cs typeface="Calibri"/>
              <a:sym typeface="Calibri"/>
            </a:endParaRPr>
          </a:p>
          <a:p>
            <a:pPr indent="0" lvl="0" marL="12700" marR="5080" rtl="0" algn="just">
              <a:lnSpc>
                <a:spcPct val="115000"/>
              </a:lnSpc>
              <a:spcBef>
                <a:spcPts val="160"/>
              </a:spcBef>
              <a:spcAft>
                <a:spcPts val="0"/>
              </a:spcAft>
              <a:buClr>
                <a:srgbClr val="0C0C0C"/>
              </a:buClr>
              <a:buSzPts val="2800"/>
              <a:buFont typeface="Calibri"/>
              <a:buNone/>
            </a:pPr>
            <a:r>
              <a:rPr b="0" i="0" lang="es-MX" sz="2800" u="none" cap="none" strike="noStrike">
                <a:solidFill>
                  <a:srgbClr val="0C0C0C"/>
                </a:solidFill>
                <a:latin typeface="Calibri"/>
                <a:ea typeface="Calibri"/>
                <a:cs typeface="Calibri"/>
                <a:sym typeface="Calibri"/>
              </a:rPr>
              <a:t>Que el alumno desarrolle un estilo de vida saludable al realizar actividades motrices adecuadas y con la aplicación de una batería de pruebas físicas,  identifique su capacidad motriz en el deporte y/o ejercicio, y por supuesto una buena alimentación e higiene. </a:t>
            </a:r>
            <a:endParaRPr b="0" i="0" sz="2800" u="none" cap="none" strike="noStrike">
              <a:solidFill>
                <a:schemeClr val="dk1"/>
              </a:solidFill>
              <a:latin typeface="Calibri"/>
              <a:ea typeface="Calibri"/>
              <a:cs typeface="Calibri"/>
              <a:sym typeface="Calibri"/>
            </a:endParaRPr>
          </a:p>
        </p:txBody>
      </p:sp>
      <p:sp>
        <p:nvSpPr>
          <p:cNvPr id="208" name="Google Shape;208;p7"/>
          <p:cNvSpPr txBox="1"/>
          <p:nvPr>
            <p:ph type="title"/>
          </p:nvPr>
        </p:nvSpPr>
        <p:spPr>
          <a:xfrm>
            <a:off x="3266440" y="164323"/>
            <a:ext cx="5659120" cy="4826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Clr>
                <a:schemeClr val="accent1"/>
              </a:buClr>
              <a:buSzPts val="3000"/>
              <a:buFont typeface="Trebuchet MS"/>
              <a:buNone/>
            </a:pPr>
            <a:r>
              <a:rPr lang="es-MX" sz="3000"/>
              <a:t>OBJETIVOS POR ASIGNATURA</a:t>
            </a:r>
            <a:endParaRPr sz="3000"/>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8" name="Shape 638"/>
        <p:cNvGrpSpPr/>
        <p:nvPr/>
      </p:nvGrpSpPr>
      <p:grpSpPr>
        <a:xfrm>
          <a:off x="0" y="0"/>
          <a:ext cx="0" cy="0"/>
          <a:chOff x="0" y="0"/>
          <a:chExt cx="0" cy="0"/>
        </a:xfrm>
      </p:grpSpPr>
      <p:sp>
        <p:nvSpPr>
          <p:cNvPr id="639" name="Google Shape;639;p70"/>
          <p:cNvSpPr txBox="1"/>
          <p:nvPr>
            <p:ph type="title"/>
          </p:nvPr>
        </p:nvSpPr>
        <p:spPr>
          <a:xfrm>
            <a:off x="3730585" y="568336"/>
            <a:ext cx="4441825" cy="454025"/>
          </a:xfrm>
          <a:prstGeom prst="rect">
            <a:avLst/>
          </a:prstGeom>
          <a:noFill/>
          <a:ln>
            <a:noFill/>
          </a:ln>
        </p:spPr>
        <p:txBody>
          <a:bodyPr anchorCtr="0" anchor="t" bIns="0" lIns="0" spcFirstLastPara="1" rIns="0" wrap="square" tIns="13950">
            <a:spAutoFit/>
          </a:bodyPr>
          <a:lstStyle/>
          <a:p>
            <a:pPr indent="0" lvl="0" marL="12700" rtl="0" algn="l">
              <a:lnSpc>
                <a:spcPct val="100000"/>
              </a:lnSpc>
              <a:spcBef>
                <a:spcPts val="0"/>
              </a:spcBef>
              <a:spcAft>
                <a:spcPts val="0"/>
              </a:spcAft>
              <a:buClr>
                <a:schemeClr val="accent1"/>
              </a:buClr>
              <a:buSzPts val="2800"/>
              <a:buFont typeface="Trebuchet MS"/>
              <a:buNone/>
            </a:pPr>
            <a:r>
              <a:rPr lang="es-MX" sz="2800"/>
              <a:t>Descripción de desarrollo</a:t>
            </a:r>
            <a:endParaRPr sz="2800"/>
          </a:p>
        </p:txBody>
      </p:sp>
      <p:sp>
        <p:nvSpPr>
          <p:cNvPr id="640" name="Google Shape;640;p70"/>
          <p:cNvSpPr txBox="1"/>
          <p:nvPr/>
        </p:nvSpPr>
        <p:spPr>
          <a:xfrm>
            <a:off x="1072194" y="1675097"/>
            <a:ext cx="8367900" cy="4067780"/>
          </a:xfrm>
          <a:prstGeom prst="rect">
            <a:avLst/>
          </a:prstGeom>
          <a:noFill/>
          <a:ln>
            <a:noFill/>
          </a:ln>
        </p:spPr>
        <p:txBody>
          <a:bodyPr anchorCtr="0" anchor="t" bIns="0" lIns="0" spcFirstLastPara="1" rIns="0" wrap="square" tIns="12700">
            <a:spAutoFit/>
          </a:bodyPr>
          <a:lstStyle/>
          <a:p>
            <a:pPr indent="0" lvl="0" marL="12700" marR="5080" rtl="0" algn="just">
              <a:lnSpc>
                <a:spcPct val="100000"/>
              </a:lnSpc>
              <a:spcBef>
                <a:spcPts val="0"/>
              </a:spcBef>
              <a:spcAft>
                <a:spcPts val="0"/>
              </a:spcAft>
              <a:buClr>
                <a:srgbClr val="000000"/>
              </a:buClr>
              <a:buSzPts val="2400"/>
              <a:buFont typeface="Arial"/>
              <a:buNone/>
            </a:pPr>
            <a:r>
              <a:rPr b="0" i="0" lang="es-MX" sz="2400" u="none" cap="none" strike="noStrike">
                <a:solidFill>
                  <a:schemeClr val="dk1"/>
                </a:solidFill>
                <a:latin typeface="Verdana"/>
                <a:ea typeface="Verdana"/>
                <a:cs typeface="Verdana"/>
                <a:sym typeface="Verdana"/>
              </a:rPr>
              <a:t>En ambas secciones y ya con el ambiente favorable se  realizará de manera individual y escrita una  comparación de las emociones experimentadas antes  y después de las actividades de este proyecto.</a:t>
            </a:r>
            <a:endParaRPr/>
          </a:p>
          <a:p>
            <a:pPr indent="0" lvl="0" marL="12700" marR="5080" rtl="0" algn="just">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Verdana"/>
              <a:ea typeface="Verdana"/>
              <a:cs typeface="Verdana"/>
              <a:sym typeface="Verdana"/>
            </a:endParaRPr>
          </a:p>
          <a:p>
            <a:pPr indent="0" lvl="0" marL="12700" marR="5080" rtl="0" algn="just">
              <a:lnSpc>
                <a:spcPct val="100000"/>
              </a:lnSpc>
              <a:spcBef>
                <a:spcPts val="5"/>
              </a:spcBef>
              <a:spcAft>
                <a:spcPts val="0"/>
              </a:spcAft>
              <a:buClr>
                <a:srgbClr val="000000"/>
              </a:buClr>
              <a:buSzPts val="2400"/>
              <a:buFont typeface="Arial"/>
              <a:buNone/>
            </a:pPr>
            <a:r>
              <a:rPr b="0" i="0" lang="es-MX" sz="2400" u="none" cap="none" strike="noStrike">
                <a:solidFill>
                  <a:schemeClr val="dk1"/>
                </a:solidFill>
                <a:latin typeface="Verdana"/>
                <a:ea typeface="Verdana"/>
                <a:cs typeface="Verdana"/>
                <a:sym typeface="Verdana"/>
              </a:rPr>
              <a:t>Se conjunta al grupo nuevamente, en plenaria y con  la guía del profesor se expresaran dichas emociones,  identificando como poder incluirlas en un estilo de vida  saludable.</a:t>
            </a:r>
            <a:endParaRPr b="0" i="0" sz="2400" u="none" cap="none" strike="noStrike">
              <a:solidFill>
                <a:schemeClr val="dk1"/>
              </a:solidFill>
              <a:latin typeface="Verdana"/>
              <a:ea typeface="Verdana"/>
              <a:cs typeface="Verdana"/>
              <a:sym typeface="Verdana"/>
            </a:endParaRPr>
          </a:p>
          <a:p>
            <a:pPr indent="0" lvl="0" marL="0" marR="0" rtl="0" algn="l">
              <a:lnSpc>
                <a:spcPct val="100000"/>
              </a:lnSpc>
              <a:spcBef>
                <a:spcPts val="25"/>
              </a:spcBef>
              <a:spcAft>
                <a:spcPts val="0"/>
              </a:spcAft>
              <a:buClr>
                <a:srgbClr val="000000"/>
              </a:buClr>
              <a:buSzPts val="2350"/>
              <a:buFont typeface="Arial"/>
              <a:buNone/>
            </a:pPr>
            <a:r>
              <a:t/>
            </a:r>
            <a:endParaRPr b="0" i="0" sz="2350" u="none" cap="none" strike="noStrike">
              <a:solidFill>
                <a:schemeClr val="dk1"/>
              </a:solidFill>
              <a:latin typeface="Verdana"/>
              <a:ea typeface="Verdana"/>
              <a:cs typeface="Verdana"/>
              <a:sym typeface="Verdana"/>
            </a:endParaRPr>
          </a:p>
          <a:p>
            <a:pPr indent="0" lvl="0" marL="12700" marR="0" rtl="0" algn="just">
              <a:lnSpc>
                <a:spcPct val="100000"/>
              </a:lnSpc>
              <a:spcBef>
                <a:spcPts val="0"/>
              </a:spcBef>
              <a:spcAft>
                <a:spcPts val="0"/>
              </a:spcAft>
              <a:buClr>
                <a:srgbClr val="000000"/>
              </a:buClr>
              <a:buSzPts val="2400"/>
              <a:buFont typeface="Arial"/>
              <a:buNone/>
            </a:pPr>
            <a:r>
              <a:rPr b="0" i="0" lang="es-MX" sz="2400" u="none" cap="none" strike="noStrike">
                <a:solidFill>
                  <a:srgbClr val="1154CC"/>
                </a:solidFill>
                <a:latin typeface="Verdana"/>
                <a:ea typeface="Verdana"/>
                <a:cs typeface="Verdana"/>
                <a:sym typeface="Verdana"/>
              </a:rPr>
              <a:t>MATERIALES: </a:t>
            </a:r>
            <a:r>
              <a:rPr b="0" i="0" lang="es-MX" sz="2400" u="none" cap="none" strike="noStrike">
                <a:solidFill>
                  <a:schemeClr val="dk1"/>
                </a:solidFill>
                <a:latin typeface="Verdana"/>
                <a:ea typeface="Verdana"/>
                <a:cs typeface="Verdana"/>
                <a:sym typeface="Verdana"/>
              </a:rPr>
              <a:t>Hojas Blancas, Colores, Dos salones</a:t>
            </a:r>
            <a:endParaRPr b="0" i="0" sz="2400" u="none" cap="none" strike="noStrike">
              <a:solidFill>
                <a:schemeClr val="dk1"/>
              </a:solidFill>
              <a:latin typeface="Verdana"/>
              <a:ea typeface="Verdana"/>
              <a:cs typeface="Verdana"/>
              <a:sym typeface="Verdana"/>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4" name="Shape 644"/>
        <p:cNvGrpSpPr/>
        <p:nvPr/>
      </p:nvGrpSpPr>
      <p:grpSpPr>
        <a:xfrm>
          <a:off x="0" y="0"/>
          <a:ext cx="0" cy="0"/>
          <a:chOff x="0" y="0"/>
          <a:chExt cx="0" cy="0"/>
        </a:xfrm>
      </p:grpSpPr>
      <p:sp>
        <p:nvSpPr>
          <p:cNvPr id="645" name="Google Shape;645;p71"/>
          <p:cNvSpPr txBox="1"/>
          <p:nvPr>
            <p:ph type="title"/>
          </p:nvPr>
        </p:nvSpPr>
        <p:spPr>
          <a:xfrm>
            <a:off x="3603570" y="933205"/>
            <a:ext cx="3779520" cy="454025"/>
          </a:xfrm>
          <a:prstGeom prst="rect">
            <a:avLst/>
          </a:prstGeom>
          <a:noFill/>
          <a:ln>
            <a:noFill/>
          </a:ln>
        </p:spPr>
        <p:txBody>
          <a:bodyPr anchorCtr="0" anchor="t" bIns="0" lIns="0" spcFirstLastPara="1" rIns="0" wrap="square" tIns="13950">
            <a:spAutoFit/>
          </a:bodyPr>
          <a:lstStyle/>
          <a:p>
            <a:pPr indent="0" lvl="0" marL="12700" rtl="0" algn="l">
              <a:lnSpc>
                <a:spcPct val="100000"/>
              </a:lnSpc>
              <a:spcBef>
                <a:spcPts val="0"/>
              </a:spcBef>
              <a:spcAft>
                <a:spcPts val="0"/>
              </a:spcAft>
              <a:buClr>
                <a:schemeClr val="accent1"/>
              </a:buClr>
              <a:buSzPts val="2800"/>
              <a:buFont typeface="Trebuchet MS"/>
              <a:buNone/>
            </a:pPr>
            <a:r>
              <a:rPr lang="es-MX" sz="2800"/>
              <a:t>Descripción de Cierre</a:t>
            </a:r>
            <a:endParaRPr sz="2800"/>
          </a:p>
        </p:txBody>
      </p:sp>
      <p:sp>
        <p:nvSpPr>
          <p:cNvPr id="646" name="Google Shape;646;p71"/>
          <p:cNvSpPr txBox="1"/>
          <p:nvPr/>
        </p:nvSpPr>
        <p:spPr>
          <a:xfrm>
            <a:off x="925856" y="1960662"/>
            <a:ext cx="8366100" cy="3117600"/>
          </a:xfrm>
          <a:prstGeom prst="rect">
            <a:avLst/>
          </a:prstGeom>
          <a:noFill/>
          <a:ln>
            <a:noFill/>
          </a:ln>
        </p:spPr>
        <p:txBody>
          <a:bodyPr anchorCtr="0" anchor="t" bIns="0" lIns="0" spcFirstLastPara="1" rIns="0" wrap="square" tIns="12700">
            <a:spAutoFit/>
          </a:bodyPr>
          <a:lstStyle/>
          <a:p>
            <a:pPr indent="0" lvl="0" marL="12700" marR="10160" rtl="0" algn="just">
              <a:lnSpc>
                <a:spcPct val="100000"/>
              </a:lnSpc>
              <a:spcBef>
                <a:spcPts val="0"/>
              </a:spcBef>
              <a:spcAft>
                <a:spcPts val="0"/>
              </a:spcAft>
              <a:buClr>
                <a:srgbClr val="000000"/>
              </a:buClr>
              <a:buSzPts val="2400"/>
              <a:buFont typeface="Arial"/>
              <a:buNone/>
            </a:pPr>
            <a:r>
              <a:rPr b="0" i="0" lang="es-MX" sz="2400" u="none" cap="none" strike="noStrike">
                <a:solidFill>
                  <a:schemeClr val="dk1"/>
                </a:solidFill>
                <a:latin typeface="Verdana"/>
                <a:ea typeface="Verdana"/>
                <a:cs typeface="Verdana"/>
                <a:sym typeface="Verdana"/>
              </a:rPr>
              <a:t>Lo	identificado	quedará	plasmado de manera individual en la realización de un cuadro comparativo que permita a los alumnos establecer lo que deben modificar para lograr </a:t>
            </a:r>
            <a:r>
              <a:rPr b="0" i="0" lang="es-MX" sz="2600" u="none" cap="none" strike="noStrike">
                <a:solidFill>
                  <a:schemeClr val="dk1"/>
                </a:solidFill>
                <a:latin typeface="Verdana"/>
                <a:ea typeface="Verdana"/>
                <a:cs typeface="Verdana"/>
                <a:sym typeface="Verdana"/>
              </a:rPr>
              <a:t>tener un estilo de vida  saludable y este tenga impacto positivo en su  autoconcepto.</a:t>
            </a:r>
            <a:endParaRPr b="0" i="0" sz="2600" u="none" cap="none" strike="noStrike">
              <a:solidFill>
                <a:schemeClr val="dk1"/>
              </a:solidFill>
              <a:latin typeface="Verdana"/>
              <a:ea typeface="Verdana"/>
              <a:cs typeface="Verdana"/>
              <a:sym typeface="Verdana"/>
            </a:endParaRPr>
          </a:p>
          <a:p>
            <a:pPr indent="0" lvl="0" marL="0" marR="0" rtl="0" algn="l">
              <a:lnSpc>
                <a:spcPct val="100000"/>
              </a:lnSpc>
              <a:spcBef>
                <a:spcPts val="25"/>
              </a:spcBef>
              <a:spcAft>
                <a:spcPts val="0"/>
              </a:spcAft>
              <a:buClr>
                <a:srgbClr val="000000"/>
              </a:buClr>
              <a:buSzPts val="2550"/>
              <a:buFont typeface="Arial"/>
              <a:buNone/>
            </a:pPr>
            <a:r>
              <a:t/>
            </a:r>
            <a:endParaRPr b="0" i="0" sz="2550" u="none" cap="none" strike="noStrike">
              <a:solidFill>
                <a:schemeClr val="dk1"/>
              </a:solidFill>
              <a:latin typeface="Verdana"/>
              <a:ea typeface="Verdana"/>
              <a:cs typeface="Verdana"/>
              <a:sym typeface="Verdana"/>
            </a:endParaRPr>
          </a:p>
          <a:p>
            <a:pPr indent="0" lvl="0" marL="12700" marR="0" rtl="0" algn="just">
              <a:lnSpc>
                <a:spcPct val="100000"/>
              </a:lnSpc>
              <a:spcBef>
                <a:spcPts val="0"/>
              </a:spcBef>
              <a:spcAft>
                <a:spcPts val="0"/>
              </a:spcAft>
              <a:buClr>
                <a:srgbClr val="000000"/>
              </a:buClr>
              <a:buSzPts val="2600"/>
              <a:buFont typeface="Arial"/>
              <a:buNone/>
            </a:pPr>
            <a:r>
              <a:rPr b="0" i="0" lang="es-MX" sz="2600" u="none" cap="none" strike="noStrike">
                <a:solidFill>
                  <a:srgbClr val="1154CC"/>
                </a:solidFill>
                <a:latin typeface="Verdana"/>
                <a:ea typeface="Verdana"/>
                <a:cs typeface="Verdana"/>
                <a:sym typeface="Verdana"/>
              </a:rPr>
              <a:t>MATERIALES: </a:t>
            </a:r>
            <a:r>
              <a:rPr b="0" i="0" lang="es-MX" sz="2600" u="none" cap="none" strike="noStrike">
                <a:solidFill>
                  <a:schemeClr val="dk1"/>
                </a:solidFill>
                <a:latin typeface="Verdana"/>
                <a:ea typeface="Verdana"/>
                <a:cs typeface="Verdana"/>
                <a:sym typeface="Verdana"/>
              </a:rPr>
              <a:t>Cuaderno, cuadro comparativo.</a:t>
            </a:r>
            <a:endParaRPr b="0" i="0" sz="2600" u="none" cap="none" strike="noStrike">
              <a:solidFill>
                <a:schemeClr val="dk1"/>
              </a:solidFill>
              <a:latin typeface="Verdana"/>
              <a:ea typeface="Verdana"/>
              <a:cs typeface="Verdana"/>
              <a:sym typeface="Verdana"/>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0" name="Shape 650"/>
        <p:cNvGrpSpPr/>
        <p:nvPr/>
      </p:nvGrpSpPr>
      <p:grpSpPr>
        <a:xfrm>
          <a:off x="0" y="0"/>
          <a:ext cx="0" cy="0"/>
          <a:chOff x="0" y="0"/>
          <a:chExt cx="0" cy="0"/>
        </a:xfrm>
      </p:grpSpPr>
      <p:sp>
        <p:nvSpPr>
          <p:cNvPr id="651" name="Google Shape;651;p75"/>
          <p:cNvSpPr txBox="1"/>
          <p:nvPr>
            <p:ph type="title"/>
          </p:nvPr>
        </p:nvSpPr>
        <p:spPr>
          <a:xfrm>
            <a:off x="1155255" y="773027"/>
            <a:ext cx="10759653" cy="443711"/>
          </a:xfrm>
          <a:prstGeom prst="rect">
            <a:avLst/>
          </a:prstGeom>
          <a:noFill/>
          <a:ln>
            <a:noFill/>
          </a:ln>
        </p:spPr>
        <p:txBody>
          <a:bodyPr anchorCtr="0" anchor="t" bIns="0" lIns="0" spcFirstLastPara="1" rIns="0" wrap="square" tIns="12700">
            <a:spAutoFit/>
          </a:bodyPr>
          <a:lstStyle/>
          <a:p>
            <a:pPr indent="0" lvl="0" marL="1586865" marR="7620" rtl="0" algn="l">
              <a:lnSpc>
                <a:spcPct val="100000"/>
              </a:lnSpc>
              <a:spcBef>
                <a:spcPts val="0"/>
              </a:spcBef>
              <a:spcAft>
                <a:spcPts val="0"/>
              </a:spcAft>
              <a:buClr>
                <a:srgbClr val="FF0000"/>
              </a:buClr>
              <a:buSzPts val="3000"/>
              <a:buFont typeface="Tahoma"/>
              <a:buNone/>
            </a:pPr>
            <a:r>
              <a:rPr lang="es-MX" sz="2800"/>
              <a:t>Descripción de lo que se hará con los resultados.</a:t>
            </a:r>
            <a:endParaRPr sz="2800"/>
          </a:p>
        </p:txBody>
      </p:sp>
      <p:sp>
        <p:nvSpPr>
          <p:cNvPr id="652" name="Google Shape;652;p75"/>
          <p:cNvSpPr txBox="1"/>
          <p:nvPr>
            <p:ph idx="1" type="body"/>
          </p:nvPr>
        </p:nvSpPr>
        <p:spPr>
          <a:xfrm>
            <a:off x="1624287" y="1706157"/>
            <a:ext cx="8828000" cy="860400"/>
          </a:xfrm>
          <a:prstGeom prst="rect">
            <a:avLst/>
          </a:prstGeom>
          <a:noFill/>
          <a:ln>
            <a:noFill/>
          </a:ln>
        </p:spPr>
        <p:txBody>
          <a:bodyPr anchorCtr="0" anchor="t" bIns="45700" lIns="91425" spcFirstLastPara="1" rIns="91425" wrap="square" tIns="45700">
            <a:noAutofit/>
          </a:bodyPr>
          <a:lstStyle/>
          <a:p>
            <a:pPr indent="-228600" lvl="0" marL="457200" rtl="0" algn="l">
              <a:lnSpc>
                <a:spcPct val="115000"/>
              </a:lnSpc>
              <a:spcBef>
                <a:spcPts val="1000"/>
              </a:spcBef>
              <a:spcAft>
                <a:spcPts val="0"/>
              </a:spcAft>
              <a:buSzPts val="1600"/>
              <a:buNone/>
            </a:pPr>
            <a:r>
              <a:rPr lang="es-MX">
                <a:solidFill>
                  <a:schemeClr val="dk1"/>
                </a:solidFill>
              </a:rPr>
              <a:t>Que el alumno identifique sus emociones actuales, pues esto les permitirá tener una salud mental en consecuencia una vida saludable. </a:t>
            </a:r>
            <a:endParaRPr>
              <a:solidFill>
                <a:schemeClr val="dk1"/>
              </a:solidFill>
            </a:endParaRPr>
          </a:p>
        </p:txBody>
      </p:sp>
      <p:pic>
        <p:nvPicPr>
          <p:cNvPr id="653" name="Google Shape;653;p75"/>
          <p:cNvPicPr preferRelativeResize="0"/>
          <p:nvPr/>
        </p:nvPicPr>
        <p:blipFill rotWithShape="1">
          <a:blip r:embed="rId3">
            <a:alphaModFix/>
          </a:blip>
          <a:srcRect b="0" l="0" r="0" t="0"/>
          <a:stretch/>
        </p:blipFill>
        <p:spPr>
          <a:xfrm>
            <a:off x="6295923" y="3642377"/>
            <a:ext cx="4156364" cy="3117273"/>
          </a:xfrm>
          <a:prstGeom prst="rect">
            <a:avLst/>
          </a:prstGeom>
          <a:noFill/>
          <a:ln>
            <a:noFill/>
          </a:ln>
        </p:spPr>
      </p:pic>
      <p:pic>
        <p:nvPicPr>
          <p:cNvPr id="654" name="Google Shape;654;p75"/>
          <p:cNvPicPr preferRelativeResize="0"/>
          <p:nvPr/>
        </p:nvPicPr>
        <p:blipFill rotWithShape="1">
          <a:blip r:embed="rId4">
            <a:alphaModFix/>
          </a:blip>
          <a:srcRect b="0" l="0" r="0" t="0"/>
          <a:stretch/>
        </p:blipFill>
        <p:spPr>
          <a:xfrm>
            <a:off x="1155255" y="3545395"/>
            <a:ext cx="4285673" cy="3214255"/>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8" name="Shape 658"/>
        <p:cNvGrpSpPr/>
        <p:nvPr/>
      </p:nvGrpSpPr>
      <p:grpSpPr>
        <a:xfrm>
          <a:off x="0" y="0"/>
          <a:ext cx="0" cy="0"/>
          <a:chOff x="0" y="0"/>
          <a:chExt cx="0" cy="0"/>
        </a:xfrm>
      </p:grpSpPr>
      <p:sp>
        <p:nvSpPr>
          <p:cNvPr id="659" name="Google Shape;659;p76"/>
          <p:cNvSpPr txBox="1"/>
          <p:nvPr>
            <p:ph idx="4294967295" type="ctrTitle"/>
          </p:nvPr>
        </p:nvSpPr>
        <p:spPr>
          <a:xfrm>
            <a:off x="803213" y="193050"/>
            <a:ext cx="8596668" cy="566822"/>
          </a:xfrm>
          <a:prstGeom prst="rect">
            <a:avLst/>
          </a:prstGeom>
          <a:noFill/>
          <a:ln>
            <a:noFill/>
          </a:ln>
        </p:spPr>
        <p:txBody>
          <a:bodyPr anchorCtr="0" anchor="t" bIns="0" lIns="0" spcFirstLastPara="1" rIns="0" wrap="square" tIns="12700">
            <a:spAutoFit/>
          </a:bodyPr>
          <a:lstStyle/>
          <a:p>
            <a:pPr indent="0" lvl="0" marL="4281170" marR="0" rtl="0" algn="l">
              <a:lnSpc>
                <a:spcPct val="100000"/>
              </a:lnSpc>
              <a:spcBef>
                <a:spcPts val="0"/>
              </a:spcBef>
              <a:spcAft>
                <a:spcPts val="0"/>
              </a:spcAft>
              <a:buClr>
                <a:schemeClr val="accent1"/>
              </a:buClr>
              <a:buSzPts val="3600"/>
              <a:buFont typeface="Trebuchet MS"/>
              <a:buNone/>
            </a:pPr>
            <a:r>
              <a:rPr b="0" i="0" lang="es-MX" sz="3600" u="none" cap="none" strike="noStrike">
                <a:solidFill>
                  <a:schemeClr val="accent1"/>
                </a:solidFill>
                <a:latin typeface="Trebuchet MS"/>
                <a:ea typeface="Trebuchet MS"/>
                <a:cs typeface="Trebuchet MS"/>
                <a:sym typeface="Trebuchet MS"/>
              </a:rPr>
              <a:t>Análisis de Resultados</a:t>
            </a:r>
            <a:endParaRPr b="0" i="0" sz="3600" u="none" cap="none" strike="noStrike">
              <a:solidFill>
                <a:schemeClr val="accent1"/>
              </a:solidFill>
              <a:latin typeface="Trebuchet MS"/>
              <a:ea typeface="Trebuchet MS"/>
              <a:cs typeface="Trebuchet MS"/>
              <a:sym typeface="Trebuchet MS"/>
            </a:endParaRPr>
          </a:p>
        </p:txBody>
      </p:sp>
      <p:sp>
        <p:nvSpPr>
          <p:cNvPr id="660" name="Google Shape;660;p76"/>
          <p:cNvSpPr txBox="1"/>
          <p:nvPr>
            <p:ph idx="4294967295" type="subTitle"/>
          </p:nvPr>
        </p:nvSpPr>
        <p:spPr>
          <a:xfrm flipH="1">
            <a:off x="1470724" y="1627024"/>
            <a:ext cx="8233955" cy="2230077"/>
          </a:xfrm>
          <a:prstGeom prst="rect">
            <a:avLst/>
          </a:prstGeom>
          <a:noFill/>
          <a:ln>
            <a:noFill/>
          </a:ln>
        </p:spPr>
        <p:txBody>
          <a:bodyPr anchorCtr="0" anchor="t" bIns="0" lIns="0" spcFirstLastPara="1" rIns="0" wrap="square" tIns="13950">
            <a:spAutoFit/>
          </a:bodyPr>
          <a:lstStyle/>
          <a:p>
            <a:pPr indent="-1301750" lvl="0" marL="1314450" marR="5080" rtl="0" algn="l">
              <a:lnSpc>
                <a:spcPct val="100000"/>
              </a:lnSpc>
              <a:spcBef>
                <a:spcPts val="0"/>
              </a:spcBef>
              <a:spcAft>
                <a:spcPts val="0"/>
              </a:spcAft>
              <a:buClr>
                <a:schemeClr val="accent1"/>
              </a:buClr>
              <a:buSzPts val="1440"/>
              <a:buFont typeface="Noto Sans Symbols"/>
              <a:buChar char="►"/>
            </a:pPr>
            <a:r>
              <a:rPr b="0" i="0" lang="es-MX" sz="1800" u="none" cap="none" strike="noStrike">
                <a:solidFill>
                  <a:srgbClr val="3F3F3F"/>
                </a:solidFill>
                <a:latin typeface="Trebuchet MS"/>
                <a:ea typeface="Trebuchet MS"/>
                <a:cs typeface="Trebuchet MS"/>
                <a:sym typeface="Trebuchet MS"/>
              </a:rPr>
              <a:t>Logros planeados, sensibilizar a los alumnos, para que logren identificar sus emociones. </a:t>
            </a:r>
            <a:endParaRPr/>
          </a:p>
          <a:p>
            <a:pPr indent="0" lvl="0" marL="12700" marR="5080" rtl="0" algn="l">
              <a:lnSpc>
                <a:spcPct val="100000"/>
              </a:lnSpc>
              <a:spcBef>
                <a:spcPts val="0"/>
              </a:spcBef>
              <a:spcAft>
                <a:spcPts val="0"/>
              </a:spcAft>
              <a:buClr>
                <a:schemeClr val="accent1"/>
              </a:buClr>
              <a:buSzPts val="1440"/>
              <a:buFont typeface="Noto Sans Symbols"/>
              <a:buNone/>
            </a:pPr>
            <a:r>
              <a:t/>
            </a:r>
            <a:endParaRPr b="0" i="0" sz="1800" u="none" cap="none" strike="noStrike">
              <a:solidFill>
                <a:srgbClr val="3F3F3F"/>
              </a:solidFill>
              <a:latin typeface="Trebuchet MS"/>
              <a:ea typeface="Trebuchet MS"/>
              <a:cs typeface="Trebuchet MS"/>
              <a:sym typeface="Trebuchet MS"/>
            </a:endParaRPr>
          </a:p>
          <a:p>
            <a:pPr indent="-1301750" lvl="0" marL="1314450" marR="5080" rtl="0" algn="l">
              <a:lnSpc>
                <a:spcPct val="100000"/>
              </a:lnSpc>
              <a:spcBef>
                <a:spcPts val="0"/>
              </a:spcBef>
              <a:spcAft>
                <a:spcPts val="0"/>
              </a:spcAft>
              <a:buClr>
                <a:schemeClr val="accent1"/>
              </a:buClr>
              <a:buSzPts val="1440"/>
              <a:buFont typeface="Noto Sans Symbols"/>
              <a:buChar char="►"/>
            </a:pPr>
            <a:r>
              <a:rPr b="0" i="0" lang="es-MX" sz="1800" u="none" cap="none" strike="noStrike">
                <a:solidFill>
                  <a:srgbClr val="3F3F3F"/>
                </a:solidFill>
                <a:latin typeface="Trebuchet MS"/>
                <a:ea typeface="Trebuchet MS"/>
                <a:cs typeface="Trebuchet MS"/>
                <a:sym typeface="Trebuchet MS"/>
              </a:rPr>
              <a:t>Logros alcanzados, los alumnos conocieron e identificaron sus emociones en cada etapa de su vida. </a:t>
            </a:r>
            <a:endParaRPr/>
          </a:p>
          <a:p>
            <a:pPr indent="0" lvl="0" marL="12700" marR="5080" rtl="0" algn="l">
              <a:lnSpc>
                <a:spcPct val="100000"/>
              </a:lnSpc>
              <a:spcBef>
                <a:spcPts val="0"/>
              </a:spcBef>
              <a:spcAft>
                <a:spcPts val="0"/>
              </a:spcAft>
              <a:buClr>
                <a:schemeClr val="accent1"/>
              </a:buClr>
              <a:buSzPts val="1440"/>
              <a:buFont typeface="Noto Sans Symbols"/>
              <a:buNone/>
            </a:pPr>
            <a:r>
              <a:t/>
            </a:r>
            <a:endParaRPr b="0" i="0" sz="1800" u="none" cap="none" strike="noStrike">
              <a:solidFill>
                <a:srgbClr val="3F3F3F"/>
              </a:solidFill>
              <a:latin typeface="Trebuchet MS"/>
              <a:ea typeface="Trebuchet MS"/>
              <a:cs typeface="Trebuchet MS"/>
              <a:sym typeface="Trebuchet MS"/>
            </a:endParaRPr>
          </a:p>
          <a:p>
            <a:pPr indent="-1301750" lvl="0" marL="1314450" marR="5080" rtl="0" algn="l">
              <a:lnSpc>
                <a:spcPct val="100000"/>
              </a:lnSpc>
              <a:spcBef>
                <a:spcPts val="0"/>
              </a:spcBef>
              <a:spcAft>
                <a:spcPts val="0"/>
              </a:spcAft>
              <a:buClr>
                <a:schemeClr val="accent1"/>
              </a:buClr>
              <a:buSzPts val="1440"/>
              <a:buFont typeface="Noto Sans Symbols"/>
              <a:buChar char="►"/>
            </a:pPr>
            <a:r>
              <a:rPr b="0" i="0" lang="es-MX" sz="1800" u="none" cap="none" strike="noStrike">
                <a:solidFill>
                  <a:srgbClr val="3F3F3F"/>
                </a:solidFill>
                <a:latin typeface="Trebuchet MS"/>
                <a:ea typeface="Trebuchet MS"/>
                <a:cs typeface="Trebuchet MS"/>
                <a:sym typeface="Trebuchet MS"/>
              </a:rPr>
              <a:t>Aspectos a mejorar, el tiempo se que requiere, para que el alumno tenga una estabilidad emocional.  </a:t>
            </a:r>
            <a:endParaRPr b="0" i="0" sz="1800" u="none" cap="none" strike="noStrike">
              <a:solidFill>
                <a:srgbClr val="3F3F3F"/>
              </a:solidFill>
              <a:latin typeface="Trebuchet MS"/>
              <a:ea typeface="Trebuchet MS"/>
              <a:cs typeface="Trebuchet MS"/>
              <a:sym typeface="Trebuchet MS"/>
            </a:endParaRPr>
          </a:p>
        </p:txBody>
      </p:sp>
      <p:pic>
        <p:nvPicPr>
          <p:cNvPr id="661" name="Google Shape;661;p76"/>
          <p:cNvPicPr preferRelativeResize="0"/>
          <p:nvPr/>
        </p:nvPicPr>
        <p:blipFill rotWithShape="1">
          <a:blip r:embed="rId3">
            <a:alphaModFix/>
          </a:blip>
          <a:srcRect b="0" l="0" r="0" t="0"/>
          <a:stretch/>
        </p:blipFill>
        <p:spPr>
          <a:xfrm>
            <a:off x="6927271" y="3940208"/>
            <a:ext cx="3890389" cy="2917792"/>
          </a:xfrm>
          <a:prstGeom prst="rect">
            <a:avLst/>
          </a:prstGeom>
          <a:noFill/>
          <a:ln>
            <a:noFill/>
          </a:ln>
        </p:spPr>
      </p:pic>
      <p:pic>
        <p:nvPicPr>
          <p:cNvPr id="662" name="Google Shape;662;p76"/>
          <p:cNvPicPr preferRelativeResize="0"/>
          <p:nvPr/>
        </p:nvPicPr>
        <p:blipFill rotWithShape="1">
          <a:blip r:embed="rId4">
            <a:alphaModFix/>
          </a:blip>
          <a:srcRect b="0" l="0" r="0" t="0"/>
          <a:stretch/>
        </p:blipFill>
        <p:spPr>
          <a:xfrm>
            <a:off x="1319256" y="4021282"/>
            <a:ext cx="3782291" cy="2836718"/>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6" name="Shape 666"/>
        <p:cNvGrpSpPr/>
        <p:nvPr/>
      </p:nvGrpSpPr>
      <p:grpSpPr>
        <a:xfrm>
          <a:off x="0" y="0"/>
          <a:ext cx="0" cy="0"/>
          <a:chOff x="0" y="0"/>
          <a:chExt cx="0" cy="0"/>
        </a:xfrm>
      </p:grpSpPr>
      <p:sp>
        <p:nvSpPr>
          <p:cNvPr id="667" name="Google Shape;667;p77"/>
          <p:cNvSpPr txBox="1"/>
          <p:nvPr>
            <p:ph type="title"/>
          </p:nvPr>
        </p:nvSpPr>
        <p:spPr>
          <a:xfrm>
            <a:off x="4142511" y="491804"/>
            <a:ext cx="6378874" cy="474489"/>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Clr>
                <a:srgbClr val="FF0000"/>
              </a:buClr>
              <a:buSzPts val="3000"/>
              <a:buFont typeface="Tahoma"/>
              <a:buNone/>
            </a:pPr>
            <a:r>
              <a:rPr lang="es-MX">
                <a:solidFill>
                  <a:srgbClr val="002060"/>
                </a:solidFill>
              </a:rPr>
              <a:t>Toma de decisiones</a:t>
            </a:r>
            <a:endParaRPr>
              <a:solidFill>
                <a:srgbClr val="002060"/>
              </a:solidFill>
            </a:endParaRPr>
          </a:p>
        </p:txBody>
      </p:sp>
      <p:pic>
        <p:nvPicPr>
          <p:cNvPr id="668" name="Google Shape;668;p77"/>
          <p:cNvPicPr preferRelativeResize="0"/>
          <p:nvPr/>
        </p:nvPicPr>
        <p:blipFill rotWithShape="1">
          <a:blip r:embed="rId3">
            <a:alphaModFix/>
          </a:blip>
          <a:srcRect b="0" l="0" r="0" t="13889"/>
          <a:stretch/>
        </p:blipFill>
        <p:spPr>
          <a:xfrm>
            <a:off x="1116747" y="3634039"/>
            <a:ext cx="4322617" cy="2791690"/>
          </a:xfrm>
          <a:prstGeom prst="rect">
            <a:avLst/>
          </a:prstGeom>
          <a:noFill/>
          <a:ln>
            <a:noFill/>
          </a:ln>
        </p:spPr>
      </p:pic>
      <p:pic>
        <p:nvPicPr>
          <p:cNvPr id="669" name="Google Shape;669;p77"/>
          <p:cNvPicPr preferRelativeResize="0"/>
          <p:nvPr/>
        </p:nvPicPr>
        <p:blipFill rotWithShape="1">
          <a:blip r:embed="rId4">
            <a:alphaModFix/>
          </a:blip>
          <a:srcRect b="0" l="0" r="33333" t="17979"/>
          <a:stretch/>
        </p:blipFill>
        <p:spPr>
          <a:xfrm>
            <a:off x="7145823" y="3429000"/>
            <a:ext cx="3716140" cy="3429000"/>
          </a:xfrm>
          <a:prstGeom prst="rect">
            <a:avLst/>
          </a:prstGeom>
          <a:noFill/>
          <a:ln>
            <a:noFill/>
          </a:ln>
        </p:spPr>
      </p:pic>
      <p:sp>
        <p:nvSpPr>
          <p:cNvPr id="670" name="Google Shape;670;p77"/>
          <p:cNvSpPr txBox="1"/>
          <p:nvPr/>
        </p:nvSpPr>
        <p:spPr>
          <a:xfrm>
            <a:off x="1787237" y="1769842"/>
            <a:ext cx="7924799" cy="628377"/>
          </a:xfrm>
          <a:prstGeom prst="rect">
            <a:avLst/>
          </a:prstGeom>
          <a:noFill/>
          <a:ln>
            <a:noFill/>
          </a:ln>
        </p:spPr>
        <p:txBody>
          <a:bodyPr anchorCtr="0" anchor="t" bIns="0" lIns="0" spcFirstLastPara="1" rIns="0" wrap="square" tIns="12700">
            <a:spAutoFit/>
          </a:bodyPr>
          <a:lstStyle/>
          <a:p>
            <a:pPr indent="0" lvl="0" marL="12700" marR="0" rtl="0" algn="just">
              <a:lnSpc>
                <a:spcPct val="100000"/>
              </a:lnSpc>
              <a:spcBef>
                <a:spcPts val="0"/>
              </a:spcBef>
              <a:spcAft>
                <a:spcPts val="0"/>
              </a:spcAft>
              <a:buClr>
                <a:srgbClr val="FF0000"/>
              </a:buClr>
              <a:buSzPts val="3000"/>
              <a:buFont typeface="Tahoma"/>
              <a:buNone/>
            </a:pPr>
            <a:r>
              <a:rPr b="0" i="0" lang="es-MX" sz="2000" u="none" cap="none" strike="noStrike">
                <a:solidFill>
                  <a:schemeClr val="dk1"/>
                </a:solidFill>
                <a:latin typeface="Trebuchet MS"/>
                <a:ea typeface="Trebuchet MS"/>
                <a:cs typeface="Trebuchet MS"/>
                <a:sym typeface="Trebuchet MS"/>
              </a:rPr>
              <a:t>Se dieron estrategias para </a:t>
            </a:r>
            <a:r>
              <a:rPr lang="es-MX" sz="2000">
                <a:solidFill>
                  <a:schemeClr val="dk1"/>
                </a:solidFill>
                <a:latin typeface="Trebuchet MS"/>
                <a:ea typeface="Trebuchet MS"/>
                <a:cs typeface="Trebuchet MS"/>
                <a:sym typeface="Trebuchet MS"/>
              </a:rPr>
              <a:t>lograr</a:t>
            </a:r>
            <a:r>
              <a:rPr b="0" i="0" lang="es-MX" sz="2000" u="none" cap="none" strike="noStrike">
                <a:solidFill>
                  <a:schemeClr val="dk1"/>
                </a:solidFill>
                <a:latin typeface="Trebuchet MS"/>
                <a:ea typeface="Trebuchet MS"/>
                <a:cs typeface="Trebuchet MS"/>
                <a:sym typeface="Trebuchet MS"/>
              </a:rPr>
              <a:t> el equilibrio, mediante el uso del cuadro comparativo, antes y después de la sensibilización. </a:t>
            </a:r>
            <a:endParaRPr b="0" i="0" sz="2000" u="none" cap="none" strike="noStrike">
              <a:solidFill>
                <a:schemeClr val="dk1"/>
              </a:solidFill>
              <a:latin typeface="Trebuchet MS"/>
              <a:ea typeface="Trebuchet MS"/>
              <a:cs typeface="Trebuchet MS"/>
              <a:sym typeface="Trebuchet MS"/>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4" name="Shape 674"/>
        <p:cNvGrpSpPr/>
        <p:nvPr/>
      </p:nvGrpSpPr>
      <p:grpSpPr>
        <a:xfrm>
          <a:off x="0" y="0"/>
          <a:ext cx="0" cy="0"/>
          <a:chOff x="0" y="0"/>
          <a:chExt cx="0" cy="0"/>
        </a:xfrm>
      </p:grpSpPr>
      <p:sp>
        <p:nvSpPr>
          <p:cNvPr id="675" name="Google Shape;675;g1f5f5fb7b83_0_1"/>
          <p:cNvSpPr txBox="1"/>
          <p:nvPr>
            <p:ph type="title"/>
          </p:nvPr>
        </p:nvSpPr>
        <p:spPr>
          <a:xfrm>
            <a:off x="2125475" y="569775"/>
            <a:ext cx="6590400" cy="1307100"/>
          </a:xfrm>
          <a:prstGeom prst="rect">
            <a:avLst/>
          </a:prstGeom>
          <a:noFill/>
          <a:ln>
            <a:noFill/>
          </a:ln>
        </p:spPr>
        <p:txBody>
          <a:bodyPr anchorCtr="0" anchor="t" bIns="0" lIns="0" spcFirstLastPara="1" rIns="0" wrap="square" tIns="13950">
            <a:spAutoFit/>
          </a:bodyPr>
          <a:lstStyle/>
          <a:p>
            <a:pPr indent="0" lvl="0" marL="0" rtl="0" algn="ctr">
              <a:lnSpc>
                <a:spcPct val="100000"/>
              </a:lnSpc>
              <a:spcBef>
                <a:spcPts val="0"/>
              </a:spcBef>
              <a:spcAft>
                <a:spcPts val="0"/>
              </a:spcAft>
              <a:buClr>
                <a:schemeClr val="accent1"/>
              </a:buClr>
              <a:buSzPts val="2800"/>
              <a:buFont typeface="Trebuchet MS"/>
              <a:buNone/>
            </a:pPr>
            <a:r>
              <a:rPr lang="es-MX" sz="2800"/>
              <a:t>Actividad disciplinaria: Informática</a:t>
            </a:r>
            <a:endParaRPr sz="2800"/>
          </a:p>
          <a:p>
            <a:pPr indent="0" lvl="0" marL="0" rtl="0" algn="ctr">
              <a:lnSpc>
                <a:spcPct val="100000"/>
              </a:lnSpc>
              <a:spcBef>
                <a:spcPts val="0"/>
              </a:spcBef>
              <a:spcAft>
                <a:spcPts val="0"/>
              </a:spcAft>
              <a:buClr>
                <a:schemeClr val="accent1"/>
              </a:buClr>
              <a:buSzPts val="2800"/>
              <a:buFont typeface="Verdana"/>
              <a:buNone/>
            </a:pPr>
            <a:r>
              <a:rPr lang="es-MX" sz="2800">
                <a:latin typeface="Verdana"/>
                <a:ea typeface="Verdana"/>
                <a:cs typeface="Verdana"/>
                <a:sym typeface="Verdana"/>
              </a:rPr>
              <a:t>“Las herramientas, mis herramientas”</a:t>
            </a:r>
            <a:endParaRPr sz="2800">
              <a:latin typeface="Verdana"/>
              <a:ea typeface="Verdana"/>
              <a:cs typeface="Verdana"/>
              <a:sym typeface="Verdana"/>
            </a:endParaRPr>
          </a:p>
        </p:txBody>
      </p:sp>
      <p:sp>
        <p:nvSpPr>
          <p:cNvPr id="676" name="Google Shape;676;g1f5f5fb7b83_0_1"/>
          <p:cNvSpPr txBox="1"/>
          <p:nvPr/>
        </p:nvSpPr>
        <p:spPr>
          <a:xfrm>
            <a:off x="1143850" y="2152175"/>
            <a:ext cx="9420600" cy="3326700"/>
          </a:xfrm>
          <a:prstGeom prst="rect">
            <a:avLst/>
          </a:prstGeom>
          <a:noFill/>
          <a:ln>
            <a:noFill/>
          </a:ln>
        </p:spPr>
        <p:txBody>
          <a:bodyPr anchorCtr="0" anchor="t" bIns="0" lIns="0" spcFirstLastPara="1" rIns="0" wrap="square" tIns="12050">
            <a:spAutoFit/>
          </a:bodyPr>
          <a:lstStyle/>
          <a:p>
            <a:pPr indent="0" lvl="0" marL="12700" marR="5080" rtl="0" algn="just">
              <a:lnSpc>
                <a:spcPct val="100000"/>
              </a:lnSpc>
              <a:spcBef>
                <a:spcPts val="0"/>
              </a:spcBef>
              <a:spcAft>
                <a:spcPts val="0"/>
              </a:spcAft>
              <a:buClr>
                <a:srgbClr val="000000"/>
              </a:buClr>
              <a:buSzPts val="2000"/>
              <a:buFont typeface="Arial"/>
              <a:buNone/>
            </a:pPr>
            <a:r>
              <a:rPr b="1" i="0" lang="es-MX" sz="2000" u="none" cap="none" strike="noStrike">
                <a:solidFill>
                  <a:srgbClr val="1154CC"/>
                </a:solidFill>
                <a:latin typeface="Tahoma"/>
                <a:ea typeface="Tahoma"/>
                <a:cs typeface="Tahoma"/>
                <a:sym typeface="Tahoma"/>
              </a:rPr>
              <a:t>Objetivo: </a:t>
            </a:r>
            <a:r>
              <a:rPr b="0" i="0" lang="es-MX" sz="2000" u="none" cap="none" strike="noStrike">
                <a:solidFill>
                  <a:schemeClr val="dk1"/>
                </a:solidFill>
                <a:latin typeface="Garamond"/>
                <a:ea typeface="Garamond"/>
                <a:cs typeface="Garamond"/>
                <a:sym typeface="Garamond"/>
              </a:rPr>
              <a:t>El alumno seleccionará, organizará, representará y obtendrá conclusiones a partir del procesamiento de la información obtenida de internet a través de diversos formatos,</a:t>
            </a:r>
            <a:endParaRPr b="0" i="0" sz="2000" u="none" cap="none" strike="noStrike">
              <a:solidFill>
                <a:schemeClr val="dk1"/>
              </a:solidFill>
              <a:latin typeface="Garamond"/>
              <a:ea typeface="Garamond"/>
              <a:cs typeface="Garamond"/>
              <a:sym typeface="Garamond"/>
            </a:endParaRPr>
          </a:p>
          <a:p>
            <a:pPr indent="0" lvl="0" marL="0" marR="0" rtl="0" algn="ctr">
              <a:lnSpc>
                <a:spcPct val="115000"/>
              </a:lnSpc>
              <a:spcBef>
                <a:spcPts val="1200"/>
              </a:spcBef>
              <a:spcAft>
                <a:spcPts val="0"/>
              </a:spcAft>
              <a:buClr>
                <a:schemeClr val="dk1"/>
              </a:buClr>
              <a:buSzPts val="1100"/>
              <a:buFont typeface="Arial"/>
              <a:buNone/>
            </a:pPr>
            <a:r>
              <a:rPr b="0" i="0" lang="es-MX" sz="2000" u="none" cap="none" strike="noStrike">
                <a:solidFill>
                  <a:schemeClr val="dk1"/>
                </a:solidFill>
                <a:latin typeface="Garamond"/>
                <a:ea typeface="Garamond"/>
                <a:cs typeface="Garamond"/>
                <a:sym typeface="Garamond"/>
              </a:rPr>
              <a:t>entre otros: audiovisuales, procesador de textos, hojas de cálculo, presentaciones</a:t>
            </a:r>
            <a:endParaRPr b="0" i="0" sz="2000" u="none" cap="none" strike="noStrike">
              <a:solidFill>
                <a:schemeClr val="dk1"/>
              </a:solidFill>
              <a:latin typeface="Garamond"/>
              <a:ea typeface="Garamond"/>
              <a:cs typeface="Garamond"/>
              <a:sym typeface="Garamond"/>
            </a:endParaRPr>
          </a:p>
          <a:p>
            <a:pPr indent="0" lvl="0" marL="0" marR="0" rtl="0" algn="ctr">
              <a:lnSpc>
                <a:spcPct val="115000"/>
              </a:lnSpc>
              <a:spcBef>
                <a:spcPts val="1200"/>
              </a:spcBef>
              <a:spcAft>
                <a:spcPts val="0"/>
              </a:spcAft>
              <a:buClr>
                <a:srgbClr val="000000"/>
              </a:buClr>
              <a:buSzPts val="1100"/>
              <a:buFont typeface="Arial"/>
              <a:buNone/>
            </a:pPr>
            <a:r>
              <a:rPr b="0" i="0" lang="es-MX" sz="2000" u="none" cap="none" strike="noStrike">
                <a:solidFill>
                  <a:schemeClr val="dk1"/>
                </a:solidFill>
                <a:latin typeface="Garamond"/>
                <a:ea typeface="Garamond"/>
                <a:cs typeface="Garamond"/>
                <a:sym typeface="Garamond"/>
              </a:rPr>
              <a:t>electrónicas, de acuerdo a sus necesidades.</a:t>
            </a:r>
            <a:endParaRPr b="0" i="0" sz="2000" u="none" cap="none" strike="noStrike">
              <a:solidFill>
                <a:schemeClr val="dk1"/>
              </a:solidFill>
              <a:latin typeface="Verdana"/>
              <a:ea typeface="Verdana"/>
              <a:cs typeface="Verdana"/>
              <a:sym typeface="Verdana"/>
            </a:endParaRPr>
          </a:p>
          <a:p>
            <a:pPr indent="0" lvl="0" marL="0" marR="0" rtl="0" algn="l">
              <a:lnSpc>
                <a:spcPct val="100000"/>
              </a:lnSpc>
              <a:spcBef>
                <a:spcPts val="1200"/>
              </a:spcBef>
              <a:spcAft>
                <a:spcPts val="0"/>
              </a:spcAft>
              <a:buClr>
                <a:srgbClr val="000000"/>
              </a:buClr>
              <a:buSzPts val="1950"/>
              <a:buFont typeface="Arial"/>
              <a:buNone/>
            </a:pPr>
            <a:r>
              <a:t/>
            </a:r>
            <a:endParaRPr b="0" i="0" sz="1950" u="none" cap="none" strike="noStrike">
              <a:solidFill>
                <a:schemeClr val="dk1"/>
              </a:solidFill>
              <a:latin typeface="Verdana"/>
              <a:ea typeface="Verdana"/>
              <a:cs typeface="Verdana"/>
              <a:sym typeface="Verdana"/>
            </a:endParaRPr>
          </a:p>
          <a:p>
            <a:pPr indent="0" lvl="0" marL="12700" marR="0" rtl="0" algn="just">
              <a:lnSpc>
                <a:spcPct val="100000"/>
              </a:lnSpc>
              <a:spcBef>
                <a:spcPts val="5"/>
              </a:spcBef>
              <a:spcAft>
                <a:spcPts val="0"/>
              </a:spcAft>
              <a:buClr>
                <a:srgbClr val="000000"/>
              </a:buClr>
              <a:buSzPts val="2000"/>
              <a:buFont typeface="Arial"/>
              <a:buNone/>
            </a:pPr>
            <a:r>
              <a:rPr b="1" i="0" lang="es-MX" sz="2000" u="none" cap="none" strike="noStrike">
                <a:solidFill>
                  <a:srgbClr val="1154CC"/>
                </a:solidFill>
                <a:latin typeface="Tahoma"/>
                <a:ea typeface="Tahoma"/>
                <a:cs typeface="Tahoma"/>
                <a:sym typeface="Tahoma"/>
              </a:rPr>
              <a:t>Grado: </a:t>
            </a:r>
            <a:r>
              <a:rPr b="0" i="0" lang="es-MX" sz="2000" u="none" cap="none" strike="noStrike">
                <a:solidFill>
                  <a:schemeClr val="dk1"/>
                </a:solidFill>
                <a:latin typeface="Verdana"/>
                <a:ea typeface="Verdana"/>
                <a:cs typeface="Verdana"/>
                <a:sym typeface="Verdana"/>
              </a:rPr>
              <a:t>5to</a:t>
            </a:r>
            <a:endParaRPr b="0" i="0" sz="2000" u="none" cap="none" strike="noStrike">
              <a:solidFill>
                <a:schemeClr val="dk1"/>
              </a:solidFill>
              <a:latin typeface="Verdana"/>
              <a:ea typeface="Verdana"/>
              <a:cs typeface="Verdana"/>
              <a:sym typeface="Verdana"/>
            </a:endParaRPr>
          </a:p>
          <a:p>
            <a:pPr indent="0" lvl="0" marL="0" marR="0" rtl="0" algn="l">
              <a:lnSpc>
                <a:spcPct val="100000"/>
              </a:lnSpc>
              <a:spcBef>
                <a:spcPts val="30"/>
              </a:spcBef>
              <a:spcAft>
                <a:spcPts val="0"/>
              </a:spcAft>
              <a:buClr>
                <a:srgbClr val="000000"/>
              </a:buClr>
              <a:buSzPts val="1950"/>
              <a:buFont typeface="Arial"/>
              <a:buNone/>
            </a:pPr>
            <a:r>
              <a:t/>
            </a:r>
            <a:endParaRPr b="0" i="0" sz="1950" u="none" cap="none" strike="noStrike">
              <a:solidFill>
                <a:schemeClr val="dk1"/>
              </a:solidFill>
              <a:latin typeface="Verdana"/>
              <a:ea typeface="Verdana"/>
              <a:cs typeface="Verdana"/>
              <a:sym typeface="Verdana"/>
            </a:endParaRPr>
          </a:p>
          <a:p>
            <a:pPr indent="0" lvl="0" marL="12700" marR="0" rtl="0" algn="just">
              <a:lnSpc>
                <a:spcPct val="100000"/>
              </a:lnSpc>
              <a:spcBef>
                <a:spcPts val="0"/>
              </a:spcBef>
              <a:spcAft>
                <a:spcPts val="0"/>
              </a:spcAft>
              <a:buClr>
                <a:srgbClr val="000000"/>
              </a:buClr>
              <a:buSzPts val="2000"/>
              <a:buFont typeface="Arial"/>
              <a:buNone/>
            </a:pPr>
            <a:r>
              <a:rPr b="1" i="0" lang="es-MX" sz="2000" u="none" cap="none" strike="noStrike">
                <a:solidFill>
                  <a:srgbClr val="1154CC"/>
                </a:solidFill>
                <a:latin typeface="Tahoma"/>
                <a:ea typeface="Tahoma"/>
                <a:cs typeface="Tahoma"/>
                <a:sym typeface="Tahoma"/>
              </a:rPr>
              <a:t>Fecha: </a:t>
            </a:r>
            <a:r>
              <a:rPr b="0" i="0" lang="es-MX" sz="2000" u="none" cap="none" strike="noStrike">
                <a:solidFill>
                  <a:schemeClr val="dk1"/>
                </a:solidFill>
                <a:latin typeface="Verdana"/>
                <a:ea typeface="Verdana"/>
                <a:cs typeface="Verdana"/>
                <a:sym typeface="Verdana"/>
              </a:rPr>
              <a:t>Del </a:t>
            </a:r>
            <a:r>
              <a:rPr lang="es-MX" sz="2000">
                <a:solidFill>
                  <a:schemeClr val="dk1"/>
                </a:solidFill>
                <a:latin typeface="Verdana"/>
                <a:ea typeface="Verdana"/>
                <a:cs typeface="Verdana"/>
                <a:sym typeface="Verdana"/>
              </a:rPr>
              <a:t>06 y 07 de marzo.</a:t>
            </a:r>
            <a:endParaRPr b="0" i="0" sz="1950" u="none" cap="none" strike="noStrike">
              <a:solidFill>
                <a:schemeClr val="dk1"/>
              </a:solidFill>
              <a:latin typeface="Verdana"/>
              <a:ea typeface="Verdana"/>
              <a:cs typeface="Verdana"/>
              <a:sym typeface="Verdana"/>
            </a:endParaRPr>
          </a:p>
          <a:p>
            <a:pPr indent="0" lvl="0" marL="12700" marR="0" rtl="0" algn="just">
              <a:lnSpc>
                <a:spcPct val="100000"/>
              </a:lnSpc>
              <a:spcBef>
                <a:spcPts val="5"/>
              </a:spcBef>
              <a:spcAft>
                <a:spcPts val="0"/>
              </a:spcAft>
              <a:buClr>
                <a:srgbClr val="000000"/>
              </a:buClr>
              <a:buSzPts val="2000"/>
              <a:buFont typeface="Arial"/>
              <a:buNone/>
            </a:pPr>
            <a:r>
              <a:rPr b="1" i="0" lang="es-MX" sz="2000" u="none" cap="none" strike="noStrike">
                <a:solidFill>
                  <a:srgbClr val="1154CC"/>
                </a:solidFill>
                <a:latin typeface="Tahoma"/>
                <a:ea typeface="Tahoma"/>
                <a:cs typeface="Tahoma"/>
                <a:sym typeface="Tahoma"/>
              </a:rPr>
              <a:t>Materia: </a:t>
            </a:r>
            <a:r>
              <a:rPr b="0" i="0" lang="es-MX" sz="2000" u="none" cap="none" strike="noStrike">
                <a:solidFill>
                  <a:schemeClr val="dk1"/>
                </a:solidFill>
                <a:latin typeface="Verdana"/>
                <a:ea typeface="Verdana"/>
                <a:cs typeface="Verdana"/>
                <a:sym typeface="Verdana"/>
              </a:rPr>
              <a:t>Informática V</a:t>
            </a:r>
            <a:endParaRPr b="0" i="0" sz="2000" u="none" cap="none" strike="noStrike">
              <a:solidFill>
                <a:schemeClr val="dk1"/>
              </a:solidFill>
              <a:latin typeface="Verdana"/>
              <a:ea typeface="Verdana"/>
              <a:cs typeface="Verdana"/>
              <a:sym typeface="Verdana"/>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0" name="Shape 680"/>
        <p:cNvGrpSpPr/>
        <p:nvPr/>
      </p:nvGrpSpPr>
      <p:grpSpPr>
        <a:xfrm>
          <a:off x="0" y="0"/>
          <a:ext cx="0" cy="0"/>
          <a:chOff x="0" y="0"/>
          <a:chExt cx="0" cy="0"/>
        </a:xfrm>
      </p:grpSpPr>
      <p:sp>
        <p:nvSpPr>
          <p:cNvPr id="681" name="Google Shape;681;g1f5f5fb7b83_0_6"/>
          <p:cNvSpPr txBox="1"/>
          <p:nvPr>
            <p:ph type="title"/>
          </p:nvPr>
        </p:nvSpPr>
        <p:spPr>
          <a:xfrm>
            <a:off x="1996847" y="807229"/>
            <a:ext cx="7120800" cy="1630200"/>
          </a:xfrm>
          <a:prstGeom prst="rect">
            <a:avLst/>
          </a:prstGeom>
          <a:noFill/>
          <a:ln>
            <a:noFill/>
          </a:ln>
        </p:spPr>
        <p:txBody>
          <a:bodyPr anchorCtr="0" anchor="t" bIns="0" lIns="0" spcFirstLastPara="1" rIns="0" wrap="square" tIns="12700">
            <a:spAutoFit/>
          </a:bodyPr>
          <a:lstStyle/>
          <a:p>
            <a:pPr indent="0" lvl="0" marL="0" marR="6350" rtl="0" algn="ctr">
              <a:lnSpc>
                <a:spcPct val="100000"/>
              </a:lnSpc>
              <a:spcBef>
                <a:spcPts val="0"/>
              </a:spcBef>
              <a:spcAft>
                <a:spcPts val="0"/>
              </a:spcAft>
              <a:buClr>
                <a:schemeClr val="accent1"/>
              </a:buClr>
              <a:buSzPts val="3600"/>
              <a:buFont typeface="Trebuchet MS"/>
              <a:buNone/>
            </a:pPr>
            <a:r>
              <a:rPr lang="es-MX"/>
              <a:t>Conceptos de Asignatura</a:t>
            </a:r>
            <a:endParaRPr/>
          </a:p>
          <a:p>
            <a:pPr indent="0" lvl="0" marL="12700" marR="5080" rtl="0" algn="ctr">
              <a:lnSpc>
                <a:spcPct val="100000"/>
              </a:lnSpc>
              <a:spcBef>
                <a:spcPts val="5"/>
              </a:spcBef>
              <a:spcAft>
                <a:spcPts val="0"/>
              </a:spcAft>
              <a:buClr>
                <a:srgbClr val="000000"/>
              </a:buClr>
              <a:buSzPts val="2300"/>
              <a:buFont typeface="Verdana"/>
              <a:buNone/>
            </a:pPr>
            <a:r>
              <a:t/>
            </a:r>
            <a:endParaRPr sz="2300">
              <a:solidFill>
                <a:srgbClr val="000000"/>
              </a:solidFill>
              <a:latin typeface="Verdana"/>
              <a:ea typeface="Verdana"/>
              <a:cs typeface="Verdana"/>
              <a:sym typeface="Verdana"/>
            </a:endParaRPr>
          </a:p>
          <a:p>
            <a:pPr indent="0" lvl="0" marL="12700" marR="5080" rtl="0" algn="ctr">
              <a:lnSpc>
                <a:spcPct val="100000"/>
              </a:lnSpc>
              <a:spcBef>
                <a:spcPts val="5"/>
              </a:spcBef>
              <a:spcAft>
                <a:spcPts val="0"/>
              </a:spcAft>
              <a:buClr>
                <a:srgbClr val="000000"/>
              </a:buClr>
              <a:buSzPts val="2300"/>
              <a:buFont typeface="Verdana"/>
              <a:buNone/>
            </a:pPr>
            <a:r>
              <a:rPr lang="es-MX" sz="2300">
                <a:solidFill>
                  <a:srgbClr val="000000"/>
                </a:solidFill>
                <a:latin typeface="Verdana"/>
                <a:ea typeface="Verdana"/>
                <a:cs typeface="Verdana"/>
                <a:sym typeface="Verdana"/>
              </a:rPr>
              <a:t>Uso de aplicaciones,búsqueda y presentación de información.</a:t>
            </a:r>
            <a:endParaRPr sz="2300">
              <a:latin typeface="Verdana"/>
              <a:ea typeface="Verdana"/>
              <a:cs typeface="Verdana"/>
              <a:sym typeface="Verdana"/>
            </a:endParaRPr>
          </a:p>
        </p:txBody>
      </p:sp>
      <p:sp>
        <p:nvSpPr>
          <p:cNvPr id="682" name="Google Shape;682;g1f5f5fb7b83_0_6"/>
          <p:cNvSpPr txBox="1"/>
          <p:nvPr/>
        </p:nvSpPr>
        <p:spPr>
          <a:xfrm>
            <a:off x="1480592" y="2839140"/>
            <a:ext cx="7637100" cy="1411200"/>
          </a:xfrm>
          <a:prstGeom prst="rect">
            <a:avLst/>
          </a:prstGeom>
          <a:noFill/>
          <a:ln>
            <a:noFill/>
          </a:ln>
        </p:spPr>
        <p:txBody>
          <a:bodyPr anchorCtr="0" anchor="t" bIns="0" lIns="0" spcFirstLastPara="1" rIns="0" wrap="square" tIns="12700">
            <a:spAutoFit/>
          </a:bodyPr>
          <a:lstStyle/>
          <a:p>
            <a:pPr indent="0" lvl="0" marL="1016635" marR="0" rtl="0" algn="ctr">
              <a:lnSpc>
                <a:spcPct val="100000"/>
              </a:lnSpc>
              <a:spcBef>
                <a:spcPts val="0"/>
              </a:spcBef>
              <a:spcAft>
                <a:spcPts val="0"/>
              </a:spcAft>
              <a:buClr>
                <a:srgbClr val="000000"/>
              </a:buClr>
              <a:buSzPts val="3000"/>
              <a:buFont typeface="Arial"/>
              <a:buNone/>
            </a:pPr>
            <a:r>
              <a:rPr b="1" i="0" lang="es-MX" sz="3000" u="none" cap="none" strike="noStrike">
                <a:solidFill>
                  <a:srgbClr val="FF0000"/>
                </a:solidFill>
                <a:latin typeface="Tahoma"/>
                <a:ea typeface="Tahoma"/>
                <a:cs typeface="Tahoma"/>
                <a:sym typeface="Tahoma"/>
              </a:rPr>
              <a:t>Fuentes</a:t>
            </a:r>
            <a:endParaRPr b="0" i="0" sz="3000" u="none" cap="none" strike="noStrike">
              <a:solidFill>
                <a:schemeClr val="dk1"/>
              </a:solidFill>
              <a:latin typeface="Tahoma"/>
              <a:ea typeface="Tahoma"/>
              <a:cs typeface="Tahoma"/>
              <a:sym typeface="Tahoma"/>
            </a:endParaRPr>
          </a:p>
          <a:p>
            <a:pPr indent="0" lvl="0" marL="0" marR="0" rtl="0" algn="ctr">
              <a:lnSpc>
                <a:spcPct val="115000"/>
              </a:lnSpc>
              <a:spcBef>
                <a:spcPts val="1200"/>
              </a:spcBef>
              <a:spcAft>
                <a:spcPts val="0"/>
              </a:spcAft>
              <a:buClr>
                <a:schemeClr val="dk1"/>
              </a:buClr>
              <a:buSzPts val="1100"/>
              <a:buFont typeface="Arial"/>
              <a:buNone/>
            </a:pPr>
            <a:r>
              <a:rPr b="0" i="0" lang="es-MX" sz="1100" u="none" cap="none" strike="noStrike">
                <a:solidFill>
                  <a:schemeClr val="dk1"/>
                </a:solidFill>
                <a:latin typeface="Century Gothic"/>
                <a:ea typeface="Century Gothic"/>
                <a:cs typeface="Century Gothic"/>
                <a:sym typeface="Century Gothic"/>
              </a:rPr>
              <a:t>“</a:t>
            </a:r>
            <a:r>
              <a:rPr b="0" i="0" lang="es-MX" sz="1900" u="none" cap="none" strike="noStrike">
                <a:solidFill>
                  <a:schemeClr val="dk1"/>
                </a:solidFill>
                <a:latin typeface="Garamond"/>
                <a:ea typeface="Garamond"/>
                <a:cs typeface="Garamond"/>
                <a:sym typeface="Garamond"/>
              </a:rPr>
              <a:t>Curos de informática gratuitos”, [en línea] . Desde 1999,</a:t>
            </a:r>
            <a:endParaRPr b="0" i="0" sz="1900" u="none" cap="none" strike="noStrike">
              <a:solidFill>
                <a:schemeClr val="dk1"/>
              </a:solidFill>
              <a:latin typeface="Garamond"/>
              <a:ea typeface="Garamond"/>
              <a:cs typeface="Garamond"/>
              <a:sym typeface="Garamond"/>
            </a:endParaRPr>
          </a:p>
          <a:p>
            <a:pPr indent="0" lvl="0" marL="0" marR="0" rtl="0" algn="ctr">
              <a:lnSpc>
                <a:spcPct val="115000"/>
              </a:lnSpc>
              <a:spcBef>
                <a:spcPts val="1200"/>
              </a:spcBef>
              <a:spcAft>
                <a:spcPts val="1200"/>
              </a:spcAft>
              <a:buClr>
                <a:srgbClr val="000000"/>
              </a:buClr>
              <a:buSzPts val="1100"/>
              <a:buFont typeface="Arial"/>
              <a:buNone/>
            </a:pPr>
            <a:r>
              <a:rPr b="0" i="0" lang="es-MX" sz="1900" u="none" cap="none" strike="noStrike">
                <a:solidFill>
                  <a:schemeClr val="dk1"/>
                </a:solidFill>
                <a:latin typeface="Garamond"/>
                <a:ea typeface="Garamond"/>
                <a:cs typeface="Garamond"/>
                <a:sym typeface="Garamond"/>
              </a:rPr>
              <a:t>Julio 2019, [1-agosto-2019]. Disponible en la web: </a:t>
            </a:r>
            <a:r>
              <a:rPr b="0" i="0" lang="es-MX" sz="1800" u="sng" cap="none" strike="noStrike">
                <a:solidFill>
                  <a:schemeClr val="hlink"/>
                </a:solidFill>
                <a:latin typeface="Garamond"/>
                <a:ea typeface="Garamond"/>
                <a:cs typeface="Garamond"/>
                <a:sym typeface="Garamond"/>
                <a:hlinkClick r:id="rId3"/>
              </a:rPr>
              <a:t>http://www.aulaclic.es</a:t>
            </a:r>
            <a:endParaRPr b="0" i="0" sz="3100" u="none" cap="none" strike="noStrike">
              <a:solidFill>
                <a:schemeClr val="dk1"/>
              </a:solidFill>
              <a:latin typeface="Garamond"/>
              <a:ea typeface="Garamond"/>
              <a:cs typeface="Garamond"/>
              <a:sym typeface="Garamond"/>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6" name="Shape 686"/>
        <p:cNvGrpSpPr/>
        <p:nvPr/>
      </p:nvGrpSpPr>
      <p:grpSpPr>
        <a:xfrm>
          <a:off x="0" y="0"/>
          <a:ext cx="0" cy="0"/>
          <a:chOff x="0" y="0"/>
          <a:chExt cx="0" cy="0"/>
        </a:xfrm>
      </p:grpSpPr>
      <p:sp>
        <p:nvSpPr>
          <p:cNvPr id="687" name="Google Shape;687;g1f5f5fb7b83_0_11"/>
          <p:cNvSpPr txBox="1"/>
          <p:nvPr>
            <p:ph type="title"/>
          </p:nvPr>
        </p:nvSpPr>
        <p:spPr>
          <a:xfrm>
            <a:off x="3866079" y="628051"/>
            <a:ext cx="2163300" cy="444300"/>
          </a:xfrm>
          <a:prstGeom prst="rect">
            <a:avLst/>
          </a:prstGeom>
          <a:noFill/>
          <a:ln>
            <a:noFill/>
          </a:ln>
        </p:spPr>
        <p:txBody>
          <a:bodyPr anchorCtr="0" anchor="t" bIns="0" lIns="0" spcFirstLastPara="1" rIns="0" wrap="square" tIns="13325">
            <a:spAutoFit/>
          </a:bodyPr>
          <a:lstStyle/>
          <a:p>
            <a:pPr indent="0" lvl="0" marL="12700" rtl="0" algn="l">
              <a:lnSpc>
                <a:spcPct val="100000"/>
              </a:lnSpc>
              <a:spcBef>
                <a:spcPts val="0"/>
              </a:spcBef>
              <a:spcAft>
                <a:spcPts val="0"/>
              </a:spcAft>
              <a:buClr>
                <a:schemeClr val="accent1"/>
              </a:buClr>
              <a:buSzPts val="2800"/>
              <a:buFont typeface="Trebuchet MS"/>
              <a:buNone/>
            </a:pPr>
            <a:r>
              <a:rPr lang="es-MX" sz="2800"/>
              <a:t>Justificación</a:t>
            </a:r>
            <a:endParaRPr sz="2800"/>
          </a:p>
        </p:txBody>
      </p:sp>
      <p:sp>
        <p:nvSpPr>
          <p:cNvPr id="688" name="Google Shape;688;g1f5f5fb7b83_0_11"/>
          <p:cNvSpPr txBox="1"/>
          <p:nvPr/>
        </p:nvSpPr>
        <p:spPr>
          <a:xfrm>
            <a:off x="934443" y="1798119"/>
            <a:ext cx="8370000" cy="2707200"/>
          </a:xfrm>
          <a:prstGeom prst="rect">
            <a:avLst/>
          </a:prstGeom>
          <a:noFill/>
          <a:ln>
            <a:noFill/>
          </a:ln>
        </p:spPr>
        <p:txBody>
          <a:bodyPr anchorCtr="0" anchor="t" bIns="0" lIns="0" spcFirstLastPara="1" rIns="0" wrap="square" tIns="13325">
            <a:spAutoFit/>
          </a:bodyPr>
          <a:lstStyle/>
          <a:p>
            <a:pPr indent="0" lvl="0" marL="12700" marR="5080" rtl="0" algn="ctr">
              <a:lnSpc>
                <a:spcPct val="120000"/>
              </a:lnSpc>
              <a:spcBef>
                <a:spcPts val="0"/>
              </a:spcBef>
              <a:spcAft>
                <a:spcPts val="0"/>
              </a:spcAft>
              <a:buClr>
                <a:srgbClr val="000000"/>
              </a:buClr>
              <a:buSzPts val="2500"/>
              <a:buFont typeface="Arial"/>
              <a:buNone/>
            </a:pPr>
            <a:r>
              <a:rPr b="0" i="0" lang="es-MX" sz="2500" u="none" cap="none" strike="noStrike">
                <a:solidFill>
                  <a:schemeClr val="dk1"/>
                </a:solidFill>
                <a:latin typeface="Verdana"/>
                <a:ea typeface="Verdana"/>
                <a:cs typeface="Verdana"/>
                <a:sym typeface="Verdana"/>
              </a:rPr>
              <a:t>En la materia de informática se pretende que  mediante el desarrollo de habilidades digitales, el alumno logre discernir la información obtenida a través de diferentes sitios,  y cree recursos digitales que le permitan presentar la información para cubrir las  necesidades educativas y propias.</a:t>
            </a:r>
            <a:endParaRPr b="0" i="0" sz="2500" u="none" cap="none" strike="noStrike">
              <a:solidFill>
                <a:schemeClr val="dk1"/>
              </a:solidFill>
              <a:latin typeface="Verdana"/>
              <a:ea typeface="Verdana"/>
              <a:cs typeface="Verdana"/>
              <a:sym typeface="Verdana"/>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2" name="Shape 692"/>
        <p:cNvGrpSpPr/>
        <p:nvPr/>
      </p:nvGrpSpPr>
      <p:grpSpPr>
        <a:xfrm>
          <a:off x="0" y="0"/>
          <a:ext cx="0" cy="0"/>
          <a:chOff x="0" y="0"/>
          <a:chExt cx="0" cy="0"/>
        </a:xfrm>
      </p:grpSpPr>
      <p:sp>
        <p:nvSpPr>
          <p:cNvPr id="693" name="Google Shape;693;g1f5f5fb7b83_0_16"/>
          <p:cNvSpPr txBox="1"/>
          <p:nvPr>
            <p:ph type="title"/>
          </p:nvPr>
        </p:nvSpPr>
        <p:spPr>
          <a:xfrm>
            <a:off x="2692654" y="815666"/>
            <a:ext cx="4245600" cy="444300"/>
          </a:xfrm>
          <a:prstGeom prst="rect">
            <a:avLst/>
          </a:prstGeom>
          <a:noFill/>
          <a:ln>
            <a:noFill/>
          </a:ln>
        </p:spPr>
        <p:txBody>
          <a:bodyPr anchorCtr="0" anchor="t" bIns="0" lIns="0" spcFirstLastPara="1" rIns="0" wrap="square" tIns="13325">
            <a:spAutoFit/>
          </a:bodyPr>
          <a:lstStyle/>
          <a:p>
            <a:pPr indent="0" lvl="0" marL="12700" rtl="0" algn="l">
              <a:lnSpc>
                <a:spcPct val="100000"/>
              </a:lnSpc>
              <a:spcBef>
                <a:spcPts val="0"/>
              </a:spcBef>
              <a:spcAft>
                <a:spcPts val="0"/>
              </a:spcAft>
              <a:buClr>
                <a:schemeClr val="accent1"/>
              </a:buClr>
              <a:buSzPts val="2800"/>
              <a:buFont typeface="Trebuchet MS"/>
              <a:buNone/>
            </a:pPr>
            <a:r>
              <a:rPr lang="es-MX" sz="2800"/>
              <a:t>Descripción de Apertura</a:t>
            </a:r>
            <a:endParaRPr sz="2800"/>
          </a:p>
        </p:txBody>
      </p:sp>
      <p:sp>
        <p:nvSpPr>
          <p:cNvPr id="694" name="Google Shape;694;g1f5f5fb7b83_0_16"/>
          <p:cNvSpPr txBox="1"/>
          <p:nvPr/>
        </p:nvSpPr>
        <p:spPr>
          <a:xfrm>
            <a:off x="791144" y="1837602"/>
            <a:ext cx="8371800" cy="4076400"/>
          </a:xfrm>
          <a:prstGeom prst="rect">
            <a:avLst/>
          </a:prstGeom>
          <a:noFill/>
          <a:ln>
            <a:noFill/>
          </a:ln>
        </p:spPr>
        <p:txBody>
          <a:bodyPr anchorCtr="0" anchor="t" bIns="0" lIns="0" spcFirstLastPara="1" rIns="0" wrap="square" tIns="12700">
            <a:spAutoFit/>
          </a:bodyPr>
          <a:lstStyle/>
          <a:p>
            <a:pPr indent="0" lvl="0" marL="12700" marR="5080" rtl="0" algn="just">
              <a:lnSpc>
                <a:spcPct val="100000"/>
              </a:lnSpc>
              <a:spcBef>
                <a:spcPts val="0"/>
              </a:spcBef>
              <a:spcAft>
                <a:spcPts val="0"/>
              </a:spcAft>
              <a:buClr>
                <a:srgbClr val="000000"/>
              </a:buClr>
              <a:buSzPts val="2400"/>
              <a:buFont typeface="Arial"/>
              <a:buNone/>
            </a:pPr>
            <a:r>
              <a:rPr b="0" i="0" lang="es-MX" sz="2400" u="none" cap="none" strike="noStrike">
                <a:solidFill>
                  <a:schemeClr val="dk1"/>
                </a:solidFill>
                <a:latin typeface="Verdana"/>
                <a:ea typeface="Verdana"/>
                <a:cs typeface="Verdana"/>
                <a:sym typeface="Verdana"/>
              </a:rPr>
              <a:t>Dentro del laboratorio de informática se solicitará a los alumnos entren a google a buscar información de los dos estilos de vida(</a:t>
            </a:r>
            <a:r>
              <a:rPr lang="es-MX" sz="2400">
                <a:solidFill>
                  <a:schemeClr val="dk1"/>
                </a:solidFill>
                <a:latin typeface="Verdana"/>
                <a:ea typeface="Verdana"/>
                <a:cs typeface="Verdana"/>
                <a:sym typeface="Verdana"/>
              </a:rPr>
              <a:t>activa</a:t>
            </a:r>
            <a:r>
              <a:rPr b="0" i="0" lang="es-MX" sz="2400" u="none" cap="none" strike="noStrike">
                <a:solidFill>
                  <a:schemeClr val="dk1"/>
                </a:solidFill>
                <a:latin typeface="Verdana"/>
                <a:ea typeface="Verdana"/>
                <a:cs typeface="Verdana"/>
                <a:sym typeface="Verdana"/>
              </a:rPr>
              <a:t> y sedentaria), utilizando los diferentes criterios de búsqueda como son sitios confiables, fecha de publicación, tipo de documento, idioma, etcétera.Seleccionar la información a incluir en los recursos a crear. </a:t>
            </a:r>
            <a:endParaRPr b="0" i="0" sz="2350" u="none" cap="none" strike="noStrike">
              <a:solidFill>
                <a:schemeClr val="dk1"/>
              </a:solidFill>
              <a:latin typeface="Verdana"/>
              <a:ea typeface="Verdana"/>
              <a:cs typeface="Verdana"/>
              <a:sym typeface="Verdana"/>
            </a:endParaRPr>
          </a:p>
          <a:p>
            <a:pPr indent="0" lvl="0" marL="12700" marR="9525" rtl="0" algn="just">
              <a:lnSpc>
                <a:spcPct val="100000"/>
              </a:lnSpc>
              <a:spcBef>
                <a:spcPts val="0"/>
              </a:spcBef>
              <a:spcAft>
                <a:spcPts val="0"/>
              </a:spcAft>
              <a:buClr>
                <a:srgbClr val="000000"/>
              </a:buClr>
              <a:buSzPts val="2400"/>
              <a:buFont typeface="Arial"/>
              <a:buNone/>
            </a:pPr>
            <a:r>
              <a:t/>
            </a:r>
            <a:endParaRPr b="0" i="0" sz="2400" u="none" cap="none" strike="noStrike">
              <a:solidFill>
                <a:srgbClr val="1154CC"/>
              </a:solidFill>
              <a:latin typeface="Verdana"/>
              <a:ea typeface="Verdana"/>
              <a:cs typeface="Verdana"/>
              <a:sym typeface="Verdana"/>
            </a:endParaRPr>
          </a:p>
          <a:p>
            <a:pPr indent="0" lvl="0" marL="12700" marR="9525" rtl="0" algn="just">
              <a:lnSpc>
                <a:spcPct val="100000"/>
              </a:lnSpc>
              <a:spcBef>
                <a:spcPts val="0"/>
              </a:spcBef>
              <a:spcAft>
                <a:spcPts val="0"/>
              </a:spcAft>
              <a:buClr>
                <a:srgbClr val="000000"/>
              </a:buClr>
              <a:buSzPts val="2400"/>
              <a:buFont typeface="Arial"/>
              <a:buNone/>
            </a:pPr>
            <a:r>
              <a:t/>
            </a:r>
            <a:endParaRPr b="0" i="0" sz="2400" u="none" cap="none" strike="noStrike">
              <a:solidFill>
                <a:srgbClr val="1154CC"/>
              </a:solidFill>
              <a:latin typeface="Verdana"/>
              <a:ea typeface="Verdana"/>
              <a:cs typeface="Verdana"/>
              <a:sym typeface="Verdana"/>
            </a:endParaRPr>
          </a:p>
          <a:p>
            <a:pPr indent="0" lvl="0" marL="12700" marR="9525" rtl="0" algn="just">
              <a:lnSpc>
                <a:spcPct val="100000"/>
              </a:lnSpc>
              <a:spcBef>
                <a:spcPts val="0"/>
              </a:spcBef>
              <a:spcAft>
                <a:spcPts val="0"/>
              </a:spcAft>
              <a:buClr>
                <a:srgbClr val="000000"/>
              </a:buClr>
              <a:buSzPts val="2400"/>
              <a:buFont typeface="Arial"/>
              <a:buNone/>
            </a:pPr>
            <a:r>
              <a:t/>
            </a:r>
            <a:endParaRPr b="0" i="0" sz="2400" u="none" cap="none" strike="noStrike">
              <a:solidFill>
                <a:srgbClr val="1154CC"/>
              </a:solidFill>
              <a:latin typeface="Verdana"/>
              <a:ea typeface="Verdana"/>
              <a:cs typeface="Verdana"/>
              <a:sym typeface="Verdana"/>
            </a:endParaRPr>
          </a:p>
          <a:p>
            <a:pPr indent="0" lvl="0" marL="12700" marR="9525" rtl="0" algn="just">
              <a:lnSpc>
                <a:spcPct val="100000"/>
              </a:lnSpc>
              <a:spcBef>
                <a:spcPts val="0"/>
              </a:spcBef>
              <a:spcAft>
                <a:spcPts val="0"/>
              </a:spcAft>
              <a:buClr>
                <a:srgbClr val="000000"/>
              </a:buClr>
              <a:buSzPts val="2400"/>
              <a:buFont typeface="Arial"/>
              <a:buNone/>
            </a:pPr>
            <a:r>
              <a:rPr b="0" i="0" lang="es-MX" sz="2400" u="none" cap="none" strike="noStrike">
                <a:solidFill>
                  <a:srgbClr val="1154CC"/>
                </a:solidFill>
                <a:latin typeface="Verdana"/>
                <a:ea typeface="Verdana"/>
                <a:cs typeface="Verdana"/>
                <a:sym typeface="Verdana"/>
              </a:rPr>
              <a:t>MATERIALES: </a:t>
            </a:r>
            <a:r>
              <a:rPr b="0" i="0" lang="es-MX" sz="2400" u="none" cap="none" strike="noStrike">
                <a:solidFill>
                  <a:schemeClr val="dk1"/>
                </a:solidFill>
                <a:latin typeface="Verdana"/>
                <a:ea typeface="Verdana"/>
                <a:cs typeface="Verdana"/>
                <a:sym typeface="Verdana"/>
              </a:rPr>
              <a:t>computadora e internet.</a:t>
            </a:r>
            <a:endParaRPr b="0" i="0" sz="2400" u="none" cap="none" strike="noStrike">
              <a:solidFill>
                <a:schemeClr val="dk1"/>
              </a:solidFill>
              <a:latin typeface="Verdana"/>
              <a:ea typeface="Verdana"/>
              <a:cs typeface="Verdana"/>
              <a:sym typeface="Verdana"/>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8" name="Shape 698"/>
        <p:cNvGrpSpPr/>
        <p:nvPr/>
      </p:nvGrpSpPr>
      <p:grpSpPr>
        <a:xfrm>
          <a:off x="0" y="0"/>
          <a:ext cx="0" cy="0"/>
          <a:chOff x="0" y="0"/>
          <a:chExt cx="0" cy="0"/>
        </a:xfrm>
      </p:grpSpPr>
      <p:sp>
        <p:nvSpPr>
          <p:cNvPr id="699" name="Google Shape;699;g1f5f5fb7b83_0_21"/>
          <p:cNvSpPr txBox="1"/>
          <p:nvPr>
            <p:ph type="title"/>
          </p:nvPr>
        </p:nvSpPr>
        <p:spPr>
          <a:xfrm>
            <a:off x="2843894" y="582191"/>
            <a:ext cx="4441800" cy="445200"/>
          </a:xfrm>
          <a:prstGeom prst="rect">
            <a:avLst/>
          </a:prstGeom>
          <a:noFill/>
          <a:ln>
            <a:noFill/>
          </a:ln>
        </p:spPr>
        <p:txBody>
          <a:bodyPr anchorCtr="0" anchor="t" bIns="0" lIns="0" spcFirstLastPara="1" rIns="0" wrap="square" tIns="13950">
            <a:spAutoFit/>
          </a:bodyPr>
          <a:lstStyle/>
          <a:p>
            <a:pPr indent="0" lvl="0" marL="12700" rtl="0" algn="l">
              <a:lnSpc>
                <a:spcPct val="100000"/>
              </a:lnSpc>
              <a:spcBef>
                <a:spcPts val="0"/>
              </a:spcBef>
              <a:spcAft>
                <a:spcPts val="0"/>
              </a:spcAft>
              <a:buClr>
                <a:schemeClr val="accent1"/>
              </a:buClr>
              <a:buSzPts val="2800"/>
              <a:buFont typeface="Trebuchet MS"/>
              <a:buNone/>
            </a:pPr>
            <a:r>
              <a:rPr lang="es-MX" sz="2800"/>
              <a:t>Descripción de desarrollo</a:t>
            </a:r>
            <a:endParaRPr sz="2800"/>
          </a:p>
        </p:txBody>
      </p:sp>
      <p:sp>
        <p:nvSpPr>
          <p:cNvPr id="700" name="Google Shape;700;g1f5f5fb7b83_0_21"/>
          <p:cNvSpPr txBox="1"/>
          <p:nvPr/>
        </p:nvSpPr>
        <p:spPr>
          <a:xfrm>
            <a:off x="725830" y="1952189"/>
            <a:ext cx="8367900" cy="2964300"/>
          </a:xfrm>
          <a:prstGeom prst="rect">
            <a:avLst/>
          </a:prstGeom>
          <a:noFill/>
          <a:ln>
            <a:noFill/>
          </a:ln>
        </p:spPr>
        <p:txBody>
          <a:bodyPr anchorCtr="0" anchor="t" bIns="0" lIns="0" spcFirstLastPara="1" rIns="0" wrap="square" tIns="12700">
            <a:spAutoFit/>
          </a:bodyPr>
          <a:lstStyle/>
          <a:p>
            <a:pPr indent="0" lvl="0" marL="12700" marR="5080" rtl="0" algn="just">
              <a:lnSpc>
                <a:spcPct val="100000"/>
              </a:lnSpc>
              <a:spcBef>
                <a:spcPts val="0"/>
              </a:spcBef>
              <a:spcAft>
                <a:spcPts val="0"/>
              </a:spcAft>
              <a:buClr>
                <a:srgbClr val="000000"/>
              </a:buClr>
              <a:buSzPts val="2400"/>
              <a:buFont typeface="Arial"/>
              <a:buNone/>
            </a:pPr>
            <a:r>
              <a:rPr b="0" i="0" lang="es-MX" sz="2400" u="none" cap="none" strike="noStrike">
                <a:solidFill>
                  <a:schemeClr val="dk1"/>
                </a:solidFill>
                <a:latin typeface="Verdana"/>
                <a:ea typeface="Verdana"/>
                <a:cs typeface="Verdana"/>
                <a:sym typeface="Verdana"/>
              </a:rPr>
              <a:t>Se les asignará a cada estudiante que recurso deberá crear con la información obtenida. Los recursos a crear son: tríptico, infografía, presentación electrónica y cartel. Con la guía de la profesora el alumno diseñará el recurso asignado.</a:t>
            </a:r>
            <a:endParaRPr b="0" i="0" sz="2400" u="none" cap="none" strike="noStrike">
              <a:solidFill>
                <a:schemeClr val="dk1"/>
              </a:solidFill>
              <a:latin typeface="Verdana"/>
              <a:ea typeface="Verdana"/>
              <a:cs typeface="Verdana"/>
              <a:sym typeface="Verdana"/>
            </a:endParaRPr>
          </a:p>
          <a:p>
            <a:pPr indent="0" lvl="0" marL="12700" marR="5080" rtl="0" algn="just">
              <a:lnSpc>
                <a:spcPct val="100000"/>
              </a:lnSpc>
              <a:spcBef>
                <a:spcPts val="5"/>
              </a:spcBef>
              <a:spcAft>
                <a:spcPts val="0"/>
              </a:spcAft>
              <a:buClr>
                <a:srgbClr val="000000"/>
              </a:buClr>
              <a:buSzPts val="2400"/>
              <a:buFont typeface="Arial"/>
              <a:buNone/>
            </a:pPr>
            <a:r>
              <a:t/>
            </a:r>
            <a:endParaRPr b="0" i="0" sz="2400" u="none" cap="none" strike="noStrike">
              <a:solidFill>
                <a:schemeClr val="dk1"/>
              </a:solidFill>
              <a:latin typeface="Verdana"/>
              <a:ea typeface="Verdana"/>
              <a:cs typeface="Verdana"/>
              <a:sym typeface="Verdana"/>
            </a:endParaRPr>
          </a:p>
          <a:p>
            <a:pPr indent="0" lvl="0" marL="0" marR="0" rtl="0" algn="l">
              <a:lnSpc>
                <a:spcPct val="100000"/>
              </a:lnSpc>
              <a:spcBef>
                <a:spcPts val="25"/>
              </a:spcBef>
              <a:spcAft>
                <a:spcPts val="0"/>
              </a:spcAft>
              <a:buClr>
                <a:srgbClr val="000000"/>
              </a:buClr>
              <a:buSzPts val="2350"/>
              <a:buFont typeface="Arial"/>
              <a:buNone/>
            </a:pPr>
            <a:r>
              <a:t/>
            </a:r>
            <a:endParaRPr b="0" i="0" sz="2350" u="none" cap="none" strike="noStrike">
              <a:solidFill>
                <a:schemeClr val="dk1"/>
              </a:solidFill>
              <a:latin typeface="Verdana"/>
              <a:ea typeface="Verdana"/>
              <a:cs typeface="Verdana"/>
              <a:sym typeface="Verdana"/>
            </a:endParaRPr>
          </a:p>
          <a:p>
            <a:pPr indent="0" lvl="0" marL="12700" marR="9525" rtl="0" algn="just">
              <a:lnSpc>
                <a:spcPct val="100000"/>
              </a:lnSpc>
              <a:spcBef>
                <a:spcPts val="0"/>
              </a:spcBef>
              <a:spcAft>
                <a:spcPts val="0"/>
              </a:spcAft>
              <a:buClr>
                <a:schemeClr val="dk1"/>
              </a:buClr>
              <a:buSzPts val="2400"/>
              <a:buFont typeface="Arial"/>
              <a:buNone/>
            </a:pPr>
            <a:r>
              <a:rPr b="0" i="0" lang="es-MX" sz="2400" u="none" cap="none" strike="noStrike">
                <a:solidFill>
                  <a:srgbClr val="1154CC"/>
                </a:solidFill>
                <a:latin typeface="Verdana"/>
                <a:ea typeface="Verdana"/>
                <a:cs typeface="Verdana"/>
                <a:sym typeface="Verdana"/>
              </a:rPr>
              <a:t>MATERIALES: </a:t>
            </a:r>
            <a:r>
              <a:rPr b="0" i="0" lang="es-MX" sz="2400" u="none" cap="none" strike="noStrike">
                <a:solidFill>
                  <a:schemeClr val="dk1"/>
                </a:solidFill>
                <a:latin typeface="Verdana"/>
                <a:ea typeface="Verdana"/>
                <a:cs typeface="Verdana"/>
                <a:sym typeface="Verdana"/>
              </a:rPr>
              <a:t>computadora e internet.</a:t>
            </a:r>
            <a:endParaRPr b="0" i="0" sz="2400" u="none" cap="none" strike="noStrike">
              <a:solidFill>
                <a:schemeClr val="dk1"/>
              </a:solidFill>
              <a:latin typeface="Verdana"/>
              <a:ea typeface="Verdana"/>
              <a:cs typeface="Verdana"/>
              <a:sym typeface="Verdana"/>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8"/>
          <p:cNvSpPr txBox="1"/>
          <p:nvPr/>
        </p:nvSpPr>
        <p:spPr>
          <a:xfrm>
            <a:off x="302559" y="1074210"/>
            <a:ext cx="11586900" cy="4756800"/>
          </a:xfrm>
          <a:prstGeom prst="rect">
            <a:avLst/>
          </a:prstGeom>
          <a:noFill/>
          <a:ln>
            <a:noFill/>
          </a:ln>
        </p:spPr>
        <p:txBody>
          <a:bodyPr anchorCtr="0" anchor="t" bIns="0" lIns="0" spcFirstLastPara="1" rIns="0" wrap="square" tIns="76825">
            <a:spAutoFit/>
          </a:bodyPr>
          <a:lstStyle/>
          <a:p>
            <a:pPr indent="0" lvl="0" marL="12700" marR="0" rtl="0" algn="just">
              <a:lnSpc>
                <a:spcPct val="115000"/>
              </a:lnSpc>
              <a:spcBef>
                <a:spcPts val="5"/>
              </a:spcBef>
              <a:spcAft>
                <a:spcPts val="0"/>
              </a:spcAft>
              <a:buClr>
                <a:schemeClr val="dk1"/>
              </a:buClr>
              <a:buSzPts val="2800"/>
              <a:buFont typeface="Calibri"/>
              <a:buNone/>
            </a:pPr>
            <a:r>
              <a:rPr b="1" i="1" lang="es-MX" sz="2800" u="none" cap="none" strike="noStrike">
                <a:solidFill>
                  <a:schemeClr val="dk1"/>
                </a:solidFill>
                <a:latin typeface="Calibri"/>
                <a:ea typeface="Calibri"/>
                <a:cs typeface="Calibri"/>
                <a:sym typeface="Calibri"/>
              </a:rPr>
              <a:t>INFORMÁTICA</a:t>
            </a:r>
            <a:endParaRPr b="0" i="1" sz="2800" u="none" cap="none" strike="noStrike">
              <a:solidFill>
                <a:schemeClr val="dk1"/>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2800"/>
              <a:buFont typeface="Arial"/>
              <a:buNone/>
            </a:pPr>
            <a:r>
              <a:rPr b="0" i="0" lang="es-MX" sz="2800" u="none" cap="none" strike="noStrike">
                <a:solidFill>
                  <a:schemeClr val="dk1"/>
                </a:solidFill>
                <a:latin typeface="Calibri"/>
                <a:ea typeface="Calibri"/>
                <a:cs typeface="Calibri"/>
                <a:sym typeface="Calibri"/>
              </a:rPr>
              <a:t>Desarrollar habilidades para obtener información especializada  de los diferentes estilos de vida, a través de sitios confiables de internet para la creación de diferentes recursos que permitan la concientización.</a:t>
            </a:r>
            <a:endParaRPr b="0" i="0" sz="2800" u="none" cap="none" strike="noStrike">
              <a:solidFill>
                <a:schemeClr val="dk1"/>
              </a:solidFill>
              <a:latin typeface="Calibri"/>
              <a:ea typeface="Calibri"/>
              <a:cs typeface="Calibri"/>
              <a:sym typeface="Calibri"/>
            </a:endParaRPr>
          </a:p>
          <a:p>
            <a:pPr indent="0" lvl="0" marL="0" marR="0" rtl="0" algn="just">
              <a:lnSpc>
                <a:spcPct val="115000"/>
              </a:lnSpc>
              <a:spcBef>
                <a:spcPts val="0"/>
              </a:spcBef>
              <a:spcAft>
                <a:spcPts val="0"/>
              </a:spcAft>
              <a:buClr>
                <a:schemeClr val="dk1"/>
              </a:buClr>
              <a:buSzPts val="1600"/>
              <a:buFont typeface="Trebuchet MS"/>
              <a:buNone/>
            </a:pPr>
            <a:r>
              <a:t/>
            </a:r>
            <a:endParaRPr b="0" i="0" sz="1600" u="none" cap="none" strike="noStrike">
              <a:solidFill>
                <a:schemeClr val="dk1"/>
              </a:solidFill>
              <a:latin typeface="Calibri"/>
              <a:ea typeface="Calibri"/>
              <a:cs typeface="Calibri"/>
              <a:sym typeface="Calibri"/>
            </a:endParaRPr>
          </a:p>
          <a:p>
            <a:pPr indent="0" lvl="0" marL="0" marR="0" rtl="0" algn="just">
              <a:lnSpc>
                <a:spcPct val="115000"/>
              </a:lnSpc>
              <a:spcBef>
                <a:spcPts val="0"/>
              </a:spcBef>
              <a:spcAft>
                <a:spcPts val="0"/>
              </a:spcAft>
              <a:buClr>
                <a:schemeClr val="dk1"/>
              </a:buClr>
              <a:buSzPts val="2800"/>
              <a:buFont typeface="Calibri"/>
              <a:buNone/>
            </a:pPr>
            <a:r>
              <a:rPr b="1" i="1" lang="es-MX" sz="2800" u="none" cap="none" strike="noStrike">
                <a:solidFill>
                  <a:schemeClr val="dk1"/>
                </a:solidFill>
                <a:latin typeface="Calibri"/>
                <a:ea typeface="Calibri"/>
                <a:cs typeface="Calibri"/>
                <a:sym typeface="Calibri"/>
              </a:rPr>
              <a:t>INTRODUCCIÓN AL DERECHO</a:t>
            </a:r>
            <a:endParaRPr b="0" i="1" sz="2800" u="none" cap="none" strike="noStrike">
              <a:solidFill>
                <a:schemeClr val="dk1"/>
              </a:solidFill>
              <a:latin typeface="Calibri"/>
              <a:ea typeface="Calibri"/>
              <a:cs typeface="Calibri"/>
              <a:sym typeface="Calibri"/>
            </a:endParaRPr>
          </a:p>
          <a:p>
            <a:pPr indent="0" lvl="0" marL="0" marR="0" rtl="0" algn="just">
              <a:lnSpc>
                <a:spcPct val="115000"/>
              </a:lnSpc>
              <a:spcBef>
                <a:spcPts val="0"/>
              </a:spcBef>
              <a:spcAft>
                <a:spcPts val="0"/>
              </a:spcAft>
              <a:buClr>
                <a:schemeClr val="dk1"/>
              </a:buClr>
              <a:buSzPts val="2800"/>
              <a:buFont typeface="Calibri"/>
              <a:buNone/>
            </a:pPr>
            <a:r>
              <a:rPr b="0" i="0" lang="es-MX" sz="2800" u="none" cap="none" strike="noStrike">
                <a:solidFill>
                  <a:schemeClr val="dk1"/>
                </a:solidFill>
                <a:latin typeface="Calibri"/>
                <a:ea typeface="Calibri"/>
                <a:cs typeface="Calibri"/>
                <a:sym typeface="Calibri"/>
              </a:rPr>
              <a:t>Qué los alumnos identifiquen el marco jurídico aplicable a un estilo de vida saludable, y reconozca los estímulos que el estado otorga a través de distintas autoridades y la aplicación de reglamentos para la organización y preparación de eventos que fortalezcan y fomenten las actividades deportivas.</a:t>
            </a:r>
            <a:endParaRPr b="1" i="0" sz="2800" u="none" cap="none" strike="noStrike">
              <a:solidFill>
                <a:schemeClr val="dk1"/>
              </a:solidFill>
              <a:latin typeface="Calibri"/>
              <a:ea typeface="Calibri"/>
              <a:cs typeface="Calibri"/>
              <a:sym typeface="Calibri"/>
            </a:endParaRPr>
          </a:p>
        </p:txBody>
      </p:sp>
      <p:sp>
        <p:nvSpPr>
          <p:cNvPr id="214" name="Google Shape;214;p8"/>
          <p:cNvSpPr txBox="1"/>
          <p:nvPr>
            <p:ph type="title"/>
          </p:nvPr>
        </p:nvSpPr>
        <p:spPr>
          <a:xfrm>
            <a:off x="3848767" y="274812"/>
            <a:ext cx="5659200" cy="4746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Clr>
                <a:schemeClr val="accent1"/>
              </a:buClr>
              <a:buSzPts val="3000"/>
              <a:buFont typeface="Trebuchet MS"/>
              <a:buNone/>
            </a:pPr>
            <a:r>
              <a:rPr lang="es-MX" sz="3000"/>
              <a:t>OBJETIVOS POR ASIGNATURA</a:t>
            </a:r>
            <a:endParaRPr sz="3000"/>
          </a:p>
        </p:txBody>
      </p:sp>
      <p:sp>
        <p:nvSpPr>
          <p:cNvPr id="215" name="Google Shape;215;p8"/>
          <p:cNvSpPr/>
          <p:nvPr/>
        </p:nvSpPr>
        <p:spPr>
          <a:xfrm>
            <a:off x="5969202" y="3244334"/>
            <a:ext cx="253596"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s-MX" sz="1800" u="none" cap="none" strike="noStrike">
                <a:solidFill>
                  <a:schemeClr val="dk1"/>
                </a:solidFill>
                <a:latin typeface="Trebuchet MS"/>
                <a:ea typeface="Trebuchet MS"/>
                <a:cs typeface="Trebuchet MS"/>
                <a:sym typeface="Trebuchet MS"/>
              </a:rPr>
              <a:t> </a:t>
            </a:r>
            <a:endParaRPr b="0" i="0" sz="1800" u="none" cap="none" strike="noStrike">
              <a:solidFill>
                <a:schemeClr val="dk1"/>
              </a:solidFill>
              <a:latin typeface="Trebuchet MS"/>
              <a:ea typeface="Trebuchet MS"/>
              <a:cs typeface="Trebuchet MS"/>
              <a:sym typeface="Trebuchet MS"/>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4" name="Shape 704"/>
        <p:cNvGrpSpPr/>
        <p:nvPr/>
      </p:nvGrpSpPr>
      <p:grpSpPr>
        <a:xfrm>
          <a:off x="0" y="0"/>
          <a:ext cx="0" cy="0"/>
          <a:chOff x="0" y="0"/>
          <a:chExt cx="0" cy="0"/>
        </a:xfrm>
      </p:grpSpPr>
      <p:sp>
        <p:nvSpPr>
          <p:cNvPr id="705" name="Google Shape;705;g1f5f5fb7b83_0_26"/>
          <p:cNvSpPr txBox="1"/>
          <p:nvPr>
            <p:ph type="title"/>
          </p:nvPr>
        </p:nvSpPr>
        <p:spPr>
          <a:xfrm>
            <a:off x="3603570" y="933205"/>
            <a:ext cx="3779400" cy="445200"/>
          </a:xfrm>
          <a:prstGeom prst="rect">
            <a:avLst/>
          </a:prstGeom>
          <a:noFill/>
          <a:ln>
            <a:noFill/>
          </a:ln>
        </p:spPr>
        <p:txBody>
          <a:bodyPr anchorCtr="0" anchor="t" bIns="0" lIns="0" spcFirstLastPara="1" rIns="0" wrap="square" tIns="13950">
            <a:spAutoFit/>
          </a:bodyPr>
          <a:lstStyle/>
          <a:p>
            <a:pPr indent="0" lvl="0" marL="12700" rtl="0" algn="l">
              <a:lnSpc>
                <a:spcPct val="100000"/>
              </a:lnSpc>
              <a:spcBef>
                <a:spcPts val="0"/>
              </a:spcBef>
              <a:spcAft>
                <a:spcPts val="0"/>
              </a:spcAft>
              <a:buClr>
                <a:schemeClr val="accent1"/>
              </a:buClr>
              <a:buSzPts val="2800"/>
              <a:buFont typeface="Trebuchet MS"/>
              <a:buNone/>
            </a:pPr>
            <a:r>
              <a:rPr lang="es-MX" sz="2800"/>
              <a:t>Descripción de Cierre</a:t>
            </a:r>
            <a:endParaRPr sz="2800"/>
          </a:p>
        </p:txBody>
      </p:sp>
      <p:sp>
        <p:nvSpPr>
          <p:cNvPr id="706" name="Google Shape;706;g1f5f5fb7b83_0_26"/>
          <p:cNvSpPr txBox="1"/>
          <p:nvPr/>
        </p:nvSpPr>
        <p:spPr>
          <a:xfrm>
            <a:off x="925856" y="1960662"/>
            <a:ext cx="8366100" cy="4076400"/>
          </a:xfrm>
          <a:prstGeom prst="rect">
            <a:avLst/>
          </a:prstGeom>
          <a:noFill/>
          <a:ln>
            <a:noFill/>
          </a:ln>
        </p:spPr>
        <p:txBody>
          <a:bodyPr anchorCtr="0" anchor="t" bIns="0" lIns="0" spcFirstLastPara="1" rIns="0" wrap="square" tIns="12700">
            <a:spAutoFit/>
          </a:bodyPr>
          <a:lstStyle/>
          <a:p>
            <a:pPr indent="0" lvl="0" marL="12700" marR="5080" rtl="0" algn="just">
              <a:lnSpc>
                <a:spcPct val="100000"/>
              </a:lnSpc>
              <a:spcBef>
                <a:spcPts val="0"/>
              </a:spcBef>
              <a:spcAft>
                <a:spcPts val="0"/>
              </a:spcAft>
              <a:buClr>
                <a:srgbClr val="000000"/>
              </a:buClr>
              <a:buSzPts val="2400"/>
              <a:buFont typeface="Arial"/>
              <a:buNone/>
            </a:pPr>
            <a:r>
              <a:rPr b="0" i="0" lang="es-MX" sz="2400" u="none" cap="none" strike="noStrike">
                <a:solidFill>
                  <a:schemeClr val="dk1"/>
                </a:solidFill>
                <a:latin typeface="Verdana"/>
                <a:ea typeface="Verdana"/>
                <a:cs typeface="Verdana"/>
                <a:sym typeface="Verdana"/>
              </a:rPr>
              <a:t>El alumno mostrará su recurso asignado a la profesora, con el objetivo de realizar las modificaciones pertinentes antes de presentarlo. En él se busca que sea atractivo para el lector, además de presentar información clara, concreta y relevante que permita concientizar a la población estudiantil acerca de los estilos de vida(saludable y sedentario), sus ventajas y desventajas de cada uno de ellos.</a:t>
            </a:r>
            <a:endParaRPr b="0" i="0" sz="2550" u="none" cap="none" strike="noStrike">
              <a:solidFill>
                <a:schemeClr val="dk1"/>
              </a:solidFill>
              <a:latin typeface="Verdana"/>
              <a:ea typeface="Verdana"/>
              <a:cs typeface="Verdana"/>
              <a:sym typeface="Verdana"/>
            </a:endParaRPr>
          </a:p>
          <a:p>
            <a:pPr indent="0" lvl="0" marL="12700" marR="9525" rtl="0" algn="just">
              <a:lnSpc>
                <a:spcPct val="100000"/>
              </a:lnSpc>
              <a:spcBef>
                <a:spcPts val="0"/>
              </a:spcBef>
              <a:spcAft>
                <a:spcPts val="0"/>
              </a:spcAft>
              <a:buClr>
                <a:srgbClr val="000000"/>
              </a:buClr>
              <a:buSzPts val="2400"/>
              <a:buFont typeface="Arial"/>
              <a:buNone/>
            </a:pPr>
            <a:r>
              <a:t/>
            </a:r>
            <a:endParaRPr b="0" i="0" sz="2400" u="none" cap="none" strike="noStrike">
              <a:solidFill>
                <a:srgbClr val="1154CC"/>
              </a:solidFill>
              <a:latin typeface="Verdana"/>
              <a:ea typeface="Verdana"/>
              <a:cs typeface="Verdana"/>
              <a:sym typeface="Verdana"/>
            </a:endParaRPr>
          </a:p>
          <a:p>
            <a:pPr indent="0" lvl="0" marL="12700" marR="9525" rtl="0" algn="just">
              <a:lnSpc>
                <a:spcPct val="100000"/>
              </a:lnSpc>
              <a:spcBef>
                <a:spcPts val="0"/>
              </a:spcBef>
              <a:spcAft>
                <a:spcPts val="0"/>
              </a:spcAft>
              <a:buClr>
                <a:srgbClr val="000000"/>
              </a:buClr>
              <a:buSzPts val="2400"/>
              <a:buFont typeface="Arial"/>
              <a:buNone/>
            </a:pPr>
            <a:r>
              <a:t/>
            </a:r>
            <a:endParaRPr b="0" i="0" sz="2400" u="none" cap="none" strike="noStrike">
              <a:solidFill>
                <a:srgbClr val="1154CC"/>
              </a:solidFill>
              <a:latin typeface="Verdana"/>
              <a:ea typeface="Verdana"/>
              <a:cs typeface="Verdana"/>
              <a:sym typeface="Verdana"/>
            </a:endParaRPr>
          </a:p>
          <a:p>
            <a:pPr indent="0" lvl="0" marL="12700" marR="9525" rtl="0" algn="just">
              <a:lnSpc>
                <a:spcPct val="100000"/>
              </a:lnSpc>
              <a:spcBef>
                <a:spcPts val="0"/>
              </a:spcBef>
              <a:spcAft>
                <a:spcPts val="0"/>
              </a:spcAft>
              <a:buClr>
                <a:schemeClr val="dk1"/>
              </a:buClr>
              <a:buSzPts val="2400"/>
              <a:buFont typeface="Arial"/>
              <a:buNone/>
            </a:pPr>
            <a:r>
              <a:rPr b="0" i="0" lang="es-MX" sz="2400" u="none" cap="none" strike="noStrike">
                <a:solidFill>
                  <a:srgbClr val="1154CC"/>
                </a:solidFill>
                <a:latin typeface="Verdana"/>
                <a:ea typeface="Verdana"/>
                <a:cs typeface="Verdana"/>
                <a:sym typeface="Verdana"/>
              </a:rPr>
              <a:t>MATERIALES: </a:t>
            </a:r>
            <a:r>
              <a:rPr b="0" i="0" lang="es-MX" sz="2400" u="none" cap="none" strike="noStrike">
                <a:solidFill>
                  <a:schemeClr val="dk1"/>
                </a:solidFill>
                <a:latin typeface="Verdana"/>
                <a:ea typeface="Verdana"/>
                <a:cs typeface="Verdana"/>
                <a:sym typeface="Verdana"/>
              </a:rPr>
              <a:t>computadora e internet.</a:t>
            </a:r>
            <a:endParaRPr b="0" i="0" sz="2600" u="none" cap="none" strike="noStrike">
              <a:solidFill>
                <a:schemeClr val="dk1"/>
              </a:solidFill>
              <a:latin typeface="Verdana"/>
              <a:ea typeface="Verdana"/>
              <a:cs typeface="Verdana"/>
              <a:sym typeface="Verdana"/>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0" name="Shape 710"/>
        <p:cNvGrpSpPr/>
        <p:nvPr/>
      </p:nvGrpSpPr>
      <p:grpSpPr>
        <a:xfrm>
          <a:off x="0" y="0"/>
          <a:ext cx="0" cy="0"/>
          <a:chOff x="0" y="0"/>
          <a:chExt cx="0" cy="0"/>
        </a:xfrm>
      </p:grpSpPr>
      <p:pic>
        <p:nvPicPr>
          <p:cNvPr id="711" name="Google Shape;711;p72"/>
          <p:cNvPicPr preferRelativeResize="0"/>
          <p:nvPr/>
        </p:nvPicPr>
        <p:blipFill>
          <a:blip r:embed="rId3">
            <a:alphaModFix/>
          </a:blip>
          <a:stretch>
            <a:fillRect/>
          </a:stretch>
        </p:blipFill>
        <p:spPr>
          <a:xfrm>
            <a:off x="1489125" y="1040300"/>
            <a:ext cx="2223225" cy="2964300"/>
          </a:xfrm>
          <a:prstGeom prst="rect">
            <a:avLst/>
          </a:prstGeom>
          <a:noFill/>
          <a:ln>
            <a:noFill/>
          </a:ln>
        </p:spPr>
      </p:pic>
      <p:sp>
        <p:nvSpPr>
          <p:cNvPr id="712" name="Google Shape;712;p72"/>
          <p:cNvSpPr txBox="1"/>
          <p:nvPr>
            <p:ph type="title"/>
          </p:nvPr>
        </p:nvSpPr>
        <p:spPr>
          <a:xfrm>
            <a:off x="463974" y="544286"/>
            <a:ext cx="8596800" cy="936300"/>
          </a:xfrm>
          <a:prstGeom prst="rect">
            <a:avLst/>
          </a:prstGeom>
          <a:noFill/>
          <a:ln>
            <a:noFill/>
          </a:ln>
        </p:spPr>
        <p:txBody>
          <a:bodyPr anchorCtr="0" anchor="t" bIns="0" lIns="0" spcFirstLastPara="1" rIns="0" wrap="square" tIns="12700">
            <a:spAutoFit/>
          </a:bodyPr>
          <a:lstStyle/>
          <a:p>
            <a:pPr indent="0" lvl="0" marL="1586865" marR="7620" rtl="0" algn="ctr">
              <a:lnSpc>
                <a:spcPct val="100000"/>
              </a:lnSpc>
              <a:spcBef>
                <a:spcPts val="0"/>
              </a:spcBef>
              <a:spcAft>
                <a:spcPts val="0"/>
              </a:spcAft>
              <a:buClr>
                <a:srgbClr val="FF0000"/>
              </a:buClr>
              <a:buSzPts val="3000"/>
              <a:buFont typeface="Tahoma"/>
              <a:buNone/>
            </a:pPr>
            <a:r>
              <a:rPr lang="es-MX"/>
              <a:t>Descripción de lo que se hará con los  resultados.</a:t>
            </a:r>
            <a:endParaRPr/>
          </a:p>
        </p:txBody>
      </p:sp>
      <p:sp>
        <p:nvSpPr>
          <p:cNvPr id="713" name="Google Shape;713;p72"/>
          <p:cNvSpPr txBox="1"/>
          <p:nvPr/>
        </p:nvSpPr>
        <p:spPr>
          <a:xfrm>
            <a:off x="3787875" y="1480575"/>
            <a:ext cx="5876100" cy="39711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s-MX" sz="2000">
                <a:latin typeface="Verdana"/>
                <a:ea typeface="Verdana"/>
                <a:cs typeface="Verdana"/>
                <a:sym typeface="Verdana"/>
              </a:rPr>
              <a:t>Los alumnos </a:t>
            </a:r>
            <a:r>
              <a:rPr lang="es-MX" sz="2000">
                <a:latin typeface="Verdana"/>
                <a:ea typeface="Verdana"/>
                <a:cs typeface="Verdana"/>
                <a:sym typeface="Verdana"/>
              </a:rPr>
              <a:t>presentarán y utilizaran </a:t>
            </a:r>
            <a:r>
              <a:rPr lang="es-MX" sz="2000">
                <a:latin typeface="Verdana"/>
                <a:ea typeface="Verdana"/>
                <a:cs typeface="Verdana"/>
                <a:sym typeface="Verdana"/>
              </a:rPr>
              <a:t> los diferentes recursos creados, para la presentación y análisis de resultados  en cada uno de su rol asignado.</a:t>
            </a:r>
            <a:endParaRPr sz="2000">
              <a:latin typeface="Verdana"/>
              <a:ea typeface="Verdana"/>
              <a:cs typeface="Verdana"/>
              <a:sym typeface="Verdana"/>
            </a:endParaRPr>
          </a:p>
          <a:p>
            <a:pPr indent="0" lvl="0" marL="0" rtl="0" algn="just">
              <a:spcBef>
                <a:spcPts val="0"/>
              </a:spcBef>
              <a:spcAft>
                <a:spcPts val="0"/>
              </a:spcAft>
              <a:buNone/>
            </a:pPr>
            <a:r>
              <a:t/>
            </a:r>
            <a:endParaRPr sz="2000">
              <a:latin typeface="Verdana"/>
              <a:ea typeface="Verdana"/>
              <a:cs typeface="Verdana"/>
              <a:sym typeface="Verdana"/>
            </a:endParaRPr>
          </a:p>
          <a:p>
            <a:pPr indent="0" lvl="0" marL="0" rtl="0" algn="just">
              <a:spcBef>
                <a:spcPts val="0"/>
              </a:spcBef>
              <a:spcAft>
                <a:spcPts val="0"/>
              </a:spcAft>
              <a:buNone/>
            </a:pPr>
            <a:r>
              <a:rPr lang="es-MX" sz="2000">
                <a:latin typeface="Verdana"/>
                <a:ea typeface="Verdana"/>
                <a:cs typeface="Verdana"/>
                <a:sym typeface="Verdana"/>
              </a:rPr>
              <a:t>La realización de los diferentes recursos, nos permitirá  </a:t>
            </a:r>
            <a:r>
              <a:rPr lang="es-MX" sz="2100">
                <a:solidFill>
                  <a:srgbClr val="202124"/>
                </a:solidFill>
                <a:highlight>
                  <a:srgbClr val="FFFFFF"/>
                </a:highlight>
                <a:latin typeface="Verdana"/>
                <a:ea typeface="Verdana"/>
                <a:cs typeface="Verdana"/>
                <a:sym typeface="Verdana"/>
              </a:rPr>
              <a:t>exhibir o </a:t>
            </a:r>
            <a:r>
              <a:rPr lang="es-MX" sz="2100">
                <a:solidFill>
                  <a:srgbClr val="040C28"/>
                </a:solidFill>
                <a:latin typeface="Verdana"/>
                <a:ea typeface="Verdana"/>
                <a:cs typeface="Verdana"/>
                <a:sym typeface="Verdana"/>
              </a:rPr>
              <a:t>hacer</a:t>
            </a:r>
            <a:r>
              <a:rPr lang="es-MX" sz="2100">
                <a:solidFill>
                  <a:srgbClr val="202124"/>
                </a:solidFill>
                <a:highlight>
                  <a:srgbClr val="FFFFFF"/>
                </a:highlight>
                <a:latin typeface="Verdana"/>
                <a:ea typeface="Verdana"/>
                <a:cs typeface="Verdana"/>
                <a:sym typeface="Verdana"/>
              </a:rPr>
              <a:t> evidente el mensaje que se desea </a:t>
            </a:r>
            <a:r>
              <a:rPr lang="es-MX" sz="2100">
                <a:solidFill>
                  <a:srgbClr val="202124"/>
                </a:solidFill>
                <a:highlight>
                  <a:srgbClr val="FFFFFF"/>
                </a:highlight>
                <a:latin typeface="Verdana"/>
                <a:ea typeface="Verdana"/>
                <a:cs typeface="Verdana"/>
                <a:sym typeface="Verdana"/>
              </a:rPr>
              <a:t>transmitir</a:t>
            </a:r>
            <a:r>
              <a:rPr lang="es-MX" sz="2100">
                <a:solidFill>
                  <a:srgbClr val="202124"/>
                </a:solidFill>
                <a:highlight>
                  <a:srgbClr val="FFFFFF"/>
                </a:highlight>
                <a:latin typeface="Verdana"/>
                <a:ea typeface="Verdana"/>
                <a:cs typeface="Verdana"/>
                <a:sym typeface="Verdana"/>
              </a:rPr>
              <a:t>, con el propósito </a:t>
            </a:r>
            <a:r>
              <a:rPr lang="es-MX" sz="2100">
                <a:solidFill>
                  <a:srgbClr val="040C28"/>
                </a:solidFill>
                <a:latin typeface="Verdana"/>
                <a:ea typeface="Verdana"/>
                <a:cs typeface="Verdana"/>
                <a:sym typeface="Verdana"/>
              </a:rPr>
              <a:t>de</a:t>
            </a:r>
            <a:r>
              <a:rPr lang="es-MX" sz="2100">
                <a:solidFill>
                  <a:srgbClr val="202124"/>
                </a:solidFill>
                <a:highlight>
                  <a:srgbClr val="FFFFFF"/>
                </a:highlight>
                <a:latin typeface="Verdana"/>
                <a:ea typeface="Verdana"/>
                <a:cs typeface="Verdana"/>
                <a:sym typeface="Verdana"/>
              </a:rPr>
              <a:t> que se capte, se recuerde y si </a:t>
            </a:r>
            <a:r>
              <a:rPr lang="es-MX" sz="2100">
                <a:solidFill>
                  <a:srgbClr val="040C28"/>
                </a:solidFill>
                <a:latin typeface="Verdana"/>
                <a:ea typeface="Verdana"/>
                <a:cs typeface="Verdana"/>
                <a:sym typeface="Verdana"/>
              </a:rPr>
              <a:t>es</a:t>
            </a:r>
            <a:r>
              <a:rPr lang="es-MX" sz="2100">
                <a:solidFill>
                  <a:srgbClr val="202124"/>
                </a:solidFill>
                <a:highlight>
                  <a:srgbClr val="FFFFFF"/>
                </a:highlight>
                <a:latin typeface="Verdana"/>
                <a:ea typeface="Verdana"/>
                <a:cs typeface="Verdana"/>
                <a:sym typeface="Verdana"/>
              </a:rPr>
              <a:t> posible se actúe en forma concordante a lo sugerido en los diferentes recursos.</a:t>
            </a:r>
            <a:endParaRPr sz="2000">
              <a:latin typeface="Verdana"/>
              <a:ea typeface="Verdana"/>
              <a:cs typeface="Verdana"/>
              <a:sym typeface="Verdana"/>
            </a:endParaRPr>
          </a:p>
        </p:txBody>
      </p:sp>
      <p:pic>
        <p:nvPicPr>
          <p:cNvPr id="714" name="Google Shape;714;p72"/>
          <p:cNvPicPr preferRelativeResize="0"/>
          <p:nvPr/>
        </p:nvPicPr>
        <p:blipFill>
          <a:blip r:embed="rId4">
            <a:alphaModFix/>
          </a:blip>
          <a:stretch>
            <a:fillRect/>
          </a:stretch>
        </p:blipFill>
        <p:spPr>
          <a:xfrm>
            <a:off x="463975" y="2900300"/>
            <a:ext cx="2138999" cy="3802675"/>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8" name="Shape 718"/>
        <p:cNvGrpSpPr/>
        <p:nvPr/>
      </p:nvGrpSpPr>
      <p:grpSpPr>
        <a:xfrm>
          <a:off x="0" y="0"/>
          <a:ext cx="0" cy="0"/>
          <a:chOff x="0" y="0"/>
          <a:chExt cx="0" cy="0"/>
        </a:xfrm>
      </p:grpSpPr>
      <p:sp>
        <p:nvSpPr>
          <p:cNvPr id="719" name="Google Shape;719;p73"/>
          <p:cNvSpPr txBox="1"/>
          <p:nvPr>
            <p:ph idx="4294967295" type="ctrTitle"/>
          </p:nvPr>
        </p:nvSpPr>
        <p:spPr>
          <a:xfrm>
            <a:off x="790495" y="910043"/>
            <a:ext cx="8596800" cy="567000"/>
          </a:xfrm>
          <a:prstGeom prst="rect">
            <a:avLst/>
          </a:prstGeom>
          <a:noFill/>
          <a:ln>
            <a:noFill/>
          </a:ln>
        </p:spPr>
        <p:txBody>
          <a:bodyPr anchorCtr="0" anchor="t" bIns="0" lIns="0" spcFirstLastPara="1" rIns="0" wrap="square" tIns="12700">
            <a:spAutoFit/>
          </a:bodyPr>
          <a:lstStyle/>
          <a:p>
            <a:pPr indent="0" lvl="0" marL="0" marR="0" rtl="0" algn="ctr">
              <a:lnSpc>
                <a:spcPct val="100000"/>
              </a:lnSpc>
              <a:spcBef>
                <a:spcPts val="0"/>
              </a:spcBef>
              <a:spcAft>
                <a:spcPts val="0"/>
              </a:spcAft>
              <a:buClr>
                <a:schemeClr val="accent1"/>
              </a:buClr>
              <a:buSzPts val="3600"/>
              <a:buFont typeface="Trebuchet MS"/>
              <a:buNone/>
            </a:pPr>
            <a:r>
              <a:rPr b="0" i="0" lang="es-MX" sz="3600" u="none" cap="none" strike="noStrike">
                <a:solidFill>
                  <a:schemeClr val="accent1"/>
                </a:solidFill>
                <a:latin typeface="Trebuchet MS"/>
                <a:ea typeface="Trebuchet MS"/>
                <a:cs typeface="Trebuchet MS"/>
                <a:sym typeface="Trebuchet MS"/>
              </a:rPr>
              <a:t>Análisis de Resultados</a:t>
            </a:r>
            <a:endParaRPr b="0" i="0" sz="3600" u="none" cap="none" strike="noStrike">
              <a:solidFill>
                <a:schemeClr val="accent1"/>
              </a:solidFill>
              <a:latin typeface="Trebuchet MS"/>
              <a:ea typeface="Trebuchet MS"/>
              <a:cs typeface="Trebuchet MS"/>
              <a:sym typeface="Trebuchet MS"/>
            </a:endParaRPr>
          </a:p>
        </p:txBody>
      </p:sp>
      <p:sp>
        <p:nvSpPr>
          <p:cNvPr id="720" name="Google Shape;720;p73"/>
          <p:cNvSpPr txBox="1"/>
          <p:nvPr>
            <p:ph idx="4294967295" type="subTitle"/>
          </p:nvPr>
        </p:nvSpPr>
        <p:spPr>
          <a:xfrm flipH="1">
            <a:off x="439782" y="6335486"/>
            <a:ext cx="7672251" cy="291105"/>
          </a:xfrm>
          <a:prstGeom prst="rect">
            <a:avLst/>
          </a:prstGeom>
          <a:noFill/>
          <a:ln>
            <a:noFill/>
          </a:ln>
        </p:spPr>
        <p:txBody>
          <a:bodyPr anchorCtr="0" anchor="t" bIns="0" lIns="0" spcFirstLastPara="1" rIns="0" wrap="square" tIns="13950">
            <a:spAutoFit/>
          </a:bodyPr>
          <a:lstStyle/>
          <a:p>
            <a:pPr indent="-1301750" lvl="0" marL="1314450" marR="5080" rtl="0" algn="l">
              <a:lnSpc>
                <a:spcPct val="100000"/>
              </a:lnSpc>
              <a:spcBef>
                <a:spcPts val="0"/>
              </a:spcBef>
              <a:spcAft>
                <a:spcPts val="0"/>
              </a:spcAft>
              <a:buClr>
                <a:schemeClr val="accent1"/>
              </a:buClr>
              <a:buSzPts val="1440"/>
              <a:buFont typeface="Noto Sans Symbols"/>
              <a:buChar char="►"/>
            </a:pPr>
            <a:r>
              <a:rPr b="0" i="0" lang="es-MX" sz="1800" u="none" cap="none" strike="noStrike">
                <a:solidFill>
                  <a:srgbClr val="3F3F3F"/>
                </a:solidFill>
                <a:latin typeface="Trebuchet MS"/>
                <a:ea typeface="Trebuchet MS"/>
                <a:cs typeface="Trebuchet MS"/>
                <a:sym typeface="Trebuchet MS"/>
              </a:rPr>
              <a:t>Logros planeados, logros alcanzados  y aspectos a mejorar</a:t>
            </a:r>
            <a:endParaRPr b="0" i="0" sz="1800" u="none" cap="none" strike="noStrike">
              <a:solidFill>
                <a:srgbClr val="3F3F3F"/>
              </a:solidFill>
              <a:latin typeface="Trebuchet MS"/>
              <a:ea typeface="Trebuchet MS"/>
              <a:cs typeface="Trebuchet MS"/>
              <a:sym typeface="Trebuchet MS"/>
            </a:endParaRPr>
          </a:p>
        </p:txBody>
      </p:sp>
      <p:sp>
        <p:nvSpPr>
          <p:cNvPr id="721" name="Google Shape;721;p73"/>
          <p:cNvSpPr txBox="1"/>
          <p:nvPr/>
        </p:nvSpPr>
        <p:spPr>
          <a:xfrm>
            <a:off x="725100" y="1802600"/>
            <a:ext cx="6688200" cy="38790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s-MX" sz="2000">
                <a:latin typeface="Verdana"/>
                <a:ea typeface="Verdana"/>
                <a:cs typeface="Verdana"/>
                <a:sym typeface="Verdana"/>
              </a:rPr>
              <a:t>Los alumnos, pusieron en práctica sus habilidades tecnológicas para el diseño y creación de diferentes recursos, en el </a:t>
            </a:r>
            <a:r>
              <a:rPr lang="es-MX" sz="2000">
                <a:latin typeface="Verdana"/>
                <a:ea typeface="Verdana"/>
                <a:cs typeface="Verdana"/>
                <a:sym typeface="Verdana"/>
              </a:rPr>
              <a:t>cual</a:t>
            </a:r>
            <a:r>
              <a:rPr lang="es-MX" sz="2000">
                <a:latin typeface="Verdana"/>
                <a:ea typeface="Verdana"/>
                <a:cs typeface="Verdana"/>
                <a:sym typeface="Verdana"/>
              </a:rPr>
              <a:t> pudieron conocer sus fortalezas y </a:t>
            </a:r>
            <a:r>
              <a:rPr lang="es-MX" sz="2000">
                <a:latin typeface="Verdana"/>
                <a:ea typeface="Verdana"/>
                <a:cs typeface="Verdana"/>
                <a:sym typeface="Verdana"/>
              </a:rPr>
              <a:t>áreas</a:t>
            </a:r>
            <a:r>
              <a:rPr lang="es-MX" sz="2000">
                <a:latin typeface="Verdana"/>
                <a:ea typeface="Verdana"/>
                <a:cs typeface="Verdana"/>
                <a:sym typeface="Verdana"/>
              </a:rPr>
              <a:t> de oportunidad en las que será necesario trabajar para mejorarlas.</a:t>
            </a:r>
            <a:endParaRPr sz="2000">
              <a:latin typeface="Verdana"/>
              <a:ea typeface="Verdana"/>
              <a:cs typeface="Verdana"/>
              <a:sym typeface="Verdana"/>
            </a:endParaRPr>
          </a:p>
          <a:p>
            <a:pPr indent="0" lvl="0" marL="0" rtl="0" algn="just">
              <a:spcBef>
                <a:spcPts val="0"/>
              </a:spcBef>
              <a:spcAft>
                <a:spcPts val="0"/>
              </a:spcAft>
              <a:buNone/>
            </a:pPr>
            <a:r>
              <a:t/>
            </a:r>
            <a:endParaRPr sz="2000">
              <a:latin typeface="Verdana"/>
              <a:ea typeface="Verdana"/>
              <a:cs typeface="Verdana"/>
              <a:sym typeface="Verdana"/>
            </a:endParaRPr>
          </a:p>
          <a:p>
            <a:pPr indent="0" lvl="0" marL="0" rtl="0" algn="just">
              <a:spcBef>
                <a:spcPts val="0"/>
              </a:spcBef>
              <a:spcAft>
                <a:spcPts val="0"/>
              </a:spcAft>
              <a:buNone/>
            </a:pPr>
            <a:r>
              <a:rPr lang="es-MX" sz="2000">
                <a:latin typeface="Verdana"/>
                <a:ea typeface="Verdana"/>
                <a:cs typeface="Verdana"/>
                <a:sym typeface="Verdana"/>
              </a:rPr>
              <a:t>En las fortalezas a destacar,  podemos mencionar que existe un gran </a:t>
            </a:r>
            <a:r>
              <a:rPr lang="es-MX" sz="2000">
                <a:latin typeface="Verdana"/>
                <a:ea typeface="Verdana"/>
                <a:cs typeface="Verdana"/>
                <a:sym typeface="Verdana"/>
              </a:rPr>
              <a:t>número</a:t>
            </a:r>
            <a:r>
              <a:rPr lang="es-MX" sz="2000">
                <a:latin typeface="Verdana"/>
                <a:ea typeface="Verdana"/>
                <a:cs typeface="Verdana"/>
                <a:sym typeface="Verdana"/>
              </a:rPr>
              <a:t> de alumnos que cuentan con mucho talento, en el diseño de material visual, para la transmisión de  conocimientos. </a:t>
            </a:r>
            <a:endParaRPr sz="2000">
              <a:latin typeface="Verdana"/>
              <a:ea typeface="Verdana"/>
              <a:cs typeface="Verdana"/>
              <a:sym typeface="Verdana"/>
            </a:endParaRPr>
          </a:p>
          <a:p>
            <a:pPr indent="0" lvl="0" marL="0" rtl="0" algn="l">
              <a:spcBef>
                <a:spcPts val="0"/>
              </a:spcBef>
              <a:spcAft>
                <a:spcPts val="0"/>
              </a:spcAft>
              <a:buNone/>
            </a:pPr>
            <a:r>
              <a:t/>
            </a:r>
            <a:endParaRPr sz="2000">
              <a:latin typeface="Tahoma"/>
              <a:ea typeface="Tahoma"/>
              <a:cs typeface="Tahoma"/>
              <a:sym typeface="Tahoma"/>
            </a:endParaRPr>
          </a:p>
        </p:txBody>
      </p:sp>
      <p:pic>
        <p:nvPicPr>
          <p:cNvPr id="722" name="Google Shape;722;p73"/>
          <p:cNvPicPr preferRelativeResize="0"/>
          <p:nvPr/>
        </p:nvPicPr>
        <p:blipFill>
          <a:blip r:embed="rId3">
            <a:alphaModFix/>
          </a:blip>
          <a:stretch>
            <a:fillRect/>
          </a:stretch>
        </p:blipFill>
        <p:spPr>
          <a:xfrm>
            <a:off x="7747125" y="1114525"/>
            <a:ext cx="3085948" cy="2314476"/>
          </a:xfrm>
          <a:prstGeom prst="rect">
            <a:avLst/>
          </a:prstGeom>
          <a:noFill/>
          <a:ln>
            <a:noFill/>
          </a:ln>
        </p:spPr>
      </p:pic>
      <p:pic>
        <p:nvPicPr>
          <p:cNvPr id="723" name="Google Shape;723;p73"/>
          <p:cNvPicPr preferRelativeResize="0"/>
          <p:nvPr/>
        </p:nvPicPr>
        <p:blipFill>
          <a:blip r:embed="rId4">
            <a:alphaModFix/>
          </a:blip>
          <a:stretch>
            <a:fillRect/>
          </a:stretch>
        </p:blipFill>
        <p:spPr>
          <a:xfrm>
            <a:off x="7747126" y="3580988"/>
            <a:ext cx="3303025" cy="2477249"/>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7" name="Shape 727"/>
        <p:cNvGrpSpPr/>
        <p:nvPr/>
      </p:nvGrpSpPr>
      <p:grpSpPr>
        <a:xfrm>
          <a:off x="0" y="0"/>
          <a:ext cx="0" cy="0"/>
          <a:chOff x="0" y="0"/>
          <a:chExt cx="0" cy="0"/>
        </a:xfrm>
      </p:grpSpPr>
      <p:sp>
        <p:nvSpPr>
          <p:cNvPr id="728" name="Google Shape;728;p74"/>
          <p:cNvSpPr txBox="1"/>
          <p:nvPr>
            <p:ph type="title"/>
          </p:nvPr>
        </p:nvSpPr>
        <p:spPr>
          <a:xfrm>
            <a:off x="3244075" y="1086975"/>
            <a:ext cx="4048200" cy="4746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Clr>
                <a:srgbClr val="FF0000"/>
              </a:buClr>
              <a:buSzPts val="3000"/>
              <a:buFont typeface="Tahoma"/>
              <a:buNone/>
            </a:pPr>
            <a:r>
              <a:rPr lang="es-MX"/>
              <a:t>Toma de decisiones</a:t>
            </a:r>
            <a:endParaRPr/>
          </a:p>
        </p:txBody>
      </p:sp>
      <p:sp>
        <p:nvSpPr>
          <p:cNvPr id="729" name="Google Shape;729;p74"/>
          <p:cNvSpPr txBox="1"/>
          <p:nvPr/>
        </p:nvSpPr>
        <p:spPr>
          <a:xfrm>
            <a:off x="978150" y="1707825"/>
            <a:ext cx="8700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Trebuchet MS"/>
              <a:ea typeface="Trebuchet MS"/>
              <a:cs typeface="Trebuchet MS"/>
              <a:sym typeface="Trebuchet MS"/>
            </a:endParaRPr>
          </a:p>
        </p:txBody>
      </p:sp>
      <p:sp>
        <p:nvSpPr>
          <p:cNvPr id="730" name="Google Shape;730;p74"/>
          <p:cNvSpPr txBox="1"/>
          <p:nvPr/>
        </p:nvSpPr>
        <p:spPr>
          <a:xfrm>
            <a:off x="1703550" y="2108025"/>
            <a:ext cx="7975500" cy="29553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s-MX" sz="2000">
                <a:latin typeface="Verdana"/>
                <a:ea typeface="Verdana"/>
                <a:cs typeface="Verdana"/>
                <a:sym typeface="Verdana"/>
              </a:rPr>
              <a:t>El desconocimiento de programas informáticos, provoca </a:t>
            </a:r>
            <a:r>
              <a:rPr lang="es-MX" sz="2000">
                <a:latin typeface="Verdana"/>
                <a:ea typeface="Verdana"/>
                <a:cs typeface="Verdana"/>
                <a:sym typeface="Verdana"/>
              </a:rPr>
              <a:t>resistencia</a:t>
            </a:r>
            <a:r>
              <a:rPr lang="es-MX" sz="2000">
                <a:latin typeface="Verdana"/>
                <a:ea typeface="Verdana"/>
                <a:cs typeface="Verdana"/>
                <a:sym typeface="Verdana"/>
              </a:rPr>
              <a:t> en la aplicación de ella. Siendo esto un punto medular para trabajar en las </a:t>
            </a:r>
            <a:r>
              <a:rPr lang="es-MX" sz="2000">
                <a:latin typeface="Verdana"/>
                <a:ea typeface="Verdana"/>
                <a:cs typeface="Verdana"/>
                <a:sym typeface="Verdana"/>
              </a:rPr>
              <a:t>distintas</a:t>
            </a:r>
            <a:r>
              <a:rPr lang="es-MX" sz="2000">
                <a:latin typeface="Verdana"/>
                <a:ea typeface="Verdana"/>
                <a:cs typeface="Verdana"/>
                <a:sym typeface="Verdana"/>
              </a:rPr>
              <a:t> </a:t>
            </a:r>
            <a:r>
              <a:rPr lang="es-MX" sz="2000">
                <a:latin typeface="Verdana"/>
                <a:ea typeface="Verdana"/>
                <a:cs typeface="Verdana"/>
                <a:sym typeface="Verdana"/>
              </a:rPr>
              <a:t>áreas</a:t>
            </a:r>
            <a:r>
              <a:rPr lang="es-MX" sz="2000">
                <a:latin typeface="Verdana"/>
                <a:ea typeface="Verdana"/>
                <a:cs typeface="Verdana"/>
                <a:sym typeface="Verdana"/>
              </a:rPr>
              <a:t> de oportunidad con los alumnos que se han identificado con estas </a:t>
            </a:r>
            <a:r>
              <a:rPr lang="es-MX" sz="2000">
                <a:latin typeface="Verdana"/>
                <a:ea typeface="Verdana"/>
                <a:cs typeface="Verdana"/>
                <a:sym typeface="Verdana"/>
              </a:rPr>
              <a:t>características</a:t>
            </a:r>
            <a:r>
              <a:rPr lang="es-MX" sz="2000">
                <a:latin typeface="Verdana"/>
                <a:ea typeface="Verdana"/>
                <a:cs typeface="Verdana"/>
                <a:sym typeface="Verdana"/>
              </a:rPr>
              <a:t>.</a:t>
            </a:r>
            <a:endParaRPr sz="2000">
              <a:latin typeface="Verdana"/>
              <a:ea typeface="Verdana"/>
              <a:cs typeface="Verdana"/>
              <a:sym typeface="Verdana"/>
            </a:endParaRPr>
          </a:p>
          <a:p>
            <a:pPr indent="0" lvl="0" marL="0" rtl="0" algn="just">
              <a:spcBef>
                <a:spcPts val="0"/>
              </a:spcBef>
              <a:spcAft>
                <a:spcPts val="0"/>
              </a:spcAft>
              <a:buNone/>
            </a:pPr>
            <a:r>
              <a:t/>
            </a:r>
            <a:endParaRPr sz="2000">
              <a:latin typeface="Verdana"/>
              <a:ea typeface="Verdana"/>
              <a:cs typeface="Verdana"/>
              <a:sym typeface="Verdana"/>
            </a:endParaRPr>
          </a:p>
          <a:p>
            <a:pPr indent="0" lvl="0" marL="0" rtl="0" algn="just">
              <a:spcBef>
                <a:spcPts val="0"/>
              </a:spcBef>
              <a:spcAft>
                <a:spcPts val="0"/>
              </a:spcAft>
              <a:buNone/>
            </a:pPr>
            <a:r>
              <a:rPr lang="es-MX" sz="2000">
                <a:latin typeface="Verdana"/>
                <a:ea typeface="Verdana"/>
                <a:cs typeface="Verdana"/>
                <a:sym typeface="Verdana"/>
              </a:rPr>
              <a:t>Los alumnos identificados con el gusto y/o habilidad para el desarrollo de material visual, será exponenciado.</a:t>
            </a:r>
            <a:endParaRPr sz="2000">
              <a:latin typeface="Verdana"/>
              <a:ea typeface="Verdana"/>
              <a:cs typeface="Verdana"/>
              <a:sym typeface="Verdana"/>
            </a:endParaRPr>
          </a:p>
          <a:p>
            <a:pPr indent="0" lvl="0" marL="0" rtl="0" algn="just">
              <a:spcBef>
                <a:spcPts val="0"/>
              </a:spcBef>
              <a:spcAft>
                <a:spcPts val="0"/>
              </a:spcAft>
              <a:buNone/>
            </a:pPr>
            <a:r>
              <a:t/>
            </a:r>
            <a:endParaRPr sz="2000">
              <a:latin typeface="Trebuchet MS"/>
              <a:ea typeface="Trebuchet MS"/>
              <a:cs typeface="Trebuchet MS"/>
              <a:sym typeface="Trebuchet MS"/>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4" name="Shape 734"/>
        <p:cNvGrpSpPr/>
        <p:nvPr/>
      </p:nvGrpSpPr>
      <p:grpSpPr>
        <a:xfrm>
          <a:off x="0" y="0"/>
          <a:ext cx="0" cy="0"/>
          <a:chOff x="0" y="0"/>
          <a:chExt cx="0" cy="0"/>
        </a:xfrm>
      </p:grpSpPr>
      <p:sp>
        <p:nvSpPr>
          <p:cNvPr id="735" name="Google Shape;735;p85"/>
          <p:cNvSpPr txBox="1"/>
          <p:nvPr>
            <p:ph type="title"/>
          </p:nvPr>
        </p:nvSpPr>
        <p:spPr>
          <a:xfrm>
            <a:off x="928235" y="177662"/>
            <a:ext cx="8235000" cy="875400"/>
          </a:xfrm>
          <a:prstGeom prst="rect">
            <a:avLst/>
          </a:prstGeom>
          <a:noFill/>
          <a:ln>
            <a:noFill/>
          </a:ln>
        </p:spPr>
        <p:txBody>
          <a:bodyPr anchorCtr="0" anchor="t" bIns="0" lIns="0" spcFirstLastPara="1" rIns="0" wrap="square" tIns="13325">
            <a:spAutoFit/>
          </a:bodyPr>
          <a:lstStyle/>
          <a:p>
            <a:pPr indent="0" lvl="0" marL="635" rtl="0" algn="ctr">
              <a:lnSpc>
                <a:spcPct val="100000"/>
              </a:lnSpc>
              <a:spcBef>
                <a:spcPts val="0"/>
              </a:spcBef>
              <a:spcAft>
                <a:spcPts val="0"/>
              </a:spcAft>
              <a:buClr>
                <a:schemeClr val="accent1"/>
              </a:buClr>
              <a:buSzPts val="2800"/>
              <a:buFont typeface="Trebuchet MS"/>
              <a:buNone/>
            </a:pPr>
            <a:r>
              <a:rPr lang="es-MX" sz="2800"/>
              <a:t>Actividad disciplinaria: Introducción al derecho</a:t>
            </a:r>
            <a:br>
              <a:rPr lang="es-MX" sz="2800"/>
            </a:br>
            <a:r>
              <a:rPr lang="es-MX" sz="2800"/>
              <a:t>Conociendo la Ley y analizando mi entorno.</a:t>
            </a:r>
            <a:endParaRPr sz="2800"/>
          </a:p>
        </p:txBody>
      </p:sp>
      <p:sp>
        <p:nvSpPr>
          <p:cNvPr id="736" name="Google Shape;736;p85"/>
          <p:cNvSpPr txBox="1"/>
          <p:nvPr/>
        </p:nvSpPr>
        <p:spPr>
          <a:xfrm>
            <a:off x="261650" y="1892000"/>
            <a:ext cx="9289800" cy="2716500"/>
          </a:xfrm>
          <a:prstGeom prst="rect">
            <a:avLst/>
          </a:prstGeom>
          <a:noFill/>
          <a:ln>
            <a:noFill/>
          </a:ln>
        </p:spPr>
        <p:txBody>
          <a:bodyPr anchorCtr="0" anchor="t" bIns="0" lIns="0" spcFirstLastPara="1" rIns="0" wrap="square" tIns="12050">
            <a:noAutofit/>
          </a:bodyPr>
          <a:lstStyle/>
          <a:p>
            <a:pPr indent="0" lvl="0" marL="12700" marR="0" rtl="0" algn="just">
              <a:lnSpc>
                <a:spcPct val="100000"/>
              </a:lnSpc>
              <a:spcBef>
                <a:spcPts val="0"/>
              </a:spcBef>
              <a:spcAft>
                <a:spcPts val="0"/>
              </a:spcAft>
              <a:buClr>
                <a:srgbClr val="000000"/>
              </a:buClr>
              <a:buSzPts val="2000"/>
              <a:buFont typeface="Arial"/>
              <a:buNone/>
            </a:pPr>
            <a:r>
              <a:rPr b="1" i="0" lang="es-MX" sz="2000" u="none" cap="none" strike="noStrike">
                <a:solidFill>
                  <a:srgbClr val="1154CC"/>
                </a:solidFill>
                <a:latin typeface="Tahoma"/>
                <a:ea typeface="Tahoma"/>
                <a:cs typeface="Tahoma"/>
                <a:sym typeface="Tahoma"/>
              </a:rPr>
              <a:t>Objetivo:	</a:t>
            </a:r>
            <a:r>
              <a:rPr b="0" i="0" lang="es-MX" sz="2000" u="none" cap="none" strike="noStrike">
                <a:solidFill>
                  <a:schemeClr val="dk1"/>
                </a:solidFill>
                <a:latin typeface="Tahoma"/>
                <a:ea typeface="Tahoma"/>
                <a:cs typeface="Tahoma"/>
                <a:sym typeface="Tahoma"/>
              </a:rPr>
              <a:t>El alumno deberá de analizar el Artículo 4o de la Constitución Política de los EStados Unidos Mexicanos, y la </a:t>
            </a:r>
            <a:r>
              <a:rPr b="0" i="0" lang="es-MX" sz="2200" u="none" cap="none" strike="noStrike">
                <a:solidFill>
                  <a:schemeClr val="dk1"/>
                </a:solidFill>
                <a:highlight>
                  <a:srgbClr val="FFFFFF"/>
                </a:highlight>
                <a:latin typeface="Tahoma"/>
                <a:ea typeface="Tahoma"/>
                <a:cs typeface="Tahoma"/>
                <a:sym typeface="Tahoma"/>
              </a:rPr>
              <a:t>Ley para la Prevención, Tratamiento y Combate del Sobrepeso, la Obesidad y los Trastornos Alimentarios del Estado de México y sus Municipios, con la finalidad de reconocer los conceptos fundamentales, sus derechos y procedimientos para ejercer su derecho a la salud y a una sana alimentación.</a:t>
            </a:r>
            <a:endParaRPr b="0" i="0" sz="2200" u="none" cap="none" strike="noStrike">
              <a:solidFill>
                <a:schemeClr val="dk1"/>
              </a:solidFill>
              <a:highlight>
                <a:srgbClr val="FFFFFF"/>
              </a:highlight>
              <a:latin typeface="Tahoma"/>
              <a:ea typeface="Tahoma"/>
              <a:cs typeface="Tahoma"/>
              <a:sym typeface="Tahoma"/>
            </a:endParaRPr>
          </a:p>
          <a:p>
            <a:pPr indent="0" lvl="0" marL="1270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Tahoma"/>
              <a:ea typeface="Tahoma"/>
              <a:cs typeface="Tahoma"/>
              <a:sym typeface="Tahoma"/>
            </a:endParaRPr>
          </a:p>
        </p:txBody>
      </p:sp>
      <p:sp>
        <p:nvSpPr>
          <p:cNvPr id="737" name="Google Shape;737;p85"/>
          <p:cNvSpPr txBox="1"/>
          <p:nvPr/>
        </p:nvSpPr>
        <p:spPr>
          <a:xfrm>
            <a:off x="862076" y="4445092"/>
            <a:ext cx="8367300" cy="1843800"/>
          </a:xfrm>
          <a:prstGeom prst="rect">
            <a:avLst/>
          </a:prstGeom>
          <a:noFill/>
          <a:ln>
            <a:noFill/>
          </a:ln>
        </p:spPr>
        <p:txBody>
          <a:bodyPr anchorCtr="0" anchor="t" bIns="0" lIns="0" spcFirstLastPara="1" rIns="0" wrap="square" tIns="11425">
            <a:spAutoFit/>
          </a:bodyPr>
          <a:lstStyle/>
          <a:p>
            <a:pPr indent="0" lvl="0" marL="0" marR="0" rtl="0" algn="l">
              <a:lnSpc>
                <a:spcPct val="100000"/>
              </a:lnSpc>
              <a:spcBef>
                <a:spcPts val="0"/>
              </a:spcBef>
              <a:spcAft>
                <a:spcPts val="0"/>
              </a:spcAft>
              <a:buClr>
                <a:srgbClr val="000000"/>
              </a:buClr>
              <a:buSzPts val="1950"/>
              <a:buFont typeface="Arial"/>
              <a:buNone/>
            </a:pPr>
            <a:r>
              <a:t/>
            </a:r>
            <a:endParaRPr b="0" i="0" sz="1950" u="none" cap="none" strike="noStrike">
              <a:solidFill>
                <a:schemeClr val="dk1"/>
              </a:solidFill>
              <a:latin typeface="Verdana"/>
              <a:ea typeface="Verdana"/>
              <a:cs typeface="Verdana"/>
              <a:sym typeface="Verdana"/>
            </a:endParaRPr>
          </a:p>
          <a:p>
            <a:pPr indent="0" lvl="0" marL="12700" marR="0" rtl="0" algn="just">
              <a:lnSpc>
                <a:spcPct val="100000"/>
              </a:lnSpc>
              <a:spcBef>
                <a:spcPts val="0"/>
              </a:spcBef>
              <a:spcAft>
                <a:spcPts val="0"/>
              </a:spcAft>
              <a:buClr>
                <a:srgbClr val="000000"/>
              </a:buClr>
              <a:buSzPts val="2000"/>
              <a:buFont typeface="Arial"/>
              <a:buNone/>
            </a:pPr>
            <a:r>
              <a:rPr b="1" i="0" lang="es-MX" sz="2000" u="none" cap="none" strike="noStrike">
                <a:solidFill>
                  <a:srgbClr val="1154CC"/>
                </a:solidFill>
                <a:latin typeface="Tahoma"/>
                <a:ea typeface="Tahoma"/>
                <a:cs typeface="Tahoma"/>
                <a:sym typeface="Tahoma"/>
              </a:rPr>
              <a:t>Grado: </a:t>
            </a:r>
            <a:r>
              <a:rPr b="0" i="0" lang="es-MX" sz="2000" u="none" cap="none" strike="noStrike">
                <a:solidFill>
                  <a:schemeClr val="dk1"/>
                </a:solidFill>
                <a:latin typeface="Verdana"/>
                <a:ea typeface="Verdana"/>
                <a:cs typeface="Verdana"/>
                <a:sym typeface="Verdana"/>
              </a:rPr>
              <a:t>5to</a:t>
            </a:r>
            <a:endParaRPr b="0" i="0" sz="2000" u="none" cap="none" strike="noStrike">
              <a:solidFill>
                <a:schemeClr val="dk1"/>
              </a:solidFill>
              <a:latin typeface="Verdana"/>
              <a:ea typeface="Verdana"/>
              <a:cs typeface="Verdana"/>
              <a:sym typeface="Verdana"/>
            </a:endParaRPr>
          </a:p>
          <a:p>
            <a:pPr indent="0" lvl="0" marL="0" marR="0" rtl="0" algn="l">
              <a:lnSpc>
                <a:spcPct val="100000"/>
              </a:lnSpc>
              <a:spcBef>
                <a:spcPts val="30"/>
              </a:spcBef>
              <a:spcAft>
                <a:spcPts val="0"/>
              </a:spcAft>
              <a:buClr>
                <a:srgbClr val="000000"/>
              </a:buClr>
              <a:buSzPts val="1950"/>
              <a:buFont typeface="Arial"/>
              <a:buNone/>
            </a:pPr>
            <a:r>
              <a:t/>
            </a:r>
            <a:endParaRPr b="0" i="0" sz="1950" u="none" cap="none" strike="noStrike">
              <a:solidFill>
                <a:schemeClr val="dk1"/>
              </a:solidFill>
              <a:latin typeface="Verdana"/>
              <a:ea typeface="Verdana"/>
              <a:cs typeface="Verdana"/>
              <a:sym typeface="Verdana"/>
            </a:endParaRPr>
          </a:p>
          <a:p>
            <a:pPr indent="0" lvl="0" marL="12700" marR="0" rtl="0" algn="just">
              <a:lnSpc>
                <a:spcPct val="100000"/>
              </a:lnSpc>
              <a:spcBef>
                <a:spcPts val="5"/>
              </a:spcBef>
              <a:spcAft>
                <a:spcPts val="0"/>
              </a:spcAft>
              <a:buClr>
                <a:srgbClr val="000000"/>
              </a:buClr>
              <a:buSzPts val="2000"/>
              <a:buFont typeface="Arial"/>
              <a:buNone/>
            </a:pPr>
            <a:r>
              <a:rPr b="1" i="0" lang="es-MX" sz="2000" u="none" cap="none" strike="noStrike">
                <a:solidFill>
                  <a:srgbClr val="1154CC"/>
                </a:solidFill>
                <a:latin typeface="Tahoma"/>
                <a:ea typeface="Tahoma"/>
                <a:cs typeface="Tahoma"/>
                <a:sym typeface="Tahoma"/>
              </a:rPr>
              <a:t>Fecha: </a:t>
            </a:r>
            <a:r>
              <a:rPr b="0" i="0" lang="es-MX" sz="2000" u="none" cap="none" strike="noStrike">
                <a:solidFill>
                  <a:schemeClr val="dk1"/>
                </a:solidFill>
                <a:latin typeface="Verdana"/>
                <a:ea typeface="Verdana"/>
                <a:cs typeface="Verdana"/>
                <a:sym typeface="Verdana"/>
              </a:rPr>
              <a:t>Del </a:t>
            </a:r>
            <a:r>
              <a:rPr lang="es-MX" sz="2000">
                <a:solidFill>
                  <a:schemeClr val="dk1"/>
                </a:solidFill>
                <a:latin typeface="Verdana"/>
                <a:ea typeface="Verdana"/>
                <a:cs typeface="Verdana"/>
                <a:sym typeface="Verdana"/>
              </a:rPr>
              <a:t>15 al 22 de marzo de 2023</a:t>
            </a:r>
            <a:endParaRPr b="0" i="0" sz="2000" u="none" cap="none" strike="noStrike">
              <a:solidFill>
                <a:schemeClr val="dk1"/>
              </a:solidFill>
              <a:latin typeface="Verdana"/>
              <a:ea typeface="Verdana"/>
              <a:cs typeface="Verdana"/>
              <a:sym typeface="Verdana"/>
            </a:endParaRPr>
          </a:p>
          <a:p>
            <a:pPr indent="0" lvl="0" marL="0" marR="0" rtl="0" algn="l">
              <a:lnSpc>
                <a:spcPct val="100000"/>
              </a:lnSpc>
              <a:spcBef>
                <a:spcPts val="25"/>
              </a:spcBef>
              <a:spcAft>
                <a:spcPts val="0"/>
              </a:spcAft>
              <a:buClr>
                <a:srgbClr val="000000"/>
              </a:buClr>
              <a:buSzPts val="1950"/>
              <a:buFont typeface="Arial"/>
              <a:buNone/>
            </a:pPr>
            <a:r>
              <a:t/>
            </a:r>
            <a:endParaRPr b="0" i="0" sz="1950" u="none" cap="none" strike="noStrike">
              <a:solidFill>
                <a:schemeClr val="dk1"/>
              </a:solidFill>
              <a:latin typeface="Verdana"/>
              <a:ea typeface="Verdana"/>
              <a:cs typeface="Verdana"/>
              <a:sym typeface="Verdana"/>
            </a:endParaRPr>
          </a:p>
          <a:p>
            <a:pPr indent="0" lvl="0" marL="12700" marR="0" rtl="0" algn="just">
              <a:lnSpc>
                <a:spcPct val="100000"/>
              </a:lnSpc>
              <a:spcBef>
                <a:spcPts val="5"/>
              </a:spcBef>
              <a:spcAft>
                <a:spcPts val="0"/>
              </a:spcAft>
              <a:buClr>
                <a:srgbClr val="000000"/>
              </a:buClr>
              <a:buSzPts val="2000"/>
              <a:buFont typeface="Arial"/>
              <a:buNone/>
            </a:pPr>
            <a:r>
              <a:rPr b="1" i="0" lang="es-MX" sz="2000" u="none" cap="none" strike="noStrike">
                <a:solidFill>
                  <a:srgbClr val="1154CC"/>
                </a:solidFill>
                <a:latin typeface="Tahoma"/>
                <a:ea typeface="Tahoma"/>
                <a:cs typeface="Tahoma"/>
                <a:sym typeface="Tahoma"/>
              </a:rPr>
              <a:t>Materia: </a:t>
            </a:r>
            <a:r>
              <a:rPr lang="es-MX" sz="2000">
                <a:solidFill>
                  <a:schemeClr val="dk1"/>
                </a:solidFill>
                <a:latin typeface="Verdana"/>
                <a:ea typeface="Verdana"/>
                <a:cs typeface="Verdana"/>
                <a:sym typeface="Verdana"/>
              </a:rPr>
              <a:t>Introducción</a:t>
            </a:r>
            <a:r>
              <a:rPr b="0" i="0" lang="es-MX" sz="2000" u="none" cap="none" strike="noStrike">
                <a:solidFill>
                  <a:schemeClr val="dk1"/>
                </a:solidFill>
                <a:latin typeface="Verdana"/>
                <a:ea typeface="Verdana"/>
                <a:cs typeface="Verdana"/>
                <a:sym typeface="Verdana"/>
              </a:rPr>
              <a:t> al derecho</a:t>
            </a:r>
            <a:endParaRPr b="0" i="0" sz="2000" u="none" cap="none" strike="noStrike">
              <a:solidFill>
                <a:schemeClr val="dk1"/>
              </a:solidFill>
              <a:latin typeface="Verdana"/>
              <a:ea typeface="Verdana"/>
              <a:cs typeface="Verdana"/>
              <a:sym typeface="Verdana"/>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1" name="Shape 741"/>
        <p:cNvGrpSpPr/>
        <p:nvPr/>
      </p:nvGrpSpPr>
      <p:grpSpPr>
        <a:xfrm>
          <a:off x="0" y="0"/>
          <a:ext cx="0" cy="0"/>
          <a:chOff x="0" y="0"/>
          <a:chExt cx="0" cy="0"/>
        </a:xfrm>
      </p:grpSpPr>
      <p:sp>
        <p:nvSpPr>
          <p:cNvPr id="742" name="Google Shape;742;p86"/>
          <p:cNvSpPr txBox="1"/>
          <p:nvPr>
            <p:ph type="title"/>
          </p:nvPr>
        </p:nvSpPr>
        <p:spPr>
          <a:xfrm>
            <a:off x="4241038" y="415545"/>
            <a:ext cx="3710304" cy="376555"/>
          </a:xfrm>
          <a:prstGeom prst="rect">
            <a:avLst/>
          </a:prstGeom>
          <a:noFill/>
          <a:ln>
            <a:noFill/>
          </a:ln>
        </p:spPr>
        <p:txBody>
          <a:bodyPr anchorCtr="0" anchor="t" bIns="0" lIns="0" spcFirstLastPara="1" rIns="0" wrap="square" tIns="13325">
            <a:spAutoFit/>
          </a:bodyPr>
          <a:lstStyle/>
          <a:p>
            <a:pPr indent="0" lvl="0" marL="12700" rtl="0" algn="l">
              <a:lnSpc>
                <a:spcPct val="100000"/>
              </a:lnSpc>
              <a:spcBef>
                <a:spcPts val="0"/>
              </a:spcBef>
              <a:spcAft>
                <a:spcPts val="0"/>
              </a:spcAft>
              <a:buClr>
                <a:schemeClr val="accent1"/>
              </a:buClr>
              <a:buSzPts val="2300"/>
              <a:buFont typeface="Trebuchet MS"/>
              <a:buNone/>
            </a:pPr>
            <a:r>
              <a:rPr lang="es-MX" sz="2300"/>
              <a:t>Conceptos de	asignatura</a:t>
            </a:r>
            <a:endParaRPr sz="2300"/>
          </a:p>
        </p:txBody>
      </p:sp>
      <p:sp>
        <p:nvSpPr>
          <p:cNvPr id="743" name="Google Shape;743;p86"/>
          <p:cNvSpPr txBox="1"/>
          <p:nvPr/>
        </p:nvSpPr>
        <p:spPr>
          <a:xfrm>
            <a:off x="2030375" y="1279653"/>
            <a:ext cx="8213700" cy="3934500"/>
          </a:xfrm>
          <a:prstGeom prst="rect">
            <a:avLst/>
          </a:prstGeom>
          <a:noFill/>
          <a:ln>
            <a:noFill/>
          </a:ln>
        </p:spPr>
        <p:txBody>
          <a:bodyPr anchorCtr="0" anchor="t" bIns="0" lIns="0" spcFirstLastPara="1" rIns="0" wrap="square" tIns="12700">
            <a:spAutoFit/>
          </a:bodyPr>
          <a:lstStyle/>
          <a:p>
            <a:pPr indent="-354330" lvl="0" marL="354330" marR="0" rtl="0" algn="l">
              <a:lnSpc>
                <a:spcPct val="100000"/>
              </a:lnSpc>
              <a:spcBef>
                <a:spcPts val="0"/>
              </a:spcBef>
              <a:spcAft>
                <a:spcPts val="0"/>
              </a:spcAft>
              <a:buClr>
                <a:schemeClr val="dk1"/>
              </a:buClr>
              <a:buSzPts val="2200"/>
              <a:buFont typeface="Tahoma"/>
              <a:buChar char="-"/>
            </a:pPr>
            <a:r>
              <a:rPr b="0" i="0" lang="es-MX" sz="2200" u="none" cap="none" strike="noStrike">
                <a:solidFill>
                  <a:schemeClr val="dk1"/>
                </a:solidFill>
                <a:highlight>
                  <a:schemeClr val="lt1"/>
                </a:highlight>
                <a:latin typeface="Tahoma"/>
                <a:ea typeface="Tahoma"/>
                <a:cs typeface="Tahoma"/>
                <a:sym typeface="Tahoma"/>
              </a:rPr>
              <a:t>Derecho a la Salud</a:t>
            </a:r>
            <a:endParaRPr b="0" i="0" sz="2200" u="none" cap="none" strike="noStrike">
              <a:solidFill>
                <a:schemeClr val="dk1"/>
              </a:solidFill>
              <a:highlight>
                <a:schemeClr val="lt1"/>
              </a:highlight>
              <a:latin typeface="Tahoma"/>
              <a:ea typeface="Tahoma"/>
              <a:cs typeface="Tahoma"/>
              <a:sym typeface="Tahoma"/>
            </a:endParaRPr>
          </a:p>
          <a:p>
            <a:pPr indent="-354330" lvl="0" marL="354330" marR="0" rtl="0" algn="l">
              <a:lnSpc>
                <a:spcPct val="100000"/>
              </a:lnSpc>
              <a:spcBef>
                <a:spcPts val="0"/>
              </a:spcBef>
              <a:spcAft>
                <a:spcPts val="0"/>
              </a:spcAft>
              <a:buClr>
                <a:schemeClr val="dk1"/>
              </a:buClr>
              <a:buSzPts val="2200"/>
              <a:buFont typeface="Tahoma"/>
              <a:buChar char="-"/>
            </a:pPr>
            <a:r>
              <a:rPr b="0" i="0" lang="es-MX" sz="2200" u="none" cap="none" strike="noStrike">
                <a:solidFill>
                  <a:schemeClr val="dk1"/>
                </a:solidFill>
                <a:highlight>
                  <a:schemeClr val="lt1"/>
                </a:highlight>
                <a:latin typeface="Tahoma"/>
                <a:ea typeface="Tahoma"/>
                <a:cs typeface="Tahoma"/>
                <a:sym typeface="Tahoma"/>
              </a:rPr>
              <a:t>Derecho a la sa</a:t>
            </a:r>
            <a:r>
              <a:rPr lang="es-MX" sz="2200">
                <a:solidFill>
                  <a:schemeClr val="dk1"/>
                </a:solidFill>
                <a:highlight>
                  <a:schemeClr val="lt1"/>
                </a:highlight>
                <a:latin typeface="Tahoma"/>
                <a:ea typeface="Tahoma"/>
                <a:cs typeface="Tahoma"/>
                <a:sym typeface="Tahoma"/>
              </a:rPr>
              <a:t>n</a:t>
            </a:r>
            <a:r>
              <a:rPr b="0" i="0" lang="es-MX" sz="2200" u="none" cap="none" strike="noStrike">
                <a:solidFill>
                  <a:schemeClr val="dk1"/>
                </a:solidFill>
                <a:highlight>
                  <a:schemeClr val="lt1"/>
                </a:highlight>
                <a:latin typeface="Tahoma"/>
                <a:ea typeface="Tahoma"/>
                <a:cs typeface="Tahoma"/>
                <a:sym typeface="Tahoma"/>
              </a:rPr>
              <a:t>a alimentación </a:t>
            </a:r>
            <a:endParaRPr b="0" i="0" sz="2200" u="none" cap="none" strike="noStrike">
              <a:solidFill>
                <a:schemeClr val="dk1"/>
              </a:solidFill>
              <a:highlight>
                <a:schemeClr val="lt1"/>
              </a:highlight>
              <a:latin typeface="Tahoma"/>
              <a:ea typeface="Tahoma"/>
              <a:cs typeface="Tahoma"/>
              <a:sym typeface="Tahoma"/>
            </a:endParaRPr>
          </a:p>
          <a:p>
            <a:pPr indent="-354330" lvl="0" marL="354330" marR="0" rtl="0" algn="l">
              <a:lnSpc>
                <a:spcPct val="100000"/>
              </a:lnSpc>
              <a:spcBef>
                <a:spcPts val="0"/>
              </a:spcBef>
              <a:spcAft>
                <a:spcPts val="0"/>
              </a:spcAft>
              <a:buClr>
                <a:schemeClr val="dk1"/>
              </a:buClr>
              <a:buSzPts val="2200"/>
              <a:buFont typeface="Tahoma"/>
              <a:buChar char="-"/>
            </a:pPr>
            <a:r>
              <a:rPr lang="es-MX" sz="2200">
                <a:solidFill>
                  <a:schemeClr val="dk1"/>
                </a:solidFill>
                <a:highlight>
                  <a:schemeClr val="lt1"/>
                </a:highlight>
                <a:latin typeface="Tahoma"/>
                <a:ea typeface="Tahoma"/>
                <a:cs typeface="Tahoma"/>
                <a:sym typeface="Tahoma"/>
              </a:rPr>
              <a:t>Derecho a una vida digna</a:t>
            </a:r>
            <a:endParaRPr sz="2200">
              <a:solidFill>
                <a:schemeClr val="dk1"/>
              </a:solidFill>
              <a:highlight>
                <a:schemeClr val="lt1"/>
              </a:highlight>
              <a:latin typeface="Tahoma"/>
              <a:ea typeface="Tahoma"/>
              <a:cs typeface="Tahoma"/>
              <a:sym typeface="Tahoma"/>
            </a:endParaRPr>
          </a:p>
          <a:p>
            <a:pPr indent="-227965" lvl="0" marL="354330" marR="0" rtl="0" algn="l">
              <a:lnSpc>
                <a:spcPct val="100000"/>
              </a:lnSpc>
              <a:spcBef>
                <a:spcPts val="0"/>
              </a:spcBef>
              <a:spcAft>
                <a:spcPts val="0"/>
              </a:spcAft>
              <a:buClr>
                <a:srgbClr val="FF0000"/>
              </a:buClr>
              <a:buSzPts val="1800"/>
              <a:buFont typeface="Tahoma"/>
              <a:buNone/>
            </a:pPr>
            <a:r>
              <a:t/>
            </a:r>
            <a:endParaRPr b="0" i="0" sz="1800" u="none" cap="none" strike="noStrike">
              <a:solidFill>
                <a:srgbClr val="FF0000"/>
              </a:solidFill>
              <a:highlight>
                <a:schemeClr val="lt1"/>
              </a:highlight>
              <a:latin typeface="Tahoma"/>
              <a:ea typeface="Tahoma"/>
              <a:cs typeface="Tahoma"/>
              <a:sym typeface="Tahoma"/>
            </a:endParaRPr>
          </a:p>
          <a:p>
            <a:pPr indent="0" lvl="0" marL="0" marR="72390" rtl="0" algn="ctr">
              <a:lnSpc>
                <a:spcPct val="120000"/>
              </a:lnSpc>
              <a:spcBef>
                <a:spcPts val="5"/>
              </a:spcBef>
              <a:spcAft>
                <a:spcPts val="0"/>
              </a:spcAft>
              <a:buClr>
                <a:srgbClr val="000000"/>
              </a:buClr>
              <a:buSzPts val="2300"/>
              <a:buFont typeface="Arial"/>
              <a:buNone/>
            </a:pPr>
            <a:r>
              <a:rPr b="1" i="0" lang="es-MX" sz="2300" u="none" cap="none" strike="noStrike">
                <a:solidFill>
                  <a:srgbClr val="FF0000"/>
                </a:solidFill>
                <a:highlight>
                  <a:schemeClr val="lt1"/>
                </a:highlight>
                <a:latin typeface="Tahoma"/>
                <a:ea typeface="Tahoma"/>
                <a:cs typeface="Tahoma"/>
                <a:sym typeface="Tahoma"/>
              </a:rPr>
              <a:t>Fuentes</a:t>
            </a:r>
            <a:endParaRPr b="0" i="0" sz="2300" u="none" cap="none" strike="noStrike">
              <a:solidFill>
                <a:srgbClr val="FF0000"/>
              </a:solidFill>
              <a:highlight>
                <a:schemeClr val="lt1"/>
              </a:highlight>
              <a:latin typeface="Tahoma"/>
              <a:ea typeface="Tahoma"/>
              <a:cs typeface="Tahoma"/>
              <a:sym typeface="Tahoma"/>
            </a:endParaRPr>
          </a:p>
          <a:p>
            <a:pPr indent="-339725" lvl="0" marL="457200" marR="0" rtl="0" algn="l">
              <a:lnSpc>
                <a:spcPct val="132352"/>
              </a:lnSpc>
              <a:spcBef>
                <a:spcPts val="0"/>
              </a:spcBef>
              <a:spcAft>
                <a:spcPts val="0"/>
              </a:spcAft>
              <a:buClr>
                <a:schemeClr val="dk1"/>
              </a:buClr>
              <a:buSzPts val="1750"/>
              <a:buFont typeface="Tahoma"/>
              <a:buChar char="-"/>
            </a:pPr>
            <a:r>
              <a:rPr b="0" i="0" lang="es-MX" sz="2200" u="none" cap="none" strike="noStrike">
                <a:solidFill>
                  <a:schemeClr val="dk1"/>
                </a:solidFill>
                <a:highlight>
                  <a:schemeClr val="lt1"/>
                </a:highlight>
                <a:latin typeface="Tahoma"/>
                <a:ea typeface="Tahoma"/>
                <a:cs typeface="Tahoma"/>
                <a:sym typeface="Tahoma"/>
              </a:rPr>
              <a:t>Ley para la Prevención, Tratamiento y Combate del Sobrepeso, la Obesidad y los Trastornos Alimentarios del Estado de México y sus Municipios.</a:t>
            </a:r>
            <a:endParaRPr b="0" i="0" sz="2200" u="none" cap="none" strike="noStrike">
              <a:solidFill>
                <a:schemeClr val="dk1"/>
              </a:solidFill>
              <a:highlight>
                <a:schemeClr val="lt1"/>
              </a:highlight>
              <a:latin typeface="Tahoma"/>
              <a:ea typeface="Tahoma"/>
              <a:cs typeface="Tahoma"/>
              <a:sym typeface="Tahoma"/>
            </a:endParaRPr>
          </a:p>
          <a:p>
            <a:pPr indent="-368300" lvl="0" marL="457200" marR="0" rtl="0" algn="l">
              <a:lnSpc>
                <a:spcPct val="132352"/>
              </a:lnSpc>
              <a:spcBef>
                <a:spcPts val="0"/>
              </a:spcBef>
              <a:spcAft>
                <a:spcPts val="0"/>
              </a:spcAft>
              <a:buClr>
                <a:schemeClr val="dk1"/>
              </a:buClr>
              <a:buSzPts val="2200"/>
              <a:buFont typeface="Tahoma"/>
              <a:buChar char="-"/>
            </a:pPr>
            <a:r>
              <a:rPr b="0" i="0" lang="es-MX" sz="2200" u="none" cap="none" strike="noStrike">
                <a:solidFill>
                  <a:schemeClr val="dk1"/>
                </a:solidFill>
                <a:highlight>
                  <a:schemeClr val="lt1"/>
                </a:highlight>
                <a:latin typeface="Tahoma"/>
                <a:ea typeface="Tahoma"/>
                <a:cs typeface="Tahoma"/>
                <a:sym typeface="Tahoma"/>
              </a:rPr>
              <a:t>Constitución Política de los Estados Unidos Mexicanos.</a:t>
            </a:r>
            <a:endParaRPr b="0" i="0" sz="2200" u="none" cap="none" strike="noStrike">
              <a:solidFill>
                <a:schemeClr val="dk1"/>
              </a:solidFill>
              <a:highlight>
                <a:schemeClr val="lt1"/>
              </a:highlight>
              <a:latin typeface="Tahoma"/>
              <a:ea typeface="Tahoma"/>
              <a:cs typeface="Tahoma"/>
              <a:sym typeface="Tahoma"/>
            </a:endParaRPr>
          </a:p>
          <a:p>
            <a:pPr indent="-174625" lvl="0" marL="285750" marR="0" rtl="0" algn="l">
              <a:lnSpc>
                <a:spcPct val="100000"/>
              </a:lnSpc>
              <a:spcBef>
                <a:spcPts val="1100"/>
              </a:spcBef>
              <a:spcAft>
                <a:spcPts val="0"/>
              </a:spcAft>
              <a:buClr>
                <a:schemeClr val="dk1"/>
              </a:buClr>
              <a:buSzPts val="1750"/>
              <a:buFont typeface="Trebuchet MS"/>
              <a:buNone/>
            </a:pPr>
            <a:r>
              <a:t/>
            </a:r>
            <a:endParaRPr b="0" i="0" sz="1750" u="none" cap="none" strike="noStrike">
              <a:solidFill>
                <a:schemeClr val="dk1"/>
              </a:solidFill>
              <a:latin typeface="Verdana"/>
              <a:ea typeface="Verdana"/>
              <a:cs typeface="Verdana"/>
              <a:sym typeface="Verdana"/>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7" name="Shape 747"/>
        <p:cNvGrpSpPr/>
        <p:nvPr/>
      </p:nvGrpSpPr>
      <p:grpSpPr>
        <a:xfrm>
          <a:off x="0" y="0"/>
          <a:ext cx="0" cy="0"/>
          <a:chOff x="0" y="0"/>
          <a:chExt cx="0" cy="0"/>
        </a:xfrm>
      </p:grpSpPr>
      <p:sp>
        <p:nvSpPr>
          <p:cNvPr id="748" name="Google Shape;748;p87"/>
          <p:cNvSpPr txBox="1"/>
          <p:nvPr>
            <p:ph type="title"/>
          </p:nvPr>
        </p:nvSpPr>
        <p:spPr>
          <a:xfrm>
            <a:off x="4928743" y="1380186"/>
            <a:ext cx="2163445" cy="454025"/>
          </a:xfrm>
          <a:prstGeom prst="rect">
            <a:avLst/>
          </a:prstGeom>
          <a:noFill/>
          <a:ln>
            <a:noFill/>
          </a:ln>
        </p:spPr>
        <p:txBody>
          <a:bodyPr anchorCtr="0" anchor="t" bIns="0" lIns="0" spcFirstLastPara="1" rIns="0" wrap="square" tIns="13950">
            <a:spAutoFit/>
          </a:bodyPr>
          <a:lstStyle/>
          <a:p>
            <a:pPr indent="0" lvl="0" marL="12700" rtl="0" algn="l">
              <a:lnSpc>
                <a:spcPct val="100000"/>
              </a:lnSpc>
              <a:spcBef>
                <a:spcPts val="0"/>
              </a:spcBef>
              <a:spcAft>
                <a:spcPts val="0"/>
              </a:spcAft>
              <a:buClr>
                <a:schemeClr val="accent1"/>
              </a:buClr>
              <a:buSzPts val="2800"/>
              <a:buFont typeface="Trebuchet MS"/>
              <a:buNone/>
            </a:pPr>
            <a:r>
              <a:rPr lang="es-MX" sz="2800"/>
              <a:t>Justificación</a:t>
            </a:r>
            <a:endParaRPr sz="2800"/>
          </a:p>
        </p:txBody>
      </p:sp>
      <p:sp>
        <p:nvSpPr>
          <p:cNvPr id="749" name="Google Shape;749;p87"/>
          <p:cNvSpPr txBox="1"/>
          <p:nvPr/>
        </p:nvSpPr>
        <p:spPr>
          <a:xfrm>
            <a:off x="1663276" y="2154615"/>
            <a:ext cx="8367300" cy="3090600"/>
          </a:xfrm>
          <a:prstGeom prst="rect">
            <a:avLst/>
          </a:prstGeom>
          <a:noFill/>
          <a:ln>
            <a:noFill/>
          </a:ln>
        </p:spPr>
        <p:txBody>
          <a:bodyPr anchorCtr="0" anchor="t" bIns="0" lIns="0" spcFirstLastPara="1" rIns="0" wrap="square" tIns="12050">
            <a:spAutoFit/>
          </a:bodyPr>
          <a:lstStyle/>
          <a:p>
            <a:pPr indent="0" lvl="0" marL="12700" marR="5080" rtl="0" algn="just">
              <a:lnSpc>
                <a:spcPct val="100000"/>
              </a:lnSpc>
              <a:spcBef>
                <a:spcPts val="0"/>
              </a:spcBef>
              <a:spcAft>
                <a:spcPts val="0"/>
              </a:spcAft>
              <a:buClr>
                <a:srgbClr val="000000"/>
              </a:buClr>
              <a:buSzPts val="2500"/>
              <a:buFont typeface="Arial"/>
              <a:buNone/>
            </a:pPr>
            <a:r>
              <a:rPr b="0" i="0" lang="es-MX" sz="2500" u="none" cap="none" strike="noStrike">
                <a:solidFill>
                  <a:schemeClr val="dk1"/>
                </a:solidFill>
                <a:latin typeface="Verdana"/>
                <a:ea typeface="Verdana"/>
                <a:cs typeface="Verdana"/>
                <a:sym typeface="Verdana"/>
              </a:rPr>
              <a:t>El motivo de esta actividad es que los alumnos conozcan los derechos humanos que se consagran en el artículo 4o de la Constitución, y la forma en que esos derechos se traspasan a la legislación local para su cumplimiento, a través de la garantía de que el estado deberá de facilitar las herramientas legales para la erradicación de la obesidad infantil y juvenil. </a:t>
            </a:r>
            <a:endParaRPr b="0" i="0" sz="2500" u="none" cap="none" strike="noStrike">
              <a:solidFill>
                <a:schemeClr val="dk1"/>
              </a:solidFill>
              <a:latin typeface="Verdana"/>
              <a:ea typeface="Verdana"/>
              <a:cs typeface="Verdana"/>
              <a:sym typeface="Verdana"/>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3" name="Shape 753"/>
        <p:cNvGrpSpPr/>
        <p:nvPr/>
      </p:nvGrpSpPr>
      <p:grpSpPr>
        <a:xfrm>
          <a:off x="0" y="0"/>
          <a:ext cx="0" cy="0"/>
          <a:chOff x="0" y="0"/>
          <a:chExt cx="0" cy="0"/>
        </a:xfrm>
      </p:grpSpPr>
      <p:sp>
        <p:nvSpPr>
          <p:cNvPr id="754" name="Google Shape;754;p88"/>
          <p:cNvSpPr txBox="1"/>
          <p:nvPr>
            <p:ph type="title"/>
          </p:nvPr>
        </p:nvSpPr>
        <p:spPr>
          <a:xfrm>
            <a:off x="2875534" y="736236"/>
            <a:ext cx="4245610" cy="453390"/>
          </a:xfrm>
          <a:prstGeom prst="rect">
            <a:avLst/>
          </a:prstGeom>
          <a:noFill/>
          <a:ln>
            <a:noFill/>
          </a:ln>
        </p:spPr>
        <p:txBody>
          <a:bodyPr anchorCtr="0" anchor="t" bIns="0" lIns="0" spcFirstLastPara="1" rIns="0" wrap="square" tIns="13325">
            <a:spAutoFit/>
          </a:bodyPr>
          <a:lstStyle/>
          <a:p>
            <a:pPr indent="0" lvl="0" marL="12700" rtl="0" algn="l">
              <a:lnSpc>
                <a:spcPct val="100000"/>
              </a:lnSpc>
              <a:spcBef>
                <a:spcPts val="0"/>
              </a:spcBef>
              <a:spcAft>
                <a:spcPts val="0"/>
              </a:spcAft>
              <a:buClr>
                <a:schemeClr val="accent1"/>
              </a:buClr>
              <a:buSzPts val="2800"/>
              <a:buFont typeface="Trebuchet MS"/>
              <a:buNone/>
            </a:pPr>
            <a:r>
              <a:rPr lang="es-MX" sz="2800"/>
              <a:t>Descripción de Apertura</a:t>
            </a:r>
            <a:endParaRPr sz="2800"/>
          </a:p>
        </p:txBody>
      </p:sp>
      <p:sp>
        <p:nvSpPr>
          <p:cNvPr id="755" name="Google Shape;755;p88"/>
          <p:cNvSpPr txBox="1"/>
          <p:nvPr/>
        </p:nvSpPr>
        <p:spPr>
          <a:xfrm>
            <a:off x="1321694" y="1277355"/>
            <a:ext cx="8184600" cy="4433400"/>
          </a:xfrm>
          <a:prstGeom prst="rect">
            <a:avLst/>
          </a:prstGeom>
          <a:noFill/>
          <a:ln>
            <a:noFill/>
          </a:ln>
        </p:spPr>
        <p:txBody>
          <a:bodyPr anchorCtr="0" anchor="t" bIns="0" lIns="0" spcFirstLastPara="1" rIns="0" wrap="square" tIns="24750">
            <a:spAutoFit/>
          </a:bodyPr>
          <a:lstStyle/>
          <a:p>
            <a:pPr indent="-405765" lvl="0" marL="417830" marR="16510" rtl="0" algn="just">
              <a:lnSpc>
                <a:spcPct val="102857"/>
              </a:lnSpc>
              <a:spcBef>
                <a:spcPts val="0"/>
              </a:spcBef>
              <a:spcAft>
                <a:spcPts val="0"/>
              </a:spcAft>
              <a:buClr>
                <a:srgbClr val="000000"/>
              </a:buClr>
              <a:buSzPts val="2800"/>
              <a:buFont typeface="Arial"/>
              <a:buNone/>
            </a:pPr>
            <a:r>
              <a:rPr b="0" i="0" lang="es-MX" sz="2800" u="none" cap="none" strike="noStrike">
                <a:solidFill>
                  <a:schemeClr val="dk1"/>
                </a:solidFill>
                <a:latin typeface="Arial"/>
                <a:ea typeface="Arial"/>
                <a:cs typeface="Arial"/>
                <a:sym typeface="Arial"/>
              </a:rPr>
              <a:t>-	Durante la clase de Introducción al Derecho se dividirá a los participantes en dos grupos, cada uno de ellos deberán analizar los conceptos básicos de qué son, cómo se forman y la forma que el estado debe garantizar el acceso a la salud, la alimentación y al desarrollo integral de la comunidad Cewin. </a:t>
            </a:r>
            <a:endParaRPr b="0" i="0" sz="2800" u="none" cap="none" strike="noStrike">
              <a:solidFill>
                <a:schemeClr val="dk1"/>
              </a:solidFill>
              <a:latin typeface="Arial"/>
              <a:ea typeface="Arial"/>
              <a:cs typeface="Arial"/>
              <a:sym typeface="Arial"/>
            </a:endParaRPr>
          </a:p>
          <a:p>
            <a:pPr indent="-405765" lvl="0" marL="417830" marR="16510" rtl="0" algn="just">
              <a:lnSpc>
                <a:spcPct val="102857"/>
              </a:lnSpc>
              <a:spcBef>
                <a:spcPts val="0"/>
              </a:spcBef>
              <a:spcAft>
                <a:spcPts val="0"/>
              </a:spcAft>
              <a:buClr>
                <a:srgbClr val="000000"/>
              </a:buClr>
              <a:buSzPts val="2800"/>
              <a:buFont typeface="Arial"/>
              <a:buNone/>
            </a:pPr>
            <a:r>
              <a:t/>
            </a:r>
            <a:endParaRPr b="0" i="0" sz="2800" u="none" cap="none" strike="noStrike">
              <a:solidFill>
                <a:schemeClr val="dk1"/>
              </a:solidFill>
              <a:latin typeface="Arial"/>
              <a:ea typeface="Arial"/>
              <a:cs typeface="Arial"/>
              <a:sym typeface="Arial"/>
            </a:endParaRPr>
          </a:p>
          <a:p>
            <a:pPr indent="0" lvl="0" marL="12700" marR="0" rtl="0" algn="l">
              <a:lnSpc>
                <a:spcPct val="100000"/>
              </a:lnSpc>
              <a:spcBef>
                <a:spcPts val="0"/>
              </a:spcBef>
              <a:spcAft>
                <a:spcPts val="0"/>
              </a:spcAft>
              <a:buClr>
                <a:schemeClr val="accent1"/>
              </a:buClr>
              <a:buSzPts val="2800"/>
              <a:buFont typeface="Trebuchet MS"/>
              <a:buNone/>
            </a:pPr>
            <a:r>
              <a:rPr b="0" i="0" lang="es-MX" sz="2800" u="none" cap="none" strike="noStrike">
                <a:solidFill>
                  <a:schemeClr val="accent1"/>
                </a:solidFill>
                <a:latin typeface="Trebuchet MS"/>
                <a:ea typeface="Trebuchet MS"/>
                <a:cs typeface="Trebuchet MS"/>
                <a:sym typeface="Trebuchet MS"/>
              </a:rPr>
              <a:t>Materiales: </a:t>
            </a:r>
            <a:r>
              <a:rPr b="0" i="0" lang="es-MX" sz="2800" u="none" cap="none" strike="noStrike">
                <a:solidFill>
                  <a:schemeClr val="dk1"/>
                </a:solidFill>
                <a:latin typeface="Trebuchet MS"/>
                <a:ea typeface="Trebuchet MS"/>
                <a:cs typeface="Trebuchet MS"/>
                <a:sym typeface="Trebuchet MS"/>
              </a:rPr>
              <a:t>Constitución, Ley, Cuaderno, plumas y colores.</a:t>
            </a:r>
            <a:endParaRPr b="0" i="0" sz="2800" u="none" cap="none" strike="noStrike">
              <a:solidFill>
                <a:schemeClr val="dk1"/>
              </a:solidFill>
              <a:latin typeface="Arial"/>
              <a:ea typeface="Arial"/>
              <a:cs typeface="Arial"/>
              <a:sym typeface="Arial"/>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9" name="Shape 759"/>
        <p:cNvGrpSpPr/>
        <p:nvPr/>
      </p:nvGrpSpPr>
      <p:grpSpPr>
        <a:xfrm>
          <a:off x="0" y="0"/>
          <a:ext cx="0" cy="0"/>
          <a:chOff x="0" y="0"/>
          <a:chExt cx="0" cy="0"/>
        </a:xfrm>
      </p:grpSpPr>
      <p:sp>
        <p:nvSpPr>
          <p:cNvPr id="760" name="Google Shape;760;p89"/>
          <p:cNvSpPr txBox="1"/>
          <p:nvPr>
            <p:ph type="title"/>
          </p:nvPr>
        </p:nvSpPr>
        <p:spPr>
          <a:xfrm>
            <a:off x="3640948" y="490814"/>
            <a:ext cx="4245600" cy="444300"/>
          </a:xfrm>
          <a:prstGeom prst="rect">
            <a:avLst/>
          </a:prstGeom>
          <a:noFill/>
          <a:ln>
            <a:noFill/>
          </a:ln>
        </p:spPr>
        <p:txBody>
          <a:bodyPr anchorCtr="0" anchor="t" bIns="0" lIns="0" spcFirstLastPara="1" rIns="0" wrap="square" tIns="13325">
            <a:spAutoFit/>
          </a:bodyPr>
          <a:lstStyle/>
          <a:p>
            <a:pPr indent="0" lvl="0" marL="12700" rtl="0" algn="l">
              <a:lnSpc>
                <a:spcPct val="100000"/>
              </a:lnSpc>
              <a:spcBef>
                <a:spcPts val="0"/>
              </a:spcBef>
              <a:spcAft>
                <a:spcPts val="0"/>
              </a:spcAft>
              <a:buClr>
                <a:schemeClr val="accent1"/>
              </a:buClr>
              <a:buSzPts val="2800"/>
              <a:buFont typeface="Trebuchet MS"/>
              <a:buNone/>
            </a:pPr>
            <a:r>
              <a:rPr lang="es-MX" sz="2800"/>
              <a:t>Descripción de Desarrollo.</a:t>
            </a:r>
            <a:endParaRPr sz="2800"/>
          </a:p>
        </p:txBody>
      </p:sp>
      <p:sp>
        <p:nvSpPr>
          <p:cNvPr id="761" name="Google Shape;761;p89"/>
          <p:cNvSpPr txBox="1"/>
          <p:nvPr/>
        </p:nvSpPr>
        <p:spPr>
          <a:xfrm>
            <a:off x="1914550" y="1409192"/>
            <a:ext cx="8349000" cy="4810800"/>
          </a:xfrm>
          <a:prstGeom prst="rect">
            <a:avLst/>
          </a:prstGeom>
          <a:noFill/>
          <a:ln>
            <a:noFill/>
          </a:ln>
        </p:spPr>
        <p:txBody>
          <a:bodyPr anchorCtr="0" anchor="t" bIns="0" lIns="0" spcFirstLastPara="1" rIns="0" wrap="square" tIns="12700">
            <a:spAutoFit/>
          </a:bodyPr>
          <a:lstStyle/>
          <a:p>
            <a:pPr indent="-317500" lvl="0" marL="457200" marR="5080" rtl="0" algn="just">
              <a:lnSpc>
                <a:spcPct val="100000"/>
              </a:lnSpc>
              <a:spcBef>
                <a:spcPts val="0"/>
              </a:spcBef>
              <a:spcAft>
                <a:spcPts val="0"/>
              </a:spcAft>
              <a:buClr>
                <a:srgbClr val="000000"/>
              </a:buClr>
              <a:buSzPts val="1400"/>
              <a:buFont typeface="Arial"/>
              <a:buChar char="●"/>
            </a:pPr>
            <a:r>
              <a:rPr b="0" i="0" lang="es-MX" sz="2400" u="none" cap="none" strike="noStrike">
                <a:solidFill>
                  <a:schemeClr val="dk1"/>
                </a:solidFill>
                <a:latin typeface="Verdana"/>
                <a:ea typeface="Verdana"/>
                <a:cs typeface="Verdana"/>
                <a:sym typeface="Verdana"/>
              </a:rPr>
              <a:t>El análisis de las leyes se realizará desde la perspectiva teórica práctica, se realizará a través del aprendizaje colaborativo y el trabajo en equipo, creando un documento o informe de cuáles son los instrumentos legales para el ejercicio y acceso directo al derecho a la salud.</a:t>
            </a:r>
            <a:endParaRPr b="0" i="0" sz="2400" u="none" cap="none" strike="noStrike">
              <a:solidFill>
                <a:schemeClr val="dk1"/>
              </a:solidFill>
              <a:latin typeface="Verdana"/>
              <a:ea typeface="Verdana"/>
              <a:cs typeface="Verdana"/>
              <a:sym typeface="Verdana"/>
            </a:endParaRPr>
          </a:p>
          <a:p>
            <a:pPr indent="0" lvl="0" marL="0" marR="5080" rtl="0" algn="just">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Verdana"/>
              <a:ea typeface="Verdana"/>
              <a:cs typeface="Verdana"/>
              <a:sym typeface="Verdana"/>
            </a:endParaRPr>
          </a:p>
          <a:p>
            <a:pPr indent="-317500" lvl="0" marL="457200" marR="5080" rtl="0" algn="just">
              <a:lnSpc>
                <a:spcPct val="100000"/>
              </a:lnSpc>
              <a:spcBef>
                <a:spcPts val="0"/>
              </a:spcBef>
              <a:spcAft>
                <a:spcPts val="0"/>
              </a:spcAft>
              <a:buClr>
                <a:srgbClr val="000000"/>
              </a:buClr>
              <a:buSzPts val="1400"/>
              <a:buFont typeface="Arial"/>
              <a:buChar char="●"/>
            </a:pPr>
            <a:r>
              <a:rPr b="0" i="0" lang="es-MX" sz="2400" u="none" cap="none" strike="noStrike">
                <a:solidFill>
                  <a:schemeClr val="dk1"/>
                </a:solidFill>
                <a:latin typeface="Verdana"/>
                <a:ea typeface="Verdana"/>
                <a:cs typeface="Verdana"/>
                <a:sym typeface="Verdana"/>
              </a:rPr>
              <a:t>Se conjunta al grupo y con  la guía de la profesora se realizará un cuadro comparativo de los derechos y prerrogativas para el ejercicio positivo del acceso a la salud.</a:t>
            </a:r>
            <a:endParaRPr b="0" i="0" sz="1400" u="none" cap="none" strike="noStrike">
              <a:solidFill>
                <a:srgbClr val="000000"/>
              </a:solidFill>
              <a:latin typeface="Arial"/>
              <a:ea typeface="Arial"/>
              <a:cs typeface="Arial"/>
              <a:sym typeface="Arial"/>
            </a:endParaRPr>
          </a:p>
          <a:p>
            <a:pPr indent="-193675" lvl="0" marL="342900" marR="0" rtl="0" algn="l">
              <a:lnSpc>
                <a:spcPct val="100000"/>
              </a:lnSpc>
              <a:spcBef>
                <a:spcPts val="25"/>
              </a:spcBef>
              <a:spcAft>
                <a:spcPts val="0"/>
              </a:spcAft>
              <a:buClr>
                <a:schemeClr val="dk1"/>
              </a:buClr>
              <a:buSzPts val="2350"/>
              <a:buFont typeface="Trebuchet MS"/>
              <a:buNone/>
            </a:pPr>
            <a:r>
              <a:t/>
            </a:r>
            <a:endParaRPr b="0" i="0" sz="2350" u="none" cap="none" strike="noStrike">
              <a:solidFill>
                <a:schemeClr val="dk1"/>
              </a:solidFill>
              <a:latin typeface="Verdana"/>
              <a:ea typeface="Verdana"/>
              <a:cs typeface="Verdana"/>
              <a:sym typeface="Verdana"/>
            </a:endParaRPr>
          </a:p>
          <a:p>
            <a:pPr indent="0" lvl="0" marL="12700" marR="0" rtl="0" algn="l">
              <a:lnSpc>
                <a:spcPct val="100000"/>
              </a:lnSpc>
              <a:spcBef>
                <a:spcPts val="0"/>
              </a:spcBef>
              <a:spcAft>
                <a:spcPts val="0"/>
              </a:spcAft>
              <a:buClr>
                <a:srgbClr val="000000"/>
              </a:buClr>
              <a:buSzPts val="2400"/>
              <a:buFont typeface="Arial"/>
              <a:buNone/>
            </a:pPr>
            <a:r>
              <a:rPr b="0" i="0" lang="es-MX" sz="2400" u="none" cap="none" strike="noStrike">
                <a:solidFill>
                  <a:schemeClr val="accent1"/>
                </a:solidFill>
                <a:latin typeface="Verdana"/>
                <a:ea typeface="Verdana"/>
                <a:cs typeface="Verdana"/>
                <a:sym typeface="Verdana"/>
              </a:rPr>
              <a:t>Material:</a:t>
            </a:r>
            <a:r>
              <a:rPr b="0" i="0" lang="es-MX" sz="2400" u="none" cap="none" strike="noStrike">
                <a:solidFill>
                  <a:schemeClr val="dk1"/>
                </a:solidFill>
                <a:latin typeface="Verdana"/>
                <a:ea typeface="Verdana"/>
                <a:cs typeface="Verdana"/>
                <a:sym typeface="Verdana"/>
              </a:rPr>
              <a:t> Computadora, proyector y power point.</a:t>
            </a:r>
            <a:endParaRPr b="0" i="0" sz="2400" u="none" cap="none" strike="noStrike">
              <a:solidFill>
                <a:schemeClr val="dk1"/>
              </a:solidFill>
              <a:latin typeface="Verdana"/>
              <a:ea typeface="Verdana"/>
              <a:cs typeface="Verdana"/>
              <a:sym typeface="Verdana"/>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5" name="Shape 765"/>
        <p:cNvGrpSpPr/>
        <p:nvPr/>
      </p:nvGrpSpPr>
      <p:grpSpPr>
        <a:xfrm>
          <a:off x="0" y="0"/>
          <a:ext cx="0" cy="0"/>
          <a:chOff x="0" y="0"/>
          <a:chExt cx="0" cy="0"/>
        </a:xfrm>
      </p:grpSpPr>
      <p:sp>
        <p:nvSpPr>
          <p:cNvPr id="766" name="Google Shape;766;p91"/>
          <p:cNvSpPr txBox="1"/>
          <p:nvPr>
            <p:ph type="title"/>
          </p:nvPr>
        </p:nvSpPr>
        <p:spPr>
          <a:xfrm>
            <a:off x="4204462" y="363728"/>
            <a:ext cx="3781425" cy="453390"/>
          </a:xfrm>
          <a:prstGeom prst="rect">
            <a:avLst/>
          </a:prstGeom>
          <a:noFill/>
          <a:ln>
            <a:noFill/>
          </a:ln>
        </p:spPr>
        <p:txBody>
          <a:bodyPr anchorCtr="0" anchor="t" bIns="0" lIns="0" spcFirstLastPara="1" rIns="0" wrap="square" tIns="13325">
            <a:spAutoFit/>
          </a:bodyPr>
          <a:lstStyle/>
          <a:p>
            <a:pPr indent="0" lvl="0" marL="12700" rtl="0" algn="l">
              <a:lnSpc>
                <a:spcPct val="100000"/>
              </a:lnSpc>
              <a:spcBef>
                <a:spcPts val="0"/>
              </a:spcBef>
              <a:spcAft>
                <a:spcPts val="0"/>
              </a:spcAft>
              <a:buClr>
                <a:schemeClr val="accent1"/>
              </a:buClr>
              <a:buSzPts val="2800"/>
              <a:buFont typeface="Trebuchet MS"/>
              <a:buNone/>
            </a:pPr>
            <a:r>
              <a:rPr lang="es-MX" sz="2800"/>
              <a:t>Descripción de Cierre</a:t>
            </a:r>
            <a:endParaRPr sz="2800"/>
          </a:p>
        </p:txBody>
      </p:sp>
      <p:sp>
        <p:nvSpPr>
          <p:cNvPr id="767" name="Google Shape;767;p91"/>
          <p:cNvSpPr txBox="1"/>
          <p:nvPr/>
        </p:nvSpPr>
        <p:spPr>
          <a:xfrm>
            <a:off x="2076705" y="1483817"/>
            <a:ext cx="8368800" cy="4755000"/>
          </a:xfrm>
          <a:prstGeom prst="rect">
            <a:avLst/>
          </a:prstGeom>
          <a:noFill/>
          <a:ln>
            <a:noFill/>
          </a:ln>
        </p:spPr>
        <p:txBody>
          <a:bodyPr anchorCtr="0" anchor="t" bIns="0" lIns="0" spcFirstLastPara="1" rIns="0" wrap="square" tIns="13950">
            <a:spAutoFit/>
          </a:bodyPr>
          <a:lstStyle/>
          <a:p>
            <a:pPr indent="-403225" lvl="0" marL="457200" marR="5715" rtl="0" algn="just">
              <a:lnSpc>
                <a:spcPct val="100000"/>
              </a:lnSpc>
              <a:spcBef>
                <a:spcPts val="0"/>
              </a:spcBef>
              <a:spcAft>
                <a:spcPts val="0"/>
              </a:spcAft>
              <a:buClr>
                <a:schemeClr val="dk1"/>
              </a:buClr>
              <a:buSzPts val="2750"/>
              <a:buFont typeface="Verdana"/>
              <a:buChar char="-"/>
            </a:pPr>
            <a:r>
              <a:rPr b="0" i="0" lang="es-MX" sz="2800" u="none" cap="none" strike="noStrike">
                <a:solidFill>
                  <a:schemeClr val="dk1"/>
                </a:solidFill>
                <a:latin typeface="Verdana"/>
                <a:ea typeface="Verdana"/>
                <a:cs typeface="Verdana"/>
                <a:sym typeface="Verdana"/>
              </a:rPr>
              <a:t>Para el cierre de la actividad los alumnos identificarán los derechos y prerrogativas del acceso a la salud e informarán a través de una presentación de power point, cuales son las opciones por medio de las cuales se puede acceso a las autoridades en busca de apoyo para el mejoramiento de su salud y acceso a una alimentación sana. </a:t>
            </a:r>
            <a:endParaRPr b="0" i="0" sz="2800" u="none" cap="none" strike="noStrike">
              <a:solidFill>
                <a:schemeClr val="dk1"/>
              </a:solidFill>
              <a:latin typeface="Verdana"/>
              <a:ea typeface="Verdana"/>
              <a:cs typeface="Verdana"/>
              <a:sym typeface="Verdana"/>
            </a:endParaRPr>
          </a:p>
          <a:p>
            <a:pPr indent="0" lvl="0" marL="457200" marR="5715" rtl="0" algn="just">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Verdana"/>
              <a:ea typeface="Verdana"/>
              <a:cs typeface="Verdana"/>
              <a:sym typeface="Verdana"/>
            </a:endParaRPr>
          </a:p>
          <a:p>
            <a:pPr indent="0" lvl="0" marL="12700" marR="0" rtl="0" algn="just">
              <a:lnSpc>
                <a:spcPct val="100000"/>
              </a:lnSpc>
              <a:spcBef>
                <a:spcPts val="0"/>
              </a:spcBef>
              <a:spcAft>
                <a:spcPts val="0"/>
              </a:spcAft>
              <a:buClr>
                <a:srgbClr val="000000"/>
              </a:buClr>
              <a:buSzPts val="2800"/>
              <a:buFont typeface="Arial"/>
              <a:buNone/>
            </a:pPr>
            <a:r>
              <a:rPr b="0" i="0" lang="es-MX" sz="2800" u="none" cap="none" strike="noStrike">
                <a:solidFill>
                  <a:schemeClr val="dk1"/>
                </a:solidFill>
                <a:latin typeface="Verdana"/>
                <a:ea typeface="Verdana"/>
                <a:cs typeface="Verdana"/>
                <a:sym typeface="Verdana"/>
              </a:rPr>
              <a:t>Material: Computadora, proyector, power point.</a:t>
            </a:r>
            <a:endParaRPr b="0" i="0" sz="2800" u="none" cap="none" strike="noStrike">
              <a:solidFill>
                <a:schemeClr val="dk1"/>
              </a:solidFill>
              <a:latin typeface="Verdana"/>
              <a:ea typeface="Verdana"/>
              <a:cs typeface="Verdana"/>
              <a:sym typeface="Verdana"/>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pic>
        <p:nvPicPr>
          <p:cNvPr id="220" name="Google Shape;220;p9"/>
          <p:cNvPicPr preferRelativeResize="0"/>
          <p:nvPr/>
        </p:nvPicPr>
        <p:blipFill rotWithShape="1">
          <a:blip r:embed="rId3">
            <a:alphaModFix/>
          </a:blip>
          <a:srcRect b="0" l="0" r="0" t="0"/>
          <a:stretch/>
        </p:blipFill>
        <p:spPr>
          <a:xfrm>
            <a:off x="0" y="0"/>
            <a:ext cx="12192001" cy="6857999"/>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1" name="Shape 771"/>
        <p:cNvGrpSpPr/>
        <p:nvPr/>
      </p:nvGrpSpPr>
      <p:grpSpPr>
        <a:xfrm>
          <a:off x="0" y="0"/>
          <a:ext cx="0" cy="0"/>
          <a:chOff x="0" y="0"/>
          <a:chExt cx="0" cy="0"/>
        </a:xfrm>
      </p:grpSpPr>
      <p:sp>
        <p:nvSpPr>
          <p:cNvPr id="772" name="Google Shape;772;p92"/>
          <p:cNvSpPr txBox="1"/>
          <p:nvPr>
            <p:ph type="title"/>
          </p:nvPr>
        </p:nvSpPr>
        <p:spPr>
          <a:xfrm>
            <a:off x="712169" y="413657"/>
            <a:ext cx="8596668" cy="936154"/>
          </a:xfrm>
          <a:prstGeom prst="rect">
            <a:avLst/>
          </a:prstGeom>
          <a:noFill/>
          <a:ln>
            <a:noFill/>
          </a:ln>
        </p:spPr>
        <p:txBody>
          <a:bodyPr anchorCtr="0" anchor="t" bIns="0" lIns="0" spcFirstLastPara="1" rIns="0" wrap="square" tIns="12700">
            <a:spAutoFit/>
          </a:bodyPr>
          <a:lstStyle/>
          <a:p>
            <a:pPr indent="0" lvl="0" marL="1586865" marR="7620" rtl="0" algn="r">
              <a:lnSpc>
                <a:spcPct val="100000"/>
              </a:lnSpc>
              <a:spcBef>
                <a:spcPts val="0"/>
              </a:spcBef>
              <a:spcAft>
                <a:spcPts val="0"/>
              </a:spcAft>
              <a:buClr>
                <a:srgbClr val="FF0000"/>
              </a:buClr>
              <a:buSzPts val="3000"/>
              <a:buFont typeface="Tahoma"/>
              <a:buNone/>
            </a:pPr>
            <a:r>
              <a:rPr lang="es-MX"/>
              <a:t>Descripción de lo que se hará con los</a:t>
            </a:r>
            <a:endParaRPr/>
          </a:p>
          <a:p>
            <a:pPr indent="0" lvl="0" marL="1586865" marR="5080" rtl="0" algn="r">
              <a:lnSpc>
                <a:spcPct val="100000"/>
              </a:lnSpc>
              <a:spcBef>
                <a:spcPts val="5"/>
              </a:spcBef>
              <a:spcAft>
                <a:spcPts val="0"/>
              </a:spcAft>
              <a:buClr>
                <a:srgbClr val="FF0000"/>
              </a:buClr>
              <a:buSzPts val="3000"/>
              <a:buFont typeface="Tahoma"/>
              <a:buNone/>
            </a:pPr>
            <a:r>
              <a:rPr lang="es-MX"/>
              <a:t>resultados.</a:t>
            </a:r>
            <a:endParaRPr/>
          </a:p>
        </p:txBody>
      </p:sp>
      <p:pic>
        <p:nvPicPr>
          <p:cNvPr descr="https://lh6.googleusercontent.com/oc3ySPyV-T6TiE-vgY06D0v4FOEZT7u_zsRV93gJ0cZN5KyW1ra2AdunepIPFUTz-IE1pO6uS-loQCAr93JrQztGgjBCjUpXcgBdY9UNczA6yR9x563iiIMRY7nwk4cP57kCs10CLrKJiD8=s2048" id="773" name="Google Shape;773;p92"/>
          <p:cNvPicPr preferRelativeResize="0"/>
          <p:nvPr/>
        </p:nvPicPr>
        <p:blipFill rotWithShape="1">
          <a:blip r:embed="rId3">
            <a:alphaModFix/>
          </a:blip>
          <a:srcRect b="34115" l="0" r="0" t="0"/>
          <a:stretch/>
        </p:blipFill>
        <p:spPr>
          <a:xfrm>
            <a:off x="532350" y="1932725"/>
            <a:ext cx="2337075" cy="3416501"/>
          </a:xfrm>
          <a:prstGeom prst="rect">
            <a:avLst/>
          </a:prstGeom>
          <a:noFill/>
          <a:ln>
            <a:noFill/>
          </a:ln>
        </p:spPr>
      </p:pic>
      <p:sp>
        <p:nvSpPr>
          <p:cNvPr id="774" name="Google Shape;774;p92"/>
          <p:cNvSpPr txBox="1"/>
          <p:nvPr/>
        </p:nvSpPr>
        <p:spPr>
          <a:xfrm>
            <a:off x="3424850" y="2061550"/>
            <a:ext cx="6112800" cy="41868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s-MX" sz="2000">
                <a:latin typeface="Trebuchet MS"/>
                <a:ea typeface="Trebuchet MS"/>
                <a:cs typeface="Trebuchet MS"/>
                <a:sym typeface="Trebuchet MS"/>
              </a:rPr>
              <a:t>Una vez que se realiza el </a:t>
            </a:r>
            <a:r>
              <a:rPr lang="es-MX" sz="2000">
                <a:latin typeface="Trebuchet MS"/>
                <a:ea typeface="Trebuchet MS"/>
                <a:cs typeface="Trebuchet MS"/>
                <a:sym typeface="Trebuchet MS"/>
              </a:rPr>
              <a:t>análisis de la Constitución. los alumnos toman conciencia de la importancia de conocer su derecho a la Salud, la activación física, la práctica de deporte y el acercamiento a las leyes y autoridades para la práctica de una actividad física.</a:t>
            </a:r>
            <a:endParaRPr sz="2000">
              <a:latin typeface="Trebuchet MS"/>
              <a:ea typeface="Trebuchet MS"/>
              <a:cs typeface="Trebuchet MS"/>
              <a:sym typeface="Trebuchet MS"/>
            </a:endParaRPr>
          </a:p>
          <a:p>
            <a:pPr indent="0" lvl="0" marL="0" rtl="0" algn="just">
              <a:spcBef>
                <a:spcPts val="0"/>
              </a:spcBef>
              <a:spcAft>
                <a:spcPts val="0"/>
              </a:spcAft>
              <a:buNone/>
            </a:pPr>
            <a:r>
              <a:t/>
            </a:r>
            <a:endParaRPr sz="2000">
              <a:latin typeface="Trebuchet MS"/>
              <a:ea typeface="Trebuchet MS"/>
              <a:cs typeface="Trebuchet MS"/>
              <a:sym typeface="Trebuchet MS"/>
            </a:endParaRPr>
          </a:p>
          <a:p>
            <a:pPr indent="0" lvl="0" marL="0" rtl="0" algn="just">
              <a:spcBef>
                <a:spcPts val="0"/>
              </a:spcBef>
              <a:spcAft>
                <a:spcPts val="0"/>
              </a:spcAft>
              <a:buNone/>
            </a:pPr>
            <a:r>
              <a:rPr lang="es-MX" sz="2000">
                <a:latin typeface="Trebuchet MS"/>
                <a:ea typeface="Trebuchet MS"/>
                <a:cs typeface="Trebuchet MS"/>
                <a:sym typeface="Trebuchet MS"/>
              </a:rPr>
              <a:t>Con el análisis a la </a:t>
            </a:r>
            <a:r>
              <a:rPr lang="es-MX" sz="2000">
                <a:solidFill>
                  <a:schemeClr val="dk1"/>
                </a:solidFill>
                <a:highlight>
                  <a:schemeClr val="lt1"/>
                </a:highlight>
                <a:latin typeface="Trebuchet MS"/>
                <a:ea typeface="Trebuchet MS"/>
                <a:cs typeface="Trebuchet MS"/>
                <a:sym typeface="Trebuchet MS"/>
              </a:rPr>
              <a:t>Ley para la Prevención, Tratamiento y Combate del Sobrepeso, la Obesidad y los Trastornos Alimentarios del Estado de México y sus Municipios, aprenderán el camino para pedir apoyo a las autoridades para la realización de eventos deportivos en su comunidad.</a:t>
            </a:r>
            <a:endParaRPr sz="2000">
              <a:latin typeface="Trebuchet MS"/>
              <a:ea typeface="Trebuchet MS"/>
              <a:cs typeface="Trebuchet MS"/>
              <a:sym typeface="Trebuchet MS"/>
            </a:endParaRPr>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8" name="Shape 778"/>
        <p:cNvGrpSpPr/>
        <p:nvPr/>
      </p:nvGrpSpPr>
      <p:grpSpPr>
        <a:xfrm>
          <a:off x="0" y="0"/>
          <a:ext cx="0" cy="0"/>
          <a:chOff x="0" y="0"/>
          <a:chExt cx="0" cy="0"/>
        </a:xfrm>
      </p:grpSpPr>
      <p:sp>
        <p:nvSpPr>
          <p:cNvPr id="779" name="Google Shape;779;p93"/>
          <p:cNvSpPr txBox="1"/>
          <p:nvPr>
            <p:ph idx="4294967295" type="ctrTitle"/>
          </p:nvPr>
        </p:nvSpPr>
        <p:spPr>
          <a:xfrm>
            <a:off x="797422" y="584232"/>
            <a:ext cx="8596800" cy="567000"/>
          </a:xfrm>
          <a:prstGeom prst="rect">
            <a:avLst/>
          </a:prstGeom>
          <a:noFill/>
          <a:ln>
            <a:noFill/>
          </a:ln>
        </p:spPr>
        <p:txBody>
          <a:bodyPr anchorCtr="0" anchor="t" bIns="0" lIns="0" spcFirstLastPara="1" rIns="0" wrap="square" tIns="12700">
            <a:spAutoFit/>
          </a:bodyPr>
          <a:lstStyle/>
          <a:p>
            <a:pPr indent="0" lvl="0" marL="0" marR="0" rtl="0" algn="l">
              <a:lnSpc>
                <a:spcPct val="100000"/>
              </a:lnSpc>
              <a:spcBef>
                <a:spcPts val="0"/>
              </a:spcBef>
              <a:spcAft>
                <a:spcPts val="0"/>
              </a:spcAft>
              <a:buClr>
                <a:schemeClr val="accent1"/>
              </a:buClr>
              <a:buSzPts val="3600"/>
              <a:buFont typeface="Trebuchet MS"/>
              <a:buNone/>
            </a:pPr>
            <a:r>
              <a:rPr b="0" i="0" lang="es-MX" sz="3600" u="none" cap="none" strike="noStrike">
                <a:solidFill>
                  <a:schemeClr val="accent1"/>
                </a:solidFill>
                <a:latin typeface="Trebuchet MS"/>
                <a:ea typeface="Trebuchet MS"/>
                <a:cs typeface="Trebuchet MS"/>
                <a:sym typeface="Trebuchet MS"/>
              </a:rPr>
              <a:t>Análisis de Resultados</a:t>
            </a:r>
            <a:endParaRPr b="0" i="0" sz="3600" u="none" cap="none" strike="noStrike">
              <a:solidFill>
                <a:schemeClr val="accent1"/>
              </a:solidFill>
              <a:latin typeface="Trebuchet MS"/>
              <a:ea typeface="Trebuchet MS"/>
              <a:cs typeface="Trebuchet MS"/>
              <a:sym typeface="Trebuchet MS"/>
            </a:endParaRPr>
          </a:p>
        </p:txBody>
      </p:sp>
      <p:sp>
        <p:nvSpPr>
          <p:cNvPr id="780" name="Google Shape;780;p93"/>
          <p:cNvSpPr txBox="1"/>
          <p:nvPr>
            <p:ph idx="4294967295" type="subTitle"/>
          </p:nvPr>
        </p:nvSpPr>
        <p:spPr>
          <a:xfrm flipH="1">
            <a:off x="797426" y="1736825"/>
            <a:ext cx="8168700" cy="3893100"/>
          </a:xfrm>
          <a:prstGeom prst="rect">
            <a:avLst/>
          </a:prstGeom>
          <a:noFill/>
          <a:ln>
            <a:noFill/>
          </a:ln>
        </p:spPr>
        <p:txBody>
          <a:bodyPr anchorCtr="0" anchor="t" bIns="0" lIns="0" spcFirstLastPara="1" rIns="0" wrap="square" tIns="13950">
            <a:spAutoFit/>
          </a:bodyPr>
          <a:lstStyle/>
          <a:p>
            <a:pPr indent="0" lvl="0" marL="0" marR="5080" rtl="0" algn="just">
              <a:lnSpc>
                <a:spcPct val="100000"/>
              </a:lnSpc>
              <a:spcBef>
                <a:spcPts val="0"/>
              </a:spcBef>
              <a:spcAft>
                <a:spcPts val="0"/>
              </a:spcAft>
              <a:buNone/>
            </a:pPr>
            <a:r>
              <a:rPr lang="es-MX"/>
              <a:t> Del trabajo con los alumnos de quinto grado se </a:t>
            </a:r>
            <a:r>
              <a:rPr lang="es-MX"/>
              <a:t>logró</a:t>
            </a:r>
            <a:r>
              <a:rPr lang="es-MX"/>
              <a:t> llegar a un </a:t>
            </a:r>
            <a:r>
              <a:rPr lang="es-MX"/>
              <a:t>consenso</a:t>
            </a:r>
            <a:r>
              <a:rPr lang="es-MX"/>
              <a:t> para la publicación de la convocatoria para la realización de una actividad física consistente en una carrera en donde participen los alumnos de quinto grado, y propicien la participación de sus compañeros y familiares, para lograr un fin común y una sana convivencia.</a:t>
            </a:r>
            <a:endParaRPr/>
          </a:p>
          <a:p>
            <a:pPr indent="0" lvl="0" marL="0" marR="5080" rtl="0" algn="just">
              <a:lnSpc>
                <a:spcPct val="100000"/>
              </a:lnSpc>
              <a:spcBef>
                <a:spcPts val="0"/>
              </a:spcBef>
              <a:spcAft>
                <a:spcPts val="0"/>
              </a:spcAft>
              <a:buNone/>
            </a:pPr>
            <a:r>
              <a:t/>
            </a:r>
            <a:endParaRPr/>
          </a:p>
          <a:p>
            <a:pPr indent="0" lvl="0" marL="0" marR="5080" rtl="0" algn="just">
              <a:lnSpc>
                <a:spcPct val="100000"/>
              </a:lnSpc>
              <a:spcBef>
                <a:spcPts val="0"/>
              </a:spcBef>
              <a:spcAft>
                <a:spcPts val="0"/>
              </a:spcAft>
              <a:buNone/>
            </a:pPr>
            <a:r>
              <a:rPr lang="es-MX"/>
              <a:t>Los alumnos concluyeron que una vida sana, previene acciones adversas a la salud, los aleja de los problemas y fomenta una salud integral, además de ser un instrumento perfecto para la integración familiar.</a:t>
            </a:r>
            <a:endParaRPr/>
          </a:p>
          <a:p>
            <a:pPr indent="0" lvl="0" marL="0" marR="5080" rtl="0" algn="just">
              <a:lnSpc>
                <a:spcPct val="100000"/>
              </a:lnSpc>
              <a:spcBef>
                <a:spcPts val="0"/>
              </a:spcBef>
              <a:spcAft>
                <a:spcPts val="0"/>
              </a:spcAft>
              <a:buNone/>
            </a:pPr>
            <a:r>
              <a:t/>
            </a:r>
            <a:endParaRPr/>
          </a:p>
          <a:p>
            <a:pPr indent="0" lvl="0" marL="0" marR="5080" rtl="0" algn="just">
              <a:lnSpc>
                <a:spcPct val="100000"/>
              </a:lnSpc>
              <a:spcBef>
                <a:spcPts val="0"/>
              </a:spcBef>
              <a:spcAft>
                <a:spcPts val="0"/>
              </a:spcAft>
              <a:buNone/>
            </a:pPr>
            <a:r>
              <a:rPr lang="es-MX"/>
              <a:t>Descubrieron las facultades de las autoridades municipales para el apoyo a la comunidad para la realización de proyectos comunitarios y deportivos.</a:t>
            </a:r>
            <a:endParaRPr/>
          </a:p>
          <a:p>
            <a:pPr indent="0" lvl="0" marL="0" marR="5080" rtl="0" algn="just">
              <a:lnSpc>
                <a:spcPct val="100000"/>
              </a:lnSpc>
              <a:spcBef>
                <a:spcPts val="0"/>
              </a:spcBef>
              <a:spcAft>
                <a:spcPts val="0"/>
              </a:spcAft>
              <a:buNone/>
            </a:pPr>
            <a:r>
              <a:t/>
            </a:r>
            <a:endParaRPr/>
          </a:p>
          <a:p>
            <a:pPr indent="0" lvl="0" marL="0" marR="5080" rtl="0" algn="just">
              <a:lnSpc>
                <a:spcPct val="100000"/>
              </a:lnSpc>
              <a:spcBef>
                <a:spcPts val="0"/>
              </a:spcBef>
              <a:spcAft>
                <a:spcPts val="0"/>
              </a:spcAft>
              <a:buNone/>
            </a:pPr>
            <a:r>
              <a:t/>
            </a:r>
            <a:endParaRPr/>
          </a:p>
        </p:txBody>
      </p:sp>
      <p:pic>
        <p:nvPicPr>
          <p:cNvPr descr="https://lh4.googleusercontent.com/bjnVKPu1WKa_D9wpegWW--fkYTtkPulEeBT312luwUmdo4-KTnCf5J1UogBkp-GHPJicWtrGpC2JUkZNJnvPdnnDXqJHpK5pbtMyvhT1atvb5hO8y96MUZFDJZ6XrH7rhw4M8eF_r_rApa4=s2048" id="781" name="Google Shape;781;p93"/>
          <p:cNvPicPr preferRelativeResize="0"/>
          <p:nvPr/>
        </p:nvPicPr>
        <p:blipFill rotWithShape="1">
          <a:blip r:embed="rId3">
            <a:alphaModFix/>
          </a:blip>
          <a:srcRect b="33159" l="0" r="0" t="0"/>
          <a:stretch/>
        </p:blipFill>
        <p:spPr>
          <a:xfrm>
            <a:off x="9231600" y="1595135"/>
            <a:ext cx="2478725" cy="3667724"/>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5" name="Shape 785"/>
        <p:cNvGrpSpPr/>
        <p:nvPr/>
      </p:nvGrpSpPr>
      <p:grpSpPr>
        <a:xfrm>
          <a:off x="0" y="0"/>
          <a:ext cx="0" cy="0"/>
          <a:chOff x="0" y="0"/>
          <a:chExt cx="0" cy="0"/>
        </a:xfrm>
      </p:grpSpPr>
      <p:sp>
        <p:nvSpPr>
          <p:cNvPr id="786" name="Google Shape;786;p78"/>
          <p:cNvSpPr txBox="1"/>
          <p:nvPr>
            <p:ph type="title"/>
          </p:nvPr>
        </p:nvSpPr>
        <p:spPr>
          <a:xfrm>
            <a:off x="3410799" y="335675"/>
            <a:ext cx="5012765" cy="474489"/>
          </a:xfrm>
          <a:prstGeom prst="rect">
            <a:avLst/>
          </a:prstGeom>
          <a:noFill/>
          <a:ln>
            <a:noFill/>
          </a:ln>
        </p:spPr>
        <p:txBody>
          <a:bodyPr anchorCtr="0" anchor="t" bIns="0" lIns="0" spcFirstLastPara="1" rIns="0" wrap="square" tIns="12700">
            <a:spAutoFit/>
          </a:bodyPr>
          <a:lstStyle/>
          <a:p>
            <a:pPr indent="0" lvl="0" marL="12700" rtl="0" algn="ctr">
              <a:lnSpc>
                <a:spcPct val="100000"/>
              </a:lnSpc>
              <a:spcBef>
                <a:spcPts val="0"/>
              </a:spcBef>
              <a:spcAft>
                <a:spcPts val="0"/>
              </a:spcAft>
              <a:buClr>
                <a:srgbClr val="FF0000"/>
              </a:buClr>
              <a:buSzPts val="3000"/>
              <a:buFont typeface="Tahoma"/>
              <a:buNone/>
            </a:pPr>
            <a:r>
              <a:rPr lang="es-MX">
                <a:solidFill>
                  <a:schemeClr val="dk2"/>
                </a:solidFill>
              </a:rPr>
              <a:t>Toma de decisiones</a:t>
            </a:r>
            <a:endParaRPr>
              <a:solidFill>
                <a:schemeClr val="dk2"/>
              </a:solidFill>
            </a:endParaRPr>
          </a:p>
        </p:txBody>
      </p:sp>
      <p:pic>
        <p:nvPicPr>
          <p:cNvPr descr="https://lh6.googleusercontent.com/v_IP0QQLdp7NIbBJIzSSjlw5BE60ouwp4FW-ONpMcNrrK5nZ9KHnIE6ktqbupTWNmvWEqKWq-yOMJ3_2V0tx1pfuXn_hkgBSP9w4CUca6USxkRsJadL9CeZe8jjAyNcCUU3zc17_RrFwc8s=s2048" id="787" name="Google Shape;787;p78"/>
          <p:cNvPicPr preferRelativeResize="0"/>
          <p:nvPr/>
        </p:nvPicPr>
        <p:blipFill rotWithShape="1">
          <a:blip r:embed="rId3">
            <a:alphaModFix/>
          </a:blip>
          <a:srcRect b="35874" l="0" r="0" t="20236"/>
          <a:stretch/>
        </p:blipFill>
        <p:spPr>
          <a:xfrm>
            <a:off x="223550" y="212501"/>
            <a:ext cx="2528025" cy="2456175"/>
          </a:xfrm>
          <a:prstGeom prst="rect">
            <a:avLst/>
          </a:prstGeom>
          <a:noFill/>
          <a:ln>
            <a:noFill/>
          </a:ln>
        </p:spPr>
      </p:pic>
      <p:pic>
        <p:nvPicPr>
          <p:cNvPr descr="https://lh4.googleusercontent.com/nEYFNfywNq7yDG4WgHu9gj1boH9t2Yx1uqK7FFTikUD9zgqXw2yMQteSSNgDxA_KcbJ90T5bruBXCFYLS22RUuc-NmBHHYKaPXA4Ae5nnEj9d6q5ozb7rHRcuXxGYSGjVgYBi7Qu8nf1_rA=s2048" id="788" name="Google Shape;788;p78"/>
          <p:cNvPicPr preferRelativeResize="0"/>
          <p:nvPr/>
        </p:nvPicPr>
        <p:blipFill rotWithShape="1">
          <a:blip r:embed="rId4">
            <a:alphaModFix/>
          </a:blip>
          <a:srcRect b="40289" l="0" r="25423" t="12731"/>
          <a:stretch/>
        </p:blipFill>
        <p:spPr>
          <a:xfrm>
            <a:off x="223550" y="3248250"/>
            <a:ext cx="1917075" cy="2138799"/>
          </a:xfrm>
          <a:prstGeom prst="rect">
            <a:avLst/>
          </a:prstGeom>
          <a:noFill/>
          <a:ln>
            <a:noFill/>
          </a:ln>
        </p:spPr>
      </p:pic>
      <p:sp>
        <p:nvSpPr>
          <p:cNvPr id="789" name="Google Shape;789;p78"/>
          <p:cNvSpPr txBox="1"/>
          <p:nvPr/>
        </p:nvSpPr>
        <p:spPr>
          <a:xfrm>
            <a:off x="3397275" y="1054225"/>
            <a:ext cx="5652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Trebuchet MS"/>
              <a:ea typeface="Trebuchet MS"/>
              <a:cs typeface="Trebuchet MS"/>
              <a:sym typeface="Trebuchet MS"/>
            </a:endParaRPr>
          </a:p>
        </p:txBody>
      </p:sp>
      <p:sp>
        <p:nvSpPr>
          <p:cNvPr id="790" name="Google Shape;790;p78"/>
          <p:cNvSpPr txBox="1"/>
          <p:nvPr/>
        </p:nvSpPr>
        <p:spPr>
          <a:xfrm>
            <a:off x="3314475" y="1109425"/>
            <a:ext cx="7658400" cy="15594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es-MX" sz="2000">
                <a:latin typeface="Trebuchet MS"/>
                <a:ea typeface="Trebuchet MS"/>
                <a:cs typeface="Trebuchet MS"/>
                <a:sym typeface="Trebuchet MS"/>
              </a:rPr>
              <a:t>Los alumnos </a:t>
            </a:r>
            <a:r>
              <a:rPr lang="es-MX" sz="2000">
                <a:latin typeface="Trebuchet MS"/>
                <a:ea typeface="Trebuchet MS"/>
                <a:cs typeface="Trebuchet MS"/>
                <a:sym typeface="Trebuchet MS"/>
              </a:rPr>
              <a:t>decidirán</a:t>
            </a:r>
            <a:r>
              <a:rPr lang="es-MX" sz="2000">
                <a:latin typeface="Trebuchet MS"/>
                <a:ea typeface="Trebuchet MS"/>
                <a:cs typeface="Trebuchet MS"/>
                <a:sym typeface="Trebuchet MS"/>
              </a:rPr>
              <a:t> la forma en que participan en la</a:t>
            </a:r>
            <a:r>
              <a:rPr lang="es-MX" sz="2000">
                <a:latin typeface="Trebuchet MS"/>
                <a:ea typeface="Trebuchet MS"/>
                <a:cs typeface="Trebuchet MS"/>
                <a:sym typeface="Trebuchet MS"/>
              </a:rPr>
              <a:t> carrera, ya sea como parte del comité organizador, como apoyo técnico, o corredores, así que es hora de decir: “EN SUS MARCAS, LISTOS, FUERA”</a:t>
            </a:r>
            <a:endParaRPr sz="2000">
              <a:latin typeface="Trebuchet MS"/>
              <a:ea typeface="Trebuchet MS"/>
              <a:cs typeface="Trebuchet MS"/>
              <a:sym typeface="Trebuchet MS"/>
            </a:endParaRPr>
          </a:p>
          <a:p>
            <a:pPr indent="0" lvl="0" marL="0" rtl="0" algn="just">
              <a:spcBef>
                <a:spcPts val="0"/>
              </a:spcBef>
              <a:spcAft>
                <a:spcPts val="0"/>
              </a:spcAft>
              <a:buNone/>
            </a:pPr>
            <a:r>
              <a:t/>
            </a:r>
            <a:endParaRPr sz="2000">
              <a:latin typeface="Trebuchet MS"/>
              <a:ea typeface="Trebuchet MS"/>
              <a:cs typeface="Trebuchet MS"/>
              <a:sym typeface="Trebuchet MS"/>
            </a:endParaRPr>
          </a:p>
        </p:txBody>
      </p:sp>
      <p:pic>
        <p:nvPicPr>
          <p:cNvPr id="791" name="Google Shape;791;p78"/>
          <p:cNvPicPr preferRelativeResize="0"/>
          <p:nvPr/>
        </p:nvPicPr>
        <p:blipFill>
          <a:blip r:embed="rId5">
            <a:alphaModFix/>
          </a:blip>
          <a:stretch>
            <a:fillRect/>
          </a:stretch>
        </p:blipFill>
        <p:spPr>
          <a:xfrm>
            <a:off x="4618750" y="2668825"/>
            <a:ext cx="4153450" cy="3884374"/>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5" name="Shape 795"/>
        <p:cNvGrpSpPr/>
        <p:nvPr/>
      </p:nvGrpSpPr>
      <p:grpSpPr>
        <a:xfrm>
          <a:off x="0" y="0"/>
          <a:ext cx="0" cy="0"/>
          <a:chOff x="0" y="0"/>
          <a:chExt cx="0" cy="0"/>
        </a:xfrm>
      </p:grpSpPr>
      <p:sp>
        <p:nvSpPr>
          <p:cNvPr id="796" name="Google Shape;796;p95"/>
          <p:cNvSpPr txBox="1"/>
          <p:nvPr>
            <p:ph type="title"/>
          </p:nvPr>
        </p:nvSpPr>
        <p:spPr>
          <a:xfrm>
            <a:off x="2871978" y="394844"/>
            <a:ext cx="6448425" cy="818515"/>
          </a:xfrm>
          <a:prstGeom prst="rect">
            <a:avLst/>
          </a:prstGeom>
          <a:noFill/>
          <a:ln>
            <a:noFill/>
          </a:ln>
        </p:spPr>
        <p:txBody>
          <a:bodyPr anchorCtr="0" anchor="t" bIns="0" lIns="0" spcFirstLastPara="1" rIns="0" wrap="square" tIns="13325">
            <a:spAutoFit/>
          </a:bodyPr>
          <a:lstStyle/>
          <a:p>
            <a:pPr indent="0" lvl="0" marL="0" rtl="0" algn="ctr">
              <a:lnSpc>
                <a:spcPct val="119785"/>
              </a:lnSpc>
              <a:spcBef>
                <a:spcPts val="0"/>
              </a:spcBef>
              <a:spcAft>
                <a:spcPts val="0"/>
              </a:spcAft>
              <a:buClr>
                <a:schemeClr val="accent1"/>
              </a:buClr>
              <a:buSzPts val="2800"/>
              <a:buFont typeface="Trebuchet MS"/>
              <a:buNone/>
            </a:pPr>
            <a:r>
              <a:rPr lang="es-MX" sz="2800"/>
              <a:t>Actividad Interdisciplinaria de Cierre:</a:t>
            </a:r>
            <a:endParaRPr sz="2800"/>
          </a:p>
          <a:p>
            <a:pPr indent="0" lvl="0" marL="0" rtl="0" algn="ctr">
              <a:lnSpc>
                <a:spcPct val="119791"/>
              </a:lnSpc>
              <a:spcBef>
                <a:spcPts val="0"/>
              </a:spcBef>
              <a:spcAft>
                <a:spcPts val="0"/>
              </a:spcAft>
              <a:buClr>
                <a:schemeClr val="accent1"/>
              </a:buClr>
              <a:buSzPts val="2400"/>
              <a:buFont typeface="Verdana"/>
              <a:buNone/>
            </a:pPr>
            <a:r>
              <a:rPr lang="es-MX" sz="2400">
                <a:latin typeface="Verdana"/>
                <a:ea typeface="Verdana"/>
                <a:cs typeface="Verdana"/>
                <a:sym typeface="Verdana"/>
              </a:rPr>
              <a:t>“Mesa de debate”</a:t>
            </a:r>
            <a:endParaRPr sz="2400">
              <a:latin typeface="Verdana"/>
              <a:ea typeface="Verdana"/>
              <a:cs typeface="Verdana"/>
              <a:sym typeface="Verdana"/>
            </a:endParaRPr>
          </a:p>
        </p:txBody>
      </p:sp>
      <p:sp>
        <p:nvSpPr>
          <p:cNvPr id="797" name="Google Shape;797;p95"/>
          <p:cNvSpPr txBox="1"/>
          <p:nvPr/>
        </p:nvSpPr>
        <p:spPr>
          <a:xfrm>
            <a:off x="1244062" y="1910770"/>
            <a:ext cx="8366700" cy="1974000"/>
          </a:xfrm>
          <a:prstGeom prst="rect">
            <a:avLst/>
          </a:prstGeom>
          <a:noFill/>
          <a:ln>
            <a:noFill/>
          </a:ln>
        </p:spPr>
        <p:txBody>
          <a:bodyPr anchorCtr="0" anchor="t" bIns="0" lIns="0" spcFirstLastPara="1" rIns="0" wrap="square" tIns="13325">
            <a:spAutoFit/>
          </a:bodyPr>
          <a:lstStyle/>
          <a:p>
            <a:pPr indent="0" lvl="0" marL="12700" marR="5080" rtl="0" algn="just">
              <a:lnSpc>
                <a:spcPct val="100000"/>
              </a:lnSpc>
              <a:spcBef>
                <a:spcPts val="0"/>
              </a:spcBef>
              <a:spcAft>
                <a:spcPts val="0"/>
              </a:spcAft>
              <a:buClr>
                <a:srgbClr val="000000"/>
              </a:buClr>
              <a:buSzPts val="2200"/>
              <a:buFont typeface="Arial"/>
              <a:buNone/>
            </a:pPr>
            <a:r>
              <a:rPr b="1" i="0" lang="es-MX" sz="2200" u="none" cap="none" strike="noStrike">
                <a:solidFill>
                  <a:srgbClr val="1154CC"/>
                </a:solidFill>
                <a:latin typeface="Arial"/>
                <a:ea typeface="Arial"/>
                <a:cs typeface="Arial"/>
                <a:sym typeface="Arial"/>
              </a:rPr>
              <a:t>Objetivo</a:t>
            </a:r>
            <a:r>
              <a:rPr b="0" i="0" lang="es-MX" sz="2200" u="none" cap="none" strike="noStrike">
                <a:solidFill>
                  <a:srgbClr val="1154CC"/>
                </a:solidFill>
                <a:latin typeface="Arial"/>
                <a:ea typeface="Arial"/>
                <a:cs typeface="Arial"/>
                <a:sym typeface="Arial"/>
              </a:rPr>
              <a:t>:	</a:t>
            </a:r>
            <a:r>
              <a:rPr b="0" i="0" lang="es-MX" sz="2200" u="none" cap="none" strike="noStrike">
                <a:solidFill>
                  <a:schemeClr val="dk1"/>
                </a:solidFill>
                <a:latin typeface="Verdana"/>
                <a:ea typeface="Verdana"/>
                <a:cs typeface="Verdana"/>
                <a:sym typeface="Verdana"/>
              </a:rPr>
              <a:t>Concientizar	a	los	alumnos	acerca</a:t>
            </a:r>
            <a:endParaRPr b="0" i="0" sz="2200" u="none" cap="none" strike="noStrike">
              <a:solidFill>
                <a:schemeClr val="dk1"/>
              </a:solidFill>
              <a:latin typeface="Verdana"/>
              <a:ea typeface="Verdana"/>
              <a:cs typeface="Verdana"/>
              <a:sym typeface="Verdana"/>
            </a:endParaRPr>
          </a:p>
          <a:p>
            <a:pPr indent="0" lvl="0" marL="12700" marR="5080" rtl="0" algn="just">
              <a:lnSpc>
                <a:spcPct val="100000"/>
              </a:lnSpc>
              <a:spcBef>
                <a:spcPts val="105"/>
              </a:spcBef>
              <a:spcAft>
                <a:spcPts val="0"/>
              </a:spcAft>
              <a:buClr>
                <a:srgbClr val="000000"/>
              </a:buClr>
              <a:buSzPts val="2200"/>
              <a:buFont typeface="Arial"/>
              <a:buNone/>
            </a:pPr>
            <a:r>
              <a:rPr b="0" i="0" lang="es-MX" sz="2200" u="none" cap="none" strike="noStrike">
                <a:solidFill>
                  <a:schemeClr val="dk1"/>
                </a:solidFill>
                <a:latin typeface="Verdana"/>
                <a:ea typeface="Verdana"/>
                <a:cs typeface="Verdana"/>
                <a:sym typeface="Verdana"/>
              </a:rPr>
              <a:t>De la importancia del cuidado de nuestra salud al implementar los  conocimientos adquiridos en la planeación y diseño de  dicho proyecto.</a:t>
            </a:r>
            <a:endParaRPr b="0" i="0" sz="2700" u="none" cap="none" strike="noStrike">
              <a:solidFill>
                <a:schemeClr val="dk1"/>
              </a:solidFill>
              <a:latin typeface="Verdana"/>
              <a:ea typeface="Verdana"/>
              <a:cs typeface="Verdana"/>
              <a:sym typeface="Verdana"/>
            </a:endParaRPr>
          </a:p>
          <a:p>
            <a:pPr indent="0" lvl="0" marL="12700" marR="0" rtl="0" algn="just">
              <a:lnSpc>
                <a:spcPct val="100000"/>
              </a:lnSpc>
              <a:spcBef>
                <a:spcPts val="1980"/>
              </a:spcBef>
              <a:spcAft>
                <a:spcPts val="0"/>
              </a:spcAft>
              <a:buClr>
                <a:srgbClr val="000000"/>
              </a:buClr>
              <a:buSzPts val="2200"/>
              <a:buFont typeface="Arial"/>
              <a:buNone/>
            </a:pPr>
            <a:r>
              <a:rPr b="1" i="0" lang="es-MX" sz="2200" u="none" cap="none" strike="noStrike">
                <a:solidFill>
                  <a:srgbClr val="1154CC"/>
                </a:solidFill>
                <a:latin typeface="Arial"/>
                <a:ea typeface="Arial"/>
                <a:cs typeface="Arial"/>
                <a:sym typeface="Arial"/>
              </a:rPr>
              <a:t>Grado</a:t>
            </a:r>
            <a:r>
              <a:rPr b="0" i="0" lang="es-MX" sz="2200" u="none" cap="none" strike="noStrike">
                <a:solidFill>
                  <a:srgbClr val="1154CC"/>
                </a:solidFill>
                <a:latin typeface="Arial"/>
                <a:ea typeface="Arial"/>
                <a:cs typeface="Arial"/>
                <a:sym typeface="Arial"/>
              </a:rPr>
              <a:t>: </a:t>
            </a:r>
            <a:r>
              <a:rPr b="0" i="0" lang="es-MX" sz="2200" u="none" cap="none" strike="noStrike">
                <a:solidFill>
                  <a:schemeClr val="dk1"/>
                </a:solidFill>
                <a:latin typeface="Arial"/>
                <a:ea typeface="Arial"/>
                <a:cs typeface="Arial"/>
                <a:sym typeface="Arial"/>
              </a:rPr>
              <a:t>5to</a:t>
            </a:r>
            <a:endParaRPr b="0" i="0" sz="2200" u="none" cap="none" strike="noStrike">
              <a:solidFill>
                <a:schemeClr val="dk1"/>
              </a:solidFill>
              <a:latin typeface="Arial"/>
              <a:ea typeface="Arial"/>
              <a:cs typeface="Arial"/>
              <a:sym typeface="Arial"/>
            </a:endParaRPr>
          </a:p>
        </p:txBody>
      </p:sp>
      <p:sp>
        <p:nvSpPr>
          <p:cNvPr id="798" name="Google Shape;798;p95"/>
          <p:cNvSpPr txBox="1"/>
          <p:nvPr/>
        </p:nvSpPr>
        <p:spPr>
          <a:xfrm>
            <a:off x="1244062" y="4543580"/>
            <a:ext cx="8712000" cy="1383300"/>
          </a:xfrm>
          <a:prstGeom prst="rect">
            <a:avLst/>
          </a:prstGeom>
          <a:noFill/>
          <a:ln>
            <a:noFill/>
          </a:ln>
        </p:spPr>
        <p:txBody>
          <a:bodyPr anchorCtr="0" anchor="t" bIns="0" lIns="0" spcFirstLastPara="1" rIns="0" wrap="square" tIns="13950">
            <a:spAutoFit/>
          </a:bodyPr>
          <a:lstStyle/>
          <a:p>
            <a:pPr indent="0" lvl="0" marL="12700" marR="0" rtl="0" algn="l">
              <a:lnSpc>
                <a:spcPct val="100000"/>
              </a:lnSpc>
              <a:spcBef>
                <a:spcPts val="0"/>
              </a:spcBef>
              <a:spcAft>
                <a:spcPts val="0"/>
              </a:spcAft>
              <a:buClr>
                <a:srgbClr val="000000"/>
              </a:buClr>
              <a:buSzPts val="2200"/>
              <a:buFont typeface="Arial"/>
              <a:buNone/>
            </a:pPr>
            <a:r>
              <a:rPr b="1" i="0" lang="es-MX" sz="2200" u="none" cap="none" strike="noStrike">
                <a:solidFill>
                  <a:srgbClr val="1154CC"/>
                </a:solidFill>
                <a:latin typeface="Arial"/>
                <a:ea typeface="Arial"/>
                <a:cs typeface="Arial"/>
                <a:sym typeface="Arial"/>
              </a:rPr>
              <a:t>Fechas</a:t>
            </a:r>
            <a:r>
              <a:rPr b="0" i="0" lang="es-MX" sz="2200" u="none" cap="none" strike="noStrike">
                <a:solidFill>
                  <a:srgbClr val="4985E8"/>
                </a:solidFill>
                <a:latin typeface="Arial"/>
                <a:ea typeface="Arial"/>
                <a:cs typeface="Arial"/>
                <a:sym typeface="Arial"/>
              </a:rPr>
              <a:t>: </a:t>
            </a:r>
            <a:r>
              <a:rPr lang="es-MX" sz="2200">
                <a:solidFill>
                  <a:schemeClr val="dk1"/>
                </a:solidFill>
              </a:rPr>
              <a:t>22 al 31</a:t>
            </a:r>
            <a:r>
              <a:rPr b="0" i="0" lang="es-MX" sz="2200" u="none" cap="none" strike="noStrike">
                <a:solidFill>
                  <a:schemeClr val="dk1"/>
                </a:solidFill>
                <a:latin typeface="Arial"/>
                <a:ea typeface="Arial"/>
                <a:cs typeface="Arial"/>
                <a:sym typeface="Arial"/>
              </a:rPr>
              <a:t> de marzo de 2023</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55"/>
              </a:spcBef>
              <a:spcAft>
                <a:spcPts val="0"/>
              </a:spcAft>
              <a:buClr>
                <a:srgbClr val="000000"/>
              </a:buClr>
              <a:buSzPts val="2250"/>
              <a:buFont typeface="Arial"/>
              <a:buNone/>
            </a:pPr>
            <a:r>
              <a:t/>
            </a:r>
            <a:endParaRPr b="0" i="0" sz="2250" u="none" cap="none" strike="noStrike">
              <a:solidFill>
                <a:schemeClr val="dk1"/>
              </a:solidFill>
              <a:latin typeface="Arial"/>
              <a:ea typeface="Arial"/>
              <a:cs typeface="Arial"/>
              <a:sym typeface="Arial"/>
            </a:endParaRPr>
          </a:p>
          <a:p>
            <a:pPr indent="0" lvl="0" marL="12700" marR="0" rtl="0" algn="l">
              <a:lnSpc>
                <a:spcPct val="100000"/>
              </a:lnSpc>
              <a:spcBef>
                <a:spcPts val="0"/>
              </a:spcBef>
              <a:spcAft>
                <a:spcPts val="0"/>
              </a:spcAft>
              <a:buClr>
                <a:srgbClr val="000000"/>
              </a:buClr>
              <a:buSzPts val="2200"/>
              <a:buFont typeface="Arial"/>
              <a:buNone/>
            </a:pPr>
            <a:r>
              <a:rPr b="1" i="0" lang="es-MX" sz="2200" u="none" cap="none" strike="noStrike">
                <a:solidFill>
                  <a:srgbClr val="1154CC"/>
                </a:solidFill>
                <a:latin typeface="Arial"/>
                <a:ea typeface="Arial"/>
                <a:cs typeface="Arial"/>
                <a:sym typeface="Arial"/>
              </a:rPr>
              <a:t>Materias</a:t>
            </a:r>
            <a:r>
              <a:rPr b="0" i="0" lang="es-MX" sz="2200" u="none" cap="none" strike="noStrike">
                <a:solidFill>
                  <a:srgbClr val="4985E8"/>
                </a:solidFill>
                <a:latin typeface="Arial"/>
                <a:ea typeface="Arial"/>
                <a:cs typeface="Arial"/>
                <a:sym typeface="Arial"/>
              </a:rPr>
              <a:t>:	</a:t>
            </a:r>
            <a:r>
              <a:rPr b="0" i="0" lang="es-MX" sz="2200" u="none" cap="none" strike="noStrike">
                <a:solidFill>
                  <a:schemeClr val="dk1"/>
                </a:solidFill>
                <a:latin typeface="Arial"/>
                <a:ea typeface="Arial"/>
                <a:cs typeface="Arial"/>
                <a:sym typeface="Arial"/>
              </a:rPr>
              <a:t>Informática,	Introducción al Derecho, Orientación Educativa y Educación física. </a:t>
            </a:r>
            <a:endParaRPr b="0" i="0" sz="2200" u="none" cap="none" strike="noStrike">
              <a:solidFill>
                <a:schemeClr val="dk1"/>
              </a:solidFill>
              <a:latin typeface="Arial"/>
              <a:ea typeface="Arial"/>
              <a:cs typeface="Arial"/>
              <a:sym typeface="Arial"/>
            </a:endParaRPr>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2" name="Shape 802"/>
        <p:cNvGrpSpPr/>
        <p:nvPr/>
      </p:nvGrpSpPr>
      <p:grpSpPr>
        <a:xfrm>
          <a:off x="0" y="0"/>
          <a:ext cx="0" cy="0"/>
          <a:chOff x="0" y="0"/>
          <a:chExt cx="0" cy="0"/>
        </a:xfrm>
      </p:grpSpPr>
      <p:sp>
        <p:nvSpPr>
          <p:cNvPr id="803" name="Google Shape;803;p96"/>
          <p:cNvSpPr txBox="1"/>
          <p:nvPr>
            <p:ph type="title"/>
          </p:nvPr>
        </p:nvSpPr>
        <p:spPr>
          <a:xfrm>
            <a:off x="4234943" y="415545"/>
            <a:ext cx="3721735" cy="376555"/>
          </a:xfrm>
          <a:prstGeom prst="rect">
            <a:avLst/>
          </a:prstGeom>
          <a:noFill/>
          <a:ln>
            <a:noFill/>
          </a:ln>
        </p:spPr>
        <p:txBody>
          <a:bodyPr anchorCtr="0" anchor="t" bIns="0" lIns="0" spcFirstLastPara="1" rIns="0" wrap="square" tIns="13325">
            <a:spAutoFit/>
          </a:bodyPr>
          <a:lstStyle/>
          <a:p>
            <a:pPr indent="0" lvl="0" marL="12700" rtl="0" algn="l">
              <a:lnSpc>
                <a:spcPct val="100000"/>
              </a:lnSpc>
              <a:spcBef>
                <a:spcPts val="0"/>
              </a:spcBef>
              <a:spcAft>
                <a:spcPts val="0"/>
              </a:spcAft>
              <a:buClr>
                <a:schemeClr val="accent1"/>
              </a:buClr>
              <a:buSzPts val="2300"/>
              <a:buFont typeface="Trebuchet MS"/>
              <a:buNone/>
            </a:pPr>
            <a:r>
              <a:rPr lang="es-MX" sz="2300"/>
              <a:t>Conceptos por asignatura</a:t>
            </a:r>
            <a:endParaRPr sz="2300"/>
          </a:p>
        </p:txBody>
      </p:sp>
      <p:sp>
        <p:nvSpPr>
          <p:cNvPr id="804" name="Google Shape;804;p96"/>
          <p:cNvSpPr txBox="1"/>
          <p:nvPr/>
        </p:nvSpPr>
        <p:spPr>
          <a:xfrm>
            <a:off x="878667" y="1095379"/>
            <a:ext cx="8212500" cy="5767500"/>
          </a:xfrm>
          <a:prstGeom prst="rect">
            <a:avLst/>
          </a:prstGeom>
          <a:noFill/>
          <a:ln>
            <a:noFill/>
          </a:ln>
        </p:spPr>
        <p:txBody>
          <a:bodyPr anchorCtr="0" anchor="t" bIns="0" lIns="0" spcFirstLastPara="1" rIns="0" wrap="square" tIns="12050">
            <a:spAutoFit/>
          </a:bodyPr>
          <a:lstStyle/>
          <a:p>
            <a:pPr indent="-357505" lvl="0" marL="369570" marR="0" rtl="0" algn="just">
              <a:lnSpc>
                <a:spcPct val="100000"/>
              </a:lnSpc>
              <a:spcBef>
                <a:spcPts val="0"/>
              </a:spcBef>
              <a:spcAft>
                <a:spcPts val="0"/>
              </a:spcAft>
              <a:buClr>
                <a:srgbClr val="585858"/>
              </a:buClr>
              <a:buSzPts val="2000"/>
              <a:buFont typeface="Verdana"/>
              <a:buChar char="-"/>
            </a:pPr>
            <a:r>
              <a:rPr b="0" i="0" lang="es-MX" sz="2000" u="none" cap="none" strike="noStrike">
                <a:solidFill>
                  <a:srgbClr val="1154CC"/>
                </a:solidFill>
                <a:latin typeface="Verdana"/>
                <a:ea typeface="Verdana"/>
                <a:cs typeface="Verdana"/>
                <a:sym typeface="Verdana"/>
              </a:rPr>
              <a:t>Informática:</a:t>
            </a:r>
            <a:endParaRPr b="0" i="0" sz="2000" u="none" cap="none" strike="noStrike">
              <a:solidFill>
                <a:schemeClr val="dk1"/>
              </a:solidFill>
              <a:latin typeface="Verdana"/>
              <a:ea typeface="Verdana"/>
              <a:cs typeface="Verdana"/>
              <a:sym typeface="Verdana"/>
            </a:endParaRPr>
          </a:p>
          <a:p>
            <a:pPr indent="-357505" lvl="0" marL="369570" marR="0" rtl="0" algn="just">
              <a:lnSpc>
                <a:spcPct val="100000"/>
              </a:lnSpc>
              <a:spcBef>
                <a:spcPts val="0"/>
              </a:spcBef>
              <a:spcAft>
                <a:spcPts val="0"/>
              </a:spcAft>
              <a:buClr>
                <a:srgbClr val="000000"/>
              </a:buClr>
              <a:buSzPts val="2000"/>
              <a:buFont typeface="Verdana"/>
              <a:buChar char="-"/>
            </a:pPr>
            <a:r>
              <a:rPr b="0" i="0" lang="es-MX" sz="2000" u="none" cap="none" strike="noStrike">
                <a:solidFill>
                  <a:srgbClr val="1154CC"/>
                </a:solidFill>
                <a:latin typeface="Verdana"/>
                <a:ea typeface="Verdana"/>
                <a:cs typeface="Verdana"/>
                <a:sym typeface="Verdana"/>
              </a:rPr>
              <a:t>Orientación: </a:t>
            </a:r>
            <a:r>
              <a:rPr b="0" i="0" lang="es-MX" sz="2000" u="none" cap="none" strike="noStrike">
                <a:solidFill>
                  <a:schemeClr val="dk1"/>
                </a:solidFill>
                <a:latin typeface="Verdana"/>
                <a:ea typeface="Verdana"/>
                <a:cs typeface="Verdana"/>
                <a:sym typeface="Verdana"/>
              </a:rPr>
              <a:t>Identidad Personal</a:t>
            </a:r>
            <a:endParaRPr b="0" i="0" sz="2000" u="none" cap="none" strike="noStrike">
              <a:solidFill>
                <a:schemeClr val="dk1"/>
              </a:solidFill>
              <a:latin typeface="Verdana"/>
              <a:ea typeface="Verdana"/>
              <a:cs typeface="Verdana"/>
              <a:sym typeface="Verdana"/>
            </a:endParaRPr>
          </a:p>
          <a:p>
            <a:pPr indent="-357505" lvl="0" marL="369570" marR="0" rtl="0" algn="just">
              <a:lnSpc>
                <a:spcPct val="100000"/>
              </a:lnSpc>
              <a:spcBef>
                <a:spcPts val="0"/>
              </a:spcBef>
              <a:spcAft>
                <a:spcPts val="0"/>
              </a:spcAft>
              <a:buClr>
                <a:srgbClr val="1154CC"/>
              </a:buClr>
              <a:buSzPts val="2000"/>
              <a:buFont typeface="Verdana"/>
              <a:buChar char="-"/>
            </a:pPr>
            <a:r>
              <a:rPr b="0" i="0" lang="es-MX" sz="2000" u="none" cap="none" strike="noStrike">
                <a:solidFill>
                  <a:srgbClr val="1154CC"/>
                </a:solidFill>
                <a:latin typeface="Verdana"/>
                <a:ea typeface="Verdana"/>
                <a:cs typeface="Verdana"/>
                <a:sym typeface="Verdana"/>
              </a:rPr>
              <a:t>Introducción al derecho: </a:t>
            </a:r>
            <a:r>
              <a:rPr b="0" i="0" lang="es-MX" sz="2000" u="none" cap="none" strike="noStrike">
                <a:solidFill>
                  <a:schemeClr val="dk1"/>
                </a:solidFill>
                <a:latin typeface="Verdana"/>
                <a:ea typeface="Verdana"/>
                <a:cs typeface="Verdana"/>
                <a:sym typeface="Verdana"/>
              </a:rPr>
              <a:t>Derecho a la salud y a la alimentación.</a:t>
            </a:r>
            <a:endParaRPr b="0" i="0" sz="2000" u="none" cap="none" strike="noStrike">
              <a:solidFill>
                <a:schemeClr val="dk1"/>
              </a:solidFill>
              <a:latin typeface="Verdana"/>
              <a:ea typeface="Verdana"/>
              <a:cs typeface="Verdana"/>
              <a:sym typeface="Verdana"/>
            </a:endParaRPr>
          </a:p>
          <a:p>
            <a:pPr indent="-357505" lvl="0" marL="369570" marR="0" rtl="0" algn="just">
              <a:lnSpc>
                <a:spcPct val="119750"/>
              </a:lnSpc>
              <a:spcBef>
                <a:spcPts val="0"/>
              </a:spcBef>
              <a:spcAft>
                <a:spcPts val="0"/>
              </a:spcAft>
              <a:buClr>
                <a:srgbClr val="000000"/>
              </a:buClr>
              <a:buSzPts val="2000"/>
              <a:buFont typeface="Verdana"/>
              <a:buChar char="-"/>
            </a:pPr>
            <a:r>
              <a:rPr b="0" i="0" lang="es-MX" sz="2000" u="none" cap="none" strike="noStrike">
                <a:solidFill>
                  <a:srgbClr val="1154CC"/>
                </a:solidFill>
                <a:latin typeface="Verdana"/>
                <a:ea typeface="Verdana"/>
                <a:cs typeface="Verdana"/>
                <a:sym typeface="Verdana"/>
              </a:rPr>
              <a:t>Educación Física: </a:t>
            </a:r>
            <a:r>
              <a:rPr b="0" i="0" lang="es-MX" sz="2000" u="none" cap="none" strike="noStrike">
                <a:solidFill>
                  <a:schemeClr val="dk1"/>
                </a:solidFill>
                <a:latin typeface="Verdana"/>
                <a:ea typeface="Verdana"/>
                <a:cs typeface="Verdana"/>
                <a:sym typeface="Verdana"/>
              </a:rPr>
              <a:t>Práctica motriz, ejercicio y deporte</a:t>
            </a:r>
            <a:endParaRPr b="0" i="0" sz="2000" u="none" cap="none" strike="noStrike">
              <a:solidFill>
                <a:schemeClr val="dk1"/>
              </a:solidFill>
              <a:latin typeface="Verdana"/>
              <a:ea typeface="Verdana"/>
              <a:cs typeface="Verdana"/>
              <a:sym typeface="Verdana"/>
            </a:endParaRPr>
          </a:p>
          <a:p>
            <a:pPr indent="0" lvl="0" marL="0" marR="40640" rtl="0" algn="ctr">
              <a:lnSpc>
                <a:spcPct val="119782"/>
              </a:lnSpc>
              <a:spcBef>
                <a:spcPts val="0"/>
              </a:spcBef>
              <a:spcAft>
                <a:spcPts val="0"/>
              </a:spcAft>
              <a:buClr>
                <a:srgbClr val="000000"/>
              </a:buClr>
              <a:buSzPts val="2300"/>
              <a:buFont typeface="Arial"/>
              <a:buNone/>
            </a:pPr>
            <a:r>
              <a:rPr b="1" i="0" lang="es-MX" sz="2300" u="none" cap="none" strike="noStrike">
                <a:solidFill>
                  <a:srgbClr val="FF0000"/>
                </a:solidFill>
                <a:latin typeface="Tahoma"/>
                <a:ea typeface="Tahoma"/>
                <a:cs typeface="Tahoma"/>
                <a:sym typeface="Tahoma"/>
              </a:rPr>
              <a:t>Fuentes</a:t>
            </a:r>
            <a:endParaRPr b="0" i="0" sz="2300" u="none" cap="none" strike="noStrike">
              <a:solidFill>
                <a:schemeClr val="dk1"/>
              </a:solidFill>
              <a:latin typeface="Tahoma"/>
              <a:ea typeface="Tahoma"/>
              <a:cs typeface="Tahoma"/>
              <a:sym typeface="Tahoma"/>
            </a:endParaRPr>
          </a:p>
          <a:p>
            <a:pPr indent="-342265" lvl="0" marL="369570" marR="0" rtl="0" algn="just">
              <a:lnSpc>
                <a:spcPct val="100000"/>
              </a:lnSpc>
              <a:spcBef>
                <a:spcPts val="1005"/>
              </a:spcBef>
              <a:spcAft>
                <a:spcPts val="0"/>
              </a:spcAft>
              <a:buClr>
                <a:schemeClr val="dk1"/>
              </a:buClr>
              <a:buSzPts val="1800"/>
              <a:buFont typeface="Verdana"/>
              <a:buChar char="-"/>
            </a:pPr>
            <a:r>
              <a:rPr b="0" i="0" lang="es-MX" sz="1800" u="none" cap="none" strike="noStrike">
                <a:solidFill>
                  <a:schemeClr val="dk1"/>
                </a:solidFill>
                <a:latin typeface="Verdana"/>
                <a:ea typeface="Verdana"/>
                <a:cs typeface="Verdana"/>
                <a:sym typeface="Verdana"/>
              </a:rPr>
              <a:t>A.A.V.V. (1992): </a:t>
            </a:r>
            <a:r>
              <a:rPr b="0" i="1" lang="es-MX" sz="1800" u="none" cap="none" strike="noStrike">
                <a:solidFill>
                  <a:schemeClr val="dk1"/>
                </a:solidFill>
                <a:latin typeface="Verdana"/>
                <a:ea typeface="Verdana"/>
                <a:cs typeface="Verdana"/>
                <a:sym typeface="Verdana"/>
              </a:rPr>
              <a:t>Ejercicio físico para mejorar la salud. </a:t>
            </a:r>
            <a:r>
              <a:rPr b="0" i="0" lang="es-MX" sz="1800" u="none" cap="none" strike="noStrike">
                <a:solidFill>
                  <a:schemeClr val="dk1"/>
                </a:solidFill>
                <a:latin typeface="Verdana"/>
                <a:ea typeface="Verdana"/>
                <a:cs typeface="Verdana"/>
                <a:sym typeface="Verdana"/>
              </a:rPr>
              <a:t>Pirámide, Madrid.</a:t>
            </a:r>
            <a:endParaRPr b="0" i="0" sz="1800" u="none" cap="none" strike="noStrike">
              <a:solidFill>
                <a:schemeClr val="dk1"/>
              </a:solidFill>
              <a:latin typeface="Verdana"/>
              <a:ea typeface="Verdana"/>
              <a:cs typeface="Verdana"/>
              <a:sym typeface="Verdana"/>
            </a:endParaRPr>
          </a:p>
          <a:p>
            <a:pPr indent="-342265" lvl="0" marL="369570" marR="0" rtl="0" algn="just">
              <a:lnSpc>
                <a:spcPct val="100000"/>
              </a:lnSpc>
              <a:spcBef>
                <a:spcPts val="0"/>
              </a:spcBef>
              <a:spcAft>
                <a:spcPts val="0"/>
              </a:spcAft>
              <a:buClr>
                <a:schemeClr val="dk1"/>
              </a:buClr>
              <a:buSzPts val="1800"/>
              <a:buFont typeface="Verdana"/>
              <a:buChar char="-"/>
            </a:pPr>
            <a:r>
              <a:rPr b="0" i="0" lang="es-MX" sz="1800" u="none" cap="none" strike="noStrike">
                <a:solidFill>
                  <a:schemeClr val="dk1"/>
                </a:solidFill>
                <a:latin typeface="Verdana"/>
                <a:ea typeface="Verdana"/>
                <a:cs typeface="Verdana"/>
                <a:sym typeface="Verdana"/>
              </a:rPr>
              <a:t>Encuesta Nacional de Salud 1997. </a:t>
            </a:r>
            <a:r>
              <a:rPr b="0" i="1" lang="es-MX" sz="1800" u="none" cap="none" strike="noStrike">
                <a:solidFill>
                  <a:schemeClr val="dk1"/>
                </a:solidFill>
                <a:latin typeface="Verdana"/>
                <a:ea typeface="Verdana"/>
                <a:cs typeface="Verdana"/>
                <a:sym typeface="Verdana"/>
              </a:rPr>
              <a:t>Ministerio de Sanidad y Consumo</a:t>
            </a:r>
            <a:r>
              <a:rPr b="0" i="0" lang="es-MX" sz="1800" u="none" cap="none" strike="noStrike">
                <a:solidFill>
                  <a:schemeClr val="dk1"/>
                </a:solidFill>
                <a:latin typeface="Verdana"/>
                <a:ea typeface="Verdana"/>
                <a:cs typeface="Verdana"/>
                <a:sym typeface="Verdana"/>
              </a:rPr>
              <a:t>.      </a:t>
            </a:r>
            <a:r>
              <a:rPr b="0" i="0" lang="es-MX" sz="1800" u="sng" cap="none" strike="noStrike">
                <a:solidFill>
                  <a:schemeClr val="dk1"/>
                </a:solidFill>
                <a:latin typeface="Verdana"/>
                <a:ea typeface="Verdana"/>
                <a:cs typeface="Verdana"/>
                <a:sym typeface="Verdana"/>
                <a:hlinkClick r:id="rId3">
                  <a:extLst>
                    <a:ext uri="{A12FA001-AC4F-418D-AE19-62706E023703}">
                      <ahyp:hlinkClr val="tx"/>
                    </a:ext>
                  </a:extLst>
                </a:hlinkClick>
              </a:rPr>
              <a:t>http://www.msc.es</a:t>
            </a:r>
            <a:endParaRPr b="0" i="0" sz="1800" u="none" cap="none" strike="noStrike">
              <a:solidFill>
                <a:schemeClr val="dk1"/>
              </a:solidFill>
              <a:latin typeface="Verdana"/>
              <a:ea typeface="Verdana"/>
              <a:cs typeface="Verdana"/>
              <a:sym typeface="Verdana"/>
            </a:endParaRPr>
          </a:p>
          <a:p>
            <a:pPr indent="-342265" lvl="0" marL="369570" marR="0" rtl="0" algn="just">
              <a:lnSpc>
                <a:spcPct val="100000"/>
              </a:lnSpc>
              <a:spcBef>
                <a:spcPts val="5"/>
              </a:spcBef>
              <a:spcAft>
                <a:spcPts val="0"/>
              </a:spcAft>
              <a:buClr>
                <a:schemeClr val="dk1"/>
              </a:buClr>
              <a:buSzPts val="1800"/>
              <a:buFont typeface="Verdana"/>
              <a:buChar char="-"/>
            </a:pPr>
            <a:r>
              <a:rPr b="0" i="0" lang="es-MX" sz="1800" u="none" cap="none" strike="noStrike">
                <a:solidFill>
                  <a:schemeClr val="dk1"/>
                </a:solidFill>
                <a:latin typeface="Verdana"/>
                <a:ea typeface="Verdana"/>
                <a:cs typeface="Verdana"/>
                <a:sym typeface="Verdana"/>
              </a:rPr>
              <a:t>GARCÍA FERRANDO, M. (1991). </a:t>
            </a:r>
            <a:r>
              <a:rPr b="0" i="1" lang="es-MX" sz="1800" u="none" cap="none" strike="noStrike">
                <a:solidFill>
                  <a:schemeClr val="dk1"/>
                </a:solidFill>
                <a:latin typeface="Verdana"/>
                <a:ea typeface="Verdana"/>
                <a:cs typeface="Verdana"/>
                <a:sym typeface="Verdana"/>
              </a:rPr>
              <a:t>Los españoles y el deporte (1980-1990).</a:t>
            </a:r>
            <a:endParaRPr b="0" i="0" sz="1800" u="none" cap="none" strike="noStrike">
              <a:solidFill>
                <a:schemeClr val="dk1"/>
              </a:solidFill>
              <a:latin typeface="Verdana"/>
              <a:ea typeface="Verdana"/>
              <a:cs typeface="Verdana"/>
              <a:sym typeface="Verdana"/>
            </a:endParaRPr>
          </a:p>
          <a:p>
            <a:pPr indent="0" lvl="0" marL="369570" marR="0" rtl="0" algn="just">
              <a:lnSpc>
                <a:spcPct val="100000"/>
              </a:lnSpc>
              <a:spcBef>
                <a:spcPts val="0"/>
              </a:spcBef>
              <a:spcAft>
                <a:spcPts val="0"/>
              </a:spcAft>
              <a:buClr>
                <a:srgbClr val="000000"/>
              </a:buClr>
              <a:buSzPts val="1800"/>
              <a:buFont typeface="Arial"/>
              <a:buNone/>
            </a:pPr>
            <a:r>
              <a:rPr b="0" i="1" lang="es-MX" sz="1800" u="none" cap="none" strike="noStrike">
                <a:solidFill>
                  <a:schemeClr val="dk1"/>
                </a:solidFill>
                <a:latin typeface="Verdana"/>
                <a:ea typeface="Verdana"/>
                <a:cs typeface="Verdana"/>
                <a:sym typeface="Verdana"/>
              </a:rPr>
              <a:t>Un análisis sociológico</a:t>
            </a:r>
            <a:r>
              <a:rPr b="0" i="0" lang="es-MX" sz="1800" u="none" cap="none" strike="noStrike">
                <a:solidFill>
                  <a:schemeClr val="dk1"/>
                </a:solidFill>
                <a:latin typeface="Verdana"/>
                <a:ea typeface="Verdana"/>
                <a:cs typeface="Verdana"/>
                <a:sym typeface="Verdana"/>
              </a:rPr>
              <a:t>. Ministerio de Educación y Ciencia, Madrid.</a:t>
            </a:r>
            <a:endParaRPr b="0" i="0" sz="1800" u="none" cap="none" strike="noStrike">
              <a:solidFill>
                <a:schemeClr val="dk1"/>
              </a:solidFill>
              <a:latin typeface="Verdana"/>
              <a:ea typeface="Verdana"/>
              <a:cs typeface="Verdana"/>
              <a:sym typeface="Verdana"/>
            </a:endParaRPr>
          </a:p>
          <a:p>
            <a:pPr indent="-342265" lvl="0" marL="369570" marR="0" rtl="0" algn="just">
              <a:lnSpc>
                <a:spcPct val="100000"/>
              </a:lnSpc>
              <a:spcBef>
                <a:spcPts val="0"/>
              </a:spcBef>
              <a:spcAft>
                <a:spcPts val="0"/>
              </a:spcAft>
              <a:buClr>
                <a:schemeClr val="dk1"/>
              </a:buClr>
              <a:buSzPts val="1800"/>
              <a:buFont typeface="Verdana"/>
              <a:buChar char="-"/>
            </a:pPr>
            <a:r>
              <a:rPr b="0" i="0" lang="es-MX" sz="1800" u="none" cap="none" strike="noStrike">
                <a:solidFill>
                  <a:schemeClr val="dk1"/>
                </a:solidFill>
                <a:latin typeface="Verdana"/>
                <a:ea typeface="Verdana"/>
                <a:cs typeface="Verdana"/>
                <a:sym typeface="Verdana"/>
              </a:rPr>
              <a:t>SÁNCHEZ BAÑUELOS F. (1996). </a:t>
            </a:r>
            <a:r>
              <a:rPr b="0" i="1" lang="es-MX" sz="1800" u="none" cap="none" strike="noStrike">
                <a:solidFill>
                  <a:schemeClr val="dk1"/>
                </a:solidFill>
                <a:latin typeface="Verdana"/>
                <a:ea typeface="Verdana"/>
                <a:cs typeface="Verdana"/>
                <a:sym typeface="Verdana"/>
              </a:rPr>
              <a:t>La actividad física orientada hacia la</a:t>
            </a:r>
            <a:r>
              <a:rPr b="0" i="0" lang="es-MX" sz="1800" u="none" cap="none" strike="noStrike">
                <a:solidFill>
                  <a:schemeClr val="dk1"/>
                </a:solidFill>
                <a:latin typeface="Verdana"/>
                <a:ea typeface="Verdana"/>
                <a:cs typeface="Verdana"/>
                <a:sym typeface="Verdana"/>
              </a:rPr>
              <a:t> </a:t>
            </a:r>
            <a:r>
              <a:rPr b="0" i="1" lang="es-MX" sz="1800" u="none" cap="none" strike="noStrike">
                <a:solidFill>
                  <a:schemeClr val="dk1"/>
                </a:solidFill>
                <a:latin typeface="Verdana"/>
                <a:ea typeface="Verdana"/>
                <a:cs typeface="Verdana"/>
                <a:sym typeface="Verdana"/>
              </a:rPr>
              <a:t>salud</a:t>
            </a:r>
            <a:r>
              <a:rPr b="0" i="0" lang="es-MX" sz="1800" u="none" cap="none" strike="noStrike">
                <a:solidFill>
                  <a:schemeClr val="dk1"/>
                </a:solidFill>
                <a:latin typeface="Verdana"/>
                <a:ea typeface="Verdana"/>
                <a:cs typeface="Verdana"/>
                <a:sym typeface="Verdana"/>
              </a:rPr>
              <a:t>. Biblioteca Nueva, Madrid</a:t>
            </a:r>
            <a:endParaRPr b="0" i="0" sz="1800" u="none" cap="none" strike="noStrike">
              <a:solidFill>
                <a:schemeClr val="dk1"/>
              </a:solidFill>
              <a:latin typeface="Verdana"/>
              <a:ea typeface="Verdana"/>
              <a:cs typeface="Verdana"/>
              <a:sym typeface="Verdana"/>
            </a:endParaRPr>
          </a:p>
          <a:p>
            <a:pPr indent="-342265" lvl="0" marL="369570" marR="0" rtl="0" algn="just">
              <a:lnSpc>
                <a:spcPct val="100000"/>
              </a:lnSpc>
              <a:spcBef>
                <a:spcPts val="0"/>
              </a:spcBef>
              <a:spcAft>
                <a:spcPts val="0"/>
              </a:spcAft>
              <a:buClr>
                <a:schemeClr val="dk1"/>
              </a:buClr>
              <a:buSzPts val="1800"/>
              <a:buFont typeface="Verdana"/>
              <a:buChar char="-"/>
            </a:pPr>
            <a:r>
              <a:rPr b="0" i="0" lang="es-MX" sz="1800" u="none" cap="none" strike="noStrike">
                <a:solidFill>
                  <a:schemeClr val="dk1"/>
                </a:solidFill>
                <a:latin typeface="Verdana"/>
                <a:ea typeface="Verdana"/>
                <a:cs typeface="Verdana"/>
                <a:sym typeface="Verdana"/>
              </a:rPr>
              <a:t>Cervantes, M. y M. Hernández. 2019. Biología General. 4ta., Edición.  Grupo Editorial Patria. México. 462p.</a:t>
            </a:r>
            <a:endParaRPr b="0" i="0" sz="1800" u="none" cap="none" strike="noStrike">
              <a:solidFill>
                <a:schemeClr val="dk1"/>
              </a:solidFill>
              <a:latin typeface="Verdana"/>
              <a:ea typeface="Verdana"/>
              <a:cs typeface="Verdana"/>
              <a:sym typeface="Verdana"/>
            </a:endParaRPr>
          </a:p>
          <a:p>
            <a:pPr indent="-342265" lvl="0" marL="369570" marR="0" rtl="0" algn="just">
              <a:lnSpc>
                <a:spcPct val="100000"/>
              </a:lnSpc>
              <a:spcBef>
                <a:spcPts val="0"/>
              </a:spcBef>
              <a:spcAft>
                <a:spcPts val="0"/>
              </a:spcAft>
              <a:buClr>
                <a:schemeClr val="dk1"/>
              </a:buClr>
              <a:buSzPts val="1800"/>
              <a:buFont typeface="Verdana"/>
              <a:buChar char="-"/>
            </a:pPr>
            <a:r>
              <a:rPr b="0" i="0" lang="es-MX" sz="1800" u="none" cap="none" strike="noStrike">
                <a:solidFill>
                  <a:schemeClr val="dk1"/>
                </a:solidFill>
                <a:latin typeface="Verdana"/>
                <a:ea typeface="Verdana"/>
                <a:cs typeface="Verdana"/>
                <a:sym typeface="Verdana"/>
              </a:rPr>
              <a:t>Onofre Santilla Jaqueline,Briseño Ramirez Josefina ORIENTACION</a:t>
            </a:r>
            <a:endParaRPr b="0" i="0" sz="1800" u="none" cap="none" strike="noStrike">
              <a:solidFill>
                <a:schemeClr val="dk1"/>
              </a:solidFill>
              <a:latin typeface="Verdana"/>
              <a:ea typeface="Verdana"/>
              <a:cs typeface="Verdana"/>
              <a:sym typeface="Verdana"/>
            </a:endParaRPr>
          </a:p>
          <a:p>
            <a:pPr indent="0" lvl="0" marL="369570" marR="0" rtl="0" algn="just">
              <a:lnSpc>
                <a:spcPct val="100000"/>
              </a:lnSpc>
              <a:spcBef>
                <a:spcPts val="0"/>
              </a:spcBef>
              <a:spcAft>
                <a:spcPts val="0"/>
              </a:spcAft>
              <a:buClr>
                <a:srgbClr val="000000"/>
              </a:buClr>
              <a:buSzPts val="1800"/>
              <a:buFont typeface="Arial"/>
              <a:buNone/>
            </a:pPr>
            <a:r>
              <a:rPr b="0" i="0" lang="es-MX" sz="1800" u="none" cap="none" strike="noStrike">
                <a:solidFill>
                  <a:schemeClr val="dk1"/>
                </a:solidFill>
                <a:latin typeface="Verdana"/>
                <a:ea typeface="Verdana"/>
                <a:cs typeface="Verdana"/>
                <a:sym typeface="Verdana"/>
              </a:rPr>
              <a:t>EDUCATIVA V, Ed. Pearson,México, Primera Edición.México</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8" name="Shape 808"/>
        <p:cNvGrpSpPr/>
        <p:nvPr/>
      </p:nvGrpSpPr>
      <p:grpSpPr>
        <a:xfrm>
          <a:off x="0" y="0"/>
          <a:ext cx="0" cy="0"/>
          <a:chOff x="0" y="0"/>
          <a:chExt cx="0" cy="0"/>
        </a:xfrm>
      </p:grpSpPr>
      <p:sp>
        <p:nvSpPr>
          <p:cNvPr id="809" name="Google Shape;809;p97"/>
          <p:cNvSpPr txBox="1"/>
          <p:nvPr>
            <p:ph type="title"/>
          </p:nvPr>
        </p:nvSpPr>
        <p:spPr>
          <a:xfrm>
            <a:off x="3200401" y="521284"/>
            <a:ext cx="4051046" cy="566822"/>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Clr>
                <a:schemeClr val="accent1"/>
              </a:buClr>
              <a:buSzPts val="3600"/>
              <a:buFont typeface="Trebuchet MS"/>
              <a:buNone/>
            </a:pPr>
            <a:r>
              <a:rPr lang="es-MX"/>
              <a:t>Justificación</a:t>
            </a:r>
            <a:endParaRPr/>
          </a:p>
        </p:txBody>
      </p:sp>
      <p:sp>
        <p:nvSpPr>
          <p:cNvPr id="810" name="Google Shape;810;p97"/>
          <p:cNvSpPr txBox="1"/>
          <p:nvPr/>
        </p:nvSpPr>
        <p:spPr>
          <a:xfrm>
            <a:off x="1040957" y="1634562"/>
            <a:ext cx="8369934" cy="4048760"/>
          </a:xfrm>
          <a:prstGeom prst="rect">
            <a:avLst/>
          </a:prstGeom>
          <a:noFill/>
          <a:ln>
            <a:noFill/>
          </a:ln>
        </p:spPr>
        <p:txBody>
          <a:bodyPr anchorCtr="0" anchor="t" bIns="0" lIns="0" spcFirstLastPara="1" rIns="0" wrap="square" tIns="13325">
            <a:spAutoFit/>
          </a:bodyPr>
          <a:lstStyle/>
          <a:p>
            <a:pPr indent="0" lvl="0" marL="12700" marR="5080" rtl="0" algn="just">
              <a:lnSpc>
                <a:spcPct val="100000"/>
              </a:lnSpc>
              <a:spcBef>
                <a:spcPts val="0"/>
              </a:spcBef>
              <a:spcAft>
                <a:spcPts val="0"/>
              </a:spcAft>
              <a:buClr>
                <a:srgbClr val="000000"/>
              </a:buClr>
              <a:buSzPts val="2200"/>
              <a:buFont typeface="Arial"/>
              <a:buNone/>
            </a:pPr>
            <a:r>
              <a:rPr b="0" i="0" lang="es-MX" sz="2200" u="none" cap="none" strike="noStrike">
                <a:solidFill>
                  <a:schemeClr val="dk1"/>
                </a:solidFill>
                <a:latin typeface="Verdana"/>
                <a:ea typeface="Verdana"/>
                <a:cs typeface="Verdana"/>
                <a:sym typeface="Verdana"/>
              </a:rPr>
              <a:t>En las últimas tres décadas se le ha concedido una mayor  importancia a la promoción de estilos saludables de vida  mediante, por ejemplo, la práctica regular de actividades  físicas y/o deportivas que generan como efecto gran  cantidad de beneficios físicos, psicológicos y fisiológicos a las  personas, en contraposición a una vida sedentaria, la que  podría ser más atractiva; sin embargo, de no realizarse,  tendría como consecuencia graves problemas de salud;  esto es, en cierta forma, un medio de promoción de salud  física y mental para la población estudiantil en general, pues  puede generar directa e indirectamente, un estilo de vida  saludable en las personas</a:t>
            </a:r>
            <a:r>
              <a:rPr b="0" i="0" lang="es-MX" sz="2200" u="none" cap="none" strike="noStrike">
                <a:solidFill>
                  <a:schemeClr val="dk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4" name="Shape 814"/>
        <p:cNvGrpSpPr/>
        <p:nvPr/>
      </p:nvGrpSpPr>
      <p:grpSpPr>
        <a:xfrm>
          <a:off x="0" y="0"/>
          <a:ext cx="0" cy="0"/>
          <a:chOff x="0" y="0"/>
          <a:chExt cx="0" cy="0"/>
        </a:xfrm>
      </p:grpSpPr>
      <p:sp>
        <p:nvSpPr>
          <p:cNvPr id="815" name="Google Shape;815;p98"/>
          <p:cNvSpPr txBox="1"/>
          <p:nvPr>
            <p:ph type="title"/>
          </p:nvPr>
        </p:nvSpPr>
        <p:spPr>
          <a:xfrm>
            <a:off x="4058157" y="0"/>
            <a:ext cx="4072890" cy="439420"/>
          </a:xfrm>
          <a:prstGeom prst="rect">
            <a:avLst/>
          </a:prstGeom>
          <a:noFill/>
          <a:ln>
            <a:noFill/>
          </a:ln>
        </p:spPr>
        <p:txBody>
          <a:bodyPr anchorCtr="0" anchor="t" bIns="0" lIns="0" spcFirstLastPara="1" rIns="0" wrap="square" tIns="14600">
            <a:spAutoFit/>
          </a:bodyPr>
          <a:lstStyle/>
          <a:p>
            <a:pPr indent="0" lvl="0" marL="12700" rtl="0" algn="l">
              <a:lnSpc>
                <a:spcPct val="100000"/>
              </a:lnSpc>
              <a:spcBef>
                <a:spcPts val="0"/>
              </a:spcBef>
              <a:spcAft>
                <a:spcPts val="0"/>
              </a:spcAft>
              <a:buClr>
                <a:schemeClr val="accent1"/>
              </a:buClr>
              <a:buSzPts val="2700"/>
              <a:buFont typeface="Trebuchet MS"/>
              <a:buNone/>
            </a:pPr>
            <a:r>
              <a:rPr lang="es-MX" sz="2700"/>
              <a:t>Descripción de apertura</a:t>
            </a:r>
            <a:endParaRPr sz="2700"/>
          </a:p>
        </p:txBody>
      </p:sp>
      <p:sp>
        <p:nvSpPr>
          <p:cNvPr id="816" name="Google Shape;816;p98"/>
          <p:cNvSpPr txBox="1"/>
          <p:nvPr/>
        </p:nvSpPr>
        <p:spPr>
          <a:xfrm>
            <a:off x="931963" y="922583"/>
            <a:ext cx="8366100" cy="5258400"/>
          </a:xfrm>
          <a:prstGeom prst="rect">
            <a:avLst/>
          </a:prstGeom>
          <a:noFill/>
          <a:ln>
            <a:noFill/>
          </a:ln>
        </p:spPr>
        <p:txBody>
          <a:bodyPr anchorCtr="0" anchor="t" bIns="0" lIns="0" spcFirstLastPara="1" rIns="0" wrap="square" tIns="12700">
            <a:spAutoFit/>
          </a:bodyPr>
          <a:lstStyle/>
          <a:p>
            <a:pPr indent="0" lvl="0" marL="12700" marR="0" rtl="0" algn="just">
              <a:lnSpc>
                <a:spcPct val="100000"/>
              </a:lnSpc>
              <a:spcBef>
                <a:spcPts val="0"/>
              </a:spcBef>
              <a:spcAft>
                <a:spcPts val="0"/>
              </a:spcAft>
              <a:buClr>
                <a:srgbClr val="000000"/>
              </a:buClr>
              <a:buSzPts val="1800"/>
              <a:buFont typeface="Arial"/>
              <a:buNone/>
            </a:pPr>
            <a:r>
              <a:rPr b="0" i="0" lang="es-MX" sz="1800" u="none" cap="none" strike="noStrike">
                <a:solidFill>
                  <a:srgbClr val="1154CC"/>
                </a:solidFill>
                <a:latin typeface="Verdana"/>
                <a:ea typeface="Verdana"/>
                <a:cs typeface="Verdana"/>
                <a:sym typeface="Verdana"/>
              </a:rPr>
              <a:t>PREVIO DE LA MESA DE DEBATE:</a:t>
            </a:r>
            <a:endParaRPr b="0" i="0" sz="1800" u="none" cap="none" strike="noStrike">
              <a:solidFill>
                <a:schemeClr val="dk1"/>
              </a:solidFill>
              <a:latin typeface="Verdana"/>
              <a:ea typeface="Verdana"/>
              <a:cs typeface="Verdana"/>
              <a:sym typeface="Verdana"/>
            </a:endParaRPr>
          </a:p>
          <a:p>
            <a:pPr indent="0" lvl="0" marL="0" marR="0" rtl="0" algn="l">
              <a:lnSpc>
                <a:spcPct val="100000"/>
              </a:lnSpc>
              <a:spcBef>
                <a:spcPts val="35"/>
              </a:spcBef>
              <a:spcAft>
                <a:spcPts val="0"/>
              </a:spcAft>
              <a:buClr>
                <a:srgbClr val="000000"/>
              </a:buClr>
              <a:buSzPts val="1750"/>
              <a:buFont typeface="Arial"/>
              <a:buNone/>
            </a:pPr>
            <a:r>
              <a:t/>
            </a:r>
            <a:endParaRPr b="0" i="0" sz="1750" u="none" cap="none" strike="noStrike">
              <a:solidFill>
                <a:schemeClr val="dk1"/>
              </a:solidFill>
              <a:latin typeface="Verdana"/>
              <a:ea typeface="Verdana"/>
              <a:cs typeface="Verdana"/>
              <a:sym typeface="Verdana"/>
            </a:endParaRPr>
          </a:p>
          <a:p>
            <a:pPr indent="0" lvl="0" marL="12700" marR="5715" rtl="0" algn="just">
              <a:lnSpc>
                <a:spcPct val="100000"/>
              </a:lnSpc>
              <a:spcBef>
                <a:spcPts val="0"/>
              </a:spcBef>
              <a:spcAft>
                <a:spcPts val="0"/>
              </a:spcAft>
              <a:buClr>
                <a:srgbClr val="000000"/>
              </a:buClr>
              <a:buSzPts val="1800"/>
              <a:buFont typeface="Arial"/>
              <a:buNone/>
            </a:pPr>
            <a:r>
              <a:rPr b="0" i="0" lang="es-MX" sz="1800" u="none" cap="none" strike="noStrike">
                <a:solidFill>
                  <a:srgbClr val="1154CC"/>
                </a:solidFill>
                <a:latin typeface="Verdana"/>
                <a:ea typeface="Verdana"/>
                <a:cs typeface="Verdana"/>
                <a:sym typeface="Verdana"/>
              </a:rPr>
              <a:t>Docentes: </a:t>
            </a:r>
            <a:r>
              <a:rPr b="0" i="0" lang="es-MX" sz="1800" u="none" cap="none" strike="noStrike">
                <a:solidFill>
                  <a:schemeClr val="dk1"/>
                </a:solidFill>
                <a:latin typeface="Verdana"/>
                <a:ea typeface="Verdana"/>
                <a:cs typeface="Verdana"/>
                <a:sym typeface="Verdana"/>
              </a:rPr>
              <a:t>Integrará 3 equipos de trabajo y, a su vez, les asignará un  momento (inicio, desarrollo o cierre) del que se harán responsables, en  cuanto a la previsión del material, organización del debate y tiempos.</a:t>
            </a:r>
            <a:endParaRPr b="0" i="0" sz="1800" u="none" cap="none" strike="noStrike">
              <a:solidFill>
                <a:schemeClr val="dk1"/>
              </a:solidFill>
              <a:latin typeface="Verdana"/>
              <a:ea typeface="Verdana"/>
              <a:cs typeface="Verdana"/>
              <a:sym typeface="Verdana"/>
            </a:endParaRPr>
          </a:p>
          <a:p>
            <a:pPr indent="0" lvl="0" marL="0" marR="0" rtl="0" algn="l">
              <a:lnSpc>
                <a:spcPct val="100000"/>
              </a:lnSpc>
              <a:spcBef>
                <a:spcPts val="35"/>
              </a:spcBef>
              <a:spcAft>
                <a:spcPts val="0"/>
              </a:spcAft>
              <a:buClr>
                <a:srgbClr val="000000"/>
              </a:buClr>
              <a:buSzPts val="1750"/>
              <a:buFont typeface="Arial"/>
              <a:buNone/>
            </a:pPr>
            <a:r>
              <a:t/>
            </a:r>
            <a:endParaRPr b="0" i="0" sz="1750" u="none" cap="none" strike="noStrike">
              <a:solidFill>
                <a:schemeClr val="dk1"/>
              </a:solidFill>
              <a:latin typeface="Verdana"/>
              <a:ea typeface="Verdana"/>
              <a:cs typeface="Verdana"/>
              <a:sym typeface="Verdana"/>
            </a:endParaRPr>
          </a:p>
          <a:p>
            <a:pPr indent="0" lvl="0" marL="12700" marR="0" rtl="0" algn="just">
              <a:lnSpc>
                <a:spcPct val="100000"/>
              </a:lnSpc>
              <a:spcBef>
                <a:spcPts val="0"/>
              </a:spcBef>
              <a:spcAft>
                <a:spcPts val="0"/>
              </a:spcAft>
              <a:buClr>
                <a:srgbClr val="000000"/>
              </a:buClr>
              <a:buSzPts val="1800"/>
              <a:buFont typeface="Arial"/>
              <a:buNone/>
            </a:pPr>
            <a:r>
              <a:rPr b="0" i="0" lang="es-MX" sz="1800" u="none" cap="none" strike="noStrike">
                <a:solidFill>
                  <a:srgbClr val="1154CC"/>
                </a:solidFill>
                <a:latin typeface="Verdana"/>
                <a:ea typeface="Verdana"/>
                <a:cs typeface="Verdana"/>
                <a:sym typeface="Verdana"/>
              </a:rPr>
              <a:t>Alumnos (Equipo 1):</a:t>
            </a:r>
            <a:endParaRPr b="0" i="0" sz="1800" u="none" cap="none" strike="noStrike">
              <a:solidFill>
                <a:schemeClr val="dk1"/>
              </a:solidFill>
              <a:latin typeface="Verdana"/>
              <a:ea typeface="Verdana"/>
              <a:cs typeface="Verdana"/>
              <a:sym typeface="Verdana"/>
            </a:endParaRPr>
          </a:p>
          <a:p>
            <a:pPr indent="0" lvl="0" marL="0" marR="0" rtl="0" algn="l">
              <a:lnSpc>
                <a:spcPct val="100000"/>
              </a:lnSpc>
              <a:spcBef>
                <a:spcPts val="35"/>
              </a:spcBef>
              <a:spcAft>
                <a:spcPts val="0"/>
              </a:spcAft>
              <a:buClr>
                <a:srgbClr val="000000"/>
              </a:buClr>
              <a:buSzPts val="1750"/>
              <a:buFont typeface="Arial"/>
              <a:buNone/>
            </a:pPr>
            <a:r>
              <a:t/>
            </a:r>
            <a:endParaRPr b="0" i="0" sz="1750" u="none" cap="none" strike="noStrike">
              <a:solidFill>
                <a:schemeClr val="dk1"/>
              </a:solidFill>
              <a:latin typeface="Verdana"/>
              <a:ea typeface="Verdana"/>
              <a:cs typeface="Verdana"/>
              <a:sym typeface="Verdana"/>
            </a:endParaRPr>
          </a:p>
          <a:p>
            <a:pPr indent="-268605" lvl="0" marL="280670" marR="0" rtl="0" algn="just">
              <a:lnSpc>
                <a:spcPct val="100000"/>
              </a:lnSpc>
              <a:spcBef>
                <a:spcPts val="0"/>
              </a:spcBef>
              <a:spcAft>
                <a:spcPts val="0"/>
              </a:spcAft>
              <a:buClr>
                <a:schemeClr val="dk1"/>
              </a:buClr>
              <a:buSzPts val="1800"/>
              <a:buFont typeface="Verdana"/>
              <a:buAutoNum type="arabicPlain"/>
            </a:pPr>
            <a:r>
              <a:rPr b="0" i="0" lang="es-MX" sz="1800" u="none" cap="none" strike="noStrike">
                <a:solidFill>
                  <a:schemeClr val="dk1"/>
                </a:solidFill>
                <a:latin typeface="Verdana"/>
                <a:ea typeface="Verdana"/>
                <a:cs typeface="Verdana"/>
                <a:sym typeface="Verdana"/>
              </a:rPr>
              <a:t>Por equipo, medirán y certificarán el circuito: Bosque de </a:t>
            </a:r>
            <a:r>
              <a:rPr lang="es-MX" sz="1800">
                <a:solidFill>
                  <a:schemeClr val="dk1"/>
                </a:solidFill>
                <a:latin typeface="Verdana"/>
                <a:ea typeface="Verdana"/>
                <a:cs typeface="Verdana"/>
                <a:sym typeface="Verdana"/>
              </a:rPr>
              <a:t>Aragón</a:t>
            </a:r>
            <a:r>
              <a:rPr b="0" i="0" lang="es-MX" sz="1800" u="none" cap="none" strike="noStrike">
                <a:solidFill>
                  <a:schemeClr val="dk1"/>
                </a:solidFill>
                <a:latin typeface="Verdana"/>
                <a:ea typeface="Verdana"/>
                <a:cs typeface="Verdana"/>
                <a:sym typeface="Verdana"/>
              </a:rPr>
              <a:t>.</a:t>
            </a:r>
            <a:endParaRPr b="0" i="0" sz="1800" u="none" cap="none" strike="noStrike">
              <a:solidFill>
                <a:schemeClr val="dk1"/>
              </a:solidFill>
              <a:latin typeface="Verdana"/>
              <a:ea typeface="Verdana"/>
              <a:cs typeface="Verdana"/>
              <a:sym typeface="Verdana"/>
            </a:endParaRPr>
          </a:p>
          <a:p>
            <a:pPr indent="0" lvl="0" marL="0" marR="0" rtl="0" algn="l">
              <a:lnSpc>
                <a:spcPct val="100000"/>
              </a:lnSpc>
              <a:spcBef>
                <a:spcPts val="35"/>
              </a:spcBef>
              <a:spcAft>
                <a:spcPts val="0"/>
              </a:spcAft>
              <a:buClr>
                <a:schemeClr val="dk1"/>
              </a:buClr>
              <a:buSzPts val="1750"/>
              <a:buFont typeface="Verdana"/>
              <a:buNone/>
            </a:pPr>
            <a:r>
              <a:t/>
            </a:r>
            <a:endParaRPr b="0" i="0" sz="1750" u="none" cap="none" strike="noStrike">
              <a:solidFill>
                <a:schemeClr val="dk1"/>
              </a:solidFill>
              <a:latin typeface="Verdana"/>
              <a:ea typeface="Verdana"/>
              <a:cs typeface="Verdana"/>
              <a:sym typeface="Verdana"/>
            </a:endParaRPr>
          </a:p>
          <a:p>
            <a:pPr indent="-12700" lvl="0" marL="12700" marR="5080" rtl="0" algn="just">
              <a:lnSpc>
                <a:spcPct val="100000"/>
              </a:lnSpc>
              <a:spcBef>
                <a:spcPts val="0"/>
              </a:spcBef>
              <a:spcAft>
                <a:spcPts val="0"/>
              </a:spcAft>
              <a:buClr>
                <a:schemeClr val="dk1"/>
              </a:buClr>
              <a:buSzPts val="1800"/>
              <a:buFont typeface="Verdana"/>
              <a:buAutoNum type="arabicPlain"/>
            </a:pPr>
            <a:r>
              <a:rPr b="0" i="0" lang="es-MX" sz="1800" u="none" cap="none" strike="noStrike">
                <a:solidFill>
                  <a:schemeClr val="dk1"/>
                </a:solidFill>
                <a:latin typeface="Verdana"/>
                <a:ea typeface="Verdana"/>
                <a:cs typeface="Verdana"/>
                <a:sym typeface="Verdana"/>
              </a:rPr>
              <a:t>En cuanto a las inscripciones: desarrollarán por qué medio se podrán  inscribir los participantes y el formulario de inscripción necesario para que  lo hagan.</a:t>
            </a:r>
            <a:endParaRPr b="0" i="0" sz="1800" u="none" cap="none" strike="noStrike">
              <a:solidFill>
                <a:schemeClr val="dk1"/>
              </a:solidFill>
              <a:latin typeface="Verdana"/>
              <a:ea typeface="Verdana"/>
              <a:cs typeface="Verdana"/>
              <a:sym typeface="Verdana"/>
            </a:endParaRPr>
          </a:p>
          <a:p>
            <a:pPr indent="0" lvl="0" marL="0" marR="0" rtl="0" algn="l">
              <a:lnSpc>
                <a:spcPct val="100000"/>
              </a:lnSpc>
              <a:spcBef>
                <a:spcPts val="35"/>
              </a:spcBef>
              <a:spcAft>
                <a:spcPts val="0"/>
              </a:spcAft>
              <a:buClr>
                <a:schemeClr val="dk1"/>
              </a:buClr>
              <a:buSzPts val="1750"/>
              <a:buFont typeface="Verdana"/>
              <a:buNone/>
            </a:pPr>
            <a:r>
              <a:t/>
            </a:r>
            <a:endParaRPr b="0" i="0" sz="1750" u="none" cap="none" strike="noStrike">
              <a:solidFill>
                <a:schemeClr val="dk1"/>
              </a:solidFill>
              <a:latin typeface="Verdana"/>
              <a:ea typeface="Verdana"/>
              <a:cs typeface="Verdana"/>
              <a:sym typeface="Verdana"/>
            </a:endParaRPr>
          </a:p>
          <a:p>
            <a:pPr indent="-12700" lvl="0" marL="12700" marR="6985" rtl="0" algn="just">
              <a:lnSpc>
                <a:spcPct val="100000"/>
              </a:lnSpc>
              <a:spcBef>
                <a:spcPts val="0"/>
              </a:spcBef>
              <a:spcAft>
                <a:spcPts val="0"/>
              </a:spcAft>
              <a:buClr>
                <a:schemeClr val="dk1"/>
              </a:buClr>
              <a:buSzPts val="1800"/>
              <a:buFont typeface="Verdana"/>
              <a:buAutoNum type="arabicPlain"/>
            </a:pPr>
            <a:r>
              <a:rPr b="0" i="0" lang="es-MX" sz="1800" u="none" cap="none" strike="noStrike">
                <a:solidFill>
                  <a:schemeClr val="dk1"/>
                </a:solidFill>
                <a:latin typeface="Verdana"/>
                <a:ea typeface="Verdana"/>
                <a:cs typeface="Verdana"/>
                <a:sym typeface="Verdana"/>
              </a:rPr>
              <a:t>Kits: Preparará y organizará cómo será su entrega (lugar, hora,  procedimiento, etc.), preparar los números de los competidores, así como  los productos que irán en el kit.</a:t>
            </a:r>
            <a:endParaRPr b="0" i="0" sz="1800" u="none" cap="none" strike="noStrike">
              <a:solidFill>
                <a:schemeClr val="dk1"/>
              </a:solidFill>
              <a:latin typeface="Verdana"/>
              <a:ea typeface="Verdana"/>
              <a:cs typeface="Verdana"/>
              <a:sym typeface="Verdana"/>
            </a:endParaRPr>
          </a:p>
          <a:p>
            <a:pPr indent="0" lvl="0" marL="0" marR="0" rtl="0" algn="l">
              <a:lnSpc>
                <a:spcPct val="100000"/>
              </a:lnSpc>
              <a:spcBef>
                <a:spcPts val="40"/>
              </a:spcBef>
              <a:spcAft>
                <a:spcPts val="0"/>
              </a:spcAft>
              <a:buClr>
                <a:schemeClr val="dk1"/>
              </a:buClr>
              <a:buSzPts val="1750"/>
              <a:buFont typeface="Verdana"/>
              <a:buNone/>
            </a:pPr>
            <a:r>
              <a:t/>
            </a:r>
            <a:endParaRPr b="0" i="0" sz="1750" u="none" cap="none" strike="noStrike">
              <a:solidFill>
                <a:schemeClr val="dk1"/>
              </a:solidFill>
              <a:latin typeface="Verdana"/>
              <a:ea typeface="Verdana"/>
              <a:cs typeface="Verdana"/>
              <a:sym typeface="Verdana"/>
            </a:endParaRPr>
          </a:p>
          <a:p>
            <a:pPr indent="-268605" lvl="0" marL="280670" marR="0" rtl="0" algn="just">
              <a:lnSpc>
                <a:spcPct val="100000"/>
              </a:lnSpc>
              <a:spcBef>
                <a:spcPts val="0"/>
              </a:spcBef>
              <a:spcAft>
                <a:spcPts val="0"/>
              </a:spcAft>
              <a:buClr>
                <a:schemeClr val="dk1"/>
              </a:buClr>
              <a:buSzPts val="1800"/>
              <a:buFont typeface="Verdana"/>
              <a:buAutoNum type="arabicPlain"/>
            </a:pPr>
            <a:r>
              <a:rPr b="0" i="0" lang="es-MX" sz="1800" u="none" cap="none" strike="noStrike">
                <a:solidFill>
                  <a:schemeClr val="dk1"/>
                </a:solidFill>
                <a:latin typeface="Verdana"/>
                <a:ea typeface="Verdana"/>
                <a:cs typeface="Verdana"/>
                <a:sym typeface="Verdana"/>
              </a:rPr>
              <a:t>Elaborarán el material gráfico adecuado para la difusión de la carrera.</a:t>
            </a:r>
            <a:endParaRPr b="0" i="0" sz="1800" u="none" cap="none" strike="noStrike">
              <a:solidFill>
                <a:schemeClr val="dk1"/>
              </a:solidFill>
              <a:latin typeface="Verdana"/>
              <a:ea typeface="Verdana"/>
              <a:cs typeface="Verdana"/>
              <a:sym typeface="Verdana"/>
            </a:endParaRPr>
          </a:p>
        </p:txBody>
      </p:sp>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0" name="Shape 820"/>
        <p:cNvGrpSpPr/>
        <p:nvPr/>
      </p:nvGrpSpPr>
      <p:grpSpPr>
        <a:xfrm>
          <a:off x="0" y="0"/>
          <a:ext cx="0" cy="0"/>
          <a:chOff x="0" y="0"/>
          <a:chExt cx="0" cy="0"/>
        </a:xfrm>
      </p:grpSpPr>
      <p:sp>
        <p:nvSpPr>
          <p:cNvPr id="821" name="Google Shape;821;p99"/>
          <p:cNvSpPr txBox="1"/>
          <p:nvPr>
            <p:ph type="title"/>
          </p:nvPr>
        </p:nvSpPr>
        <p:spPr>
          <a:xfrm>
            <a:off x="3015925" y="469922"/>
            <a:ext cx="4624705" cy="468630"/>
          </a:xfrm>
          <a:prstGeom prst="rect">
            <a:avLst/>
          </a:prstGeom>
          <a:noFill/>
          <a:ln>
            <a:noFill/>
          </a:ln>
        </p:spPr>
        <p:txBody>
          <a:bodyPr anchorCtr="0" anchor="t" bIns="0" lIns="0" spcFirstLastPara="1" rIns="0" wrap="square" tIns="13325">
            <a:spAutoFit/>
          </a:bodyPr>
          <a:lstStyle/>
          <a:p>
            <a:pPr indent="0" lvl="0" marL="12700" rtl="0" algn="l">
              <a:lnSpc>
                <a:spcPct val="100000"/>
              </a:lnSpc>
              <a:spcBef>
                <a:spcPts val="0"/>
              </a:spcBef>
              <a:spcAft>
                <a:spcPts val="0"/>
              </a:spcAft>
              <a:buClr>
                <a:schemeClr val="accent1"/>
              </a:buClr>
              <a:buSzPts val="2900"/>
              <a:buFont typeface="Trebuchet MS"/>
              <a:buNone/>
            </a:pPr>
            <a:r>
              <a:rPr lang="es-MX" sz="2900"/>
              <a:t>Descripción de Desarrollo</a:t>
            </a:r>
            <a:endParaRPr sz="2900"/>
          </a:p>
        </p:txBody>
      </p:sp>
      <p:sp>
        <p:nvSpPr>
          <p:cNvPr id="822" name="Google Shape;822;p99"/>
          <p:cNvSpPr txBox="1"/>
          <p:nvPr/>
        </p:nvSpPr>
        <p:spPr>
          <a:xfrm>
            <a:off x="921775" y="1858315"/>
            <a:ext cx="8369400" cy="3760200"/>
          </a:xfrm>
          <a:prstGeom prst="rect">
            <a:avLst/>
          </a:prstGeom>
          <a:noFill/>
          <a:ln>
            <a:noFill/>
          </a:ln>
        </p:spPr>
        <p:txBody>
          <a:bodyPr anchorCtr="0" anchor="t" bIns="0" lIns="0" spcFirstLastPara="1" rIns="0" wrap="square" tIns="12050">
            <a:spAutoFit/>
          </a:bodyPr>
          <a:lstStyle/>
          <a:p>
            <a:pPr indent="0" lvl="0" marL="12700" marR="0" rtl="0" algn="l">
              <a:lnSpc>
                <a:spcPct val="100000"/>
              </a:lnSpc>
              <a:spcBef>
                <a:spcPts val="0"/>
              </a:spcBef>
              <a:spcAft>
                <a:spcPts val="0"/>
              </a:spcAft>
              <a:buClr>
                <a:srgbClr val="000000"/>
              </a:buClr>
              <a:buSzPts val="1900"/>
              <a:buFont typeface="Arial"/>
              <a:buNone/>
            </a:pPr>
            <a:r>
              <a:rPr b="0" i="0" lang="es-MX" sz="1900" u="none" cap="none" strike="noStrike">
                <a:solidFill>
                  <a:srgbClr val="1154CC"/>
                </a:solidFill>
                <a:latin typeface="Verdana"/>
                <a:ea typeface="Verdana"/>
                <a:cs typeface="Verdana"/>
                <a:sym typeface="Verdana"/>
              </a:rPr>
              <a:t>Alumnos (Equipo 2): </a:t>
            </a:r>
            <a:r>
              <a:rPr b="0" i="0" lang="es-MX" sz="1900" u="none" cap="none" strike="noStrike">
                <a:solidFill>
                  <a:schemeClr val="dk1"/>
                </a:solidFill>
                <a:latin typeface="Verdana"/>
                <a:ea typeface="Verdana"/>
                <a:cs typeface="Verdana"/>
                <a:sym typeface="Verdana"/>
              </a:rPr>
              <a:t>Previo al debate, los integrantes del equipo 2:</a:t>
            </a:r>
            <a:endParaRPr b="0" i="0" sz="1900" u="none" cap="none" strike="noStrike">
              <a:solidFill>
                <a:schemeClr val="dk1"/>
              </a:solidFill>
              <a:latin typeface="Verdana"/>
              <a:ea typeface="Verdana"/>
              <a:cs typeface="Verdana"/>
              <a:sym typeface="Verdana"/>
            </a:endParaRPr>
          </a:p>
          <a:p>
            <a:pPr indent="0" lvl="0" marL="0" marR="0" rtl="0" algn="l">
              <a:lnSpc>
                <a:spcPct val="100000"/>
              </a:lnSpc>
              <a:spcBef>
                <a:spcPts val="30"/>
              </a:spcBef>
              <a:spcAft>
                <a:spcPts val="0"/>
              </a:spcAft>
              <a:buClr>
                <a:srgbClr val="000000"/>
              </a:buClr>
              <a:buSzPts val="1850"/>
              <a:buFont typeface="Arial"/>
              <a:buNone/>
            </a:pPr>
            <a:r>
              <a:t/>
            </a:r>
            <a:endParaRPr b="0" i="0" sz="1850" u="none" cap="none" strike="noStrike">
              <a:solidFill>
                <a:schemeClr val="dk1"/>
              </a:solidFill>
              <a:latin typeface="Verdana"/>
              <a:ea typeface="Verdana"/>
              <a:cs typeface="Verdana"/>
              <a:sym typeface="Verdana"/>
            </a:endParaRPr>
          </a:p>
          <a:p>
            <a:pPr indent="-117475" lvl="0" marL="0" marR="0" rtl="0" algn="l">
              <a:lnSpc>
                <a:spcPct val="100000"/>
              </a:lnSpc>
              <a:spcBef>
                <a:spcPts val="30"/>
              </a:spcBef>
              <a:spcAft>
                <a:spcPts val="0"/>
              </a:spcAft>
              <a:buClr>
                <a:schemeClr val="dk1"/>
              </a:buClr>
              <a:buSzPts val="1850"/>
              <a:buFont typeface="Verdana"/>
              <a:buAutoNum type="arabicPlain"/>
            </a:pPr>
            <a:r>
              <a:rPr b="0" i="0" lang="es-MX" sz="1850" u="none" cap="none" strike="noStrike">
                <a:solidFill>
                  <a:schemeClr val="dk1"/>
                </a:solidFill>
                <a:latin typeface="Verdana"/>
                <a:ea typeface="Verdana"/>
                <a:cs typeface="Verdana"/>
                <a:sym typeface="Verdana"/>
              </a:rPr>
              <a:t>.- Plata Flores Andrea</a:t>
            </a:r>
            <a:endParaRPr b="0" i="0" sz="1400" u="none" cap="none" strike="noStrike">
              <a:solidFill>
                <a:srgbClr val="000000"/>
              </a:solidFill>
              <a:latin typeface="Arial"/>
              <a:ea typeface="Arial"/>
              <a:cs typeface="Arial"/>
              <a:sym typeface="Arial"/>
            </a:endParaRPr>
          </a:p>
          <a:p>
            <a:pPr indent="-117475" lvl="0" marL="0" marR="0" rtl="0" algn="l">
              <a:lnSpc>
                <a:spcPct val="100000"/>
              </a:lnSpc>
              <a:spcBef>
                <a:spcPts val="30"/>
              </a:spcBef>
              <a:spcAft>
                <a:spcPts val="0"/>
              </a:spcAft>
              <a:buClr>
                <a:schemeClr val="dk1"/>
              </a:buClr>
              <a:buSzPts val="1850"/>
              <a:buFont typeface="Verdana"/>
              <a:buAutoNum type="arabicPlain"/>
            </a:pPr>
            <a:r>
              <a:rPr b="0" i="0" lang="es-MX" sz="1850" u="none" cap="none" strike="noStrike">
                <a:solidFill>
                  <a:schemeClr val="dk1"/>
                </a:solidFill>
                <a:latin typeface="Verdana"/>
                <a:ea typeface="Verdana"/>
                <a:cs typeface="Verdana"/>
                <a:sym typeface="Verdana"/>
              </a:rPr>
              <a:t>.- </a:t>
            </a:r>
            <a:r>
              <a:rPr lang="es-MX" sz="1850">
                <a:solidFill>
                  <a:schemeClr val="dk1"/>
                </a:solidFill>
                <a:latin typeface="Verdana"/>
                <a:ea typeface="Verdana"/>
                <a:cs typeface="Verdana"/>
                <a:sym typeface="Verdana"/>
              </a:rPr>
              <a:t>Gonzalez Rojas David</a:t>
            </a:r>
            <a:endParaRPr b="0" i="0" sz="1400" u="none" cap="none" strike="noStrike">
              <a:solidFill>
                <a:srgbClr val="000000"/>
              </a:solidFill>
              <a:latin typeface="Arial"/>
              <a:ea typeface="Arial"/>
              <a:cs typeface="Arial"/>
              <a:sym typeface="Arial"/>
            </a:endParaRPr>
          </a:p>
          <a:p>
            <a:pPr indent="-117475" lvl="0" marL="0" marR="0" rtl="0" algn="l">
              <a:lnSpc>
                <a:spcPct val="100000"/>
              </a:lnSpc>
              <a:spcBef>
                <a:spcPts val="30"/>
              </a:spcBef>
              <a:spcAft>
                <a:spcPts val="0"/>
              </a:spcAft>
              <a:buClr>
                <a:schemeClr val="dk1"/>
              </a:buClr>
              <a:buSzPts val="1850"/>
              <a:buFont typeface="Verdana"/>
              <a:buAutoNum type="arabicPlain"/>
            </a:pPr>
            <a:r>
              <a:rPr b="0" i="0" lang="es-MX" sz="1850" u="none" cap="none" strike="noStrike">
                <a:solidFill>
                  <a:schemeClr val="dk1"/>
                </a:solidFill>
                <a:latin typeface="Verdana"/>
                <a:ea typeface="Verdana"/>
                <a:cs typeface="Verdana"/>
                <a:sym typeface="Verdana"/>
              </a:rPr>
              <a:t>.- Alm</a:t>
            </a:r>
            <a:r>
              <a:rPr lang="es-MX" sz="1850">
                <a:solidFill>
                  <a:schemeClr val="dk1"/>
                </a:solidFill>
                <a:latin typeface="Verdana"/>
                <a:ea typeface="Verdana"/>
                <a:cs typeface="Verdana"/>
                <a:sym typeface="Verdana"/>
              </a:rPr>
              <a:t>endariz Bermudez Eliam</a:t>
            </a:r>
            <a:endParaRPr b="0" i="0" sz="1400" u="none" cap="none" strike="noStrike">
              <a:solidFill>
                <a:srgbClr val="000000"/>
              </a:solidFill>
              <a:latin typeface="Arial"/>
              <a:ea typeface="Arial"/>
              <a:cs typeface="Arial"/>
              <a:sym typeface="Arial"/>
            </a:endParaRPr>
          </a:p>
          <a:p>
            <a:pPr indent="-117475" lvl="0" marL="0" marR="0" rtl="0" algn="l">
              <a:lnSpc>
                <a:spcPct val="100000"/>
              </a:lnSpc>
              <a:spcBef>
                <a:spcPts val="30"/>
              </a:spcBef>
              <a:spcAft>
                <a:spcPts val="0"/>
              </a:spcAft>
              <a:buClr>
                <a:schemeClr val="dk1"/>
              </a:buClr>
              <a:buSzPts val="1850"/>
              <a:buFont typeface="Verdana"/>
              <a:buAutoNum type="arabicPlain"/>
            </a:pPr>
            <a:r>
              <a:rPr b="0" i="0" lang="es-MX" sz="1850" u="none" cap="none" strike="noStrike">
                <a:solidFill>
                  <a:schemeClr val="dk1"/>
                </a:solidFill>
                <a:latin typeface="Verdana"/>
                <a:ea typeface="Verdana"/>
                <a:cs typeface="Verdana"/>
                <a:sym typeface="Verdana"/>
              </a:rPr>
              <a:t>.- Arreola Rodriguez Melany</a:t>
            </a:r>
            <a:endParaRPr b="0" i="0" sz="1400" u="none" cap="none" strike="noStrike">
              <a:solidFill>
                <a:srgbClr val="000000"/>
              </a:solidFill>
              <a:latin typeface="Arial"/>
              <a:ea typeface="Arial"/>
              <a:cs typeface="Arial"/>
              <a:sym typeface="Arial"/>
            </a:endParaRPr>
          </a:p>
          <a:p>
            <a:pPr indent="-117475" lvl="0" marL="0" marR="0" rtl="0" algn="l">
              <a:lnSpc>
                <a:spcPct val="100000"/>
              </a:lnSpc>
              <a:spcBef>
                <a:spcPts val="30"/>
              </a:spcBef>
              <a:spcAft>
                <a:spcPts val="0"/>
              </a:spcAft>
              <a:buClr>
                <a:schemeClr val="dk1"/>
              </a:buClr>
              <a:buSzPts val="1850"/>
              <a:buFont typeface="Verdana"/>
              <a:buAutoNum type="arabicPlain"/>
            </a:pPr>
            <a:r>
              <a:rPr b="0" i="0" lang="es-MX" sz="1850" u="none" cap="none" strike="noStrike">
                <a:solidFill>
                  <a:schemeClr val="dk1"/>
                </a:solidFill>
                <a:latin typeface="Verdana"/>
                <a:ea typeface="Verdana"/>
                <a:cs typeface="Verdana"/>
                <a:sym typeface="Verdana"/>
              </a:rPr>
              <a:t>.-Chacon Ferzuli Valeria</a:t>
            </a:r>
            <a:endParaRPr b="0" i="0" sz="1400" u="none" cap="none" strike="noStrike">
              <a:solidFill>
                <a:srgbClr val="000000"/>
              </a:solidFill>
              <a:latin typeface="Arial"/>
              <a:ea typeface="Arial"/>
              <a:cs typeface="Arial"/>
              <a:sym typeface="Arial"/>
            </a:endParaRPr>
          </a:p>
          <a:p>
            <a:pPr indent="-117475" lvl="0" marL="0" marR="0" rtl="0" algn="l">
              <a:lnSpc>
                <a:spcPct val="100000"/>
              </a:lnSpc>
              <a:spcBef>
                <a:spcPts val="30"/>
              </a:spcBef>
              <a:spcAft>
                <a:spcPts val="0"/>
              </a:spcAft>
              <a:buClr>
                <a:schemeClr val="dk1"/>
              </a:buClr>
              <a:buSzPts val="1850"/>
              <a:buFont typeface="Verdana"/>
              <a:buAutoNum type="arabicPlain"/>
            </a:pPr>
            <a:r>
              <a:rPr b="0" i="0" lang="es-MX" sz="1850" u="none" cap="none" strike="noStrike">
                <a:solidFill>
                  <a:schemeClr val="dk1"/>
                </a:solidFill>
                <a:latin typeface="Verdana"/>
                <a:ea typeface="Verdana"/>
                <a:cs typeface="Verdana"/>
                <a:sym typeface="Verdana"/>
              </a:rPr>
              <a:t>.-Bucio Zur</a:t>
            </a:r>
            <a:r>
              <a:rPr lang="es-MX" sz="1850">
                <a:solidFill>
                  <a:schemeClr val="dk1"/>
                </a:solidFill>
                <a:latin typeface="Verdana"/>
                <a:ea typeface="Verdana"/>
                <a:cs typeface="Verdana"/>
                <a:sym typeface="Verdana"/>
              </a:rPr>
              <a:t>ita Yuritzi</a:t>
            </a:r>
            <a:endParaRPr sz="1850">
              <a:solidFill>
                <a:schemeClr val="dk1"/>
              </a:solidFill>
              <a:latin typeface="Verdana"/>
              <a:ea typeface="Verdana"/>
              <a:cs typeface="Verdana"/>
              <a:sym typeface="Verdana"/>
            </a:endParaRPr>
          </a:p>
          <a:p>
            <a:pPr indent="0" lvl="0" marL="457200" marR="0" rtl="0" algn="l">
              <a:lnSpc>
                <a:spcPct val="100000"/>
              </a:lnSpc>
              <a:spcBef>
                <a:spcPts val="30"/>
              </a:spcBef>
              <a:spcAft>
                <a:spcPts val="0"/>
              </a:spcAft>
              <a:buNone/>
            </a:pPr>
            <a:r>
              <a:t/>
            </a:r>
            <a:endParaRPr sz="1850">
              <a:solidFill>
                <a:schemeClr val="dk1"/>
              </a:solidFill>
              <a:latin typeface="Verdana"/>
              <a:ea typeface="Verdana"/>
              <a:cs typeface="Verdana"/>
              <a:sym typeface="Verdana"/>
            </a:endParaRPr>
          </a:p>
          <a:p>
            <a:pPr indent="0" lvl="0" marL="457200" marR="0" rtl="0" algn="l">
              <a:lnSpc>
                <a:spcPct val="100000"/>
              </a:lnSpc>
              <a:spcBef>
                <a:spcPts val="30"/>
              </a:spcBef>
              <a:spcAft>
                <a:spcPts val="0"/>
              </a:spcAft>
              <a:buNone/>
            </a:pPr>
            <a:r>
              <a:t/>
            </a:r>
            <a:endParaRPr sz="1850">
              <a:solidFill>
                <a:schemeClr val="dk1"/>
              </a:solidFill>
              <a:latin typeface="Verdana"/>
              <a:ea typeface="Verdana"/>
              <a:cs typeface="Verdana"/>
              <a:sym typeface="Verdana"/>
            </a:endParaRPr>
          </a:p>
          <a:p>
            <a:pPr indent="0" lvl="0" marL="457200" marR="0" rtl="0" algn="l">
              <a:lnSpc>
                <a:spcPct val="100000"/>
              </a:lnSpc>
              <a:spcBef>
                <a:spcPts val="30"/>
              </a:spcBef>
              <a:spcAft>
                <a:spcPts val="0"/>
              </a:spcAft>
              <a:buNone/>
            </a:pPr>
            <a:r>
              <a:rPr lang="es-MX" sz="1850">
                <a:solidFill>
                  <a:schemeClr val="dk1"/>
                </a:solidFill>
                <a:latin typeface="Verdana"/>
                <a:ea typeface="Verdana"/>
                <a:cs typeface="Verdana"/>
                <a:sym typeface="Verdana"/>
              </a:rPr>
              <a:t>El equipo será encargado de la organización; funciones y desarrollo del debate cuyo tema es; “Vida </a:t>
            </a:r>
            <a:r>
              <a:rPr lang="es-MX" sz="1850">
                <a:solidFill>
                  <a:schemeClr val="dk1"/>
                </a:solidFill>
                <a:latin typeface="Verdana"/>
                <a:ea typeface="Verdana"/>
                <a:cs typeface="Verdana"/>
                <a:sym typeface="Verdana"/>
              </a:rPr>
              <a:t>sedentaria</a:t>
            </a:r>
            <a:r>
              <a:rPr lang="es-MX" sz="1850">
                <a:solidFill>
                  <a:schemeClr val="dk1"/>
                </a:solidFill>
                <a:latin typeface="Verdana"/>
                <a:ea typeface="Verdana"/>
                <a:cs typeface="Verdana"/>
                <a:sym typeface="Verdana"/>
              </a:rPr>
              <a:t> vs Vida activa”</a:t>
            </a:r>
            <a:endParaRPr sz="1850">
              <a:solidFill>
                <a:schemeClr val="dk1"/>
              </a:solidFill>
              <a:latin typeface="Verdana"/>
              <a:ea typeface="Verdana"/>
              <a:cs typeface="Verdana"/>
              <a:sym typeface="Verdana"/>
            </a:endParaRPr>
          </a:p>
        </p:txBody>
      </p:sp>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6" name="Shape 826"/>
        <p:cNvGrpSpPr/>
        <p:nvPr/>
      </p:nvGrpSpPr>
      <p:grpSpPr>
        <a:xfrm>
          <a:off x="0" y="0"/>
          <a:ext cx="0" cy="0"/>
          <a:chOff x="0" y="0"/>
          <a:chExt cx="0" cy="0"/>
        </a:xfrm>
      </p:grpSpPr>
      <p:sp>
        <p:nvSpPr>
          <p:cNvPr id="827" name="Google Shape;827;p100"/>
          <p:cNvSpPr txBox="1"/>
          <p:nvPr>
            <p:ph type="title"/>
          </p:nvPr>
        </p:nvSpPr>
        <p:spPr>
          <a:xfrm>
            <a:off x="3518662" y="769630"/>
            <a:ext cx="3781500" cy="444300"/>
          </a:xfrm>
          <a:prstGeom prst="rect">
            <a:avLst/>
          </a:prstGeom>
          <a:noFill/>
          <a:ln>
            <a:noFill/>
          </a:ln>
        </p:spPr>
        <p:txBody>
          <a:bodyPr anchorCtr="0" anchor="t" bIns="0" lIns="0" spcFirstLastPara="1" rIns="0" wrap="square" tIns="13325">
            <a:spAutoFit/>
          </a:bodyPr>
          <a:lstStyle/>
          <a:p>
            <a:pPr indent="0" lvl="0" marL="12700" rtl="0" algn="l">
              <a:lnSpc>
                <a:spcPct val="100000"/>
              </a:lnSpc>
              <a:spcBef>
                <a:spcPts val="0"/>
              </a:spcBef>
              <a:spcAft>
                <a:spcPts val="0"/>
              </a:spcAft>
              <a:buClr>
                <a:schemeClr val="accent1"/>
              </a:buClr>
              <a:buSzPts val="2800"/>
              <a:buFont typeface="Trebuchet MS"/>
              <a:buNone/>
            </a:pPr>
            <a:r>
              <a:rPr lang="es-MX" sz="2800"/>
              <a:t>Descripción de Cierre</a:t>
            </a:r>
            <a:endParaRPr sz="2800"/>
          </a:p>
        </p:txBody>
      </p:sp>
      <p:sp>
        <p:nvSpPr>
          <p:cNvPr id="828" name="Google Shape;828;p100"/>
          <p:cNvSpPr txBox="1"/>
          <p:nvPr/>
        </p:nvSpPr>
        <p:spPr>
          <a:xfrm>
            <a:off x="988751" y="1588515"/>
            <a:ext cx="8368800" cy="44388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rgbClr val="000000"/>
              </a:buClr>
              <a:buSzPts val="1800"/>
              <a:buFont typeface="Arial"/>
              <a:buNone/>
            </a:pPr>
            <a:r>
              <a:rPr lang="es-MX" sz="1800">
                <a:solidFill>
                  <a:srgbClr val="006FC0"/>
                </a:solidFill>
                <a:latin typeface="Verdana"/>
                <a:ea typeface="Verdana"/>
                <a:cs typeface="Verdana"/>
                <a:sym typeface="Verdana"/>
              </a:rPr>
              <a:t>DESARROLLO</a:t>
            </a:r>
            <a:r>
              <a:rPr b="0" i="0" lang="es-MX" sz="1800" u="none" cap="none" strike="noStrike">
                <a:solidFill>
                  <a:srgbClr val="006FC0"/>
                </a:solidFill>
                <a:latin typeface="Verdana"/>
                <a:ea typeface="Verdana"/>
                <a:cs typeface="Verdana"/>
                <a:sym typeface="Verdana"/>
              </a:rPr>
              <a:t> DE LA</a:t>
            </a:r>
            <a:r>
              <a:rPr lang="es-MX" sz="1800">
                <a:solidFill>
                  <a:srgbClr val="006FC0"/>
                </a:solidFill>
                <a:latin typeface="Verdana"/>
                <a:ea typeface="Verdana"/>
                <a:cs typeface="Verdana"/>
                <a:sym typeface="Verdana"/>
              </a:rPr>
              <a:t> CARRERA DE 5km.</a:t>
            </a:r>
            <a:r>
              <a:rPr b="0" i="0" lang="es-MX" sz="1800" u="none" cap="none" strike="noStrike">
                <a:solidFill>
                  <a:srgbClr val="006FC0"/>
                </a:solidFill>
                <a:latin typeface="Verdana"/>
                <a:ea typeface="Verdana"/>
                <a:cs typeface="Verdana"/>
                <a:sym typeface="Verdana"/>
              </a:rPr>
              <a:t>:</a:t>
            </a:r>
            <a:endParaRPr b="0" i="0" sz="1800" u="none" cap="none" strike="noStrike">
              <a:solidFill>
                <a:schemeClr val="dk1"/>
              </a:solidFill>
              <a:latin typeface="Verdana"/>
              <a:ea typeface="Verdana"/>
              <a:cs typeface="Verdana"/>
              <a:sym typeface="Verdana"/>
            </a:endParaRPr>
          </a:p>
          <a:p>
            <a:pPr indent="0" lvl="0" marL="0" marR="0" rtl="0" algn="l">
              <a:lnSpc>
                <a:spcPct val="100000"/>
              </a:lnSpc>
              <a:spcBef>
                <a:spcPts val="30"/>
              </a:spcBef>
              <a:spcAft>
                <a:spcPts val="0"/>
              </a:spcAft>
              <a:buClr>
                <a:srgbClr val="000000"/>
              </a:buClr>
              <a:buSzPts val="1750"/>
              <a:buFont typeface="Arial"/>
              <a:buNone/>
            </a:pPr>
            <a:r>
              <a:t/>
            </a:r>
            <a:endParaRPr b="0" i="0" sz="1750" u="none" cap="none" strike="noStrike">
              <a:solidFill>
                <a:schemeClr val="dk1"/>
              </a:solidFill>
              <a:latin typeface="Verdana"/>
              <a:ea typeface="Verdana"/>
              <a:cs typeface="Verdana"/>
              <a:sym typeface="Verdana"/>
            </a:endParaRPr>
          </a:p>
          <a:p>
            <a:pPr indent="0" lvl="0" marL="12700" marR="0" rtl="0" algn="l">
              <a:lnSpc>
                <a:spcPct val="100000"/>
              </a:lnSpc>
              <a:spcBef>
                <a:spcPts val="0"/>
              </a:spcBef>
              <a:spcAft>
                <a:spcPts val="0"/>
              </a:spcAft>
              <a:buClr>
                <a:srgbClr val="000000"/>
              </a:buClr>
              <a:buSzPts val="1800"/>
              <a:buFont typeface="Arial"/>
              <a:buNone/>
            </a:pPr>
            <a:r>
              <a:rPr b="0" i="0" lang="es-MX" sz="1800" u="none" cap="none" strike="noStrike">
                <a:solidFill>
                  <a:srgbClr val="1154CC"/>
                </a:solidFill>
                <a:latin typeface="Verdana"/>
                <a:ea typeface="Verdana"/>
                <a:cs typeface="Verdana"/>
                <a:sym typeface="Verdana"/>
              </a:rPr>
              <a:t>Alumnos (Equipo 3)</a:t>
            </a:r>
            <a:endParaRPr b="0" i="0" sz="1800" u="none" cap="none" strike="noStrike">
              <a:solidFill>
                <a:schemeClr val="dk1"/>
              </a:solidFill>
              <a:latin typeface="Verdana"/>
              <a:ea typeface="Verdana"/>
              <a:cs typeface="Verdana"/>
              <a:sym typeface="Verdana"/>
            </a:endParaRPr>
          </a:p>
          <a:p>
            <a:pPr indent="0" lvl="0" marL="0" marR="0" rtl="0" algn="l">
              <a:lnSpc>
                <a:spcPct val="100000"/>
              </a:lnSpc>
              <a:spcBef>
                <a:spcPts val="35"/>
              </a:spcBef>
              <a:spcAft>
                <a:spcPts val="0"/>
              </a:spcAft>
              <a:buClr>
                <a:srgbClr val="000000"/>
              </a:buClr>
              <a:buSzPts val="1750"/>
              <a:buFont typeface="Arial"/>
              <a:buNone/>
            </a:pPr>
            <a:r>
              <a:t/>
            </a:r>
            <a:endParaRPr b="0" i="0" sz="175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None/>
            </a:pPr>
            <a:r>
              <a:rPr lang="es-MX" sz="1800">
                <a:solidFill>
                  <a:schemeClr val="dk1"/>
                </a:solidFill>
                <a:latin typeface="Verdana"/>
                <a:ea typeface="Verdana"/>
                <a:cs typeface="Verdana"/>
                <a:sym typeface="Verdana"/>
              </a:rPr>
              <a:t>Se dividirá a la población estudiantil en subgrupos, los cuales tendrán 6 roles:</a:t>
            </a:r>
            <a:endParaRPr sz="1800">
              <a:solidFill>
                <a:schemeClr val="dk1"/>
              </a:solidFill>
              <a:latin typeface="Verdana"/>
              <a:ea typeface="Verdana"/>
              <a:cs typeface="Verdana"/>
              <a:sym typeface="Verdana"/>
            </a:endParaRPr>
          </a:p>
          <a:p>
            <a:pPr indent="0" lvl="0" marL="457200" marR="0" rtl="0" algn="l">
              <a:lnSpc>
                <a:spcPct val="100000"/>
              </a:lnSpc>
              <a:spcBef>
                <a:spcPts val="0"/>
              </a:spcBef>
              <a:spcAft>
                <a:spcPts val="0"/>
              </a:spcAft>
              <a:buNone/>
            </a:pPr>
            <a:r>
              <a:rPr lang="es-MX" sz="1800">
                <a:solidFill>
                  <a:schemeClr val="dk1"/>
                </a:solidFill>
                <a:latin typeface="Verdana"/>
                <a:ea typeface="Verdana"/>
                <a:cs typeface="Verdana"/>
                <a:sym typeface="Verdana"/>
              </a:rPr>
              <a:t>Subgrupo 1: </a:t>
            </a:r>
            <a:r>
              <a:rPr lang="es-MX" sz="1800">
                <a:solidFill>
                  <a:schemeClr val="dk1"/>
                </a:solidFill>
                <a:latin typeface="Verdana"/>
                <a:ea typeface="Verdana"/>
                <a:cs typeface="Verdana"/>
                <a:sym typeface="Verdana"/>
              </a:rPr>
              <a:t>Logística</a:t>
            </a:r>
            <a:r>
              <a:rPr lang="es-MX" sz="1800">
                <a:solidFill>
                  <a:schemeClr val="dk1"/>
                </a:solidFill>
                <a:latin typeface="Verdana"/>
                <a:ea typeface="Verdana"/>
                <a:cs typeface="Verdana"/>
                <a:sym typeface="Verdana"/>
              </a:rPr>
              <a:t> (fecha del evento, invitaciones e inscripciones, lugar, hora)</a:t>
            </a:r>
            <a:endParaRPr sz="1800">
              <a:solidFill>
                <a:schemeClr val="dk1"/>
              </a:solidFill>
              <a:latin typeface="Verdana"/>
              <a:ea typeface="Verdana"/>
              <a:cs typeface="Verdana"/>
              <a:sym typeface="Verdana"/>
            </a:endParaRPr>
          </a:p>
          <a:p>
            <a:pPr indent="0" lvl="0" marL="457200" marR="0" rtl="0" algn="l">
              <a:lnSpc>
                <a:spcPct val="100000"/>
              </a:lnSpc>
              <a:spcBef>
                <a:spcPts val="0"/>
              </a:spcBef>
              <a:spcAft>
                <a:spcPts val="0"/>
              </a:spcAft>
              <a:buNone/>
            </a:pPr>
            <a:r>
              <a:rPr lang="es-MX" sz="1800">
                <a:solidFill>
                  <a:schemeClr val="dk1"/>
                </a:solidFill>
                <a:latin typeface="Verdana"/>
                <a:ea typeface="Verdana"/>
                <a:cs typeface="Verdana"/>
                <a:sym typeface="Verdana"/>
              </a:rPr>
              <a:t>Subgrupo 2: Presupuesto y premiación </a:t>
            </a:r>
            <a:endParaRPr sz="1800">
              <a:solidFill>
                <a:schemeClr val="dk1"/>
              </a:solidFill>
              <a:latin typeface="Verdana"/>
              <a:ea typeface="Verdana"/>
              <a:cs typeface="Verdana"/>
              <a:sym typeface="Verdana"/>
            </a:endParaRPr>
          </a:p>
          <a:p>
            <a:pPr indent="0" lvl="0" marL="457200" marR="0" rtl="0" algn="l">
              <a:lnSpc>
                <a:spcPct val="100000"/>
              </a:lnSpc>
              <a:spcBef>
                <a:spcPts val="0"/>
              </a:spcBef>
              <a:spcAft>
                <a:spcPts val="0"/>
              </a:spcAft>
              <a:buNone/>
            </a:pPr>
            <a:r>
              <a:rPr lang="es-MX" sz="1800">
                <a:solidFill>
                  <a:schemeClr val="dk1"/>
                </a:solidFill>
                <a:latin typeface="Verdana"/>
                <a:ea typeface="Verdana"/>
                <a:cs typeface="Verdana"/>
                <a:sym typeface="Verdana"/>
              </a:rPr>
              <a:t>Subgrupo 3: Marketing</a:t>
            </a:r>
            <a:endParaRPr sz="1800">
              <a:solidFill>
                <a:schemeClr val="dk1"/>
              </a:solidFill>
              <a:latin typeface="Verdana"/>
              <a:ea typeface="Verdana"/>
              <a:cs typeface="Verdana"/>
              <a:sym typeface="Verdana"/>
            </a:endParaRPr>
          </a:p>
          <a:p>
            <a:pPr indent="0" lvl="0" marL="457200" marR="0" rtl="0" algn="l">
              <a:lnSpc>
                <a:spcPct val="100000"/>
              </a:lnSpc>
              <a:spcBef>
                <a:spcPts val="0"/>
              </a:spcBef>
              <a:spcAft>
                <a:spcPts val="0"/>
              </a:spcAft>
              <a:buNone/>
            </a:pPr>
            <a:r>
              <a:rPr lang="es-MX" sz="1800">
                <a:solidFill>
                  <a:schemeClr val="dk1"/>
                </a:solidFill>
                <a:latin typeface="Verdana"/>
                <a:ea typeface="Verdana"/>
                <a:cs typeface="Verdana"/>
                <a:sym typeface="Verdana"/>
              </a:rPr>
              <a:t>Subgrupo 4: Permisos y </a:t>
            </a:r>
            <a:r>
              <a:rPr lang="es-MX" sz="1800">
                <a:solidFill>
                  <a:schemeClr val="dk1"/>
                </a:solidFill>
                <a:latin typeface="Verdana"/>
                <a:ea typeface="Verdana"/>
                <a:cs typeface="Verdana"/>
                <a:sym typeface="Verdana"/>
              </a:rPr>
              <a:t>estrategia</a:t>
            </a:r>
            <a:r>
              <a:rPr lang="es-MX" sz="1800">
                <a:solidFill>
                  <a:schemeClr val="dk1"/>
                </a:solidFill>
                <a:latin typeface="Verdana"/>
                <a:ea typeface="Verdana"/>
                <a:cs typeface="Verdana"/>
                <a:sym typeface="Verdana"/>
              </a:rPr>
              <a:t> para carrera sin </a:t>
            </a:r>
            <a:r>
              <a:rPr lang="es-MX" sz="1800">
                <a:solidFill>
                  <a:schemeClr val="dk1"/>
                </a:solidFill>
                <a:latin typeface="Verdana"/>
                <a:ea typeface="Verdana"/>
                <a:cs typeface="Verdana"/>
                <a:sym typeface="Verdana"/>
              </a:rPr>
              <a:t>percances</a:t>
            </a:r>
            <a:r>
              <a:rPr lang="es-MX" sz="1800">
                <a:solidFill>
                  <a:schemeClr val="dk1"/>
                </a:solidFill>
                <a:latin typeface="Verdana"/>
                <a:ea typeface="Verdana"/>
                <a:cs typeface="Verdana"/>
                <a:sym typeface="Verdana"/>
              </a:rPr>
              <a:t>. </a:t>
            </a:r>
            <a:endParaRPr sz="1800">
              <a:solidFill>
                <a:schemeClr val="dk1"/>
              </a:solidFill>
              <a:latin typeface="Verdana"/>
              <a:ea typeface="Verdana"/>
              <a:cs typeface="Verdana"/>
              <a:sym typeface="Verdana"/>
            </a:endParaRPr>
          </a:p>
          <a:p>
            <a:pPr indent="0" lvl="0" marL="457200" marR="0" rtl="0" algn="l">
              <a:lnSpc>
                <a:spcPct val="100000"/>
              </a:lnSpc>
              <a:spcBef>
                <a:spcPts val="0"/>
              </a:spcBef>
              <a:spcAft>
                <a:spcPts val="0"/>
              </a:spcAft>
              <a:buNone/>
            </a:pPr>
            <a:r>
              <a:rPr lang="es-MX" sz="1800">
                <a:solidFill>
                  <a:schemeClr val="dk1"/>
                </a:solidFill>
                <a:latin typeface="Verdana"/>
                <a:ea typeface="Verdana"/>
                <a:cs typeface="Verdana"/>
                <a:sym typeface="Verdana"/>
              </a:rPr>
              <a:t>Subgrupo 5: Materiales e hidratación</a:t>
            </a:r>
            <a:endParaRPr sz="1800">
              <a:solidFill>
                <a:schemeClr val="dk1"/>
              </a:solidFill>
              <a:latin typeface="Verdana"/>
              <a:ea typeface="Verdana"/>
              <a:cs typeface="Verdana"/>
              <a:sym typeface="Verdana"/>
            </a:endParaRPr>
          </a:p>
          <a:p>
            <a:pPr indent="0" lvl="0" marL="457200" marR="0" rtl="0" algn="l">
              <a:lnSpc>
                <a:spcPct val="100000"/>
              </a:lnSpc>
              <a:spcBef>
                <a:spcPts val="0"/>
              </a:spcBef>
              <a:spcAft>
                <a:spcPts val="0"/>
              </a:spcAft>
              <a:buNone/>
            </a:pPr>
            <a:r>
              <a:rPr lang="es-MX" sz="1800">
                <a:solidFill>
                  <a:schemeClr val="dk1"/>
                </a:solidFill>
                <a:latin typeface="Verdana"/>
                <a:ea typeface="Verdana"/>
                <a:cs typeface="Verdana"/>
                <a:sym typeface="Verdana"/>
              </a:rPr>
              <a:t>Subgrupo 6: Servicio médico</a:t>
            </a:r>
            <a:endParaRPr sz="1800">
              <a:solidFill>
                <a:schemeClr val="dk1"/>
              </a:solidFill>
              <a:latin typeface="Verdana"/>
              <a:ea typeface="Verdana"/>
              <a:cs typeface="Verdana"/>
              <a:sym typeface="Verdana"/>
            </a:endParaRPr>
          </a:p>
          <a:p>
            <a:pPr indent="0" lvl="0" marL="0" marR="0" rtl="0" algn="l">
              <a:lnSpc>
                <a:spcPct val="100000"/>
              </a:lnSpc>
              <a:spcBef>
                <a:spcPts val="0"/>
              </a:spcBef>
              <a:spcAft>
                <a:spcPts val="0"/>
              </a:spcAft>
              <a:buNone/>
            </a:pPr>
            <a:r>
              <a:t/>
            </a:r>
            <a:endParaRPr sz="1800">
              <a:solidFill>
                <a:schemeClr val="dk1"/>
              </a:solidFill>
              <a:latin typeface="Verdana"/>
              <a:ea typeface="Verdana"/>
              <a:cs typeface="Verdana"/>
              <a:sym typeface="Verdana"/>
            </a:endParaRPr>
          </a:p>
          <a:p>
            <a:pPr indent="0" lvl="0" marL="0" marR="0" rtl="0" algn="l">
              <a:lnSpc>
                <a:spcPct val="100000"/>
              </a:lnSpc>
              <a:spcBef>
                <a:spcPts val="0"/>
              </a:spcBef>
              <a:spcAft>
                <a:spcPts val="0"/>
              </a:spcAft>
              <a:buNone/>
            </a:pPr>
            <a:r>
              <a:rPr lang="es-MX" sz="1800">
                <a:solidFill>
                  <a:schemeClr val="dk1"/>
                </a:solidFill>
                <a:latin typeface="Verdana"/>
                <a:ea typeface="Verdana"/>
                <a:cs typeface="Verdana"/>
                <a:sym typeface="Verdana"/>
              </a:rPr>
              <a:t>Ejecución de la carrera CEWIN el día 28 de abril del 2023.</a:t>
            </a:r>
            <a:endParaRPr sz="1800">
              <a:solidFill>
                <a:schemeClr val="dk1"/>
              </a:solidFill>
              <a:latin typeface="Verdana"/>
              <a:ea typeface="Verdana"/>
              <a:cs typeface="Verdana"/>
              <a:sym typeface="Verdana"/>
            </a:endParaRPr>
          </a:p>
          <a:p>
            <a:pPr indent="0" lvl="0" marL="0" marR="0" rtl="0" algn="l">
              <a:lnSpc>
                <a:spcPct val="100000"/>
              </a:lnSpc>
              <a:spcBef>
                <a:spcPts val="0"/>
              </a:spcBef>
              <a:spcAft>
                <a:spcPts val="0"/>
              </a:spcAft>
              <a:buNone/>
            </a:pPr>
            <a:r>
              <a:t/>
            </a:r>
            <a:endParaRPr b="0" i="0" sz="1800" u="none" cap="none" strike="noStrike">
              <a:solidFill>
                <a:schemeClr val="dk1"/>
              </a:solidFill>
              <a:latin typeface="Verdana"/>
              <a:ea typeface="Verdana"/>
              <a:cs typeface="Verdana"/>
              <a:sym typeface="Verdana"/>
            </a:endParaRPr>
          </a:p>
        </p:txBody>
      </p:sp>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2" name="Shape 832"/>
        <p:cNvGrpSpPr/>
        <p:nvPr/>
      </p:nvGrpSpPr>
      <p:grpSpPr>
        <a:xfrm>
          <a:off x="0" y="0"/>
          <a:ext cx="0" cy="0"/>
          <a:chOff x="0" y="0"/>
          <a:chExt cx="0" cy="0"/>
        </a:xfrm>
      </p:grpSpPr>
      <p:sp>
        <p:nvSpPr>
          <p:cNvPr id="833" name="Google Shape;833;p101"/>
          <p:cNvSpPr txBox="1"/>
          <p:nvPr>
            <p:ph type="title"/>
          </p:nvPr>
        </p:nvSpPr>
        <p:spPr>
          <a:xfrm>
            <a:off x="332523" y="489575"/>
            <a:ext cx="10777500" cy="936900"/>
          </a:xfrm>
          <a:prstGeom prst="rect">
            <a:avLst/>
          </a:prstGeom>
          <a:noFill/>
          <a:ln>
            <a:noFill/>
          </a:ln>
        </p:spPr>
        <p:txBody>
          <a:bodyPr anchorCtr="0" anchor="t" bIns="0" lIns="0" spcFirstLastPara="1" rIns="0" wrap="square" tIns="12700">
            <a:spAutoFit/>
          </a:bodyPr>
          <a:lstStyle/>
          <a:p>
            <a:pPr indent="0" lvl="0" marL="1586865" marR="7620" rtl="0" algn="l">
              <a:lnSpc>
                <a:spcPct val="100000"/>
              </a:lnSpc>
              <a:spcBef>
                <a:spcPts val="0"/>
              </a:spcBef>
              <a:spcAft>
                <a:spcPts val="0"/>
              </a:spcAft>
              <a:buClr>
                <a:srgbClr val="FF0000"/>
              </a:buClr>
              <a:buSzPts val="3000"/>
              <a:buFont typeface="Tahoma"/>
              <a:buNone/>
            </a:pPr>
            <a:r>
              <a:rPr lang="es-MX"/>
              <a:t>Descripción de lo que se hará con los</a:t>
            </a:r>
            <a:endParaRPr/>
          </a:p>
          <a:p>
            <a:pPr indent="0" lvl="0" marL="1586865" marR="5080" rtl="0" algn="l">
              <a:lnSpc>
                <a:spcPct val="100000"/>
              </a:lnSpc>
              <a:spcBef>
                <a:spcPts val="5"/>
              </a:spcBef>
              <a:spcAft>
                <a:spcPts val="0"/>
              </a:spcAft>
              <a:buClr>
                <a:srgbClr val="FF0000"/>
              </a:buClr>
              <a:buSzPts val="3000"/>
              <a:buFont typeface="Tahoma"/>
              <a:buNone/>
            </a:pPr>
            <a:r>
              <a:rPr lang="es-MX"/>
              <a:t>resultados.</a:t>
            </a:r>
            <a:endParaRPr/>
          </a:p>
        </p:txBody>
      </p:sp>
      <p:sp>
        <p:nvSpPr>
          <p:cNvPr id="834" name="Google Shape;834;p101"/>
          <p:cNvSpPr txBox="1"/>
          <p:nvPr/>
        </p:nvSpPr>
        <p:spPr>
          <a:xfrm>
            <a:off x="737225" y="2074550"/>
            <a:ext cx="91212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MX" sz="2000">
                <a:latin typeface="Verdana"/>
                <a:ea typeface="Verdana"/>
                <a:cs typeface="Verdana"/>
                <a:sym typeface="Verdana"/>
              </a:rPr>
              <a:t>De acuerdo a la información vista en el debate los alumnos del grupo sedentario, formarán parte principal como los participantes principales en la carrera CEWIN. </a:t>
            </a:r>
            <a:endParaRPr sz="2000">
              <a:latin typeface="Verdana"/>
              <a:ea typeface="Verdana"/>
              <a:cs typeface="Verdana"/>
              <a:sym typeface="Verdana"/>
            </a:endParaRPr>
          </a:p>
        </p:txBody>
      </p:sp>
      <p:pic>
        <p:nvPicPr>
          <p:cNvPr id="835" name="Google Shape;835;p101"/>
          <p:cNvPicPr preferRelativeResize="0"/>
          <p:nvPr/>
        </p:nvPicPr>
        <p:blipFill>
          <a:blip r:embed="rId3">
            <a:alphaModFix/>
          </a:blip>
          <a:stretch>
            <a:fillRect/>
          </a:stretch>
        </p:blipFill>
        <p:spPr>
          <a:xfrm>
            <a:off x="1520750" y="3289025"/>
            <a:ext cx="3754723" cy="3370451"/>
          </a:xfrm>
          <a:prstGeom prst="rect">
            <a:avLst/>
          </a:prstGeom>
          <a:noFill/>
          <a:ln>
            <a:noFill/>
          </a:ln>
        </p:spPr>
      </p:pic>
      <p:pic>
        <p:nvPicPr>
          <p:cNvPr id="836" name="Google Shape;836;p101"/>
          <p:cNvPicPr preferRelativeResize="0"/>
          <p:nvPr/>
        </p:nvPicPr>
        <p:blipFill>
          <a:blip r:embed="rId4">
            <a:alphaModFix/>
          </a:blip>
          <a:stretch>
            <a:fillRect/>
          </a:stretch>
        </p:blipFill>
        <p:spPr>
          <a:xfrm>
            <a:off x="5427873" y="3289025"/>
            <a:ext cx="4493932" cy="337044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Faceta">
  <a:themeElements>
    <a:clrScheme name="Azul">
      <a:dk1>
        <a:srgbClr val="000000"/>
      </a:dk1>
      <a:lt1>
        <a:srgbClr val="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2022-12-08T16:07:50Z</dcterms:created>
  <dc:creator>Winston</dc:creator>
</cp:coreProperties>
</file>