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rels" ContentType="application/vnd.openxmlformats-package.relationships+xml"/>
  <Default Extension="wdp" ContentType="image/vnd.ms-photo"/>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78" r:id="rId1"/>
  </p:sldMasterIdLst>
  <p:notesMasterIdLst>
    <p:notesMasterId r:id="rId84"/>
  </p:notesMasterIdLst>
  <p:sldIdLst>
    <p:sldId id="256" r:id="rId2"/>
    <p:sldId id="257" r:id="rId3"/>
    <p:sldId id="258" r:id="rId4"/>
    <p:sldId id="259" r:id="rId5"/>
    <p:sldId id="260" r:id="rId6"/>
    <p:sldId id="261" r:id="rId7"/>
    <p:sldId id="264" r:id="rId8"/>
    <p:sldId id="268" r:id="rId9"/>
    <p:sldId id="262" r:id="rId10"/>
    <p:sldId id="265" r:id="rId11"/>
    <p:sldId id="269" r:id="rId12"/>
    <p:sldId id="270" r:id="rId13"/>
    <p:sldId id="271" r:id="rId14"/>
    <p:sldId id="263" r:id="rId15"/>
    <p:sldId id="300" r:id="rId16"/>
    <p:sldId id="301" r:id="rId17"/>
    <p:sldId id="325" r:id="rId18"/>
    <p:sldId id="302" r:id="rId19"/>
    <p:sldId id="326" r:id="rId20"/>
    <p:sldId id="303" r:id="rId21"/>
    <p:sldId id="327" r:id="rId22"/>
    <p:sldId id="304" r:id="rId23"/>
    <p:sldId id="328" r:id="rId24"/>
    <p:sldId id="305" r:id="rId25"/>
    <p:sldId id="429" r:id="rId26"/>
    <p:sldId id="306" r:id="rId27"/>
    <p:sldId id="330" r:id="rId28"/>
    <p:sldId id="430" r:id="rId29"/>
    <p:sldId id="432" r:id="rId30"/>
    <p:sldId id="307" r:id="rId31"/>
    <p:sldId id="331" r:id="rId32"/>
    <p:sldId id="308" r:id="rId33"/>
    <p:sldId id="274" r:id="rId34"/>
    <p:sldId id="273" r:id="rId35"/>
    <p:sldId id="310" r:id="rId36"/>
    <p:sldId id="283" r:id="rId37"/>
    <p:sldId id="277" r:id="rId38"/>
    <p:sldId id="295" r:id="rId39"/>
    <p:sldId id="296" r:id="rId40"/>
    <p:sldId id="297" r:id="rId41"/>
    <p:sldId id="298" r:id="rId42"/>
    <p:sldId id="289" r:id="rId43"/>
    <p:sldId id="290" r:id="rId44"/>
    <p:sldId id="291" r:id="rId45"/>
    <p:sldId id="292" r:id="rId46"/>
    <p:sldId id="293" r:id="rId47"/>
    <p:sldId id="294" r:id="rId48"/>
    <p:sldId id="299" r:id="rId49"/>
    <p:sldId id="312" r:id="rId50"/>
    <p:sldId id="318" r:id="rId51"/>
    <p:sldId id="319" r:id="rId52"/>
    <p:sldId id="427" r:id="rId53"/>
    <p:sldId id="323" r:id="rId54"/>
    <p:sldId id="324" r:id="rId55"/>
    <p:sldId id="343" r:id="rId56"/>
    <p:sldId id="313" r:id="rId57"/>
    <p:sldId id="344" r:id="rId58"/>
    <p:sldId id="433" r:id="rId59"/>
    <p:sldId id="434" r:id="rId60"/>
    <p:sldId id="435" r:id="rId61"/>
    <p:sldId id="436" r:id="rId62"/>
    <p:sldId id="437" r:id="rId63"/>
    <p:sldId id="438" r:id="rId64"/>
    <p:sldId id="314" r:id="rId65"/>
    <p:sldId id="285" r:id="rId66"/>
    <p:sldId id="286" r:id="rId67"/>
    <p:sldId id="288" r:id="rId68"/>
    <p:sldId id="416" r:id="rId69"/>
    <p:sldId id="439" r:id="rId70"/>
    <p:sldId id="315" r:id="rId71"/>
    <p:sldId id="336" r:id="rId72"/>
    <p:sldId id="316" r:id="rId73"/>
    <p:sldId id="339" r:id="rId74"/>
    <p:sldId id="340" r:id="rId75"/>
    <p:sldId id="341" r:id="rId76"/>
    <p:sldId id="317" r:id="rId77"/>
    <p:sldId id="337" r:id="rId78"/>
    <p:sldId id="338" r:id="rId79"/>
    <p:sldId id="345" r:id="rId80"/>
    <p:sldId id="423" r:id="rId81"/>
    <p:sldId id="424" r:id="rId82"/>
    <p:sldId id="266" r:id="rId83"/>
  </p:sldIdLst>
  <p:sldSz cx="12192000" cy="6858000"/>
  <p:notesSz cx="6858000" cy="9144000"/>
  <p:defaultTextStyle>
    <a:defPPr>
      <a:defRPr lang="es-ES_trad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DA7F4"/>
    <a:srgbClr val="CEF9E8"/>
    <a:srgbClr val="90F9DB"/>
    <a:srgbClr val="F9AFF4"/>
    <a:srgbClr val="DD4D07"/>
    <a:srgbClr val="F9590B"/>
    <a:srgbClr val="BE680A"/>
    <a:srgbClr val="FE7F46"/>
    <a:srgbClr val="D883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0566"/>
    <p:restoredTop sz="94615"/>
  </p:normalViewPr>
  <p:slideViewPr>
    <p:cSldViewPr snapToGrid="0" snapToObjects="1">
      <p:cViewPr varScale="1">
        <p:scale>
          <a:sx n="108" d="100"/>
          <a:sy n="108" d="100"/>
        </p:scale>
        <p:origin x="-232" y="-104"/>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80" Type="http://schemas.openxmlformats.org/officeDocument/2006/relationships/slide" Target="slides/slide79.xml"/><Relationship Id="rId81" Type="http://schemas.openxmlformats.org/officeDocument/2006/relationships/slide" Target="slides/slide80.xml"/><Relationship Id="rId82" Type="http://schemas.openxmlformats.org/officeDocument/2006/relationships/slide" Target="slides/slide81.xml"/><Relationship Id="rId83" Type="http://schemas.openxmlformats.org/officeDocument/2006/relationships/slide" Target="slides/slide82.xml"/><Relationship Id="rId84" Type="http://schemas.openxmlformats.org/officeDocument/2006/relationships/notesMaster" Target="notesMasters/notesMaster1.xml"/><Relationship Id="rId85" Type="http://schemas.openxmlformats.org/officeDocument/2006/relationships/printerSettings" Target="printerSettings/printerSettings1.bin"/><Relationship Id="rId86" Type="http://schemas.openxmlformats.org/officeDocument/2006/relationships/presProps" Target="presProps.xml"/><Relationship Id="rId87" Type="http://schemas.openxmlformats.org/officeDocument/2006/relationships/viewProps" Target="viewProps.xml"/><Relationship Id="rId88" Type="http://schemas.openxmlformats.org/officeDocument/2006/relationships/theme" Target="theme/theme1.xml"/><Relationship Id="rId89" Type="http://schemas.openxmlformats.org/officeDocument/2006/relationships/tableStyles" Target="tableStyles.xml"/></Relationships>
</file>

<file path=ppt/diagrams/_rels/data2.xml.rels><?xml version="1.0" encoding="UTF-8" standalone="yes"?>
<Relationships xmlns="http://schemas.openxmlformats.org/package/2006/relationships"><Relationship Id="rId3" Type="http://schemas.openxmlformats.org/officeDocument/2006/relationships/image" Target="../media/image23.png"/><Relationship Id="rId4" Type="http://schemas.openxmlformats.org/officeDocument/2006/relationships/image" Target="../media/image24.jpg"/><Relationship Id="rId5" Type="http://schemas.openxmlformats.org/officeDocument/2006/relationships/image" Target="../media/image25.jpg"/><Relationship Id="rId6" Type="http://schemas.openxmlformats.org/officeDocument/2006/relationships/image" Target="../media/image26.jpg"/><Relationship Id="rId1" Type="http://schemas.openxmlformats.org/officeDocument/2006/relationships/image" Target="../media/image21.jpeg"/><Relationship Id="rId2" Type="http://schemas.openxmlformats.org/officeDocument/2006/relationships/image" Target="../media/image22.jpg"/></Relationships>
</file>

<file path=ppt/diagrams/_rels/drawing2.xml.rels><?xml version="1.0" encoding="UTF-8" standalone="yes"?>
<Relationships xmlns="http://schemas.openxmlformats.org/package/2006/relationships"><Relationship Id="rId3" Type="http://schemas.openxmlformats.org/officeDocument/2006/relationships/image" Target="../media/image23.png"/><Relationship Id="rId4" Type="http://schemas.openxmlformats.org/officeDocument/2006/relationships/image" Target="../media/image24.jpg"/><Relationship Id="rId5" Type="http://schemas.openxmlformats.org/officeDocument/2006/relationships/image" Target="../media/image25.jpg"/><Relationship Id="rId6" Type="http://schemas.openxmlformats.org/officeDocument/2006/relationships/image" Target="../media/image26.jpg"/><Relationship Id="rId1" Type="http://schemas.openxmlformats.org/officeDocument/2006/relationships/image" Target="../media/image21.jpeg"/><Relationship Id="rId2" Type="http://schemas.openxmlformats.org/officeDocument/2006/relationships/image" Target="../media/image22.jpg"/></Relationships>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701EFD6-DF35-3E43-B9FD-6443CF79B090}" type="doc">
      <dgm:prSet loTypeId="urn:microsoft.com/office/officeart/2005/8/layout/hierarchy1" loCatId="" qsTypeId="urn:microsoft.com/office/officeart/2005/8/quickstyle/simple1" qsCatId="simple" csTypeId="urn:microsoft.com/office/officeart/2005/8/colors/colorful4" csCatId="colorful" phldr="1"/>
      <dgm:spPr/>
      <dgm:t>
        <a:bodyPr/>
        <a:lstStyle/>
        <a:p>
          <a:endParaRPr lang="es-ES_tradnl"/>
        </a:p>
      </dgm:t>
    </dgm:pt>
    <dgm:pt modelId="{430C5AC7-CABE-AA43-B4ED-1D835E813DA4}">
      <dgm:prSet phldrT="[Texto]" custT="1"/>
      <dgm:spPr/>
      <dgm:t>
        <a:bodyPr/>
        <a:lstStyle/>
        <a:p>
          <a:r>
            <a:rPr lang="es-ES_tradnl" sz="4000" b="1" dirty="0"/>
            <a:t>El arte en el pH</a:t>
          </a:r>
        </a:p>
      </dgm:t>
    </dgm:pt>
    <dgm:pt modelId="{B7A5E1B5-2C04-9B40-9610-2F786D5AD357}" type="parTrans" cxnId="{60168401-B399-4B4B-B70A-4A6053B65624}">
      <dgm:prSet/>
      <dgm:spPr/>
      <dgm:t>
        <a:bodyPr/>
        <a:lstStyle/>
        <a:p>
          <a:endParaRPr lang="es-ES_tradnl"/>
        </a:p>
      </dgm:t>
    </dgm:pt>
    <dgm:pt modelId="{2901FA6E-CE36-E941-9D14-8C40E09DB065}" type="sibTrans" cxnId="{60168401-B399-4B4B-B70A-4A6053B65624}">
      <dgm:prSet/>
      <dgm:spPr/>
      <dgm:t>
        <a:bodyPr/>
        <a:lstStyle/>
        <a:p>
          <a:endParaRPr lang="es-ES_tradnl"/>
        </a:p>
      </dgm:t>
    </dgm:pt>
    <dgm:pt modelId="{57296B93-A35A-D34E-A9CE-1393D6745586}">
      <dgm:prSet phldrT="[Texto]" custT="1"/>
      <dgm:spPr/>
      <dgm:t>
        <a:bodyPr/>
        <a:lstStyle/>
        <a:p>
          <a:r>
            <a:rPr lang="es-ES_tradnl" sz="2000" dirty="0"/>
            <a:t>Química III</a:t>
          </a:r>
        </a:p>
      </dgm:t>
    </dgm:pt>
    <dgm:pt modelId="{887C2038-14DD-9B4B-A593-78FB08DF36E4}" type="parTrans" cxnId="{590A6F5B-4716-004A-A894-69752436788E}">
      <dgm:prSet/>
      <dgm:spPr/>
      <dgm:t>
        <a:bodyPr/>
        <a:lstStyle/>
        <a:p>
          <a:endParaRPr lang="es-ES_tradnl"/>
        </a:p>
      </dgm:t>
    </dgm:pt>
    <dgm:pt modelId="{301A3C27-C256-A040-A7F5-3221716816A9}" type="sibTrans" cxnId="{590A6F5B-4716-004A-A894-69752436788E}">
      <dgm:prSet/>
      <dgm:spPr/>
      <dgm:t>
        <a:bodyPr/>
        <a:lstStyle/>
        <a:p>
          <a:endParaRPr lang="es-ES_tradnl"/>
        </a:p>
      </dgm:t>
    </dgm:pt>
    <dgm:pt modelId="{3D9542F6-806D-184B-B6CD-55AFE572466C}">
      <dgm:prSet phldrT="[Texto]" custT="1"/>
      <dgm:spPr/>
      <dgm:t>
        <a:bodyPr/>
        <a:lstStyle/>
        <a:p>
          <a:r>
            <a:rPr lang="es-ES_tradnl" sz="2000" dirty="0"/>
            <a:t>Biología IV</a:t>
          </a:r>
        </a:p>
      </dgm:t>
    </dgm:pt>
    <dgm:pt modelId="{2F076EBA-5084-3844-A293-F130D8787DAD}" type="parTrans" cxnId="{7EC1D8D3-BB04-EB40-8A01-2C4D4EC7DE16}">
      <dgm:prSet/>
      <dgm:spPr/>
      <dgm:t>
        <a:bodyPr/>
        <a:lstStyle/>
        <a:p>
          <a:endParaRPr lang="es-ES_tradnl"/>
        </a:p>
      </dgm:t>
    </dgm:pt>
    <dgm:pt modelId="{64C2AC30-C332-7644-98D8-AEF42EAB2EDE}" type="sibTrans" cxnId="{7EC1D8D3-BB04-EB40-8A01-2C4D4EC7DE16}">
      <dgm:prSet/>
      <dgm:spPr/>
      <dgm:t>
        <a:bodyPr/>
        <a:lstStyle/>
        <a:p>
          <a:endParaRPr lang="es-ES_tradnl"/>
        </a:p>
      </dgm:t>
    </dgm:pt>
    <dgm:pt modelId="{C3134579-8620-4D41-A44F-735F4DE1D0FE}">
      <dgm:prSet phldrT="[Texto]" custT="1"/>
      <dgm:spPr/>
      <dgm:t>
        <a:bodyPr/>
        <a:lstStyle/>
        <a:p>
          <a:r>
            <a:rPr lang="es-ES_tradnl" sz="1600" dirty="0"/>
            <a:t>Ecología</a:t>
          </a:r>
        </a:p>
      </dgm:t>
    </dgm:pt>
    <dgm:pt modelId="{DBB788CE-C11E-8348-82AA-3ED1EA7EB789}" type="parTrans" cxnId="{6970D9C9-8160-AB41-8E92-F80134ED029C}">
      <dgm:prSet/>
      <dgm:spPr/>
      <dgm:t>
        <a:bodyPr/>
        <a:lstStyle/>
        <a:p>
          <a:endParaRPr lang="es-ES_tradnl"/>
        </a:p>
      </dgm:t>
    </dgm:pt>
    <dgm:pt modelId="{8774C6A6-5888-3A48-A4CE-A208A457BA55}" type="sibTrans" cxnId="{6970D9C9-8160-AB41-8E92-F80134ED029C}">
      <dgm:prSet/>
      <dgm:spPr/>
      <dgm:t>
        <a:bodyPr/>
        <a:lstStyle/>
        <a:p>
          <a:endParaRPr lang="es-ES_tradnl"/>
        </a:p>
      </dgm:t>
    </dgm:pt>
    <dgm:pt modelId="{23CE192B-F170-0B49-9C9C-D9CF4976096B}">
      <dgm:prSet custT="1"/>
      <dgm:spPr/>
      <dgm:t>
        <a:bodyPr/>
        <a:lstStyle/>
        <a:p>
          <a:r>
            <a:rPr lang="es-ES_tradnl" sz="2000" dirty="0"/>
            <a:t>Educación estética V</a:t>
          </a:r>
        </a:p>
      </dgm:t>
    </dgm:pt>
    <dgm:pt modelId="{77E1C4FD-BEC1-6D44-BE42-AD92188B8AC4}" type="parTrans" cxnId="{0748F004-3620-E945-BD93-759B65760592}">
      <dgm:prSet/>
      <dgm:spPr/>
      <dgm:t>
        <a:bodyPr/>
        <a:lstStyle/>
        <a:p>
          <a:endParaRPr lang="es-ES_tradnl"/>
        </a:p>
      </dgm:t>
    </dgm:pt>
    <dgm:pt modelId="{15E1E9B2-D130-2248-8B6D-7DC1704B7FD1}" type="sibTrans" cxnId="{0748F004-3620-E945-BD93-759B65760592}">
      <dgm:prSet/>
      <dgm:spPr/>
      <dgm:t>
        <a:bodyPr/>
        <a:lstStyle/>
        <a:p>
          <a:endParaRPr lang="es-ES_tradnl"/>
        </a:p>
      </dgm:t>
    </dgm:pt>
    <dgm:pt modelId="{492DCB8A-FAEC-8843-B72A-989C4AA941F1}">
      <dgm:prSet custT="1"/>
      <dgm:spPr/>
      <dgm:t>
        <a:bodyPr/>
        <a:lstStyle/>
        <a:p>
          <a:r>
            <a:rPr lang="es-ES_tradnl" sz="1600" dirty="0"/>
            <a:t>Efectos ópticos</a:t>
          </a:r>
          <a:r>
            <a:rPr lang="es-ES_tradnl" sz="900" dirty="0"/>
            <a:t>.</a:t>
          </a:r>
        </a:p>
      </dgm:t>
    </dgm:pt>
    <dgm:pt modelId="{CF24DD0F-F836-3142-8A4A-F4DD773B8343}" type="parTrans" cxnId="{BDB94380-E5C9-2741-AD4A-6F811BA96C59}">
      <dgm:prSet/>
      <dgm:spPr/>
      <dgm:t>
        <a:bodyPr/>
        <a:lstStyle/>
        <a:p>
          <a:endParaRPr lang="es-ES_tradnl"/>
        </a:p>
      </dgm:t>
    </dgm:pt>
    <dgm:pt modelId="{A4DEA739-A1CF-0041-B85C-2D74C9726DE8}" type="sibTrans" cxnId="{BDB94380-E5C9-2741-AD4A-6F811BA96C59}">
      <dgm:prSet/>
      <dgm:spPr/>
      <dgm:t>
        <a:bodyPr/>
        <a:lstStyle/>
        <a:p>
          <a:endParaRPr lang="es-ES_tradnl"/>
        </a:p>
      </dgm:t>
    </dgm:pt>
    <dgm:pt modelId="{0EDB9A91-A310-D040-8F7B-3E6F3F17A58D}">
      <dgm:prSet custT="1"/>
      <dgm:spPr/>
      <dgm:t>
        <a:bodyPr/>
        <a:lstStyle/>
        <a:p>
          <a:r>
            <a:rPr lang="es-ES_tradnl" sz="1600" dirty="0"/>
            <a:t>Representaciones pictóricas</a:t>
          </a:r>
          <a:r>
            <a:rPr lang="es-ES_tradnl" sz="900" dirty="0"/>
            <a:t>.</a:t>
          </a:r>
        </a:p>
      </dgm:t>
    </dgm:pt>
    <dgm:pt modelId="{775C2143-EAD4-EE41-BCB9-C4A63F4E4119}" type="parTrans" cxnId="{543A0411-817D-FA40-8A9F-F11A9A939A1D}">
      <dgm:prSet/>
      <dgm:spPr/>
      <dgm:t>
        <a:bodyPr/>
        <a:lstStyle/>
        <a:p>
          <a:endParaRPr lang="es-ES_tradnl"/>
        </a:p>
      </dgm:t>
    </dgm:pt>
    <dgm:pt modelId="{FBB2F145-0B7C-454A-A3E2-FC2E12F2F8EF}" type="sibTrans" cxnId="{543A0411-817D-FA40-8A9F-F11A9A939A1D}">
      <dgm:prSet/>
      <dgm:spPr/>
      <dgm:t>
        <a:bodyPr/>
        <a:lstStyle/>
        <a:p>
          <a:endParaRPr lang="es-ES_tradnl"/>
        </a:p>
      </dgm:t>
    </dgm:pt>
    <dgm:pt modelId="{98803DEC-29B2-3141-901E-659716495EBE}">
      <dgm:prSet custT="1"/>
      <dgm:spPr/>
      <dgm:t>
        <a:bodyPr/>
        <a:lstStyle/>
        <a:p>
          <a:r>
            <a:rPr lang="es-ES_tradnl" sz="1600" dirty="0"/>
            <a:t>Consumo de </a:t>
          </a:r>
          <a:r>
            <a:rPr lang="es-ES_tradnl" sz="1600" dirty="0" err="1"/>
            <a:t>sustan-cias</a:t>
          </a:r>
          <a:r>
            <a:rPr lang="es-ES_tradnl" sz="1600" dirty="0"/>
            <a:t> adictivas</a:t>
          </a:r>
        </a:p>
      </dgm:t>
    </dgm:pt>
    <dgm:pt modelId="{24D26F2D-AD22-A548-B74B-FAE5407A19CF}" type="parTrans" cxnId="{80371DFA-16B1-9B44-A8B3-7954A480DC59}">
      <dgm:prSet/>
      <dgm:spPr/>
      <dgm:t>
        <a:bodyPr/>
        <a:lstStyle/>
        <a:p>
          <a:endParaRPr lang="es-ES_tradnl"/>
        </a:p>
      </dgm:t>
    </dgm:pt>
    <dgm:pt modelId="{E8AFE5F1-7AAE-0E4E-A258-ED23E454E598}" type="sibTrans" cxnId="{80371DFA-16B1-9B44-A8B3-7954A480DC59}">
      <dgm:prSet/>
      <dgm:spPr/>
      <dgm:t>
        <a:bodyPr/>
        <a:lstStyle/>
        <a:p>
          <a:endParaRPr lang="es-ES_tradnl"/>
        </a:p>
      </dgm:t>
    </dgm:pt>
    <dgm:pt modelId="{078EEAA3-4834-5C42-8073-96A0744F27A1}">
      <dgm:prSet custT="1"/>
      <dgm:spPr/>
      <dgm:t>
        <a:bodyPr/>
        <a:lstStyle/>
        <a:p>
          <a:r>
            <a:rPr lang="es-ES_tradnl" sz="1600" dirty="0"/>
            <a:t>Cambio climático</a:t>
          </a:r>
          <a:endParaRPr lang="es-ES_tradnl" sz="900" dirty="0"/>
        </a:p>
      </dgm:t>
    </dgm:pt>
    <dgm:pt modelId="{B20BB1FA-77A2-5A45-AD25-2F60B3F92238}" type="parTrans" cxnId="{C9E06A8C-B56A-9449-8F1C-0AE076A9881F}">
      <dgm:prSet/>
      <dgm:spPr/>
      <dgm:t>
        <a:bodyPr/>
        <a:lstStyle/>
        <a:p>
          <a:endParaRPr lang="es-ES_tradnl"/>
        </a:p>
      </dgm:t>
    </dgm:pt>
    <dgm:pt modelId="{AC7CEE87-CE90-974A-838E-93963FE62158}" type="sibTrans" cxnId="{C9E06A8C-B56A-9449-8F1C-0AE076A9881F}">
      <dgm:prSet/>
      <dgm:spPr/>
      <dgm:t>
        <a:bodyPr/>
        <a:lstStyle/>
        <a:p>
          <a:endParaRPr lang="es-ES_tradnl"/>
        </a:p>
      </dgm:t>
    </dgm:pt>
    <dgm:pt modelId="{FB6F05C7-57EF-3A46-B42F-F0EA4F53A32E}">
      <dgm:prSet custT="1"/>
      <dgm:spPr/>
      <dgm:t>
        <a:bodyPr/>
        <a:lstStyle/>
        <a:p>
          <a:r>
            <a:rPr lang="es-ES_tradnl" sz="1600" dirty="0" err="1"/>
            <a:t>Susten-tabilidad</a:t>
          </a:r>
          <a:endParaRPr lang="es-ES_tradnl" sz="1600" dirty="0"/>
        </a:p>
      </dgm:t>
    </dgm:pt>
    <dgm:pt modelId="{1D5683DF-5312-5949-9E38-55F0880BB83A}" type="parTrans" cxnId="{8A40B79D-6598-AA4B-ADDC-62BD1F12BFA5}">
      <dgm:prSet/>
      <dgm:spPr/>
      <dgm:t>
        <a:bodyPr/>
        <a:lstStyle/>
        <a:p>
          <a:endParaRPr lang="es-ES_tradnl"/>
        </a:p>
      </dgm:t>
    </dgm:pt>
    <dgm:pt modelId="{79F5DEAA-8999-994A-8929-1759EE680A09}" type="sibTrans" cxnId="{8A40B79D-6598-AA4B-ADDC-62BD1F12BFA5}">
      <dgm:prSet/>
      <dgm:spPr/>
      <dgm:t>
        <a:bodyPr/>
        <a:lstStyle/>
        <a:p>
          <a:endParaRPr lang="es-ES_tradnl"/>
        </a:p>
      </dgm:t>
    </dgm:pt>
    <dgm:pt modelId="{3EA12689-694D-5A4E-8A8D-5B93F142B829}">
      <dgm:prSet custT="1"/>
      <dgm:spPr/>
      <dgm:t>
        <a:bodyPr/>
        <a:lstStyle/>
        <a:p>
          <a:r>
            <a:rPr lang="es-ES_tradnl" sz="1600" dirty="0"/>
            <a:t>Percepción visual.</a:t>
          </a:r>
        </a:p>
      </dgm:t>
    </dgm:pt>
    <dgm:pt modelId="{EEDACB94-A305-2547-8092-286DEAD9DC08}" type="parTrans" cxnId="{48682D32-2AB5-AE42-9ECA-27A3D8505870}">
      <dgm:prSet/>
      <dgm:spPr/>
      <dgm:t>
        <a:bodyPr/>
        <a:lstStyle/>
        <a:p>
          <a:endParaRPr lang="es-ES_tradnl"/>
        </a:p>
      </dgm:t>
    </dgm:pt>
    <dgm:pt modelId="{584938AB-100E-B440-9D08-67494892D4AD}" type="sibTrans" cxnId="{48682D32-2AB5-AE42-9ECA-27A3D8505870}">
      <dgm:prSet/>
      <dgm:spPr/>
      <dgm:t>
        <a:bodyPr/>
        <a:lstStyle/>
        <a:p>
          <a:endParaRPr lang="es-ES_tradnl"/>
        </a:p>
      </dgm:t>
    </dgm:pt>
    <dgm:pt modelId="{DE65245D-BEDE-AE43-90C2-0808B204B267}">
      <dgm:prSet custT="1"/>
      <dgm:spPr/>
      <dgm:t>
        <a:bodyPr/>
        <a:lstStyle/>
        <a:p>
          <a:r>
            <a:rPr lang="es-ES_tradnl" sz="1600" dirty="0"/>
            <a:t>Anatomía y fisiología del sistema nervioso.</a:t>
          </a:r>
        </a:p>
      </dgm:t>
    </dgm:pt>
    <dgm:pt modelId="{98D79754-C8D7-F845-BF6A-91B1114E52D7}" type="sibTrans" cxnId="{DD1D3F23-7CE5-564C-BE84-23E61A2C1023}">
      <dgm:prSet/>
      <dgm:spPr/>
      <dgm:t>
        <a:bodyPr/>
        <a:lstStyle/>
        <a:p>
          <a:endParaRPr lang="es-ES_tradnl"/>
        </a:p>
      </dgm:t>
    </dgm:pt>
    <dgm:pt modelId="{261DAEDE-9DA5-204D-8A6F-7450811CFBC1}" type="parTrans" cxnId="{DD1D3F23-7CE5-564C-BE84-23E61A2C1023}">
      <dgm:prSet/>
      <dgm:spPr/>
      <dgm:t>
        <a:bodyPr/>
        <a:lstStyle/>
        <a:p>
          <a:endParaRPr lang="es-ES_tradnl"/>
        </a:p>
      </dgm:t>
    </dgm:pt>
    <dgm:pt modelId="{CAB98781-31F7-E74D-9A51-7A1E7D54DE4B}">
      <dgm:prSet phldrT="[Texto]" custT="1"/>
      <dgm:spPr/>
      <dgm:t>
        <a:bodyPr/>
        <a:lstStyle/>
        <a:p>
          <a:r>
            <a:rPr lang="es-ES_tradnl" sz="2000" dirty="0"/>
            <a:t>Educación para la salud</a:t>
          </a:r>
        </a:p>
      </dgm:t>
    </dgm:pt>
    <dgm:pt modelId="{31EE77C0-EAC0-E748-A5BD-1E7AD3171BAD}" type="sibTrans" cxnId="{10E43608-047D-A545-874B-CC0A356B9AF8}">
      <dgm:prSet/>
      <dgm:spPr/>
      <dgm:t>
        <a:bodyPr/>
        <a:lstStyle/>
        <a:p>
          <a:endParaRPr lang="es-ES_tradnl"/>
        </a:p>
      </dgm:t>
    </dgm:pt>
    <dgm:pt modelId="{885F8688-5A65-3C44-B2C0-DF83E25E2B5B}" type="parTrans" cxnId="{10E43608-047D-A545-874B-CC0A356B9AF8}">
      <dgm:prSet/>
      <dgm:spPr/>
      <dgm:t>
        <a:bodyPr/>
        <a:lstStyle/>
        <a:p>
          <a:endParaRPr lang="es-ES_tradnl"/>
        </a:p>
      </dgm:t>
    </dgm:pt>
    <dgm:pt modelId="{D4EE2910-B679-6C45-9F6C-7429031BB97D}">
      <dgm:prSet custT="1"/>
      <dgm:spPr/>
      <dgm:t>
        <a:bodyPr/>
        <a:lstStyle/>
        <a:p>
          <a:r>
            <a:rPr lang="es-ES_tradnl" sz="1600" dirty="0"/>
            <a:t>Escala de pH</a:t>
          </a:r>
        </a:p>
      </dgm:t>
    </dgm:pt>
    <dgm:pt modelId="{9EB28AC8-55A9-1D4B-A52B-9315BE16604D}" type="sibTrans" cxnId="{4CB7DCC2-019F-DF41-B48A-C0DEE7934EB3}">
      <dgm:prSet/>
      <dgm:spPr/>
      <dgm:t>
        <a:bodyPr/>
        <a:lstStyle/>
        <a:p>
          <a:endParaRPr lang="es-ES_tradnl"/>
        </a:p>
      </dgm:t>
    </dgm:pt>
    <dgm:pt modelId="{8BE3A581-2601-164A-B974-97ADF30CC078}" type="parTrans" cxnId="{4CB7DCC2-019F-DF41-B48A-C0DEE7934EB3}">
      <dgm:prSet/>
      <dgm:spPr/>
      <dgm:t>
        <a:bodyPr/>
        <a:lstStyle/>
        <a:p>
          <a:endParaRPr lang="es-ES_tradnl"/>
        </a:p>
      </dgm:t>
    </dgm:pt>
    <dgm:pt modelId="{5A9C0A6F-967E-5A45-9072-92ED5FC71D18}">
      <dgm:prSet phldrT="[Texto]" custT="1"/>
      <dgm:spPr/>
      <dgm:t>
        <a:bodyPr/>
        <a:lstStyle/>
        <a:p>
          <a:r>
            <a:rPr lang="es-ES_tradnl" sz="1600" dirty="0"/>
            <a:t>Teoría ácido-base</a:t>
          </a:r>
          <a:r>
            <a:rPr lang="es-ES_tradnl" sz="800" dirty="0"/>
            <a:t>.</a:t>
          </a:r>
        </a:p>
      </dgm:t>
    </dgm:pt>
    <dgm:pt modelId="{E8CE3F12-1E1D-9E4E-A91F-CECFC4624DA5}" type="sibTrans" cxnId="{7CE84A67-9C2F-8F46-97ED-580F67C10CE6}">
      <dgm:prSet/>
      <dgm:spPr/>
      <dgm:t>
        <a:bodyPr/>
        <a:lstStyle/>
        <a:p>
          <a:endParaRPr lang="es-ES_tradnl"/>
        </a:p>
      </dgm:t>
    </dgm:pt>
    <dgm:pt modelId="{01EF02F7-00A8-0D46-A803-CC40406A0951}" type="parTrans" cxnId="{7CE84A67-9C2F-8F46-97ED-580F67C10CE6}">
      <dgm:prSet/>
      <dgm:spPr/>
      <dgm:t>
        <a:bodyPr/>
        <a:lstStyle/>
        <a:p>
          <a:endParaRPr lang="es-ES_tradnl"/>
        </a:p>
      </dgm:t>
    </dgm:pt>
    <dgm:pt modelId="{B06DC453-BF2F-5D4A-84ED-A06396A48591}" type="pres">
      <dgm:prSet presAssocID="{2701EFD6-DF35-3E43-B9FD-6443CF79B090}" presName="hierChild1" presStyleCnt="0">
        <dgm:presLayoutVars>
          <dgm:chPref val="1"/>
          <dgm:dir/>
          <dgm:animOne val="branch"/>
          <dgm:animLvl val="lvl"/>
          <dgm:resizeHandles/>
        </dgm:presLayoutVars>
      </dgm:prSet>
      <dgm:spPr/>
      <dgm:t>
        <a:bodyPr/>
        <a:lstStyle/>
        <a:p>
          <a:endParaRPr lang="es-ES"/>
        </a:p>
      </dgm:t>
    </dgm:pt>
    <dgm:pt modelId="{74BD7081-794B-2A45-96D6-EF26460EF73F}" type="pres">
      <dgm:prSet presAssocID="{430C5AC7-CABE-AA43-B4ED-1D835E813DA4}" presName="hierRoot1" presStyleCnt="0"/>
      <dgm:spPr/>
    </dgm:pt>
    <dgm:pt modelId="{C3A3D548-73E1-624E-8377-FA9D3F96A834}" type="pres">
      <dgm:prSet presAssocID="{430C5AC7-CABE-AA43-B4ED-1D835E813DA4}" presName="composite" presStyleCnt="0"/>
      <dgm:spPr/>
    </dgm:pt>
    <dgm:pt modelId="{04F6372A-0A9B-7240-9AE1-E46CB4B3D7E5}" type="pres">
      <dgm:prSet presAssocID="{430C5AC7-CABE-AA43-B4ED-1D835E813DA4}" presName="background" presStyleLbl="node0" presStyleIdx="0" presStyleCnt="1"/>
      <dgm:spPr/>
    </dgm:pt>
    <dgm:pt modelId="{F930A1DA-9632-4446-BF45-1A6419E826B3}" type="pres">
      <dgm:prSet presAssocID="{430C5AC7-CABE-AA43-B4ED-1D835E813DA4}" presName="text" presStyleLbl="fgAcc0" presStyleIdx="0" presStyleCnt="1" custFlipHor="1" custScaleX="389867" custScaleY="278031">
        <dgm:presLayoutVars>
          <dgm:chPref val="3"/>
        </dgm:presLayoutVars>
      </dgm:prSet>
      <dgm:spPr/>
      <dgm:t>
        <a:bodyPr/>
        <a:lstStyle/>
        <a:p>
          <a:endParaRPr lang="es-ES"/>
        </a:p>
      </dgm:t>
    </dgm:pt>
    <dgm:pt modelId="{85624903-A9E8-AE4E-8D72-36568BF0C86D}" type="pres">
      <dgm:prSet presAssocID="{430C5AC7-CABE-AA43-B4ED-1D835E813DA4}" presName="hierChild2" presStyleCnt="0"/>
      <dgm:spPr/>
    </dgm:pt>
    <dgm:pt modelId="{5F4AD4E7-57F5-6243-90D4-55C6F52F2120}" type="pres">
      <dgm:prSet presAssocID="{2F076EBA-5084-3844-A293-F130D8787DAD}" presName="Name10" presStyleLbl="parChTrans1D2" presStyleIdx="0" presStyleCnt="4"/>
      <dgm:spPr/>
      <dgm:t>
        <a:bodyPr/>
        <a:lstStyle/>
        <a:p>
          <a:endParaRPr lang="es-ES"/>
        </a:p>
      </dgm:t>
    </dgm:pt>
    <dgm:pt modelId="{157367AC-8B47-334A-AED6-70C7E67760E7}" type="pres">
      <dgm:prSet presAssocID="{3D9542F6-806D-184B-B6CD-55AFE572466C}" presName="hierRoot2" presStyleCnt="0"/>
      <dgm:spPr/>
    </dgm:pt>
    <dgm:pt modelId="{99D3AC8D-B110-454E-A07C-75119EAFAE12}" type="pres">
      <dgm:prSet presAssocID="{3D9542F6-806D-184B-B6CD-55AFE572466C}" presName="composite2" presStyleCnt="0"/>
      <dgm:spPr/>
    </dgm:pt>
    <dgm:pt modelId="{E0999444-9DF1-714A-BFD4-6904A3418590}" type="pres">
      <dgm:prSet presAssocID="{3D9542F6-806D-184B-B6CD-55AFE572466C}" presName="background2" presStyleLbl="node2" presStyleIdx="0" presStyleCnt="4"/>
      <dgm:spPr/>
    </dgm:pt>
    <dgm:pt modelId="{8A0F06CE-CE8D-5941-9BC0-4A5752F2857E}" type="pres">
      <dgm:prSet presAssocID="{3D9542F6-806D-184B-B6CD-55AFE572466C}" presName="text2" presStyleLbl="fgAcc2" presStyleIdx="0" presStyleCnt="4" custScaleX="180380">
        <dgm:presLayoutVars>
          <dgm:chPref val="3"/>
        </dgm:presLayoutVars>
      </dgm:prSet>
      <dgm:spPr/>
      <dgm:t>
        <a:bodyPr/>
        <a:lstStyle/>
        <a:p>
          <a:endParaRPr lang="es-ES"/>
        </a:p>
      </dgm:t>
    </dgm:pt>
    <dgm:pt modelId="{B0563755-159E-CF4E-B050-15AF924D1556}" type="pres">
      <dgm:prSet presAssocID="{3D9542F6-806D-184B-B6CD-55AFE572466C}" presName="hierChild3" presStyleCnt="0"/>
      <dgm:spPr/>
    </dgm:pt>
    <dgm:pt modelId="{837DF95B-EA81-7949-8DE2-5F01CD0977B6}" type="pres">
      <dgm:prSet presAssocID="{DBB788CE-C11E-8348-82AA-3ED1EA7EB789}" presName="Name17" presStyleLbl="parChTrans1D3" presStyleIdx="0" presStyleCnt="10"/>
      <dgm:spPr/>
      <dgm:t>
        <a:bodyPr/>
        <a:lstStyle/>
        <a:p>
          <a:endParaRPr lang="es-ES"/>
        </a:p>
      </dgm:t>
    </dgm:pt>
    <dgm:pt modelId="{6C6DBC26-2169-804E-9568-54BE3F26CAF7}" type="pres">
      <dgm:prSet presAssocID="{C3134579-8620-4D41-A44F-735F4DE1D0FE}" presName="hierRoot3" presStyleCnt="0"/>
      <dgm:spPr/>
    </dgm:pt>
    <dgm:pt modelId="{D93B37F6-CA70-3148-82B6-87A3EC88F4A8}" type="pres">
      <dgm:prSet presAssocID="{C3134579-8620-4D41-A44F-735F4DE1D0FE}" presName="composite3" presStyleCnt="0"/>
      <dgm:spPr/>
    </dgm:pt>
    <dgm:pt modelId="{1C4AAA1A-8D11-F04C-85F2-FB526F40642E}" type="pres">
      <dgm:prSet presAssocID="{C3134579-8620-4D41-A44F-735F4DE1D0FE}" presName="background3" presStyleLbl="node3" presStyleIdx="0" presStyleCnt="10"/>
      <dgm:spPr/>
    </dgm:pt>
    <dgm:pt modelId="{3A398A30-D7EB-EE47-A529-AB950ABEBE0E}" type="pres">
      <dgm:prSet presAssocID="{C3134579-8620-4D41-A44F-735F4DE1D0FE}" presName="text3" presStyleLbl="fgAcc3" presStyleIdx="0" presStyleCnt="10" custScaleX="105389">
        <dgm:presLayoutVars>
          <dgm:chPref val="3"/>
        </dgm:presLayoutVars>
      </dgm:prSet>
      <dgm:spPr/>
      <dgm:t>
        <a:bodyPr/>
        <a:lstStyle/>
        <a:p>
          <a:endParaRPr lang="es-ES"/>
        </a:p>
      </dgm:t>
    </dgm:pt>
    <dgm:pt modelId="{55AC2E47-D62A-CD44-8B94-795FF540A4CC}" type="pres">
      <dgm:prSet presAssocID="{C3134579-8620-4D41-A44F-735F4DE1D0FE}" presName="hierChild4" presStyleCnt="0"/>
      <dgm:spPr/>
    </dgm:pt>
    <dgm:pt modelId="{A8B1F97A-255A-2B4E-9ABD-392FE624AE85}" type="pres">
      <dgm:prSet presAssocID="{1D5683DF-5312-5949-9E38-55F0880BB83A}" presName="Name17" presStyleLbl="parChTrans1D3" presStyleIdx="1" presStyleCnt="10"/>
      <dgm:spPr/>
      <dgm:t>
        <a:bodyPr/>
        <a:lstStyle/>
        <a:p>
          <a:endParaRPr lang="es-ES"/>
        </a:p>
      </dgm:t>
    </dgm:pt>
    <dgm:pt modelId="{10E5E465-9C9A-0F45-A6AC-392C4547F12B}" type="pres">
      <dgm:prSet presAssocID="{FB6F05C7-57EF-3A46-B42F-F0EA4F53A32E}" presName="hierRoot3" presStyleCnt="0"/>
      <dgm:spPr/>
    </dgm:pt>
    <dgm:pt modelId="{65960951-51E0-CE4B-8A3D-9E58D36A5961}" type="pres">
      <dgm:prSet presAssocID="{FB6F05C7-57EF-3A46-B42F-F0EA4F53A32E}" presName="composite3" presStyleCnt="0"/>
      <dgm:spPr/>
    </dgm:pt>
    <dgm:pt modelId="{AE89D62C-7408-6147-9384-1CA3A51CED7B}" type="pres">
      <dgm:prSet presAssocID="{FB6F05C7-57EF-3A46-B42F-F0EA4F53A32E}" presName="background3" presStyleLbl="node3" presStyleIdx="1" presStyleCnt="10"/>
      <dgm:spPr/>
    </dgm:pt>
    <dgm:pt modelId="{F701F19F-4DF7-ED4A-97D6-980D84D4334C}" type="pres">
      <dgm:prSet presAssocID="{FB6F05C7-57EF-3A46-B42F-F0EA4F53A32E}" presName="text3" presStyleLbl="fgAcc3" presStyleIdx="1" presStyleCnt="10" custScaleX="120725" custScaleY="139804">
        <dgm:presLayoutVars>
          <dgm:chPref val="3"/>
        </dgm:presLayoutVars>
      </dgm:prSet>
      <dgm:spPr/>
      <dgm:t>
        <a:bodyPr/>
        <a:lstStyle/>
        <a:p>
          <a:endParaRPr lang="es-ES"/>
        </a:p>
      </dgm:t>
    </dgm:pt>
    <dgm:pt modelId="{70B45B69-E0FF-CA4F-A5AA-A7BC6984C38A}" type="pres">
      <dgm:prSet presAssocID="{FB6F05C7-57EF-3A46-B42F-F0EA4F53A32E}" presName="hierChild4" presStyleCnt="0"/>
      <dgm:spPr/>
    </dgm:pt>
    <dgm:pt modelId="{3BCB9551-E55B-1848-B5B0-A97606684B2C}" type="pres">
      <dgm:prSet presAssocID="{B20BB1FA-77A2-5A45-AD25-2F60B3F92238}" presName="Name17" presStyleLbl="parChTrans1D3" presStyleIdx="2" presStyleCnt="10"/>
      <dgm:spPr/>
      <dgm:t>
        <a:bodyPr/>
        <a:lstStyle/>
        <a:p>
          <a:endParaRPr lang="es-ES"/>
        </a:p>
      </dgm:t>
    </dgm:pt>
    <dgm:pt modelId="{C15986A9-4DE5-8B40-9275-75783AEA9600}" type="pres">
      <dgm:prSet presAssocID="{078EEAA3-4834-5C42-8073-96A0744F27A1}" presName="hierRoot3" presStyleCnt="0"/>
      <dgm:spPr/>
    </dgm:pt>
    <dgm:pt modelId="{6DD1FEE2-B059-9648-8F78-95980AB96F5A}" type="pres">
      <dgm:prSet presAssocID="{078EEAA3-4834-5C42-8073-96A0744F27A1}" presName="composite3" presStyleCnt="0"/>
      <dgm:spPr/>
    </dgm:pt>
    <dgm:pt modelId="{CDCC001F-6683-CE4E-96DA-29735E0530CF}" type="pres">
      <dgm:prSet presAssocID="{078EEAA3-4834-5C42-8073-96A0744F27A1}" presName="background3" presStyleLbl="node3" presStyleIdx="2" presStyleCnt="10"/>
      <dgm:spPr/>
    </dgm:pt>
    <dgm:pt modelId="{A140D59D-061C-9D43-A9AA-351B4A002C10}" type="pres">
      <dgm:prSet presAssocID="{078EEAA3-4834-5C42-8073-96A0744F27A1}" presName="text3" presStyleLbl="fgAcc3" presStyleIdx="2" presStyleCnt="10" custScaleX="123616">
        <dgm:presLayoutVars>
          <dgm:chPref val="3"/>
        </dgm:presLayoutVars>
      </dgm:prSet>
      <dgm:spPr/>
      <dgm:t>
        <a:bodyPr/>
        <a:lstStyle/>
        <a:p>
          <a:endParaRPr lang="es-ES"/>
        </a:p>
      </dgm:t>
    </dgm:pt>
    <dgm:pt modelId="{0A519C4E-5B16-A04E-B540-185D5C3D861A}" type="pres">
      <dgm:prSet presAssocID="{078EEAA3-4834-5C42-8073-96A0744F27A1}" presName="hierChild4" presStyleCnt="0"/>
      <dgm:spPr/>
    </dgm:pt>
    <dgm:pt modelId="{27289A28-D1FA-7C4B-BA0F-FB7A3F2745C8}" type="pres">
      <dgm:prSet presAssocID="{77E1C4FD-BEC1-6D44-BE42-AD92188B8AC4}" presName="Name10" presStyleLbl="parChTrans1D2" presStyleIdx="1" presStyleCnt="4"/>
      <dgm:spPr/>
      <dgm:t>
        <a:bodyPr/>
        <a:lstStyle/>
        <a:p>
          <a:endParaRPr lang="es-ES"/>
        </a:p>
      </dgm:t>
    </dgm:pt>
    <dgm:pt modelId="{45BDD6AB-6338-5F45-AF5A-1F705A80939C}" type="pres">
      <dgm:prSet presAssocID="{23CE192B-F170-0B49-9C9C-D9CF4976096B}" presName="hierRoot2" presStyleCnt="0"/>
      <dgm:spPr/>
    </dgm:pt>
    <dgm:pt modelId="{3C30D177-8202-6F44-BA95-1FC8732B21FB}" type="pres">
      <dgm:prSet presAssocID="{23CE192B-F170-0B49-9C9C-D9CF4976096B}" presName="composite2" presStyleCnt="0"/>
      <dgm:spPr/>
    </dgm:pt>
    <dgm:pt modelId="{30F29223-955C-6246-9C8B-68BF55FEB578}" type="pres">
      <dgm:prSet presAssocID="{23CE192B-F170-0B49-9C9C-D9CF4976096B}" presName="background2" presStyleLbl="node2" presStyleIdx="1" presStyleCnt="4"/>
      <dgm:spPr/>
    </dgm:pt>
    <dgm:pt modelId="{1A15B813-6D27-8F4A-B193-CFAA8F96674E}" type="pres">
      <dgm:prSet presAssocID="{23CE192B-F170-0B49-9C9C-D9CF4976096B}" presName="text2" presStyleLbl="fgAcc2" presStyleIdx="1" presStyleCnt="4" custScaleX="270715">
        <dgm:presLayoutVars>
          <dgm:chPref val="3"/>
        </dgm:presLayoutVars>
      </dgm:prSet>
      <dgm:spPr/>
      <dgm:t>
        <a:bodyPr/>
        <a:lstStyle/>
        <a:p>
          <a:endParaRPr lang="es-ES"/>
        </a:p>
      </dgm:t>
    </dgm:pt>
    <dgm:pt modelId="{A75DFD82-3578-5E4B-B1D6-541AD867B67B}" type="pres">
      <dgm:prSet presAssocID="{23CE192B-F170-0B49-9C9C-D9CF4976096B}" presName="hierChild3" presStyleCnt="0"/>
      <dgm:spPr/>
    </dgm:pt>
    <dgm:pt modelId="{658E6749-C489-4941-8BB7-1A3987BC8CEB}" type="pres">
      <dgm:prSet presAssocID="{CF24DD0F-F836-3142-8A4A-F4DD773B8343}" presName="Name17" presStyleLbl="parChTrans1D3" presStyleIdx="3" presStyleCnt="10"/>
      <dgm:spPr/>
      <dgm:t>
        <a:bodyPr/>
        <a:lstStyle/>
        <a:p>
          <a:endParaRPr lang="es-ES"/>
        </a:p>
      </dgm:t>
    </dgm:pt>
    <dgm:pt modelId="{636F474E-F8F1-214D-9CC7-242592476424}" type="pres">
      <dgm:prSet presAssocID="{492DCB8A-FAEC-8843-B72A-989C4AA941F1}" presName="hierRoot3" presStyleCnt="0"/>
      <dgm:spPr/>
    </dgm:pt>
    <dgm:pt modelId="{C5C9FDBE-CE32-BD4F-A92F-C40EBCDF2373}" type="pres">
      <dgm:prSet presAssocID="{492DCB8A-FAEC-8843-B72A-989C4AA941F1}" presName="composite3" presStyleCnt="0"/>
      <dgm:spPr/>
    </dgm:pt>
    <dgm:pt modelId="{B189C82E-4671-FD49-9541-9E827C711607}" type="pres">
      <dgm:prSet presAssocID="{492DCB8A-FAEC-8843-B72A-989C4AA941F1}" presName="background3" presStyleLbl="node3" presStyleIdx="3" presStyleCnt="10"/>
      <dgm:spPr/>
    </dgm:pt>
    <dgm:pt modelId="{78F91994-BC11-2A4B-86DE-08A276B0DB6C}" type="pres">
      <dgm:prSet presAssocID="{492DCB8A-FAEC-8843-B72A-989C4AA941F1}" presName="text3" presStyleLbl="fgAcc3" presStyleIdx="3" presStyleCnt="10">
        <dgm:presLayoutVars>
          <dgm:chPref val="3"/>
        </dgm:presLayoutVars>
      </dgm:prSet>
      <dgm:spPr/>
      <dgm:t>
        <a:bodyPr/>
        <a:lstStyle/>
        <a:p>
          <a:endParaRPr lang="es-ES"/>
        </a:p>
      </dgm:t>
    </dgm:pt>
    <dgm:pt modelId="{D0E5FC8E-F38D-A944-878E-AC20F3460750}" type="pres">
      <dgm:prSet presAssocID="{492DCB8A-FAEC-8843-B72A-989C4AA941F1}" presName="hierChild4" presStyleCnt="0"/>
      <dgm:spPr/>
    </dgm:pt>
    <dgm:pt modelId="{7E5B47BB-F94E-874A-829B-5789CD354F7A}" type="pres">
      <dgm:prSet presAssocID="{775C2143-EAD4-EE41-BCB9-C4A63F4E4119}" presName="Name17" presStyleLbl="parChTrans1D3" presStyleIdx="4" presStyleCnt="10"/>
      <dgm:spPr/>
      <dgm:t>
        <a:bodyPr/>
        <a:lstStyle/>
        <a:p>
          <a:endParaRPr lang="es-ES"/>
        </a:p>
      </dgm:t>
    </dgm:pt>
    <dgm:pt modelId="{5B3E5294-804A-3647-A289-7B4D370EF286}" type="pres">
      <dgm:prSet presAssocID="{0EDB9A91-A310-D040-8F7B-3E6F3F17A58D}" presName="hierRoot3" presStyleCnt="0"/>
      <dgm:spPr/>
    </dgm:pt>
    <dgm:pt modelId="{D2A3267E-22BF-BE48-B9B5-E0FBC43FE0EF}" type="pres">
      <dgm:prSet presAssocID="{0EDB9A91-A310-D040-8F7B-3E6F3F17A58D}" presName="composite3" presStyleCnt="0"/>
      <dgm:spPr/>
    </dgm:pt>
    <dgm:pt modelId="{1C540833-FEF6-494F-B1E3-D25C8519BE68}" type="pres">
      <dgm:prSet presAssocID="{0EDB9A91-A310-D040-8F7B-3E6F3F17A58D}" presName="background3" presStyleLbl="node3" presStyleIdx="4" presStyleCnt="10"/>
      <dgm:spPr/>
    </dgm:pt>
    <dgm:pt modelId="{BDAABE57-8DF6-1946-ADCF-041D37D7DCBD}" type="pres">
      <dgm:prSet presAssocID="{0EDB9A91-A310-D040-8F7B-3E6F3F17A58D}" presName="text3" presStyleLbl="fgAcc3" presStyleIdx="4" presStyleCnt="10" custScaleX="205241">
        <dgm:presLayoutVars>
          <dgm:chPref val="3"/>
        </dgm:presLayoutVars>
      </dgm:prSet>
      <dgm:spPr/>
      <dgm:t>
        <a:bodyPr/>
        <a:lstStyle/>
        <a:p>
          <a:endParaRPr lang="es-ES"/>
        </a:p>
      </dgm:t>
    </dgm:pt>
    <dgm:pt modelId="{602CDB62-30B6-5F4F-A709-8F9E964894F4}" type="pres">
      <dgm:prSet presAssocID="{0EDB9A91-A310-D040-8F7B-3E6F3F17A58D}" presName="hierChild4" presStyleCnt="0"/>
      <dgm:spPr/>
    </dgm:pt>
    <dgm:pt modelId="{4F8884D5-DB64-8A45-A609-644D4B73C3DA}" type="pres">
      <dgm:prSet presAssocID="{EEDACB94-A305-2547-8092-286DEAD9DC08}" presName="Name17" presStyleLbl="parChTrans1D3" presStyleIdx="5" presStyleCnt="10"/>
      <dgm:spPr/>
      <dgm:t>
        <a:bodyPr/>
        <a:lstStyle/>
        <a:p>
          <a:endParaRPr lang="es-ES"/>
        </a:p>
      </dgm:t>
    </dgm:pt>
    <dgm:pt modelId="{34DA666E-18A2-664E-AEDF-D00BD10CC2FC}" type="pres">
      <dgm:prSet presAssocID="{3EA12689-694D-5A4E-8A8D-5B93F142B829}" presName="hierRoot3" presStyleCnt="0"/>
      <dgm:spPr/>
    </dgm:pt>
    <dgm:pt modelId="{9F9893DD-0254-3B47-856B-0B9C53A77779}" type="pres">
      <dgm:prSet presAssocID="{3EA12689-694D-5A4E-8A8D-5B93F142B829}" presName="composite3" presStyleCnt="0"/>
      <dgm:spPr/>
    </dgm:pt>
    <dgm:pt modelId="{B6760014-4F3C-6F44-BC3E-8ABCF0D0DB9E}" type="pres">
      <dgm:prSet presAssocID="{3EA12689-694D-5A4E-8A8D-5B93F142B829}" presName="background3" presStyleLbl="node3" presStyleIdx="5" presStyleCnt="10"/>
      <dgm:spPr/>
    </dgm:pt>
    <dgm:pt modelId="{2D056C49-807F-B047-BBDD-09A1719E69D3}" type="pres">
      <dgm:prSet presAssocID="{3EA12689-694D-5A4E-8A8D-5B93F142B829}" presName="text3" presStyleLbl="fgAcc3" presStyleIdx="5" presStyleCnt="10" custScaleX="131941">
        <dgm:presLayoutVars>
          <dgm:chPref val="3"/>
        </dgm:presLayoutVars>
      </dgm:prSet>
      <dgm:spPr/>
      <dgm:t>
        <a:bodyPr/>
        <a:lstStyle/>
        <a:p>
          <a:endParaRPr lang="es-ES"/>
        </a:p>
      </dgm:t>
    </dgm:pt>
    <dgm:pt modelId="{200B2CD9-5BF6-F046-8B24-A56738604F86}" type="pres">
      <dgm:prSet presAssocID="{3EA12689-694D-5A4E-8A8D-5B93F142B829}" presName="hierChild4" presStyleCnt="0"/>
      <dgm:spPr/>
    </dgm:pt>
    <dgm:pt modelId="{369E5A7C-2900-B840-BD8C-83DEC9490908}" type="pres">
      <dgm:prSet presAssocID="{887C2038-14DD-9B4B-A593-78FB08DF36E4}" presName="Name10" presStyleLbl="parChTrans1D2" presStyleIdx="2" presStyleCnt="4"/>
      <dgm:spPr/>
      <dgm:t>
        <a:bodyPr/>
        <a:lstStyle/>
        <a:p>
          <a:endParaRPr lang="es-ES"/>
        </a:p>
      </dgm:t>
    </dgm:pt>
    <dgm:pt modelId="{46FF2635-CA72-4744-8669-8EE7A8364C08}" type="pres">
      <dgm:prSet presAssocID="{57296B93-A35A-D34E-A9CE-1393D6745586}" presName="hierRoot2" presStyleCnt="0"/>
      <dgm:spPr/>
    </dgm:pt>
    <dgm:pt modelId="{0973020E-5190-F84B-9ADC-D17AD568C4A8}" type="pres">
      <dgm:prSet presAssocID="{57296B93-A35A-D34E-A9CE-1393D6745586}" presName="composite2" presStyleCnt="0"/>
      <dgm:spPr/>
    </dgm:pt>
    <dgm:pt modelId="{B6A7EF09-6751-E842-B3D9-76AB6B8A20DE}" type="pres">
      <dgm:prSet presAssocID="{57296B93-A35A-D34E-A9CE-1393D6745586}" presName="background2" presStyleLbl="node2" presStyleIdx="2" presStyleCnt="4"/>
      <dgm:spPr/>
    </dgm:pt>
    <dgm:pt modelId="{F9C1A148-B862-B942-89A1-7A42771C7D7E}" type="pres">
      <dgm:prSet presAssocID="{57296B93-A35A-D34E-A9CE-1393D6745586}" presName="text2" presStyleLbl="fgAcc2" presStyleIdx="2" presStyleCnt="4" custScaleX="136519">
        <dgm:presLayoutVars>
          <dgm:chPref val="3"/>
        </dgm:presLayoutVars>
      </dgm:prSet>
      <dgm:spPr/>
      <dgm:t>
        <a:bodyPr/>
        <a:lstStyle/>
        <a:p>
          <a:endParaRPr lang="es-ES"/>
        </a:p>
      </dgm:t>
    </dgm:pt>
    <dgm:pt modelId="{C9AC376B-ED1C-024E-84C1-73EE38F6BEC6}" type="pres">
      <dgm:prSet presAssocID="{57296B93-A35A-D34E-A9CE-1393D6745586}" presName="hierChild3" presStyleCnt="0"/>
      <dgm:spPr/>
    </dgm:pt>
    <dgm:pt modelId="{68A18EE2-B402-9A4F-9A3E-9018349125DB}" type="pres">
      <dgm:prSet presAssocID="{01EF02F7-00A8-0D46-A803-CC40406A0951}" presName="Name17" presStyleLbl="parChTrans1D3" presStyleIdx="6" presStyleCnt="10"/>
      <dgm:spPr/>
      <dgm:t>
        <a:bodyPr/>
        <a:lstStyle/>
        <a:p>
          <a:endParaRPr lang="es-ES"/>
        </a:p>
      </dgm:t>
    </dgm:pt>
    <dgm:pt modelId="{BA3C489B-5EAF-DB4B-BA82-0311866A9199}" type="pres">
      <dgm:prSet presAssocID="{5A9C0A6F-967E-5A45-9072-92ED5FC71D18}" presName="hierRoot3" presStyleCnt="0"/>
      <dgm:spPr/>
    </dgm:pt>
    <dgm:pt modelId="{BABB2DBD-99D1-2B49-921E-A942F874F403}" type="pres">
      <dgm:prSet presAssocID="{5A9C0A6F-967E-5A45-9072-92ED5FC71D18}" presName="composite3" presStyleCnt="0"/>
      <dgm:spPr/>
    </dgm:pt>
    <dgm:pt modelId="{EA501480-7C55-8F43-9D91-7C940044E0D1}" type="pres">
      <dgm:prSet presAssocID="{5A9C0A6F-967E-5A45-9072-92ED5FC71D18}" presName="background3" presStyleLbl="node3" presStyleIdx="6" presStyleCnt="10"/>
      <dgm:spPr/>
    </dgm:pt>
    <dgm:pt modelId="{FFB7B97D-2CA1-354C-8C91-D6EFCCC3FA68}" type="pres">
      <dgm:prSet presAssocID="{5A9C0A6F-967E-5A45-9072-92ED5FC71D18}" presName="text3" presStyleLbl="fgAcc3" presStyleIdx="6" presStyleCnt="10" custScaleY="129690">
        <dgm:presLayoutVars>
          <dgm:chPref val="3"/>
        </dgm:presLayoutVars>
      </dgm:prSet>
      <dgm:spPr/>
      <dgm:t>
        <a:bodyPr/>
        <a:lstStyle/>
        <a:p>
          <a:endParaRPr lang="es-ES"/>
        </a:p>
      </dgm:t>
    </dgm:pt>
    <dgm:pt modelId="{A7FD42C4-7ACF-8741-B77C-87B27DB27655}" type="pres">
      <dgm:prSet presAssocID="{5A9C0A6F-967E-5A45-9072-92ED5FC71D18}" presName="hierChild4" presStyleCnt="0"/>
      <dgm:spPr/>
    </dgm:pt>
    <dgm:pt modelId="{20413A4C-D380-604B-B4F6-4F6AA3AF65FC}" type="pres">
      <dgm:prSet presAssocID="{8BE3A581-2601-164A-B974-97ADF30CC078}" presName="Name17" presStyleLbl="parChTrans1D3" presStyleIdx="7" presStyleCnt="10"/>
      <dgm:spPr/>
      <dgm:t>
        <a:bodyPr/>
        <a:lstStyle/>
        <a:p>
          <a:endParaRPr lang="es-ES"/>
        </a:p>
      </dgm:t>
    </dgm:pt>
    <dgm:pt modelId="{C7872F36-73DF-9646-B278-9755D5000633}" type="pres">
      <dgm:prSet presAssocID="{D4EE2910-B679-6C45-9F6C-7429031BB97D}" presName="hierRoot3" presStyleCnt="0"/>
      <dgm:spPr/>
    </dgm:pt>
    <dgm:pt modelId="{E3CAD246-507B-CE4A-A9A4-17F51D01D915}" type="pres">
      <dgm:prSet presAssocID="{D4EE2910-B679-6C45-9F6C-7429031BB97D}" presName="composite3" presStyleCnt="0"/>
      <dgm:spPr/>
    </dgm:pt>
    <dgm:pt modelId="{FBC43024-5666-FC45-A887-F8B0630EEB5E}" type="pres">
      <dgm:prSet presAssocID="{D4EE2910-B679-6C45-9F6C-7429031BB97D}" presName="background3" presStyleLbl="node3" presStyleIdx="7" presStyleCnt="10"/>
      <dgm:spPr/>
    </dgm:pt>
    <dgm:pt modelId="{DB61BF38-459C-BA42-807B-7DB42E7ECB10}" type="pres">
      <dgm:prSet presAssocID="{D4EE2910-B679-6C45-9F6C-7429031BB97D}" presName="text3" presStyleLbl="fgAcc3" presStyleIdx="7" presStyleCnt="10">
        <dgm:presLayoutVars>
          <dgm:chPref val="3"/>
        </dgm:presLayoutVars>
      </dgm:prSet>
      <dgm:spPr/>
      <dgm:t>
        <a:bodyPr/>
        <a:lstStyle/>
        <a:p>
          <a:endParaRPr lang="es-ES"/>
        </a:p>
      </dgm:t>
    </dgm:pt>
    <dgm:pt modelId="{59F8C6AE-FB15-7942-9D47-F65F84ABD27E}" type="pres">
      <dgm:prSet presAssocID="{D4EE2910-B679-6C45-9F6C-7429031BB97D}" presName="hierChild4" presStyleCnt="0"/>
      <dgm:spPr/>
    </dgm:pt>
    <dgm:pt modelId="{44FB0B74-6EBA-5A45-AC20-D80F2CE90E9E}" type="pres">
      <dgm:prSet presAssocID="{885F8688-5A65-3C44-B2C0-DF83E25E2B5B}" presName="Name10" presStyleLbl="parChTrans1D2" presStyleIdx="3" presStyleCnt="4"/>
      <dgm:spPr/>
      <dgm:t>
        <a:bodyPr/>
        <a:lstStyle/>
        <a:p>
          <a:endParaRPr lang="es-ES"/>
        </a:p>
      </dgm:t>
    </dgm:pt>
    <dgm:pt modelId="{3F4B8D9F-64A3-FF41-AC9B-AE0AE4A33219}" type="pres">
      <dgm:prSet presAssocID="{CAB98781-31F7-E74D-9A51-7A1E7D54DE4B}" presName="hierRoot2" presStyleCnt="0"/>
      <dgm:spPr/>
    </dgm:pt>
    <dgm:pt modelId="{CD074631-1296-3246-9867-F390D3EDA578}" type="pres">
      <dgm:prSet presAssocID="{CAB98781-31F7-E74D-9A51-7A1E7D54DE4B}" presName="composite2" presStyleCnt="0"/>
      <dgm:spPr/>
    </dgm:pt>
    <dgm:pt modelId="{D1CA985E-793E-8445-9D6F-E7FDE8DF2DFF}" type="pres">
      <dgm:prSet presAssocID="{CAB98781-31F7-E74D-9A51-7A1E7D54DE4B}" presName="background2" presStyleLbl="node2" presStyleIdx="3" presStyleCnt="4"/>
      <dgm:spPr/>
    </dgm:pt>
    <dgm:pt modelId="{3E5332DF-3459-6241-B9E6-9DE0C36B796A}" type="pres">
      <dgm:prSet presAssocID="{CAB98781-31F7-E74D-9A51-7A1E7D54DE4B}" presName="text2" presStyleLbl="fgAcc2" presStyleIdx="3" presStyleCnt="4" custScaleX="283208">
        <dgm:presLayoutVars>
          <dgm:chPref val="3"/>
        </dgm:presLayoutVars>
      </dgm:prSet>
      <dgm:spPr/>
      <dgm:t>
        <a:bodyPr/>
        <a:lstStyle/>
        <a:p>
          <a:endParaRPr lang="es-ES"/>
        </a:p>
      </dgm:t>
    </dgm:pt>
    <dgm:pt modelId="{58A7B6AF-F9B8-5C47-865E-C298AFC9104D}" type="pres">
      <dgm:prSet presAssocID="{CAB98781-31F7-E74D-9A51-7A1E7D54DE4B}" presName="hierChild3" presStyleCnt="0"/>
      <dgm:spPr/>
    </dgm:pt>
    <dgm:pt modelId="{748E4D8C-9936-8046-BEBB-0C4098EFD346}" type="pres">
      <dgm:prSet presAssocID="{261DAEDE-9DA5-204D-8A6F-7450811CFBC1}" presName="Name17" presStyleLbl="parChTrans1D3" presStyleIdx="8" presStyleCnt="10"/>
      <dgm:spPr/>
      <dgm:t>
        <a:bodyPr/>
        <a:lstStyle/>
        <a:p>
          <a:endParaRPr lang="es-ES"/>
        </a:p>
      </dgm:t>
    </dgm:pt>
    <dgm:pt modelId="{F94FA350-5F8F-2D46-A188-84D974B1EF5E}" type="pres">
      <dgm:prSet presAssocID="{DE65245D-BEDE-AE43-90C2-0808B204B267}" presName="hierRoot3" presStyleCnt="0"/>
      <dgm:spPr/>
    </dgm:pt>
    <dgm:pt modelId="{62BBA7FF-5F59-F449-91C5-253FC5145165}" type="pres">
      <dgm:prSet presAssocID="{DE65245D-BEDE-AE43-90C2-0808B204B267}" presName="composite3" presStyleCnt="0"/>
      <dgm:spPr/>
    </dgm:pt>
    <dgm:pt modelId="{4F34FEB6-A9A0-704B-96BE-C0CE9C48D275}" type="pres">
      <dgm:prSet presAssocID="{DE65245D-BEDE-AE43-90C2-0808B204B267}" presName="background3" presStyleLbl="node3" presStyleIdx="8" presStyleCnt="10"/>
      <dgm:spPr/>
    </dgm:pt>
    <dgm:pt modelId="{8995E509-8BCA-C345-B005-C5FD546FF93C}" type="pres">
      <dgm:prSet presAssocID="{DE65245D-BEDE-AE43-90C2-0808B204B267}" presName="text3" presStyleLbl="fgAcc3" presStyleIdx="8" presStyleCnt="10" custScaleX="126781" custScaleY="249984">
        <dgm:presLayoutVars>
          <dgm:chPref val="3"/>
        </dgm:presLayoutVars>
      </dgm:prSet>
      <dgm:spPr/>
      <dgm:t>
        <a:bodyPr/>
        <a:lstStyle/>
        <a:p>
          <a:endParaRPr lang="es-ES"/>
        </a:p>
      </dgm:t>
    </dgm:pt>
    <dgm:pt modelId="{956D9317-A3F3-B54C-AF37-DBBF04BA2743}" type="pres">
      <dgm:prSet presAssocID="{DE65245D-BEDE-AE43-90C2-0808B204B267}" presName="hierChild4" presStyleCnt="0"/>
      <dgm:spPr/>
    </dgm:pt>
    <dgm:pt modelId="{20A6EBF6-0D7C-C141-ABDA-E08EF243E8C6}" type="pres">
      <dgm:prSet presAssocID="{24D26F2D-AD22-A548-B74B-FAE5407A19CF}" presName="Name17" presStyleLbl="parChTrans1D3" presStyleIdx="9" presStyleCnt="10"/>
      <dgm:spPr/>
      <dgm:t>
        <a:bodyPr/>
        <a:lstStyle/>
        <a:p>
          <a:endParaRPr lang="es-ES"/>
        </a:p>
      </dgm:t>
    </dgm:pt>
    <dgm:pt modelId="{62B377A1-C7AC-7E43-AA7D-75A8FBE4A9DB}" type="pres">
      <dgm:prSet presAssocID="{98803DEC-29B2-3141-901E-659716495EBE}" presName="hierRoot3" presStyleCnt="0"/>
      <dgm:spPr/>
    </dgm:pt>
    <dgm:pt modelId="{24BDD4A7-F5C3-2E43-9A02-10D397A65AFC}" type="pres">
      <dgm:prSet presAssocID="{98803DEC-29B2-3141-901E-659716495EBE}" presName="composite3" presStyleCnt="0"/>
      <dgm:spPr/>
    </dgm:pt>
    <dgm:pt modelId="{C0AC6111-CE28-324B-8A70-388A562FB88F}" type="pres">
      <dgm:prSet presAssocID="{98803DEC-29B2-3141-901E-659716495EBE}" presName="background3" presStyleLbl="node3" presStyleIdx="9" presStyleCnt="10"/>
      <dgm:spPr/>
    </dgm:pt>
    <dgm:pt modelId="{A1D86207-ED44-984B-B94F-2F49508CA7C5}" type="pres">
      <dgm:prSet presAssocID="{98803DEC-29B2-3141-901E-659716495EBE}" presName="text3" presStyleLbl="fgAcc3" presStyleIdx="9" presStyleCnt="10" custScaleX="127799" custScaleY="249044">
        <dgm:presLayoutVars>
          <dgm:chPref val="3"/>
        </dgm:presLayoutVars>
      </dgm:prSet>
      <dgm:spPr/>
      <dgm:t>
        <a:bodyPr/>
        <a:lstStyle/>
        <a:p>
          <a:endParaRPr lang="es-ES"/>
        </a:p>
      </dgm:t>
    </dgm:pt>
    <dgm:pt modelId="{29E99F3D-21C9-3C4D-98B8-5F312AD7B395}" type="pres">
      <dgm:prSet presAssocID="{98803DEC-29B2-3141-901E-659716495EBE}" presName="hierChild4" presStyleCnt="0"/>
      <dgm:spPr/>
    </dgm:pt>
  </dgm:ptLst>
  <dgm:cxnLst>
    <dgm:cxn modelId="{8A40B79D-6598-AA4B-ADDC-62BD1F12BFA5}" srcId="{3D9542F6-806D-184B-B6CD-55AFE572466C}" destId="{FB6F05C7-57EF-3A46-B42F-F0EA4F53A32E}" srcOrd="1" destOrd="0" parTransId="{1D5683DF-5312-5949-9E38-55F0880BB83A}" sibTransId="{79F5DEAA-8999-994A-8929-1759EE680A09}"/>
    <dgm:cxn modelId="{A2D39A8A-CD18-E74E-8529-B80A9F2BAA3B}" type="presOf" srcId="{2F076EBA-5084-3844-A293-F130D8787DAD}" destId="{5F4AD4E7-57F5-6243-90D4-55C6F52F2120}" srcOrd="0" destOrd="0" presId="urn:microsoft.com/office/officeart/2005/8/layout/hierarchy1"/>
    <dgm:cxn modelId="{A119E0A6-1308-934B-AFB1-7E07F885F6F8}" type="presOf" srcId="{3EA12689-694D-5A4E-8A8D-5B93F142B829}" destId="{2D056C49-807F-B047-BBDD-09A1719E69D3}" srcOrd="0" destOrd="0" presId="urn:microsoft.com/office/officeart/2005/8/layout/hierarchy1"/>
    <dgm:cxn modelId="{48682D32-2AB5-AE42-9ECA-27A3D8505870}" srcId="{23CE192B-F170-0B49-9C9C-D9CF4976096B}" destId="{3EA12689-694D-5A4E-8A8D-5B93F142B829}" srcOrd="2" destOrd="0" parTransId="{EEDACB94-A305-2547-8092-286DEAD9DC08}" sibTransId="{584938AB-100E-B440-9D08-67494892D4AD}"/>
    <dgm:cxn modelId="{C9E06A8C-B56A-9449-8F1C-0AE076A9881F}" srcId="{3D9542F6-806D-184B-B6CD-55AFE572466C}" destId="{078EEAA3-4834-5C42-8073-96A0744F27A1}" srcOrd="2" destOrd="0" parTransId="{B20BB1FA-77A2-5A45-AD25-2F60B3F92238}" sibTransId="{AC7CEE87-CE90-974A-838E-93963FE62158}"/>
    <dgm:cxn modelId="{2CFE06DB-7ED5-9A48-88CE-2B3CDD00A507}" type="presOf" srcId="{CF24DD0F-F836-3142-8A4A-F4DD773B8343}" destId="{658E6749-C489-4941-8BB7-1A3987BC8CEB}" srcOrd="0" destOrd="0" presId="urn:microsoft.com/office/officeart/2005/8/layout/hierarchy1"/>
    <dgm:cxn modelId="{E5CB6AC7-355C-284A-9D25-901E26FECC34}" type="presOf" srcId="{1D5683DF-5312-5949-9E38-55F0880BB83A}" destId="{A8B1F97A-255A-2B4E-9ABD-392FE624AE85}" srcOrd="0" destOrd="0" presId="urn:microsoft.com/office/officeart/2005/8/layout/hierarchy1"/>
    <dgm:cxn modelId="{9E80345D-28BB-A44B-928E-F6A3CB986725}" type="presOf" srcId="{3D9542F6-806D-184B-B6CD-55AFE572466C}" destId="{8A0F06CE-CE8D-5941-9BC0-4A5752F2857E}" srcOrd="0" destOrd="0" presId="urn:microsoft.com/office/officeart/2005/8/layout/hierarchy1"/>
    <dgm:cxn modelId="{4969703F-48C9-9444-930A-5BA8CA67578A}" type="presOf" srcId="{261DAEDE-9DA5-204D-8A6F-7450811CFBC1}" destId="{748E4D8C-9936-8046-BEBB-0C4098EFD346}" srcOrd="0" destOrd="0" presId="urn:microsoft.com/office/officeart/2005/8/layout/hierarchy1"/>
    <dgm:cxn modelId="{B9084B67-0F34-BF42-B2E1-031F00E7EB0C}" type="presOf" srcId="{430C5AC7-CABE-AA43-B4ED-1D835E813DA4}" destId="{F930A1DA-9632-4446-BF45-1A6419E826B3}" srcOrd="0" destOrd="0" presId="urn:microsoft.com/office/officeart/2005/8/layout/hierarchy1"/>
    <dgm:cxn modelId="{B9FB0516-D0B4-3247-97CA-070E9E7BB049}" type="presOf" srcId="{B20BB1FA-77A2-5A45-AD25-2F60B3F92238}" destId="{3BCB9551-E55B-1848-B5B0-A97606684B2C}" srcOrd="0" destOrd="0" presId="urn:microsoft.com/office/officeart/2005/8/layout/hierarchy1"/>
    <dgm:cxn modelId="{42105934-D39B-BA41-B0E8-FD514051E4BA}" type="presOf" srcId="{887C2038-14DD-9B4B-A593-78FB08DF36E4}" destId="{369E5A7C-2900-B840-BD8C-83DEC9490908}" srcOrd="0" destOrd="0" presId="urn:microsoft.com/office/officeart/2005/8/layout/hierarchy1"/>
    <dgm:cxn modelId="{48EFD746-E58E-BD41-80A1-7F23EA08A168}" type="presOf" srcId="{885F8688-5A65-3C44-B2C0-DF83E25E2B5B}" destId="{44FB0B74-6EBA-5A45-AC20-D80F2CE90E9E}" srcOrd="0" destOrd="0" presId="urn:microsoft.com/office/officeart/2005/8/layout/hierarchy1"/>
    <dgm:cxn modelId="{B0FCA1B7-F97E-E04C-B56C-4E666611FC61}" type="presOf" srcId="{C3134579-8620-4D41-A44F-735F4DE1D0FE}" destId="{3A398A30-D7EB-EE47-A529-AB950ABEBE0E}" srcOrd="0" destOrd="0" presId="urn:microsoft.com/office/officeart/2005/8/layout/hierarchy1"/>
    <dgm:cxn modelId="{35512B60-4C19-5D40-A3B9-FCB59768C1A5}" type="presOf" srcId="{DE65245D-BEDE-AE43-90C2-0808B204B267}" destId="{8995E509-8BCA-C345-B005-C5FD546FF93C}" srcOrd="0" destOrd="0" presId="urn:microsoft.com/office/officeart/2005/8/layout/hierarchy1"/>
    <dgm:cxn modelId="{C19B4D33-C4CE-0546-823E-623F671ED35B}" type="presOf" srcId="{078EEAA3-4834-5C42-8073-96A0744F27A1}" destId="{A140D59D-061C-9D43-A9AA-351B4A002C10}" srcOrd="0" destOrd="0" presId="urn:microsoft.com/office/officeart/2005/8/layout/hierarchy1"/>
    <dgm:cxn modelId="{3FCDD167-F5D8-2B47-9EFE-1F6ADF665629}" type="presOf" srcId="{492DCB8A-FAEC-8843-B72A-989C4AA941F1}" destId="{78F91994-BC11-2A4B-86DE-08A276B0DB6C}" srcOrd="0" destOrd="0" presId="urn:microsoft.com/office/officeart/2005/8/layout/hierarchy1"/>
    <dgm:cxn modelId="{54B35C1D-4BC8-294D-9E53-293C9C8A5CE1}" type="presOf" srcId="{24D26F2D-AD22-A548-B74B-FAE5407A19CF}" destId="{20A6EBF6-0D7C-C141-ABDA-E08EF243E8C6}" srcOrd="0" destOrd="0" presId="urn:microsoft.com/office/officeart/2005/8/layout/hierarchy1"/>
    <dgm:cxn modelId="{4CB7DCC2-019F-DF41-B48A-C0DEE7934EB3}" srcId="{57296B93-A35A-D34E-A9CE-1393D6745586}" destId="{D4EE2910-B679-6C45-9F6C-7429031BB97D}" srcOrd="1" destOrd="0" parTransId="{8BE3A581-2601-164A-B974-97ADF30CC078}" sibTransId="{9EB28AC8-55A9-1D4B-A52B-9315BE16604D}"/>
    <dgm:cxn modelId="{7EC1D8D3-BB04-EB40-8A01-2C4D4EC7DE16}" srcId="{430C5AC7-CABE-AA43-B4ED-1D835E813DA4}" destId="{3D9542F6-806D-184B-B6CD-55AFE572466C}" srcOrd="0" destOrd="0" parTransId="{2F076EBA-5084-3844-A293-F130D8787DAD}" sibTransId="{64C2AC30-C332-7644-98D8-AEF42EAB2EDE}"/>
    <dgm:cxn modelId="{D5ABFA0B-6EC3-0E4B-941B-9A96E76CCF15}" type="presOf" srcId="{77E1C4FD-BEC1-6D44-BE42-AD92188B8AC4}" destId="{27289A28-D1FA-7C4B-BA0F-FB7A3F2745C8}" srcOrd="0" destOrd="0" presId="urn:microsoft.com/office/officeart/2005/8/layout/hierarchy1"/>
    <dgm:cxn modelId="{478B1780-9682-2149-BFE7-1F1416DEB606}" type="presOf" srcId="{D4EE2910-B679-6C45-9F6C-7429031BB97D}" destId="{DB61BF38-459C-BA42-807B-7DB42E7ECB10}" srcOrd="0" destOrd="0" presId="urn:microsoft.com/office/officeart/2005/8/layout/hierarchy1"/>
    <dgm:cxn modelId="{30BFD768-FA24-6B4C-A44A-90FEF3E1E69B}" type="presOf" srcId="{FB6F05C7-57EF-3A46-B42F-F0EA4F53A32E}" destId="{F701F19F-4DF7-ED4A-97D6-980D84D4334C}" srcOrd="0" destOrd="0" presId="urn:microsoft.com/office/officeart/2005/8/layout/hierarchy1"/>
    <dgm:cxn modelId="{543A0411-817D-FA40-8A9F-F11A9A939A1D}" srcId="{23CE192B-F170-0B49-9C9C-D9CF4976096B}" destId="{0EDB9A91-A310-D040-8F7B-3E6F3F17A58D}" srcOrd="1" destOrd="0" parTransId="{775C2143-EAD4-EE41-BCB9-C4A63F4E4119}" sibTransId="{FBB2F145-0B7C-454A-A3E2-FC2E12F2F8EF}"/>
    <dgm:cxn modelId="{CE8A0568-8F8C-474B-9A6F-24637F9FB52B}" type="presOf" srcId="{8BE3A581-2601-164A-B974-97ADF30CC078}" destId="{20413A4C-D380-604B-B4F6-4F6AA3AF65FC}" srcOrd="0" destOrd="0" presId="urn:microsoft.com/office/officeart/2005/8/layout/hierarchy1"/>
    <dgm:cxn modelId="{61E83016-6C1B-EA4D-94AB-BFE407FA2A7C}" type="presOf" srcId="{98803DEC-29B2-3141-901E-659716495EBE}" destId="{A1D86207-ED44-984B-B94F-2F49508CA7C5}" srcOrd="0" destOrd="0" presId="urn:microsoft.com/office/officeart/2005/8/layout/hierarchy1"/>
    <dgm:cxn modelId="{4C8D7E31-8E0B-0540-8713-2694C2BB4705}" type="presOf" srcId="{5A9C0A6F-967E-5A45-9072-92ED5FC71D18}" destId="{FFB7B97D-2CA1-354C-8C91-D6EFCCC3FA68}" srcOrd="0" destOrd="0" presId="urn:microsoft.com/office/officeart/2005/8/layout/hierarchy1"/>
    <dgm:cxn modelId="{80371DFA-16B1-9B44-A8B3-7954A480DC59}" srcId="{CAB98781-31F7-E74D-9A51-7A1E7D54DE4B}" destId="{98803DEC-29B2-3141-901E-659716495EBE}" srcOrd="1" destOrd="0" parTransId="{24D26F2D-AD22-A548-B74B-FAE5407A19CF}" sibTransId="{E8AFE5F1-7AAE-0E4E-A258-ED23E454E598}"/>
    <dgm:cxn modelId="{75F2CDA7-7349-2245-B694-5F605D2CB0B6}" type="presOf" srcId="{01EF02F7-00A8-0D46-A803-CC40406A0951}" destId="{68A18EE2-B402-9A4F-9A3E-9018349125DB}" srcOrd="0" destOrd="0" presId="urn:microsoft.com/office/officeart/2005/8/layout/hierarchy1"/>
    <dgm:cxn modelId="{1546B138-B1DF-D144-AD2F-915A9918A5F7}" type="presOf" srcId="{57296B93-A35A-D34E-A9CE-1393D6745586}" destId="{F9C1A148-B862-B942-89A1-7A42771C7D7E}" srcOrd="0" destOrd="0" presId="urn:microsoft.com/office/officeart/2005/8/layout/hierarchy1"/>
    <dgm:cxn modelId="{9BEEBA52-D237-8641-A3FA-3359AF76C8F9}" type="presOf" srcId="{EEDACB94-A305-2547-8092-286DEAD9DC08}" destId="{4F8884D5-DB64-8A45-A609-644D4B73C3DA}" srcOrd="0" destOrd="0" presId="urn:microsoft.com/office/officeart/2005/8/layout/hierarchy1"/>
    <dgm:cxn modelId="{60168401-B399-4B4B-B70A-4A6053B65624}" srcId="{2701EFD6-DF35-3E43-B9FD-6443CF79B090}" destId="{430C5AC7-CABE-AA43-B4ED-1D835E813DA4}" srcOrd="0" destOrd="0" parTransId="{B7A5E1B5-2C04-9B40-9610-2F786D5AD357}" sibTransId="{2901FA6E-CE36-E941-9D14-8C40E09DB065}"/>
    <dgm:cxn modelId="{CA398120-86BB-E840-B524-44D70C840A98}" type="presOf" srcId="{DBB788CE-C11E-8348-82AA-3ED1EA7EB789}" destId="{837DF95B-EA81-7949-8DE2-5F01CD0977B6}" srcOrd="0" destOrd="0" presId="urn:microsoft.com/office/officeart/2005/8/layout/hierarchy1"/>
    <dgm:cxn modelId="{0748F004-3620-E945-BD93-759B65760592}" srcId="{430C5AC7-CABE-AA43-B4ED-1D835E813DA4}" destId="{23CE192B-F170-0B49-9C9C-D9CF4976096B}" srcOrd="1" destOrd="0" parTransId="{77E1C4FD-BEC1-6D44-BE42-AD92188B8AC4}" sibTransId="{15E1E9B2-D130-2248-8B6D-7DC1704B7FD1}"/>
    <dgm:cxn modelId="{7CE84A67-9C2F-8F46-97ED-580F67C10CE6}" srcId="{57296B93-A35A-D34E-A9CE-1393D6745586}" destId="{5A9C0A6F-967E-5A45-9072-92ED5FC71D18}" srcOrd="0" destOrd="0" parTransId="{01EF02F7-00A8-0D46-A803-CC40406A0951}" sibTransId="{E8CE3F12-1E1D-9E4E-A91F-CECFC4624DA5}"/>
    <dgm:cxn modelId="{032DE1DA-5A58-B049-BCA5-44ABFA07C4DB}" type="presOf" srcId="{2701EFD6-DF35-3E43-B9FD-6443CF79B090}" destId="{B06DC453-BF2F-5D4A-84ED-A06396A48591}" srcOrd="0" destOrd="0" presId="urn:microsoft.com/office/officeart/2005/8/layout/hierarchy1"/>
    <dgm:cxn modelId="{590A6F5B-4716-004A-A894-69752436788E}" srcId="{430C5AC7-CABE-AA43-B4ED-1D835E813DA4}" destId="{57296B93-A35A-D34E-A9CE-1393D6745586}" srcOrd="2" destOrd="0" parTransId="{887C2038-14DD-9B4B-A593-78FB08DF36E4}" sibTransId="{301A3C27-C256-A040-A7F5-3221716816A9}"/>
    <dgm:cxn modelId="{B083C64E-AA81-1C48-A519-38D937247170}" type="presOf" srcId="{775C2143-EAD4-EE41-BCB9-C4A63F4E4119}" destId="{7E5B47BB-F94E-874A-829B-5789CD354F7A}" srcOrd="0" destOrd="0" presId="urn:microsoft.com/office/officeart/2005/8/layout/hierarchy1"/>
    <dgm:cxn modelId="{5F584381-1E8A-CE40-887A-80EC1EB5C314}" type="presOf" srcId="{CAB98781-31F7-E74D-9A51-7A1E7D54DE4B}" destId="{3E5332DF-3459-6241-B9E6-9DE0C36B796A}" srcOrd="0" destOrd="0" presId="urn:microsoft.com/office/officeart/2005/8/layout/hierarchy1"/>
    <dgm:cxn modelId="{C9B574AB-2A3B-3041-8CC2-272BF9358632}" type="presOf" srcId="{0EDB9A91-A310-D040-8F7B-3E6F3F17A58D}" destId="{BDAABE57-8DF6-1946-ADCF-041D37D7DCBD}" srcOrd="0" destOrd="0" presId="urn:microsoft.com/office/officeart/2005/8/layout/hierarchy1"/>
    <dgm:cxn modelId="{BDB94380-E5C9-2741-AD4A-6F811BA96C59}" srcId="{23CE192B-F170-0B49-9C9C-D9CF4976096B}" destId="{492DCB8A-FAEC-8843-B72A-989C4AA941F1}" srcOrd="0" destOrd="0" parTransId="{CF24DD0F-F836-3142-8A4A-F4DD773B8343}" sibTransId="{A4DEA739-A1CF-0041-B85C-2D74C9726DE8}"/>
    <dgm:cxn modelId="{6970D9C9-8160-AB41-8E92-F80134ED029C}" srcId="{3D9542F6-806D-184B-B6CD-55AFE572466C}" destId="{C3134579-8620-4D41-A44F-735F4DE1D0FE}" srcOrd="0" destOrd="0" parTransId="{DBB788CE-C11E-8348-82AA-3ED1EA7EB789}" sibTransId="{8774C6A6-5888-3A48-A4CE-A208A457BA55}"/>
    <dgm:cxn modelId="{DD1D3F23-7CE5-564C-BE84-23E61A2C1023}" srcId="{CAB98781-31F7-E74D-9A51-7A1E7D54DE4B}" destId="{DE65245D-BEDE-AE43-90C2-0808B204B267}" srcOrd="0" destOrd="0" parTransId="{261DAEDE-9DA5-204D-8A6F-7450811CFBC1}" sibTransId="{98D79754-C8D7-F845-BF6A-91B1114E52D7}"/>
    <dgm:cxn modelId="{20A5645E-608E-4C47-9D79-8CB5F7C4258C}" type="presOf" srcId="{23CE192B-F170-0B49-9C9C-D9CF4976096B}" destId="{1A15B813-6D27-8F4A-B193-CFAA8F96674E}" srcOrd="0" destOrd="0" presId="urn:microsoft.com/office/officeart/2005/8/layout/hierarchy1"/>
    <dgm:cxn modelId="{10E43608-047D-A545-874B-CC0A356B9AF8}" srcId="{430C5AC7-CABE-AA43-B4ED-1D835E813DA4}" destId="{CAB98781-31F7-E74D-9A51-7A1E7D54DE4B}" srcOrd="3" destOrd="0" parTransId="{885F8688-5A65-3C44-B2C0-DF83E25E2B5B}" sibTransId="{31EE77C0-EAC0-E748-A5BD-1E7AD3171BAD}"/>
    <dgm:cxn modelId="{838000B8-3FD3-A949-B5DF-98BFE787DE71}" type="presParOf" srcId="{B06DC453-BF2F-5D4A-84ED-A06396A48591}" destId="{74BD7081-794B-2A45-96D6-EF26460EF73F}" srcOrd="0" destOrd="0" presId="urn:microsoft.com/office/officeart/2005/8/layout/hierarchy1"/>
    <dgm:cxn modelId="{CD0456B5-F229-5C48-B42B-0A5FEF6FC266}" type="presParOf" srcId="{74BD7081-794B-2A45-96D6-EF26460EF73F}" destId="{C3A3D548-73E1-624E-8377-FA9D3F96A834}" srcOrd="0" destOrd="0" presId="urn:microsoft.com/office/officeart/2005/8/layout/hierarchy1"/>
    <dgm:cxn modelId="{9E3EB898-F8C7-B544-BC40-6ABCD7721894}" type="presParOf" srcId="{C3A3D548-73E1-624E-8377-FA9D3F96A834}" destId="{04F6372A-0A9B-7240-9AE1-E46CB4B3D7E5}" srcOrd="0" destOrd="0" presId="urn:microsoft.com/office/officeart/2005/8/layout/hierarchy1"/>
    <dgm:cxn modelId="{CF3D1051-5FF1-F14C-AF56-76E00643C18A}" type="presParOf" srcId="{C3A3D548-73E1-624E-8377-FA9D3F96A834}" destId="{F930A1DA-9632-4446-BF45-1A6419E826B3}" srcOrd="1" destOrd="0" presId="urn:microsoft.com/office/officeart/2005/8/layout/hierarchy1"/>
    <dgm:cxn modelId="{0785871A-05CD-AD43-8476-503D1C3B1A97}" type="presParOf" srcId="{74BD7081-794B-2A45-96D6-EF26460EF73F}" destId="{85624903-A9E8-AE4E-8D72-36568BF0C86D}" srcOrd="1" destOrd="0" presId="urn:microsoft.com/office/officeart/2005/8/layout/hierarchy1"/>
    <dgm:cxn modelId="{9E85FD1E-956E-694C-A440-54E542BA5BDC}" type="presParOf" srcId="{85624903-A9E8-AE4E-8D72-36568BF0C86D}" destId="{5F4AD4E7-57F5-6243-90D4-55C6F52F2120}" srcOrd="0" destOrd="0" presId="urn:microsoft.com/office/officeart/2005/8/layout/hierarchy1"/>
    <dgm:cxn modelId="{B7CBED42-4D7B-034B-AEB9-2D8EEBCC28A0}" type="presParOf" srcId="{85624903-A9E8-AE4E-8D72-36568BF0C86D}" destId="{157367AC-8B47-334A-AED6-70C7E67760E7}" srcOrd="1" destOrd="0" presId="urn:microsoft.com/office/officeart/2005/8/layout/hierarchy1"/>
    <dgm:cxn modelId="{83AC500E-D896-FB42-943A-0C05E011CC69}" type="presParOf" srcId="{157367AC-8B47-334A-AED6-70C7E67760E7}" destId="{99D3AC8D-B110-454E-A07C-75119EAFAE12}" srcOrd="0" destOrd="0" presId="urn:microsoft.com/office/officeart/2005/8/layout/hierarchy1"/>
    <dgm:cxn modelId="{2D4C32D2-5FAE-184A-99C7-C5352A5581F3}" type="presParOf" srcId="{99D3AC8D-B110-454E-A07C-75119EAFAE12}" destId="{E0999444-9DF1-714A-BFD4-6904A3418590}" srcOrd="0" destOrd="0" presId="urn:microsoft.com/office/officeart/2005/8/layout/hierarchy1"/>
    <dgm:cxn modelId="{1FF4185B-DF8B-C84D-837A-CC61A0860CF3}" type="presParOf" srcId="{99D3AC8D-B110-454E-A07C-75119EAFAE12}" destId="{8A0F06CE-CE8D-5941-9BC0-4A5752F2857E}" srcOrd="1" destOrd="0" presId="urn:microsoft.com/office/officeart/2005/8/layout/hierarchy1"/>
    <dgm:cxn modelId="{07DF1555-83A6-C541-98EE-7505592711DB}" type="presParOf" srcId="{157367AC-8B47-334A-AED6-70C7E67760E7}" destId="{B0563755-159E-CF4E-B050-15AF924D1556}" srcOrd="1" destOrd="0" presId="urn:microsoft.com/office/officeart/2005/8/layout/hierarchy1"/>
    <dgm:cxn modelId="{B0896B12-8B5D-7549-BBF3-1DFCC9E8A726}" type="presParOf" srcId="{B0563755-159E-CF4E-B050-15AF924D1556}" destId="{837DF95B-EA81-7949-8DE2-5F01CD0977B6}" srcOrd="0" destOrd="0" presId="urn:microsoft.com/office/officeart/2005/8/layout/hierarchy1"/>
    <dgm:cxn modelId="{AFE92FC2-1FCF-6B45-95A1-FAAB743A4F71}" type="presParOf" srcId="{B0563755-159E-CF4E-B050-15AF924D1556}" destId="{6C6DBC26-2169-804E-9568-54BE3F26CAF7}" srcOrd="1" destOrd="0" presId="urn:microsoft.com/office/officeart/2005/8/layout/hierarchy1"/>
    <dgm:cxn modelId="{2CB3619F-E819-8347-BE33-9BE5FB4CF605}" type="presParOf" srcId="{6C6DBC26-2169-804E-9568-54BE3F26CAF7}" destId="{D93B37F6-CA70-3148-82B6-87A3EC88F4A8}" srcOrd="0" destOrd="0" presId="urn:microsoft.com/office/officeart/2005/8/layout/hierarchy1"/>
    <dgm:cxn modelId="{7D1C5300-3BF8-1349-B66D-B4FA3FCEDEDD}" type="presParOf" srcId="{D93B37F6-CA70-3148-82B6-87A3EC88F4A8}" destId="{1C4AAA1A-8D11-F04C-85F2-FB526F40642E}" srcOrd="0" destOrd="0" presId="urn:microsoft.com/office/officeart/2005/8/layout/hierarchy1"/>
    <dgm:cxn modelId="{5CEF44F1-8F3B-BF4D-B975-87F0753FF8B0}" type="presParOf" srcId="{D93B37F6-CA70-3148-82B6-87A3EC88F4A8}" destId="{3A398A30-D7EB-EE47-A529-AB950ABEBE0E}" srcOrd="1" destOrd="0" presId="urn:microsoft.com/office/officeart/2005/8/layout/hierarchy1"/>
    <dgm:cxn modelId="{1A4EA0E0-85A8-2542-9559-8D48999F10A4}" type="presParOf" srcId="{6C6DBC26-2169-804E-9568-54BE3F26CAF7}" destId="{55AC2E47-D62A-CD44-8B94-795FF540A4CC}" srcOrd="1" destOrd="0" presId="urn:microsoft.com/office/officeart/2005/8/layout/hierarchy1"/>
    <dgm:cxn modelId="{AF45A7C0-C2CE-5C4F-BC63-55AEDD291C9D}" type="presParOf" srcId="{B0563755-159E-CF4E-B050-15AF924D1556}" destId="{A8B1F97A-255A-2B4E-9ABD-392FE624AE85}" srcOrd="2" destOrd="0" presId="urn:microsoft.com/office/officeart/2005/8/layout/hierarchy1"/>
    <dgm:cxn modelId="{8C04EA0C-18A0-F748-B9FB-0364F2362EB1}" type="presParOf" srcId="{B0563755-159E-CF4E-B050-15AF924D1556}" destId="{10E5E465-9C9A-0F45-A6AC-392C4547F12B}" srcOrd="3" destOrd="0" presId="urn:microsoft.com/office/officeart/2005/8/layout/hierarchy1"/>
    <dgm:cxn modelId="{68D4CA1C-1A71-B74C-B7C9-090AF25D61CD}" type="presParOf" srcId="{10E5E465-9C9A-0F45-A6AC-392C4547F12B}" destId="{65960951-51E0-CE4B-8A3D-9E58D36A5961}" srcOrd="0" destOrd="0" presId="urn:microsoft.com/office/officeart/2005/8/layout/hierarchy1"/>
    <dgm:cxn modelId="{979B9297-D250-FA44-9A69-5FBC6E409D60}" type="presParOf" srcId="{65960951-51E0-CE4B-8A3D-9E58D36A5961}" destId="{AE89D62C-7408-6147-9384-1CA3A51CED7B}" srcOrd="0" destOrd="0" presId="urn:microsoft.com/office/officeart/2005/8/layout/hierarchy1"/>
    <dgm:cxn modelId="{57BA9F4F-2447-8642-9073-90E3F5259A62}" type="presParOf" srcId="{65960951-51E0-CE4B-8A3D-9E58D36A5961}" destId="{F701F19F-4DF7-ED4A-97D6-980D84D4334C}" srcOrd="1" destOrd="0" presId="urn:microsoft.com/office/officeart/2005/8/layout/hierarchy1"/>
    <dgm:cxn modelId="{4C009F07-0713-E641-B161-C2487F401A45}" type="presParOf" srcId="{10E5E465-9C9A-0F45-A6AC-392C4547F12B}" destId="{70B45B69-E0FF-CA4F-A5AA-A7BC6984C38A}" srcOrd="1" destOrd="0" presId="urn:microsoft.com/office/officeart/2005/8/layout/hierarchy1"/>
    <dgm:cxn modelId="{C079C4F2-7865-D04E-A03F-6919CC71D5AA}" type="presParOf" srcId="{B0563755-159E-CF4E-B050-15AF924D1556}" destId="{3BCB9551-E55B-1848-B5B0-A97606684B2C}" srcOrd="4" destOrd="0" presId="urn:microsoft.com/office/officeart/2005/8/layout/hierarchy1"/>
    <dgm:cxn modelId="{97839415-658D-7040-9F54-E53025058225}" type="presParOf" srcId="{B0563755-159E-CF4E-B050-15AF924D1556}" destId="{C15986A9-4DE5-8B40-9275-75783AEA9600}" srcOrd="5" destOrd="0" presId="urn:microsoft.com/office/officeart/2005/8/layout/hierarchy1"/>
    <dgm:cxn modelId="{638AB513-135B-B243-A78B-E34CE367EF32}" type="presParOf" srcId="{C15986A9-4DE5-8B40-9275-75783AEA9600}" destId="{6DD1FEE2-B059-9648-8F78-95980AB96F5A}" srcOrd="0" destOrd="0" presId="urn:microsoft.com/office/officeart/2005/8/layout/hierarchy1"/>
    <dgm:cxn modelId="{6D92777D-B60F-F34C-8241-C4172DA345BA}" type="presParOf" srcId="{6DD1FEE2-B059-9648-8F78-95980AB96F5A}" destId="{CDCC001F-6683-CE4E-96DA-29735E0530CF}" srcOrd="0" destOrd="0" presId="urn:microsoft.com/office/officeart/2005/8/layout/hierarchy1"/>
    <dgm:cxn modelId="{73538FD8-24F2-D249-A8CF-7DA00FA00B8B}" type="presParOf" srcId="{6DD1FEE2-B059-9648-8F78-95980AB96F5A}" destId="{A140D59D-061C-9D43-A9AA-351B4A002C10}" srcOrd="1" destOrd="0" presId="urn:microsoft.com/office/officeart/2005/8/layout/hierarchy1"/>
    <dgm:cxn modelId="{69E85132-552C-224C-8374-BFFA75BE7114}" type="presParOf" srcId="{C15986A9-4DE5-8B40-9275-75783AEA9600}" destId="{0A519C4E-5B16-A04E-B540-185D5C3D861A}" srcOrd="1" destOrd="0" presId="urn:microsoft.com/office/officeart/2005/8/layout/hierarchy1"/>
    <dgm:cxn modelId="{2EBBF91B-F0AB-0A48-A052-C30BD21E6BFD}" type="presParOf" srcId="{85624903-A9E8-AE4E-8D72-36568BF0C86D}" destId="{27289A28-D1FA-7C4B-BA0F-FB7A3F2745C8}" srcOrd="2" destOrd="0" presId="urn:microsoft.com/office/officeart/2005/8/layout/hierarchy1"/>
    <dgm:cxn modelId="{911C6A2E-D3EC-3E44-9D22-D2B158DF54CF}" type="presParOf" srcId="{85624903-A9E8-AE4E-8D72-36568BF0C86D}" destId="{45BDD6AB-6338-5F45-AF5A-1F705A80939C}" srcOrd="3" destOrd="0" presId="urn:microsoft.com/office/officeart/2005/8/layout/hierarchy1"/>
    <dgm:cxn modelId="{48C7F94F-9538-2446-9E5D-A0D05C733FEC}" type="presParOf" srcId="{45BDD6AB-6338-5F45-AF5A-1F705A80939C}" destId="{3C30D177-8202-6F44-BA95-1FC8732B21FB}" srcOrd="0" destOrd="0" presId="urn:microsoft.com/office/officeart/2005/8/layout/hierarchy1"/>
    <dgm:cxn modelId="{68B0C852-3087-704E-AE05-DF324E746020}" type="presParOf" srcId="{3C30D177-8202-6F44-BA95-1FC8732B21FB}" destId="{30F29223-955C-6246-9C8B-68BF55FEB578}" srcOrd="0" destOrd="0" presId="urn:microsoft.com/office/officeart/2005/8/layout/hierarchy1"/>
    <dgm:cxn modelId="{D8D97448-539E-3146-85AB-7F3966E18A1C}" type="presParOf" srcId="{3C30D177-8202-6F44-BA95-1FC8732B21FB}" destId="{1A15B813-6D27-8F4A-B193-CFAA8F96674E}" srcOrd="1" destOrd="0" presId="urn:microsoft.com/office/officeart/2005/8/layout/hierarchy1"/>
    <dgm:cxn modelId="{22D22C00-B81D-E842-A0B5-407BE5821569}" type="presParOf" srcId="{45BDD6AB-6338-5F45-AF5A-1F705A80939C}" destId="{A75DFD82-3578-5E4B-B1D6-541AD867B67B}" srcOrd="1" destOrd="0" presId="urn:microsoft.com/office/officeart/2005/8/layout/hierarchy1"/>
    <dgm:cxn modelId="{DC8F64A4-71F3-5A40-B02E-E9D9367A351C}" type="presParOf" srcId="{A75DFD82-3578-5E4B-B1D6-541AD867B67B}" destId="{658E6749-C489-4941-8BB7-1A3987BC8CEB}" srcOrd="0" destOrd="0" presId="urn:microsoft.com/office/officeart/2005/8/layout/hierarchy1"/>
    <dgm:cxn modelId="{2F012660-D049-334F-AD21-85893DD06C33}" type="presParOf" srcId="{A75DFD82-3578-5E4B-B1D6-541AD867B67B}" destId="{636F474E-F8F1-214D-9CC7-242592476424}" srcOrd="1" destOrd="0" presId="urn:microsoft.com/office/officeart/2005/8/layout/hierarchy1"/>
    <dgm:cxn modelId="{23E762BC-7484-684A-87EA-9556E67A40BD}" type="presParOf" srcId="{636F474E-F8F1-214D-9CC7-242592476424}" destId="{C5C9FDBE-CE32-BD4F-A92F-C40EBCDF2373}" srcOrd="0" destOrd="0" presId="urn:microsoft.com/office/officeart/2005/8/layout/hierarchy1"/>
    <dgm:cxn modelId="{B327210C-2975-7A48-B57B-BC11ABC99CCF}" type="presParOf" srcId="{C5C9FDBE-CE32-BD4F-A92F-C40EBCDF2373}" destId="{B189C82E-4671-FD49-9541-9E827C711607}" srcOrd="0" destOrd="0" presId="urn:microsoft.com/office/officeart/2005/8/layout/hierarchy1"/>
    <dgm:cxn modelId="{39955C4A-5BDB-D84B-A67A-DBB704941886}" type="presParOf" srcId="{C5C9FDBE-CE32-BD4F-A92F-C40EBCDF2373}" destId="{78F91994-BC11-2A4B-86DE-08A276B0DB6C}" srcOrd="1" destOrd="0" presId="urn:microsoft.com/office/officeart/2005/8/layout/hierarchy1"/>
    <dgm:cxn modelId="{CAF3838B-59A3-A748-9853-0F153E5590AD}" type="presParOf" srcId="{636F474E-F8F1-214D-9CC7-242592476424}" destId="{D0E5FC8E-F38D-A944-878E-AC20F3460750}" srcOrd="1" destOrd="0" presId="urn:microsoft.com/office/officeart/2005/8/layout/hierarchy1"/>
    <dgm:cxn modelId="{23445207-047C-3A46-B842-ED2FAA347DC5}" type="presParOf" srcId="{A75DFD82-3578-5E4B-B1D6-541AD867B67B}" destId="{7E5B47BB-F94E-874A-829B-5789CD354F7A}" srcOrd="2" destOrd="0" presId="urn:microsoft.com/office/officeart/2005/8/layout/hierarchy1"/>
    <dgm:cxn modelId="{B27C0DD7-8A48-3B48-9157-DFCBF2B5526E}" type="presParOf" srcId="{A75DFD82-3578-5E4B-B1D6-541AD867B67B}" destId="{5B3E5294-804A-3647-A289-7B4D370EF286}" srcOrd="3" destOrd="0" presId="urn:microsoft.com/office/officeart/2005/8/layout/hierarchy1"/>
    <dgm:cxn modelId="{69DD8A82-38BA-2844-B635-2FD3927F6601}" type="presParOf" srcId="{5B3E5294-804A-3647-A289-7B4D370EF286}" destId="{D2A3267E-22BF-BE48-B9B5-E0FBC43FE0EF}" srcOrd="0" destOrd="0" presId="urn:microsoft.com/office/officeart/2005/8/layout/hierarchy1"/>
    <dgm:cxn modelId="{4A2EE3FD-C479-4C4A-8912-F4849DF33653}" type="presParOf" srcId="{D2A3267E-22BF-BE48-B9B5-E0FBC43FE0EF}" destId="{1C540833-FEF6-494F-B1E3-D25C8519BE68}" srcOrd="0" destOrd="0" presId="urn:microsoft.com/office/officeart/2005/8/layout/hierarchy1"/>
    <dgm:cxn modelId="{875D8E2F-9C84-7B4E-9221-464BF7C57367}" type="presParOf" srcId="{D2A3267E-22BF-BE48-B9B5-E0FBC43FE0EF}" destId="{BDAABE57-8DF6-1946-ADCF-041D37D7DCBD}" srcOrd="1" destOrd="0" presId="urn:microsoft.com/office/officeart/2005/8/layout/hierarchy1"/>
    <dgm:cxn modelId="{9A9CD8C5-B182-6B46-97A2-2AE35A353892}" type="presParOf" srcId="{5B3E5294-804A-3647-A289-7B4D370EF286}" destId="{602CDB62-30B6-5F4F-A709-8F9E964894F4}" srcOrd="1" destOrd="0" presId="urn:microsoft.com/office/officeart/2005/8/layout/hierarchy1"/>
    <dgm:cxn modelId="{9C2DD776-D27D-A14D-8CD1-32F5417FBC9D}" type="presParOf" srcId="{A75DFD82-3578-5E4B-B1D6-541AD867B67B}" destId="{4F8884D5-DB64-8A45-A609-644D4B73C3DA}" srcOrd="4" destOrd="0" presId="urn:microsoft.com/office/officeart/2005/8/layout/hierarchy1"/>
    <dgm:cxn modelId="{D1E0BB52-736B-4D42-AC00-FB8FE764DE6A}" type="presParOf" srcId="{A75DFD82-3578-5E4B-B1D6-541AD867B67B}" destId="{34DA666E-18A2-664E-AEDF-D00BD10CC2FC}" srcOrd="5" destOrd="0" presId="urn:microsoft.com/office/officeart/2005/8/layout/hierarchy1"/>
    <dgm:cxn modelId="{50F27D53-3220-1D41-B704-9A3B6268E219}" type="presParOf" srcId="{34DA666E-18A2-664E-AEDF-D00BD10CC2FC}" destId="{9F9893DD-0254-3B47-856B-0B9C53A77779}" srcOrd="0" destOrd="0" presId="urn:microsoft.com/office/officeart/2005/8/layout/hierarchy1"/>
    <dgm:cxn modelId="{D1FDE74A-C903-904F-AE51-26A28455BD86}" type="presParOf" srcId="{9F9893DD-0254-3B47-856B-0B9C53A77779}" destId="{B6760014-4F3C-6F44-BC3E-8ABCF0D0DB9E}" srcOrd="0" destOrd="0" presId="urn:microsoft.com/office/officeart/2005/8/layout/hierarchy1"/>
    <dgm:cxn modelId="{673F5C23-568D-034B-9452-DDF4394031BF}" type="presParOf" srcId="{9F9893DD-0254-3B47-856B-0B9C53A77779}" destId="{2D056C49-807F-B047-BBDD-09A1719E69D3}" srcOrd="1" destOrd="0" presId="urn:microsoft.com/office/officeart/2005/8/layout/hierarchy1"/>
    <dgm:cxn modelId="{969A7C29-31ED-5040-8679-18BEAF576EBA}" type="presParOf" srcId="{34DA666E-18A2-664E-AEDF-D00BD10CC2FC}" destId="{200B2CD9-5BF6-F046-8B24-A56738604F86}" srcOrd="1" destOrd="0" presId="urn:microsoft.com/office/officeart/2005/8/layout/hierarchy1"/>
    <dgm:cxn modelId="{5807EC9B-B5D2-FB45-8972-D8DB6B792C16}" type="presParOf" srcId="{85624903-A9E8-AE4E-8D72-36568BF0C86D}" destId="{369E5A7C-2900-B840-BD8C-83DEC9490908}" srcOrd="4" destOrd="0" presId="urn:microsoft.com/office/officeart/2005/8/layout/hierarchy1"/>
    <dgm:cxn modelId="{BCA23152-D037-4A4F-8062-BF6074B52C53}" type="presParOf" srcId="{85624903-A9E8-AE4E-8D72-36568BF0C86D}" destId="{46FF2635-CA72-4744-8669-8EE7A8364C08}" srcOrd="5" destOrd="0" presId="urn:microsoft.com/office/officeart/2005/8/layout/hierarchy1"/>
    <dgm:cxn modelId="{FABCEE2A-642D-1C46-869C-2385BA4980F9}" type="presParOf" srcId="{46FF2635-CA72-4744-8669-8EE7A8364C08}" destId="{0973020E-5190-F84B-9ADC-D17AD568C4A8}" srcOrd="0" destOrd="0" presId="urn:microsoft.com/office/officeart/2005/8/layout/hierarchy1"/>
    <dgm:cxn modelId="{B65ADFFF-2FD6-804D-8BE1-D071D209C5DB}" type="presParOf" srcId="{0973020E-5190-F84B-9ADC-D17AD568C4A8}" destId="{B6A7EF09-6751-E842-B3D9-76AB6B8A20DE}" srcOrd="0" destOrd="0" presId="urn:microsoft.com/office/officeart/2005/8/layout/hierarchy1"/>
    <dgm:cxn modelId="{C6D7FF4D-D85C-4A46-83C0-C7602788EEB2}" type="presParOf" srcId="{0973020E-5190-F84B-9ADC-D17AD568C4A8}" destId="{F9C1A148-B862-B942-89A1-7A42771C7D7E}" srcOrd="1" destOrd="0" presId="urn:microsoft.com/office/officeart/2005/8/layout/hierarchy1"/>
    <dgm:cxn modelId="{4CEA24F6-6596-BC43-BB7D-F4C031894535}" type="presParOf" srcId="{46FF2635-CA72-4744-8669-8EE7A8364C08}" destId="{C9AC376B-ED1C-024E-84C1-73EE38F6BEC6}" srcOrd="1" destOrd="0" presId="urn:microsoft.com/office/officeart/2005/8/layout/hierarchy1"/>
    <dgm:cxn modelId="{086F27B2-CF84-5640-A005-B16D7A90425C}" type="presParOf" srcId="{C9AC376B-ED1C-024E-84C1-73EE38F6BEC6}" destId="{68A18EE2-B402-9A4F-9A3E-9018349125DB}" srcOrd="0" destOrd="0" presId="urn:microsoft.com/office/officeart/2005/8/layout/hierarchy1"/>
    <dgm:cxn modelId="{939C7A77-DB69-D148-B956-0F7D2C86724A}" type="presParOf" srcId="{C9AC376B-ED1C-024E-84C1-73EE38F6BEC6}" destId="{BA3C489B-5EAF-DB4B-BA82-0311866A9199}" srcOrd="1" destOrd="0" presId="urn:microsoft.com/office/officeart/2005/8/layout/hierarchy1"/>
    <dgm:cxn modelId="{68722C5A-ECD3-0143-A83D-8FEC40188B16}" type="presParOf" srcId="{BA3C489B-5EAF-DB4B-BA82-0311866A9199}" destId="{BABB2DBD-99D1-2B49-921E-A942F874F403}" srcOrd="0" destOrd="0" presId="urn:microsoft.com/office/officeart/2005/8/layout/hierarchy1"/>
    <dgm:cxn modelId="{6428D5A8-903B-F24E-A58B-EC6CCD94FB06}" type="presParOf" srcId="{BABB2DBD-99D1-2B49-921E-A942F874F403}" destId="{EA501480-7C55-8F43-9D91-7C940044E0D1}" srcOrd="0" destOrd="0" presId="urn:microsoft.com/office/officeart/2005/8/layout/hierarchy1"/>
    <dgm:cxn modelId="{AE0CA8C2-2C0C-EF40-A238-63D6BCF4A899}" type="presParOf" srcId="{BABB2DBD-99D1-2B49-921E-A942F874F403}" destId="{FFB7B97D-2CA1-354C-8C91-D6EFCCC3FA68}" srcOrd="1" destOrd="0" presId="urn:microsoft.com/office/officeart/2005/8/layout/hierarchy1"/>
    <dgm:cxn modelId="{8612576E-7817-0E49-BC96-0C90EE5332CA}" type="presParOf" srcId="{BA3C489B-5EAF-DB4B-BA82-0311866A9199}" destId="{A7FD42C4-7ACF-8741-B77C-87B27DB27655}" srcOrd="1" destOrd="0" presId="urn:microsoft.com/office/officeart/2005/8/layout/hierarchy1"/>
    <dgm:cxn modelId="{9C08F8AA-1BF6-5245-ABD0-4119AEDB9984}" type="presParOf" srcId="{C9AC376B-ED1C-024E-84C1-73EE38F6BEC6}" destId="{20413A4C-D380-604B-B4F6-4F6AA3AF65FC}" srcOrd="2" destOrd="0" presId="urn:microsoft.com/office/officeart/2005/8/layout/hierarchy1"/>
    <dgm:cxn modelId="{3F215699-F359-B44C-A59D-3BE74834CDB0}" type="presParOf" srcId="{C9AC376B-ED1C-024E-84C1-73EE38F6BEC6}" destId="{C7872F36-73DF-9646-B278-9755D5000633}" srcOrd="3" destOrd="0" presId="urn:microsoft.com/office/officeart/2005/8/layout/hierarchy1"/>
    <dgm:cxn modelId="{FF0EEE61-B945-0B44-B48C-711A95EB6BD8}" type="presParOf" srcId="{C7872F36-73DF-9646-B278-9755D5000633}" destId="{E3CAD246-507B-CE4A-A9A4-17F51D01D915}" srcOrd="0" destOrd="0" presId="urn:microsoft.com/office/officeart/2005/8/layout/hierarchy1"/>
    <dgm:cxn modelId="{E9EBB98C-BD98-C741-B5C0-FB82B079D297}" type="presParOf" srcId="{E3CAD246-507B-CE4A-A9A4-17F51D01D915}" destId="{FBC43024-5666-FC45-A887-F8B0630EEB5E}" srcOrd="0" destOrd="0" presId="urn:microsoft.com/office/officeart/2005/8/layout/hierarchy1"/>
    <dgm:cxn modelId="{38C0653A-9C08-0C4C-B3C7-4489EDB6E408}" type="presParOf" srcId="{E3CAD246-507B-CE4A-A9A4-17F51D01D915}" destId="{DB61BF38-459C-BA42-807B-7DB42E7ECB10}" srcOrd="1" destOrd="0" presId="urn:microsoft.com/office/officeart/2005/8/layout/hierarchy1"/>
    <dgm:cxn modelId="{9C6ED128-313C-7F4A-9609-50E47AAFB1C8}" type="presParOf" srcId="{C7872F36-73DF-9646-B278-9755D5000633}" destId="{59F8C6AE-FB15-7942-9D47-F65F84ABD27E}" srcOrd="1" destOrd="0" presId="urn:microsoft.com/office/officeart/2005/8/layout/hierarchy1"/>
    <dgm:cxn modelId="{3A6CFB7A-766B-2E4B-9E3F-6E5883D7409C}" type="presParOf" srcId="{85624903-A9E8-AE4E-8D72-36568BF0C86D}" destId="{44FB0B74-6EBA-5A45-AC20-D80F2CE90E9E}" srcOrd="6" destOrd="0" presId="urn:microsoft.com/office/officeart/2005/8/layout/hierarchy1"/>
    <dgm:cxn modelId="{8E43ABEA-3025-CE42-B006-E35B0A2DB0D3}" type="presParOf" srcId="{85624903-A9E8-AE4E-8D72-36568BF0C86D}" destId="{3F4B8D9F-64A3-FF41-AC9B-AE0AE4A33219}" srcOrd="7" destOrd="0" presId="urn:microsoft.com/office/officeart/2005/8/layout/hierarchy1"/>
    <dgm:cxn modelId="{52F0049A-C8BE-6643-9A5D-25FFF7F06604}" type="presParOf" srcId="{3F4B8D9F-64A3-FF41-AC9B-AE0AE4A33219}" destId="{CD074631-1296-3246-9867-F390D3EDA578}" srcOrd="0" destOrd="0" presId="urn:microsoft.com/office/officeart/2005/8/layout/hierarchy1"/>
    <dgm:cxn modelId="{E96F389E-8260-164C-B26D-110C4B4A1BB5}" type="presParOf" srcId="{CD074631-1296-3246-9867-F390D3EDA578}" destId="{D1CA985E-793E-8445-9D6F-E7FDE8DF2DFF}" srcOrd="0" destOrd="0" presId="urn:microsoft.com/office/officeart/2005/8/layout/hierarchy1"/>
    <dgm:cxn modelId="{88D97E35-5CAA-DC44-ABE8-DB738DC3DC22}" type="presParOf" srcId="{CD074631-1296-3246-9867-F390D3EDA578}" destId="{3E5332DF-3459-6241-B9E6-9DE0C36B796A}" srcOrd="1" destOrd="0" presId="urn:microsoft.com/office/officeart/2005/8/layout/hierarchy1"/>
    <dgm:cxn modelId="{1C9B012D-E278-3D42-B5EA-AAD85D680DE7}" type="presParOf" srcId="{3F4B8D9F-64A3-FF41-AC9B-AE0AE4A33219}" destId="{58A7B6AF-F9B8-5C47-865E-C298AFC9104D}" srcOrd="1" destOrd="0" presId="urn:microsoft.com/office/officeart/2005/8/layout/hierarchy1"/>
    <dgm:cxn modelId="{8FE771FC-7505-E347-82A6-8F490056D48C}" type="presParOf" srcId="{58A7B6AF-F9B8-5C47-865E-C298AFC9104D}" destId="{748E4D8C-9936-8046-BEBB-0C4098EFD346}" srcOrd="0" destOrd="0" presId="urn:microsoft.com/office/officeart/2005/8/layout/hierarchy1"/>
    <dgm:cxn modelId="{3402AD1B-16FF-0147-9F8B-E6BFF975A15E}" type="presParOf" srcId="{58A7B6AF-F9B8-5C47-865E-C298AFC9104D}" destId="{F94FA350-5F8F-2D46-A188-84D974B1EF5E}" srcOrd="1" destOrd="0" presId="urn:microsoft.com/office/officeart/2005/8/layout/hierarchy1"/>
    <dgm:cxn modelId="{1CC7AEBE-7C09-4040-9979-AF8607174495}" type="presParOf" srcId="{F94FA350-5F8F-2D46-A188-84D974B1EF5E}" destId="{62BBA7FF-5F59-F449-91C5-253FC5145165}" srcOrd="0" destOrd="0" presId="urn:microsoft.com/office/officeart/2005/8/layout/hierarchy1"/>
    <dgm:cxn modelId="{D6B5C9ED-50B5-4145-A6BD-77C0229BC99D}" type="presParOf" srcId="{62BBA7FF-5F59-F449-91C5-253FC5145165}" destId="{4F34FEB6-A9A0-704B-96BE-C0CE9C48D275}" srcOrd="0" destOrd="0" presId="urn:microsoft.com/office/officeart/2005/8/layout/hierarchy1"/>
    <dgm:cxn modelId="{7F384C62-260C-F446-83DC-4F17201FFDBD}" type="presParOf" srcId="{62BBA7FF-5F59-F449-91C5-253FC5145165}" destId="{8995E509-8BCA-C345-B005-C5FD546FF93C}" srcOrd="1" destOrd="0" presId="urn:microsoft.com/office/officeart/2005/8/layout/hierarchy1"/>
    <dgm:cxn modelId="{20D736CB-757A-0548-8F66-5F23EF9A0A2A}" type="presParOf" srcId="{F94FA350-5F8F-2D46-A188-84D974B1EF5E}" destId="{956D9317-A3F3-B54C-AF37-DBBF04BA2743}" srcOrd="1" destOrd="0" presId="urn:microsoft.com/office/officeart/2005/8/layout/hierarchy1"/>
    <dgm:cxn modelId="{4BC2597C-9931-3043-946A-CE74DFEF25E9}" type="presParOf" srcId="{58A7B6AF-F9B8-5C47-865E-C298AFC9104D}" destId="{20A6EBF6-0D7C-C141-ABDA-E08EF243E8C6}" srcOrd="2" destOrd="0" presId="urn:microsoft.com/office/officeart/2005/8/layout/hierarchy1"/>
    <dgm:cxn modelId="{5B8BA294-F40F-EA42-B667-CCCFD9230AE1}" type="presParOf" srcId="{58A7B6AF-F9B8-5C47-865E-C298AFC9104D}" destId="{62B377A1-C7AC-7E43-AA7D-75A8FBE4A9DB}" srcOrd="3" destOrd="0" presId="urn:microsoft.com/office/officeart/2005/8/layout/hierarchy1"/>
    <dgm:cxn modelId="{E5D58AA3-2B4C-A648-AA3D-F1230EDEF6D2}" type="presParOf" srcId="{62B377A1-C7AC-7E43-AA7D-75A8FBE4A9DB}" destId="{24BDD4A7-F5C3-2E43-9A02-10D397A65AFC}" srcOrd="0" destOrd="0" presId="urn:microsoft.com/office/officeart/2005/8/layout/hierarchy1"/>
    <dgm:cxn modelId="{5282A87E-B9FC-E544-BA00-FB5DF2A1E10B}" type="presParOf" srcId="{24BDD4A7-F5C3-2E43-9A02-10D397A65AFC}" destId="{C0AC6111-CE28-324B-8A70-388A562FB88F}" srcOrd="0" destOrd="0" presId="urn:microsoft.com/office/officeart/2005/8/layout/hierarchy1"/>
    <dgm:cxn modelId="{17C46581-235D-6044-816C-58FD17DD8148}" type="presParOf" srcId="{24BDD4A7-F5C3-2E43-9A02-10D397A65AFC}" destId="{A1D86207-ED44-984B-B94F-2F49508CA7C5}" srcOrd="1" destOrd="0" presId="urn:microsoft.com/office/officeart/2005/8/layout/hierarchy1"/>
    <dgm:cxn modelId="{08A2AA9F-9C04-5D49-B87B-84784B78687B}" type="presParOf" srcId="{62B377A1-C7AC-7E43-AA7D-75A8FBE4A9DB}" destId="{29E99F3D-21C9-3C4D-98B8-5F312AD7B395}"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4DE1671-B1B7-E44A-91D3-16FEADC6E37A}" type="doc">
      <dgm:prSet loTypeId="urn:microsoft.com/office/officeart/2009/layout/CirclePictureHierarchy" loCatId="" qsTypeId="urn:microsoft.com/office/officeart/2005/8/quickstyle/simple5" qsCatId="simple" csTypeId="urn:microsoft.com/office/officeart/2005/8/colors/accent1_2" csCatId="accent1" phldr="1"/>
      <dgm:spPr/>
      <dgm:t>
        <a:bodyPr/>
        <a:lstStyle/>
        <a:p>
          <a:endParaRPr lang="es-ES_tradnl"/>
        </a:p>
      </dgm:t>
    </dgm:pt>
    <dgm:pt modelId="{F38051D3-EF97-2948-ADB8-D6E85B973A14}">
      <dgm:prSet phldrT="[Texto]"/>
      <dgm:spPr/>
      <dgm:t>
        <a:bodyPr/>
        <a:lstStyle/>
        <a:p>
          <a:r>
            <a:rPr lang="es-ES_tradnl" dirty="0"/>
            <a:t>Indagación guiada (Acompañamiento docente)</a:t>
          </a:r>
        </a:p>
      </dgm:t>
    </dgm:pt>
    <dgm:pt modelId="{4A1F1020-DB17-F44B-9C69-FB0450825623}" type="parTrans" cxnId="{07E4053B-21BB-834F-A941-6C4ACAD18370}">
      <dgm:prSet/>
      <dgm:spPr/>
      <dgm:t>
        <a:bodyPr/>
        <a:lstStyle/>
        <a:p>
          <a:endParaRPr lang="es-ES_tradnl"/>
        </a:p>
      </dgm:t>
    </dgm:pt>
    <dgm:pt modelId="{1D7EA4A1-985B-7249-A26F-0BAC84884B5E}" type="sibTrans" cxnId="{07E4053B-21BB-834F-A941-6C4ACAD18370}">
      <dgm:prSet/>
      <dgm:spPr/>
      <dgm:t>
        <a:bodyPr/>
        <a:lstStyle/>
        <a:p>
          <a:endParaRPr lang="es-ES_tradnl"/>
        </a:p>
      </dgm:t>
    </dgm:pt>
    <dgm:pt modelId="{A17E2630-6956-0E4F-8CCF-DAE50E88FA66}">
      <dgm:prSet phldrT="[Texto]"/>
      <dgm:spPr/>
      <dgm:t>
        <a:bodyPr/>
        <a:lstStyle/>
        <a:p>
          <a:r>
            <a:rPr lang="es-ES_tradnl" dirty="0"/>
            <a:t>Trabajo colaborativo (Docentes-alumnos)</a:t>
          </a:r>
        </a:p>
      </dgm:t>
    </dgm:pt>
    <dgm:pt modelId="{41DADB45-6A27-E942-AC9B-6467273912FE}" type="parTrans" cxnId="{35A715E1-D56F-C74E-B083-B0AE842E4EB9}">
      <dgm:prSet/>
      <dgm:spPr/>
      <dgm:t>
        <a:bodyPr/>
        <a:lstStyle/>
        <a:p>
          <a:endParaRPr lang="es-ES_tradnl"/>
        </a:p>
      </dgm:t>
    </dgm:pt>
    <dgm:pt modelId="{33B48273-43AE-9B46-B012-C0E6DEAE37E9}" type="sibTrans" cxnId="{35A715E1-D56F-C74E-B083-B0AE842E4EB9}">
      <dgm:prSet/>
      <dgm:spPr/>
      <dgm:t>
        <a:bodyPr/>
        <a:lstStyle/>
        <a:p>
          <a:endParaRPr lang="es-ES_tradnl"/>
        </a:p>
      </dgm:t>
    </dgm:pt>
    <dgm:pt modelId="{55050567-5F51-D443-90EE-AAA303ADAFD2}">
      <dgm:prSet phldrT="[Texto]"/>
      <dgm:spPr/>
      <dgm:t>
        <a:bodyPr/>
        <a:lstStyle/>
        <a:p>
          <a:r>
            <a:rPr lang="es-ES_tradnl" dirty="0"/>
            <a:t>Planteamiento de un problema social actual </a:t>
          </a:r>
        </a:p>
      </dgm:t>
    </dgm:pt>
    <dgm:pt modelId="{B1887309-8BFF-FF47-BC59-18E84870EA1B}" type="parTrans" cxnId="{7AD3223F-C820-F74A-BC46-26152BAA3BA5}">
      <dgm:prSet/>
      <dgm:spPr/>
      <dgm:t>
        <a:bodyPr/>
        <a:lstStyle/>
        <a:p>
          <a:endParaRPr lang="es-ES_tradnl"/>
        </a:p>
      </dgm:t>
    </dgm:pt>
    <dgm:pt modelId="{FF7C5158-0B38-1042-A5C7-5BB7224FFD24}" type="sibTrans" cxnId="{7AD3223F-C820-F74A-BC46-26152BAA3BA5}">
      <dgm:prSet/>
      <dgm:spPr/>
      <dgm:t>
        <a:bodyPr/>
        <a:lstStyle/>
        <a:p>
          <a:endParaRPr lang="es-ES_tradnl"/>
        </a:p>
      </dgm:t>
    </dgm:pt>
    <dgm:pt modelId="{81D34E78-03AD-A542-920B-A97DE91898A5}">
      <dgm:prSet phldrT="[Texto]"/>
      <dgm:spPr/>
      <dgm:t>
        <a:bodyPr/>
        <a:lstStyle/>
        <a:p>
          <a:r>
            <a:rPr lang="es-ES_tradnl" dirty="0"/>
            <a:t>Diseñar en conjunto actividades</a:t>
          </a:r>
        </a:p>
      </dgm:t>
    </dgm:pt>
    <dgm:pt modelId="{D2C3D5E2-C1A4-D74E-BFF3-36D168C297C7}" type="parTrans" cxnId="{F427EA27-9AE9-3D4E-9DB1-D9BE96079577}">
      <dgm:prSet/>
      <dgm:spPr/>
      <dgm:t>
        <a:bodyPr/>
        <a:lstStyle/>
        <a:p>
          <a:endParaRPr lang="es-ES_tradnl"/>
        </a:p>
      </dgm:t>
    </dgm:pt>
    <dgm:pt modelId="{5D24F1FD-BDD2-6744-8F8B-B5224C5CCE56}" type="sibTrans" cxnId="{F427EA27-9AE9-3D4E-9DB1-D9BE96079577}">
      <dgm:prSet/>
      <dgm:spPr/>
      <dgm:t>
        <a:bodyPr/>
        <a:lstStyle/>
        <a:p>
          <a:endParaRPr lang="es-ES_tradnl"/>
        </a:p>
      </dgm:t>
    </dgm:pt>
    <dgm:pt modelId="{D98B6A05-371F-284C-B8EB-F0D3756AB870}">
      <dgm:prSet phldrT="[Texto]"/>
      <dgm:spPr/>
      <dgm:t>
        <a:bodyPr/>
        <a:lstStyle/>
        <a:p>
          <a:r>
            <a:rPr lang="es-ES_tradnl" dirty="0"/>
            <a:t>Compartir experiencias </a:t>
          </a:r>
        </a:p>
      </dgm:t>
    </dgm:pt>
    <dgm:pt modelId="{FB2DF37D-A91D-1C4D-A2AF-81A9A19F5EE6}" type="parTrans" cxnId="{DF53D185-59EB-D947-AE43-1DEA22DFDE6D}">
      <dgm:prSet/>
      <dgm:spPr/>
      <dgm:t>
        <a:bodyPr/>
        <a:lstStyle/>
        <a:p>
          <a:endParaRPr lang="es-ES_tradnl"/>
        </a:p>
      </dgm:t>
    </dgm:pt>
    <dgm:pt modelId="{4703509E-5B65-624E-87B9-89507A5F78F5}" type="sibTrans" cxnId="{DF53D185-59EB-D947-AE43-1DEA22DFDE6D}">
      <dgm:prSet/>
      <dgm:spPr/>
      <dgm:t>
        <a:bodyPr/>
        <a:lstStyle/>
        <a:p>
          <a:endParaRPr lang="es-ES_tradnl"/>
        </a:p>
      </dgm:t>
    </dgm:pt>
    <dgm:pt modelId="{EECCC209-6C9D-1047-85BA-C7BAFCDB4A11}">
      <dgm:prSet/>
      <dgm:spPr/>
      <dgm:t>
        <a:bodyPr/>
        <a:lstStyle/>
        <a:p>
          <a:r>
            <a:rPr lang="es-ES_tradnl" dirty="0"/>
            <a:t>Valorar críticamente los resultados</a:t>
          </a:r>
        </a:p>
      </dgm:t>
    </dgm:pt>
    <dgm:pt modelId="{B3B95791-3782-B544-916D-ECFB48013961}" type="parTrans" cxnId="{04DC549D-56FF-3443-9CBB-541531C1E3F2}">
      <dgm:prSet/>
      <dgm:spPr/>
      <dgm:t>
        <a:bodyPr/>
        <a:lstStyle/>
        <a:p>
          <a:endParaRPr lang="es-ES_tradnl"/>
        </a:p>
      </dgm:t>
    </dgm:pt>
    <dgm:pt modelId="{169C17BA-C278-9A47-ACCF-D8A58D339450}" type="sibTrans" cxnId="{04DC549D-56FF-3443-9CBB-541531C1E3F2}">
      <dgm:prSet/>
      <dgm:spPr/>
      <dgm:t>
        <a:bodyPr/>
        <a:lstStyle/>
        <a:p>
          <a:endParaRPr lang="es-ES_tradnl"/>
        </a:p>
      </dgm:t>
    </dgm:pt>
    <dgm:pt modelId="{090D1BCA-BE95-2C47-80D4-E0871191412A}" type="pres">
      <dgm:prSet presAssocID="{34DE1671-B1B7-E44A-91D3-16FEADC6E37A}" presName="hierChild1" presStyleCnt="0">
        <dgm:presLayoutVars>
          <dgm:chPref val="1"/>
          <dgm:dir/>
          <dgm:animOne val="branch"/>
          <dgm:animLvl val="lvl"/>
          <dgm:resizeHandles/>
        </dgm:presLayoutVars>
      </dgm:prSet>
      <dgm:spPr/>
      <dgm:t>
        <a:bodyPr/>
        <a:lstStyle/>
        <a:p>
          <a:endParaRPr lang="es-ES"/>
        </a:p>
      </dgm:t>
    </dgm:pt>
    <dgm:pt modelId="{E9D0DC08-D9A1-4149-B677-AB7DD0CC40D5}" type="pres">
      <dgm:prSet presAssocID="{F38051D3-EF97-2948-ADB8-D6E85B973A14}" presName="hierRoot1" presStyleCnt="0"/>
      <dgm:spPr/>
    </dgm:pt>
    <dgm:pt modelId="{1DCDAA89-907C-7E4F-A124-4654D75F126F}" type="pres">
      <dgm:prSet presAssocID="{F38051D3-EF97-2948-ADB8-D6E85B973A14}" presName="composite" presStyleCnt="0"/>
      <dgm:spPr/>
    </dgm:pt>
    <dgm:pt modelId="{42DCE340-F68E-DB4C-9B95-D25271E9102F}" type="pres">
      <dgm:prSet presAssocID="{F38051D3-EF97-2948-ADB8-D6E85B973A14}" presName="image" presStyleLbl="node0" presStyleIdx="0" presStyleCnt="1"/>
      <dgm:spPr>
        <a:blipFill>
          <a:blip xmlns:r="http://schemas.openxmlformats.org/officeDocument/2006/relationships" r:embed="rId1">
            <a:extLst>
              <a:ext uri="{28A0092B-C50C-407E-A947-70E740481C1C}">
                <a14:useLocalDpi xmlns:a14="http://schemas.microsoft.com/office/drawing/2010/main" val="0"/>
              </a:ext>
            </a:extLst>
          </a:blip>
          <a:srcRect/>
          <a:stretch>
            <a:fillRect l="-17000" r="-17000"/>
          </a:stretch>
        </a:blipFill>
      </dgm:spPr>
    </dgm:pt>
    <dgm:pt modelId="{AE0253D3-8CE2-FC45-AACF-249243D8B1A7}" type="pres">
      <dgm:prSet presAssocID="{F38051D3-EF97-2948-ADB8-D6E85B973A14}" presName="text" presStyleLbl="revTx" presStyleIdx="0" presStyleCnt="6" custScaleX="224524" custLinFactNeighborX="62271">
        <dgm:presLayoutVars>
          <dgm:chPref val="3"/>
        </dgm:presLayoutVars>
      </dgm:prSet>
      <dgm:spPr/>
      <dgm:t>
        <a:bodyPr/>
        <a:lstStyle/>
        <a:p>
          <a:endParaRPr lang="es-ES"/>
        </a:p>
      </dgm:t>
    </dgm:pt>
    <dgm:pt modelId="{F4EE9889-B497-2F4A-AFF3-79AE54B0A8BC}" type="pres">
      <dgm:prSet presAssocID="{F38051D3-EF97-2948-ADB8-D6E85B973A14}" presName="hierChild2" presStyleCnt="0"/>
      <dgm:spPr/>
    </dgm:pt>
    <dgm:pt modelId="{C5BDD66C-37B9-8C40-B3C2-A1E87437E8A2}" type="pres">
      <dgm:prSet presAssocID="{41DADB45-6A27-E942-AC9B-6467273912FE}" presName="Name10" presStyleLbl="parChTrans1D2" presStyleIdx="0" presStyleCnt="1"/>
      <dgm:spPr/>
      <dgm:t>
        <a:bodyPr/>
        <a:lstStyle/>
        <a:p>
          <a:endParaRPr lang="es-ES"/>
        </a:p>
      </dgm:t>
    </dgm:pt>
    <dgm:pt modelId="{3ACD4710-7DE9-8E41-8341-0E42287597BE}" type="pres">
      <dgm:prSet presAssocID="{A17E2630-6956-0E4F-8CCF-DAE50E88FA66}" presName="hierRoot2" presStyleCnt="0"/>
      <dgm:spPr/>
    </dgm:pt>
    <dgm:pt modelId="{F5B409C5-9A40-5D44-B4C6-C7407C2C1038}" type="pres">
      <dgm:prSet presAssocID="{A17E2630-6956-0E4F-8CCF-DAE50E88FA66}" presName="composite2" presStyleCnt="0"/>
      <dgm:spPr/>
    </dgm:pt>
    <dgm:pt modelId="{3B703AB7-DEB1-1440-BF7E-361145A8D987}" type="pres">
      <dgm:prSet presAssocID="{A17E2630-6956-0E4F-8CCF-DAE50E88FA66}" presName="image2" presStyleLbl="node2" presStyleIdx="0" presStyleCnt="1" custScaleX="148171" custScaleY="132793"/>
      <dgm:spPr>
        <a:blipFill>
          <a:blip xmlns:r="http://schemas.openxmlformats.org/officeDocument/2006/relationships" r:embed="rId2">
            <a:extLst>
              <a:ext uri="{28A0092B-C50C-407E-A947-70E740481C1C}">
                <a14:useLocalDpi xmlns:a14="http://schemas.microsoft.com/office/drawing/2010/main" val="0"/>
              </a:ext>
            </a:extLst>
          </a:blip>
          <a:srcRect/>
          <a:stretch>
            <a:fillRect l="-12000" r="-12000"/>
          </a:stretch>
        </a:blipFill>
      </dgm:spPr>
    </dgm:pt>
    <dgm:pt modelId="{2EEBBB9C-98DB-9841-8189-2F28744BAD4F}" type="pres">
      <dgm:prSet presAssocID="{A17E2630-6956-0E4F-8CCF-DAE50E88FA66}" presName="text2" presStyleLbl="revTx" presStyleIdx="1" presStyleCnt="6" custLinFactNeighborX="27816" custLinFactNeighborY="2877">
        <dgm:presLayoutVars>
          <dgm:chPref val="3"/>
        </dgm:presLayoutVars>
      </dgm:prSet>
      <dgm:spPr/>
      <dgm:t>
        <a:bodyPr/>
        <a:lstStyle/>
        <a:p>
          <a:endParaRPr lang="es-ES"/>
        </a:p>
      </dgm:t>
    </dgm:pt>
    <dgm:pt modelId="{742A4511-817D-734E-BE60-59F5F08E35EE}" type="pres">
      <dgm:prSet presAssocID="{A17E2630-6956-0E4F-8CCF-DAE50E88FA66}" presName="hierChild3" presStyleCnt="0"/>
      <dgm:spPr/>
    </dgm:pt>
    <dgm:pt modelId="{D30E31FB-A9BF-3E44-9AF9-2A5A5849706C}" type="pres">
      <dgm:prSet presAssocID="{B1887309-8BFF-FF47-BC59-18E84870EA1B}" presName="Name17" presStyleLbl="parChTrans1D3" presStyleIdx="0" presStyleCnt="4"/>
      <dgm:spPr/>
      <dgm:t>
        <a:bodyPr/>
        <a:lstStyle/>
        <a:p>
          <a:endParaRPr lang="es-ES"/>
        </a:p>
      </dgm:t>
    </dgm:pt>
    <dgm:pt modelId="{30F63008-2824-D640-BEBA-FF7394264FB9}" type="pres">
      <dgm:prSet presAssocID="{55050567-5F51-D443-90EE-AAA303ADAFD2}" presName="hierRoot3" presStyleCnt="0"/>
      <dgm:spPr/>
    </dgm:pt>
    <dgm:pt modelId="{5A076704-826B-804D-BCDE-1502311FD2A6}" type="pres">
      <dgm:prSet presAssocID="{55050567-5F51-D443-90EE-AAA303ADAFD2}" presName="composite3" presStyleCnt="0"/>
      <dgm:spPr/>
    </dgm:pt>
    <dgm:pt modelId="{AC6E7F20-1D98-444E-ABB9-EA3046DC163F}" type="pres">
      <dgm:prSet presAssocID="{55050567-5F51-D443-90EE-AAA303ADAFD2}" presName="image3" presStyleLbl="node3" presStyleIdx="0" presStyleCnt="4" custScaleX="132982" custScaleY="133633"/>
      <dgm:spPr>
        <a:blipFill>
          <a:blip xmlns:r="http://schemas.openxmlformats.org/officeDocument/2006/relationships" r:embed="rId3">
            <a:extLst>
              <a:ext uri="{28A0092B-C50C-407E-A947-70E740481C1C}">
                <a14:useLocalDpi xmlns:a14="http://schemas.microsoft.com/office/drawing/2010/main" val="0"/>
              </a:ext>
            </a:extLst>
          </a:blip>
          <a:srcRect/>
          <a:stretch>
            <a:fillRect t="-10000" b="-10000"/>
          </a:stretch>
        </a:blipFill>
      </dgm:spPr>
    </dgm:pt>
    <dgm:pt modelId="{1EAA2404-3C98-FB44-B3ED-BCDB86EEEEFB}" type="pres">
      <dgm:prSet presAssocID="{55050567-5F51-D443-90EE-AAA303ADAFD2}" presName="text3" presStyleLbl="revTx" presStyleIdx="2" presStyleCnt="6" custLinFactNeighborX="4395" custLinFactNeighborY="-3404">
        <dgm:presLayoutVars>
          <dgm:chPref val="3"/>
        </dgm:presLayoutVars>
      </dgm:prSet>
      <dgm:spPr/>
      <dgm:t>
        <a:bodyPr/>
        <a:lstStyle/>
        <a:p>
          <a:endParaRPr lang="es-ES"/>
        </a:p>
      </dgm:t>
    </dgm:pt>
    <dgm:pt modelId="{284D7630-8EE0-574E-877D-9930F95FAAB5}" type="pres">
      <dgm:prSet presAssocID="{55050567-5F51-D443-90EE-AAA303ADAFD2}" presName="hierChild4" presStyleCnt="0"/>
      <dgm:spPr/>
    </dgm:pt>
    <dgm:pt modelId="{F85F90E7-D0D6-2F4F-AF1D-6E1A8F153D4C}" type="pres">
      <dgm:prSet presAssocID="{D2C3D5E2-C1A4-D74E-BFF3-36D168C297C7}" presName="Name17" presStyleLbl="parChTrans1D3" presStyleIdx="1" presStyleCnt="4"/>
      <dgm:spPr/>
      <dgm:t>
        <a:bodyPr/>
        <a:lstStyle/>
        <a:p>
          <a:endParaRPr lang="es-ES"/>
        </a:p>
      </dgm:t>
    </dgm:pt>
    <dgm:pt modelId="{BBFB632D-20D8-AB4F-8C5D-82C74075A66C}" type="pres">
      <dgm:prSet presAssocID="{81D34E78-03AD-A542-920B-A97DE91898A5}" presName="hierRoot3" presStyleCnt="0"/>
      <dgm:spPr/>
    </dgm:pt>
    <dgm:pt modelId="{BB32DE88-8D40-C04A-8D0F-24D4DC931635}" type="pres">
      <dgm:prSet presAssocID="{81D34E78-03AD-A542-920B-A97DE91898A5}" presName="composite3" presStyleCnt="0"/>
      <dgm:spPr/>
    </dgm:pt>
    <dgm:pt modelId="{87F20856-2ECE-694E-8285-EE09C016E8DD}" type="pres">
      <dgm:prSet presAssocID="{81D34E78-03AD-A542-920B-A97DE91898A5}" presName="image3" presStyleLbl="node3" presStyleIdx="1" presStyleCnt="4"/>
      <dgm:spPr>
        <a:blipFill>
          <a:blip xmlns:r="http://schemas.openxmlformats.org/officeDocument/2006/relationships" r:embed="rId4">
            <a:extLst>
              <a:ext uri="{28A0092B-C50C-407E-A947-70E740481C1C}">
                <a14:useLocalDpi xmlns:a14="http://schemas.microsoft.com/office/drawing/2010/main" val="0"/>
              </a:ext>
            </a:extLst>
          </a:blip>
          <a:srcRect/>
          <a:stretch>
            <a:fillRect/>
          </a:stretch>
        </a:blipFill>
      </dgm:spPr>
    </dgm:pt>
    <dgm:pt modelId="{19A61020-2617-6F47-BB87-0355E9889033}" type="pres">
      <dgm:prSet presAssocID="{81D34E78-03AD-A542-920B-A97DE91898A5}" presName="text3" presStyleLbl="revTx" presStyleIdx="3" presStyleCnt="6">
        <dgm:presLayoutVars>
          <dgm:chPref val="3"/>
        </dgm:presLayoutVars>
      </dgm:prSet>
      <dgm:spPr/>
      <dgm:t>
        <a:bodyPr/>
        <a:lstStyle/>
        <a:p>
          <a:endParaRPr lang="es-ES"/>
        </a:p>
      </dgm:t>
    </dgm:pt>
    <dgm:pt modelId="{B12D75BD-8EB1-B946-AE29-3FE9E97AB24F}" type="pres">
      <dgm:prSet presAssocID="{81D34E78-03AD-A542-920B-A97DE91898A5}" presName="hierChild4" presStyleCnt="0"/>
      <dgm:spPr/>
    </dgm:pt>
    <dgm:pt modelId="{C4A8883B-2062-9147-A7D8-88BFF824CEC2}" type="pres">
      <dgm:prSet presAssocID="{B3B95791-3782-B544-916D-ECFB48013961}" presName="Name17" presStyleLbl="parChTrans1D3" presStyleIdx="2" presStyleCnt="4"/>
      <dgm:spPr/>
      <dgm:t>
        <a:bodyPr/>
        <a:lstStyle/>
        <a:p>
          <a:endParaRPr lang="es-ES"/>
        </a:p>
      </dgm:t>
    </dgm:pt>
    <dgm:pt modelId="{9B4312D1-74B0-D94F-BAA5-B4E5A552407D}" type="pres">
      <dgm:prSet presAssocID="{EECCC209-6C9D-1047-85BA-C7BAFCDB4A11}" presName="hierRoot3" presStyleCnt="0"/>
      <dgm:spPr/>
    </dgm:pt>
    <dgm:pt modelId="{0060B5CC-E304-1240-87C3-39156836A77E}" type="pres">
      <dgm:prSet presAssocID="{EECCC209-6C9D-1047-85BA-C7BAFCDB4A11}" presName="composite3" presStyleCnt="0"/>
      <dgm:spPr/>
    </dgm:pt>
    <dgm:pt modelId="{62063529-EDD5-B548-B4CC-466CE10B17AC}" type="pres">
      <dgm:prSet presAssocID="{EECCC209-6C9D-1047-85BA-C7BAFCDB4A11}" presName="image3" presStyleLbl="node3" presStyleIdx="2" presStyleCnt="4" custScaleX="139306" custScaleY="118714"/>
      <dgm:spPr>
        <a:blipFill>
          <a:blip xmlns:r="http://schemas.openxmlformats.org/officeDocument/2006/relationships" r:embed="rId5">
            <a:extLst>
              <a:ext uri="{28A0092B-C50C-407E-A947-70E740481C1C}">
                <a14:useLocalDpi xmlns:a14="http://schemas.microsoft.com/office/drawing/2010/main" val="0"/>
              </a:ext>
            </a:extLst>
          </a:blip>
          <a:srcRect/>
          <a:stretch>
            <a:fillRect l="-57000" r="-57000"/>
          </a:stretch>
        </a:blipFill>
      </dgm:spPr>
    </dgm:pt>
    <dgm:pt modelId="{6576A375-05DB-7D4D-9FCC-31DFAC11F7F2}" type="pres">
      <dgm:prSet presAssocID="{EECCC209-6C9D-1047-85BA-C7BAFCDB4A11}" presName="text3" presStyleLbl="revTx" presStyleIdx="4" presStyleCnt="6" custLinFactNeighborX="11229">
        <dgm:presLayoutVars>
          <dgm:chPref val="3"/>
        </dgm:presLayoutVars>
      </dgm:prSet>
      <dgm:spPr/>
      <dgm:t>
        <a:bodyPr/>
        <a:lstStyle/>
        <a:p>
          <a:endParaRPr lang="es-ES"/>
        </a:p>
      </dgm:t>
    </dgm:pt>
    <dgm:pt modelId="{6952C042-789D-FD4F-8AD0-20071FB0D2C1}" type="pres">
      <dgm:prSet presAssocID="{EECCC209-6C9D-1047-85BA-C7BAFCDB4A11}" presName="hierChild4" presStyleCnt="0"/>
      <dgm:spPr/>
    </dgm:pt>
    <dgm:pt modelId="{7FEE365F-0D7D-6D42-BB3B-4C2E1DB53FF2}" type="pres">
      <dgm:prSet presAssocID="{FB2DF37D-A91D-1C4D-A2AF-81A9A19F5EE6}" presName="Name17" presStyleLbl="parChTrans1D3" presStyleIdx="3" presStyleCnt="4"/>
      <dgm:spPr/>
      <dgm:t>
        <a:bodyPr/>
        <a:lstStyle/>
        <a:p>
          <a:endParaRPr lang="es-ES"/>
        </a:p>
      </dgm:t>
    </dgm:pt>
    <dgm:pt modelId="{94E9B73B-6B74-9848-BFC1-B18C5ECFB758}" type="pres">
      <dgm:prSet presAssocID="{D98B6A05-371F-284C-B8EB-F0D3756AB870}" presName="hierRoot3" presStyleCnt="0"/>
      <dgm:spPr/>
    </dgm:pt>
    <dgm:pt modelId="{FC6A644E-EF13-954C-8766-19342380C846}" type="pres">
      <dgm:prSet presAssocID="{D98B6A05-371F-284C-B8EB-F0D3756AB870}" presName="composite3" presStyleCnt="0"/>
      <dgm:spPr/>
    </dgm:pt>
    <dgm:pt modelId="{DF706A93-B4F4-904C-9ABC-91833DB806D8}" type="pres">
      <dgm:prSet presAssocID="{D98B6A05-371F-284C-B8EB-F0D3756AB870}" presName="image3" presStyleLbl="node3" presStyleIdx="3" presStyleCnt="4"/>
      <dgm:spPr>
        <a:blipFill>
          <a:blip xmlns:r="http://schemas.openxmlformats.org/officeDocument/2006/relationships" r:embed="rId6">
            <a:extLst>
              <a:ext uri="{28A0092B-C50C-407E-A947-70E740481C1C}">
                <a14:useLocalDpi xmlns:a14="http://schemas.microsoft.com/office/drawing/2010/main" val="0"/>
              </a:ext>
            </a:extLst>
          </a:blip>
          <a:srcRect/>
          <a:stretch>
            <a:fillRect l="-33000" r="-33000"/>
          </a:stretch>
        </a:blipFill>
      </dgm:spPr>
    </dgm:pt>
    <dgm:pt modelId="{E22AC040-22F7-2141-A60E-857A7EF4F0E6}" type="pres">
      <dgm:prSet presAssocID="{D98B6A05-371F-284C-B8EB-F0D3756AB870}" presName="text3" presStyleLbl="revTx" presStyleIdx="5" presStyleCnt="6">
        <dgm:presLayoutVars>
          <dgm:chPref val="3"/>
        </dgm:presLayoutVars>
      </dgm:prSet>
      <dgm:spPr/>
      <dgm:t>
        <a:bodyPr/>
        <a:lstStyle/>
        <a:p>
          <a:endParaRPr lang="es-ES"/>
        </a:p>
      </dgm:t>
    </dgm:pt>
    <dgm:pt modelId="{F0D23D79-AD12-964D-A774-7A264491CF8A}" type="pres">
      <dgm:prSet presAssocID="{D98B6A05-371F-284C-B8EB-F0D3756AB870}" presName="hierChild4" presStyleCnt="0"/>
      <dgm:spPr/>
    </dgm:pt>
  </dgm:ptLst>
  <dgm:cxnLst>
    <dgm:cxn modelId="{01B4DE50-82A0-C142-9887-0D959EF2FC8A}" type="presOf" srcId="{41DADB45-6A27-E942-AC9B-6467273912FE}" destId="{C5BDD66C-37B9-8C40-B3C2-A1E87437E8A2}" srcOrd="0" destOrd="0" presId="urn:microsoft.com/office/officeart/2009/layout/CirclePictureHierarchy"/>
    <dgm:cxn modelId="{95A5E412-E700-3541-B417-9EA8539E7E4D}" type="presOf" srcId="{F38051D3-EF97-2948-ADB8-D6E85B973A14}" destId="{AE0253D3-8CE2-FC45-AACF-249243D8B1A7}" srcOrd="0" destOrd="0" presId="urn:microsoft.com/office/officeart/2009/layout/CirclePictureHierarchy"/>
    <dgm:cxn modelId="{7AD3223F-C820-F74A-BC46-26152BAA3BA5}" srcId="{A17E2630-6956-0E4F-8CCF-DAE50E88FA66}" destId="{55050567-5F51-D443-90EE-AAA303ADAFD2}" srcOrd="0" destOrd="0" parTransId="{B1887309-8BFF-FF47-BC59-18E84870EA1B}" sibTransId="{FF7C5158-0B38-1042-A5C7-5BB7224FFD24}"/>
    <dgm:cxn modelId="{DF53D185-59EB-D947-AE43-1DEA22DFDE6D}" srcId="{A17E2630-6956-0E4F-8CCF-DAE50E88FA66}" destId="{D98B6A05-371F-284C-B8EB-F0D3756AB870}" srcOrd="3" destOrd="0" parTransId="{FB2DF37D-A91D-1C4D-A2AF-81A9A19F5EE6}" sibTransId="{4703509E-5B65-624E-87B9-89507A5F78F5}"/>
    <dgm:cxn modelId="{07E4053B-21BB-834F-A941-6C4ACAD18370}" srcId="{34DE1671-B1B7-E44A-91D3-16FEADC6E37A}" destId="{F38051D3-EF97-2948-ADB8-D6E85B973A14}" srcOrd="0" destOrd="0" parTransId="{4A1F1020-DB17-F44B-9C69-FB0450825623}" sibTransId="{1D7EA4A1-985B-7249-A26F-0BAC84884B5E}"/>
    <dgm:cxn modelId="{46E9F41E-2F04-EB46-A771-DBEEF469B617}" type="presOf" srcId="{81D34E78-03AD-A542-920B-A97DE91898A5}" destId="{19A61020-2617-6F47-BB87-0355E9889033}" srcOrd="0" destOrd="0" presId="urn:microsoft.com/office/officeart/2009/layout/CirclePictureHierarchy"/>
    <dgm:cxn modelId="{F427EA27-9AE9-3D4E-9DB1-D9BE96079577}" srcId="{A17E2630-6956-0E4F-8CCF-DAE50E88FA66}" destId="{81D34E78-03AD-A542-920B-A97DE91898A5}" srcOrd="1" destOrd="0" parTransId="{D2C3D5E2-C1A4-D74E-BFF3-36D168C297C7}" sibTransId="{5D24F1FD-BDD2-6744-8F8B-B5224C5CCE56}"/>
    <dgm:cxn modelId="{35A715E1-D56F-C74E-B083-B0AE842E4EB9}" srcId="{F38051D3-EF97-2948-ADB8-D6E85B973A14}" destId="{A17E2630-6956-0E4F-8CCF-DAE50E88FA66}" srcOrd="0" destOrd="0" parTransId="{41DADB45-6A27-E942-AC9B-6467273912FE}" sibTransId="{33B48273-43AE-9B46-B012-C0E6DEAE37E9}"/>
    <dgm:cxn modelId="{6D288DE2-E134-3645-8598-E7A45EDA492F}" type="presOf" srcId="{D2C3D5E2-C1A4-D74E-BFF3-36D168C297C7}" destId="{F85F90E7-D0D6-2F4F-AF1D-6E1A8F153D4C}" srcOrd="0" destOrd="0" presId="urn:microsoft.com/office/officeart/2009/layout/CirclePictureHierarchy"/>
    <dgm:cxn modelId="{E461035A-6024-114E-9524-D54E7D9E8E77}" type="presOf" srcId="{A17E2630-6956-0E4F-8CCF-DAE50E88FA66}" destId="{2EEBBB9C-98DB-9841-8189-2F28744BAD4F}" srcOrd="0" destOrd="0" presId="urn:microsoft.com/office/officeart/2009/layout/CirclePictureHierarchy"/>
    <dgm:cxn modelId="{5690DBF7-8199-5F45-B22C-83B5311380A1}" type="presOf" srcId="{55050567-5F51-D443-90EE-AAA303ADAFD2}" destId="{1EAA2404-3C98-FB44-B3ED-BCDB86EEEEFB}" srcOrd="0" destOrd="0" presId="urn:microsoft.com/office/officeart/2009/layout/CirclePictureHierarchy"/>
    <dgm:cxn modelId="{DFEEF2BF-9DBD-E247-A15E-348F03AAD1CB}" type="presOf" srcId="{EECCC209-6C9D-1047-85BA-C7BAFCDB4A11}" destId="{6576A375-05DB-7D4D-9FCC-31DFAC11F7F2}" srcOrd="0" destOrd="0" presId="urn:microsoft.com/office/officeart/2009/layout/CirclePictureHierarchy"/>
    <dgm:cxn modelId="{22FB1185-8964-094C-9B7B-5FEAC8576CA3}" type="presOf" srcId="{B1887309-8BFF-FF47-BC59-18E84870EA1B}" destId="{D30E31FB-A9BF-3E44-9AF9-2A5A5849706C}" srcOrd="0" destOrd="0" presId="urn:microsoft.com/office/officeart/2009/layout/CirclePictureHierarchy"/>
    <dgm:cxn modelId="{E1DA6874-4515-C74F-A8AC-AFBADCACD1F4}" type="presOf" srcId="{B3B95791-3782-B544-916D-ECFB48013961}" destId="{C4A8883B-2062-9147-A7D8-88BFF824CEC2}" srcOrd="0" destOrd="0" presId="urn:microsoft.com/office/officeart/2009/layout/CirclePictureHierarchy"/>
    <dgm:cxn modelId="{B923C916-7C1F-204A-98B0-F69F23FFD399}" type="presOf" srcId="{34DE1671-B1B7-E44A-91D3-16FEADC6E37A}" destId="{090D1BCA-BE95-2C47-80D4-E0871191412A}" srcOrd="0" destOrd="0" presId="urn:microsoft.com/office/officeart/2009/layout/CirclePictureHierarchy"/>
    <dgm:cxn modelId="{04DC549D-56FF-3443-9CBB-541531C1E3F2}" srcId="{A17E2630-6956-0E4F-8CCF-DAE50E88FA66}" destId="{EECCC209-6C9D-1047-85BA-C7BAFCDB4A11}" srcOrd="2" destOrd="0" parTransId="{B3B95791-3782-B544-916D-ECFB48013961}" sibTransId="{169C17BA-C278-9A47-ACCF-D8A58D339450}"/>
    <dgm:cxn modelId="{513E20B2-B2FB-BD45-B86C-FFF22A144ED6}" type="presOf" srcId="{D98B6A05-371F-284C-B8EB-F0D3756AB870}" destId="{E22AC040-22F7-2141-A60E-857A7EF4F0E6}" srcOrd="0" destOrd="0" presId="urn:microsoft.com/office/officeart/2009/layout/CirclePictureHierarchy"/>
    <dgm:cxn modelId="{ADBA7D4A-0390-3A48-ABA4-B43B7A526262}" type="presOf" srcId="{FB2DF37D-A91D-1C4D-A2AF-81A9A19F5EE6}" destId="{7FEE365F-0D7D-6D42-BB3B-4C2E1DB53FF2}" srcOrd="0" destOrd="0" presId="urn:microsoft.com/office/officeart/2009/layout/CirclePictureHierarchy"/>
    <dgm:cxn modelId="{A75A007E-EBE8-264E-9CFD-9ECAEB470FB7}" type="presParOf" srcId="{090D1BCA-BE95-2C47-80D4-E0871191412A}" destId="{E9D0DC08-D9A1-4149-B677-AB7DD0CC40D5}" srcOrd="0" destOrd="0" presId="urn:microsoft.com/office/officeart/2009/layout/CirclePictureHierarchy"/>
    <dgm:cxn modelId="{8BD36DCF-E37B-FC47-A30D-7C20A9C7BA0F}" type="presParOf" srcId="{E9D0DC08-D9A1-4149-B677-AB7DD0CC40D5}" destId="{1DCDAA89-907C-7E4F-A124-4654D75F126F}" srcOrd="0" destOrd="0" presId="urn:microsoft.com/office/officeart/2009/layout/CirclePictureHierarchy"/>
    <dgm:cxn modelId="{37C08B24-0892-4C45-ACF4-C34ED37A60CF}" type="presParOf" srcId="{1DCDAA89-907C-7E4F-A124-4654D75F126F}" destId="{42DCE340-F68E-DB4C-9B95-D25271E9102F}" srcOrd="0" destOrd="0" presId="urn:microsoft.com/office/officeart/2009/layout/CirclePictureHierarchy"/>
    <dgm:cxn modelId="{7ABD8C98-9E60-2048-A4E0-EFAE38BC201E}" type="presParOf" srcId="{1DCDAA89-907C-7E4F-A124-4654D75F126F}" destId="{AE0253D3-8CE2-FC45-AACF-249243D8B1A7}" srcOrd="1" destOrd="0" presId="urn:microsoft.com/office/officeart/2009/layout/CirclePictureHierarchy"/>
    <dgm:cxn modelId="{36570D4F-2A76-9C42-8B3A-D903F654AA15}" type="presParOf" srcId="{E9D0DC08-D9A1-4149-B677-AB7DD0CC40D5}" destId="{F4EE9889-B497-2F4A-AFF3-79AE54B0A8BC}" srcOrd="1" destOrd="0" presId="urn:microsoft.com/office/officeart/2009/layout/CirclePictureHierarchy"/>
    <dgm:cxn modelId="{C3E9CC15-BF48-914B-A95E-7CA9A9FE5F5A}" type="presParOf" srcId="{F4EE9889-B497-2F4A-AFF3-79AE54B0A8BC}" destId="{C5BDD66C-37B9-8C40-B3C2-A1E87437E8A2}" srcOrd="0" destOrd="0" presId="urn:microsoft.com/office/officeart/2009/layout/CirclePictureHierarchy"/>
    <dgm:cxn modelId="{FC298095-D52B-F946-80FE-0A2C87C1C937}" type="presParOf" srcId="{F4EE9889-B497-2F4A-AFF3-79AE54B0A8BC}" destId="{3ACD4710-7DE9-8E41-8341-0E42287597BE}" srcOrd="1" destOrd="0" presId="urn:microsoft.com/office/officeart/2009/layout/CirclePictureHierarchy"/>
    <dgm:cxn modelId="{982AEABE-0C87-414C-A3BF-989B0EA551EC}" type="presParOf" srcId="{3ACD4710-7DE9-8E41-8341-0E42287597BE}" destId="{F5B409C5-9A40-5D44-B4C6-C7407C2C1038}" srcOrd="0" destOrd="0" presId="urn:microsoft.com/office/officeart/2009/layout/CirclePictureHierarchy"/>
    <dgm:cxn modelId="{E7A70BC3-E905-8E49-A177-8824CCF05232}" type="presParOf" srcId="{F5B409C5-9A40-5D44-B4C6-C7407C2C1038}" destId="{3B703AB7-DEB1-1440-BF7E-361145A8D987}" srcOrd="0" destOrd="0" presId="urn:microsoft.com/office/officeart/2009/layout/CirclePictureHierarchy"/>
    <dgm:cxn modelId="{948E8295-C458-A442-86BF-1AA9B5A69498}" type="presParOf" srcId="{F5B409C5-9A40-5D44-B4C6-C7407C2C1038}" destId="{2EEBBB9C-98DB-9841-8189-2F28744BAD4F}" srcOrd="1" destOrd="0" presId="urn:microsoft.com/office/officeart/2009/layout/CirclePictureHierarchy"/>
    <dgm:cxn modelId="{FF1AF673-ED5E-CD4B-B471-5E5AE70A25E6}" type="presParOf" srcId="{3ACD4710-7DE9-8E41-8341-0E42287597BE}" destId="{742A4511-817D-734E-BE60-59F5F08E35EE}" srcOrd="1" destOrd="0" presId="urn:microsoft.com/office/officeart/2009/layout/CirclePictureHierarchy"/>
    <dgm:cxn modelId="{CDF1742B-D6AD-B645-BC95-506A2C95309E}" type="presParOf" srcId="{742A4511-817D-734E-BE60-59F5F08E35EE}" destId="{D30E31FB-A9BF-3E44-9AF9-2A5A5849706C}" srcOrd="0" destOrd="0" presId="urn:microsoft.com/office/officeart/2009/layout/CirclePictureHierarchy"/>
    <dgm:cxn modelId="{ABAFD20F-5646-FB48-A3AD-42FFEA9D8104}" type="presParOf" srcId="{742A4511-817D-734E-BE60-59F5F08E35EE}" destId="{30F63008-2824-D640-BEBA-FF7394264FB9}" srcOrd="1" destOrd="0" presId="urn:microsoft.com/office/officeart/2009/layout/CirclePictureHierarchy"/>
    <dgm:cxn modelId="{125A89AB-7661-1946-8DBE-A650B4C46866}" type="presParOf" srcId="{30F63008-2824-D640-BEBA-FF7394264FB9}" destId="{5A076704-826B-804D-BCDE-1502311FD2A6}" srcOrd="0" destOrd="0" presId="urn:microsoft.com/office/officeart/2009/layout/CirclePictureHierarchy"/>
    <dgm:cxn modelId="{B809E026-E03A-234A-B152-BB3BE028A831}" type="presParOf" srcId="{5A076704-826B-804D-BCDE-1502311FD2A6}" destId="{AC6E7F20-1D98-444E-ABB9-EA3046DC163F}" srcOrd="0" destOrd="0" presId="urn:microsoft.com/office/officeart/2009/layout/CirclePictureHierarchy"/>
    <dgm:cxn modelId="{C74C12E3-4C6B-FE43-9FEF-98B7944608A9}" type="presParOf" srcId="{5A076704-826B-804D-BCDE-1502311FD2A6}" destId="{1EAA2404-3C98-FB44-B3ED-BCDB86EEEEFB}" srcOrd="1" destOrd="0" presId="urn:microsoft.com/office/officeart/2009/layout/CirclePictureHierarchy"/>
    <dgm:cxn modelId="{12EFF862-6269-D247-AF7A-25C827D1C71B}" type="presParOf" srcId="{30F63008-2824-D640-BEBA-FF7394264FB9}" destId="{284D7630-8EE0-574E-877D-9930F95FAAB5}" srcOrd="1" destOrd="0" presId="urn:microsoft.com/office/officeart/2009/layout/CirclePictureHierarchy"/>
    <dgm:cxn modelId="{7ADDBE6C-71AE-F047-B68C-EF8E785F6804}" type="presParOf" srcId="{742A4511-817D-734E-BE60-59F5F08E35EE}" destId="{F85F90E7-D0D6-2F4F-AF1D-6E1A8F153D4C}" srcOrd="2" destOrd="0" presId="urn:microsoft.com/office/officeart/2009/layout/CirclePictureHierarchy"/>
    <dgm:cxn modelId="{29813FB4-33D4-E24F-B4D1-2E6EC740FE45}" type="presParOf" srcId="{742A4511-817D-734E-BE60-59F5F08E35EE}" destId="{BBFB632D-20D8-AB4F-8C5D-82C74075A66C}" srcOrd="3" destOrd="0" presId="urn:microsoft.com/office/officeart/2009/layout/CirclePictureHierarchy"/>
    <dgm:cxn modelId="{3C80EC65-670B-A14A-B39A-BCE378856A73}" type="presParOf" srcId="{BBFB632D-20D8-AB4F-8C5D-82C74075A66C}" destId="{BB32DE88-8D40-C04A-8D0F-24D4DC931635}" srcOrd="0" destOrd="0" presId="urn:microsoft.com/office/officeart/2009/layout/CirclePictureHierarchy"/>
    <dgm:cxn modelId="{F9C89EEB-26E2-7444-B1A9-B2F85516F158}" type="presParOf" srcId="{BB32DE88-8D40-C04A-8D0F-24D4DC931635}" destId="{87F20856-2ECE-694E-8285-EE09C016E8DD}" srcOrd="0" destOrd="0" presId="urn:microsoft.com/office/officeart/2009/layout/CirclePictureHierarchy"/>
    <dgm:cxn modelId="{CDB5D03A-06E5-874D-9B48-AA8CFCD612C6}" type="presParOf" srcId="{BB32DE88-8D40-C04A-8D0F-24D4DC931635}" destId="{19A61020-2617-6F47-BB87-0355E9889033}" srcOrd="1" destOrd="0" presId="urn:microsoft.com/office/officeart/2009/layout/CirclePictureHierarchy"/>
    <dgm:cxn modelId="{705126EB-86FA-5542-B7F8-13F07AEDE208}" type="presParOf" srcId="{BBFB632D-20D8-AB4F-8C5D-82C74075A66C}" destId="{B12D75BD-8EB1-B946-AE29-3FE9E97AB24F}" srcOrd="1" destOrd="0" presId="urn:microsoft.com/office/officeart/2009/layout/CirclePictureHierarchy"/>
    <dgm:cxn modelId="{0F766F4D-7E21-A547-A54B-4FE2EFE7169E}" type="presParOf" srcId="{742A4511-817D-734E-BE60-59F5F08E35EE}" destId="{C4A8883B-2062-9147-A7D8-88BFF824CEC2}" srcOrd="4" destOrd="0" presId="urn:microsoft.com/office/officeart/2009/layout/CirclePictureHierarchy"/>
    <dgm:cxn modelId="{73BDA2DB-6E9E-F34D-9C28-75C8A9B33FB6}" type="presParOf" srcId="{742A4511-817D-734E-BE60-59F5F08E35EE}" destId="{9B4312D1-74B0-D94F-BAA5-B4E5A552407D}" srcOrd="5" destOrd="0" presId="urn:microsoft.com/office/officeart/2009/layout/CirclePictureHierarchy"/>
    <dgm:cxn modelId="{8404BC27-B3A9-254C-BA68-62D48D1C21E9}" type="presParOf" srcId="{9B4312D1-74B0-D94F-BAA5-B4E5A552407D}" destId="{0060B5CC-E304-1240-87C3-39156836A77E}" srcOrd="0" destOrd="0" presId="urn:microsoft.com/office/officeart/2009/layout/CirclePictureHierarchy"/>
    <dgm:cxn modelId="{804D2F5C-C9CB-E749-9969-82CF201FCB57}" type="presParOf" srcId="{0060B5CC-E304-1240-87C3-39156836A77E}" destId="{62063529-EDD5-B548-B4CC-466CE10B17AC}" srcOrd="0" destOrd="0" presId="urn:microsoft.com/office/officeart/2009/layout/CirclePictureHierarchy"/>
    <dgm:cxn modelId="{B58AC7D9-BC78-6941-AF2A-5706D61BC1E4}" type="presParOf" srcId="{0060B5CC-E304-1240-87C3-39156836A77E}" destId="{6576A375-05DB-7D4D-9FCC-31DFAC11F7F2}" srcOrd="1" destOrd="0" presId="urn:microsoft.com/office/officeart/2009/layout/CirclePictureHierarchy"/>
    <dgm:cxn modelId="{12FF6C4D-FA62-3B43-8D87-10889999E707}" type="presParOf" srcId="{9B4312D1-74B0-D94F-BAA5-B4E5A552407D}" destId="{6952C042-789D-FD4F-8AD0-20071FB0D2C1}" srcOrd="1" destOrd="0" presId="urn:microsoft.com/office/officeart/2009/layout/CirclePictureHierarchy"/>
    <dgm:cxn modelId="{7DB51EA5-2223-154F-BECB-CB99720E2F77}" type="presParOf" srcId="{742A4511-817D-734E-BE60-59F5F08E35EE}" destId="{7FEE365F-0D7D-6D42-BB3B-4C2E1DB53FF2}" srcOrd="6" destOrd="0" presId="urn:microsoft.com/office/officeart/2009/layout/CirclePictureHierarchy"/>
    <dgm:cxn modelId="{7FC8C100-D0D2-D845-982F-51E98A6B33B0}" type="presParOf" srcId="{742A4511-817D-734E-BE60-59F5F08E35EE}" destId="{94E9B73B-6B74-9848-BFC1-B18C5ECFB758}" srcOrd="7" destOrd="0" presId="urn:microsoft.com/office/officeart/2009/layout/CirclePictureHierarchy"/>
    <dgm:cxn modelId="{C880E945-4520-E147-9312-C7CA9407BB52}" type="presParOf" srcId="{94E9B73B-6B74-9848-BFC1-B18C5ECFB758}" destId="{FC6A644E-EF13-954C-8766-19342380C846}" srcOrd="0" destOrd="0" presId="urn:microsoft.com/office/officeart/2009/layout/CirclePictureHierarchy"/>
    <dgm:cxn modelId="{2146D96B-42E3-CB40-BCE5-BD6B352163B9}" type="presParOf" srcId="{FC6A644E-EF13-954C-8766-19342380C846}" destId="{DF706A93-B4F4-904C-9ABC-91833DB806D8}" srcOrd="0" destOrd="0" presId="urn:microsoft.com/office/officeart/2009/layout/CirclePictureHierarchy"/>
    <dgm:cxn modelId="{704CEF96-4055-E341-B677-2F6238B9F288}" type="presParOf" srcId="{FC6A644E-EF13-954C-8766-19342380C846}" destId="{E22AC040-22F7-2141-A60E-857A7EF4F0E6}" srcOrd="1" destOrd="0" presId="urn:microsoft.com/office/officeart/2009/layout/CirclePictureHierarchy"/>
    <dgm:cxn modelId="{1253A5C9-1A6E-D245-847C-038A6D4301EA}" type="presParOf" srcId="{94E9B73B-6B74-9848-BFC1-B18C5ECFB758}" destId="{F0D23D79-AD12-964D-A774-7A264491CF8A}" srcOrd="1" destOrd="0" presId="urn:microsoft.com/office/officeart/2009/layout/CirclePictureHierarchy"/>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2E8A85F9-511D-0A4D-AC56-D58215474DC9}" type="doc">
      <dgm:prSet loTypeId="urn:microsoft.com/office/officeart/2005/8/layout/hierarchy1" loCatId="" qsTypeId="urn:microsoft.com/office/officeart/2005/8/quickstyle/simple1" qsCatId="simple" csTypeId="urn:microsoft.com/office/officeart/2005/8/colors/colorful3" csCatId="colorful" phldr="1"/>
      <dgm:spPr/>
      <dgm:t>
        <a:bodyPr/>
        <a:lstStyle/>
        <a:p>
          <a:endParaRPr lang="es-ES_tradnl"/>
        </a:p>
      </dgm:t>
    </dgm:pt>
    <dgm:pt modelId="{99766A44-B06C-064D-B51C-70FBD16E3EC6}">
      <dgm:prSet phldrT="[Texto]" custT="1"/>
      <dgm:spPr/>
      <dgm:t>
        <a:bodyPr/>
        <a:lstStyle/>
        <a:p>
          <a:r>
            <a:rPr lang="es-ES_tradnl" sz="1400" dirty="0"/>
            <a:t>Evaluación </a:t>
          </a:r>
          <a:r>
            <a:rPr lang="es-ES_tradnl" sz="1400" dirty="0" err="1"/>
            <a:t>Sumativa</a:t>
          </a:r>
          <a:endParaRPr lang="es-ES_tradnl" sz="1400" dirty="0"/>
        </a:p>
      </dgm:t>
    </dgm:pt>
    <dgm:pt modelId="{42EC6A97-3B92-364C-8643-25ECA020F815}" type="parTrans" cxnId="{C69C0D68-AB21-FE4D-B945-C67B21D023AF}">
      <dgm:prSet/>
      <dgm:spPr/>
      <dgm:t>
        <a:bodyPr/>
        <a:lstStyle/>
        <a:p>
          <a:endParaRPr lang="es-ES_tradnl"/>
        </a:p>
      </dgm:t>
    </dgm:pt>
    <dgm:pt modelId="{D3D564D7-6BB6-5341-9B8C-B988CB07D949}" type="sibTrans" cxnId="{C69C0D68-AB21-FE4D-B945-C67B21D023AF}">
      <dgm:prSet/>
      <dgm:spPr/>
      <dgm:t>
        <a:bodyPr/>
        <a:lstStyle/>
        <a:p>
          <a:endParaRPr lang="es-ES_tradnl"/>
        </a:p>
      </dgm:t>
    </dgm:pt>
    <dgm:pt modelId="{621FEC49-2F1F-8F4E-980A-3EBD5499EF4C}" type="asst">
      <dgm:prSet phldrT="[Texto]" custT="1"/>
      <dgm:spPr/>
      <dgm:t>
        <a:bodyPr/>
        <a:lstStyle/>
        <a:p>
          <a:r>
            <a:rPr lang="es-ES_tradnl" sz="1400" dirty="0"/>
            <a:t>Momento</a:t>
          </a:r>
        </a:p>
      </dgm:t>
    </dgm:pt>
    <dgm:pt modelId="{CAFA8652-65C1-E444-965A-5B6C8C4722E6}" type="parTrans" cxnId="{49A4E00C-B78E-064B-A8CE-207EDD356BA3}">
      <dgm:prSet/>
      <dgm:spPr/>
      <dgm:t>
        <a:bodyPr/>
        <a:lstStyle/>
        <a:p>
          <a:endParaRPr lang="es-ES_tradnl" sz="1400"/>
        </a:p>
      </dgm:t>
    </dgm:pt>
    <dgm:pt modelId="{9DDADB20-7D01-5446-8E99-380282B946B7}" type="sibTrans" cxnId="{49A4E00C-B78E-064B-A8CE-207EDD356BA3}">
      <dgm:prSet/>
      <dgm:spPr/>
      <dgm:t>
        <a:bodyPr/>
        <a:lstStyle/>
        <a:p>
          <a:endParaRPr lang="es-ES_tradnl"/>
        </a:p>
      </dgm:t>
    </dgm:pt>
    <dgm:pt modelId="{8BFE99E7-4213-F340-9B18-43D7DD0CCD78}" type="asst">
      <dgm:prSet phldrT="[Texto]" custT="1"/>
      <dgm:spPr/>
      <dgm:t>
        <a:bodyPr/>
        <a:lstStyle/>
        <a:p>
          <a:r>
            <a:rPr lang="es-ES_tradnl" sz="1400" dirty="0"/>
            <a:t>Al final de una etapa o proceso</a:t>
          </a:r>
        </a:p>
      </dgm:t>
    </dgm:pt>
    <dgm:pt modelId="{FE4610FD-6804-4B46-A5BE-A09E616CFC1D}" type="parTrans" cxnId="{D7E60B53-D17D-4246-AD60-C52EB0E9A91F}">
      <dgm:prSet/>
      <dgm:spPr/>
      <dgm:t>
        <a:bodyPr/>
        <a:lstStyle/>
        <a:p>
          <a:endParaRPr lang="es-ES_tradnl" sz="1400"/>
        </a:p>
      </dgm:t>
    </dgm:pt>
    <dgm:pt modelId="{ED1EB820-4A95-A84E-911F-1C762EA6583A}" type="sibTrans" cxnId="{D7E60B53-D17D-4246-AD60-C52EB0E9A91F}">
      <dgm:prSet/>
      <dgm:spPr/>
      <dgm:t>
        <a:bodyPr/>
        <a:lstStyle/>
        <a:p>
          <a:endParaRPr lang="es-ES_tradnl"/>
        </a:p>
      </dgm:t>
    </dgm:pt>
    <dgm:pt modelId="{0EEEF015-4D6B-1D47-A59B-82E03D74D656}" type="asst">
      <dgm:prSet custT="1"/>
      <dgm:spPr/>
      <dgm:t>
        <a:bodyPr/>
        <a:lstStyle/>
        <a:p>
          <a:r>
            <a:rPr lang="es-ES_tradnl" sz="1400" dirty="0"/>
            <a:t>Propósito</a:t>
          </a:r>
        </a:p>
      </dgm:t>
    </dgm:pt>
    <dgm:pt modelId="{740AAE37-9DBF-6E47-92DC-45ABF9C595A4}" type="parTrans" cxnId="{2FBD18C0-3CAF-FE43-851D-38C7B219776B}">
      <dgm:prSet/>
      <dgm:spPr/>
      <dgm:t>
        <a:bodyPr/>
        <a:lstStyle/>
        <a:p>
          <a:endParaRPr lang="es-ES_tradnl" sz="1400"/>
        </a:p>
      </dgm:t>
    </dgm:pt>
    <dgm:pt modelId="{25969100-FB5B-3547-926C-BD4F83606291}" type="sibTrans" cxnId="{2FBD18C0-3CAF-FE43-851D-38C7B219776B}">
      <dgm:prSet/>
      <dgm:spPr/>
      <dgm:t>
        <a:bodyPr/>
        <a:lstStyle/>
        <a:p>
          <a:endParaRPr lang="es-ES_tradnl"/>
        </a:p>
      </dgm:t>
    </dgm:pt>
    <dgm:pt modelId="{DAD541DB-3264-F34E-8C65-12CCC5CEA1DE}" type="asst">
      <dgm:prSet custT="1"/>
      <dgm:spPr/>
      <dgm:t>
        <a:bodyPr/>
        <a:lstStyle/>
        <a:p>
          <a:r>
            <a:rPr lang="es-ES_tradnl" sz="1200" dirty="0"/>
            <a:t>Evaluación</a:t>
          </a:r>
        </a:p>
      </dgm:t>
    </dgm:pt>
    <dgm:pt modelId="{DC4AFED6-417B-9140-87CE-06880EAA6E6F}" type="parTrans" cxnId="{056EE774-6D9D-6244-8CE6-3330B8344C64}">
      <dgm:prSet/>
      <dgm:spPr/>
      <dgm:t>
        <a:bodyPr/>
        <a:lstStyle/>
        <a:p>
          <a:endParaRPr lang="es-ES_tradnl" sz="1400"/>
        </a:p>
      </dgm:t>
    </dgm:pt>
    <dgm:pt modelId="{901D9E92-095A-D442-85B3-66DC2CACDDD5}" type="sibTrans" cxnId="{056EE774-6D9D-6244-8CE6-3330B8344C64}">
      <dgm:prSet/>
      <dgm:spPr/>
      <dgm:t>
        <a:bodyPr/>
        <a:lstStyle/>
        <a:p>
          <a:endParaRPr lang="es-ES_tradnl"/>
        </a:p>
      </dgm:t>
    </dgm:pt>
    <dgm:pt modelId="{586EB2E6-8113-FB42-A8B9-EFD7DED8B533}">
      <dgm:prSet custT="1"/>
      <dgm:spPr/>
      <dgm:t>
        <a:bodyPr/>
        <a:lstStyle/>
        <a:p>
          <a:r>
            <a:rPr lang="es-ES_tradnl" sz="1400" dirty="0"/>
            <a:t>Autoevaluación</a:t>
          </a:r>
        </a:p>
      </dgm:t>
    </dgm:pt>
    <dgm:pt modelId="{B508CE5E-8897-6A4C-82AE-6E5F4132B55F}" type="parTrans" cxnId="{C32C4E42-4E4D-F947-BDE7-4DCD57E01A14}">
      <dgm:prSet/>
      <dgm:spPr/>
      <dgm:t>
        <a:bodyPr/>
        <a:lstStyle/>
        <a:p>
          <a:endParaRPr lang="es-ES_tradnl" sz="1400"/>
        </a:p>
      </dgm:t>
    </dgm:pt>
    <dgm:pt modelId="{01F8D00C-CE47-654B-8672-98A342AD7E08}" type="sibTrans" cxnId="{C32C4E42-4E4D-F947-BDE7-4DCD57E01A14}">
      <dgm:prSet/>
      <dgm:spPr/>
      <dgm:t>
        <a:bodyPr/>
        <a:lstStyle/>
        <a:p>
          <a:endParaRPr lang="es-ES_tradnl"/>
        </a:p>
      </dgm:t>
    </dgm:pt>
    <dgm:pt modelId="{7565D812-C2A8-7842-9F5C-5BD6EF01B3CA}">
      <dgm:prSet custT="1"/>
      <dgm:spPr/>
      <dgm:t>
        <a:bodyPr/>
        <a:lstStyle/>
        <a:p>
          <a:r>
            <a:rPr lang="es-ES_tradnl" sz="1400" dirty="0"/>
            <a:t>Recuento de las competencias alcanzadas por las y los estudiantes durante el grado o nivel</a:t>
          </a:r>
        </a:p>
      </dgm:t>
    </dgm:pt>
    <dgm:pt modelId="{93F93D2D-4F1C-9743-9AA1-3396A2E36813}" type="parTrans" cxnId="{D1BB73C8-F288-744D-A396-63619273D56A}">
      <dgm:prSet/>
      <dgm:spPr/>
      <dgm:t>
        <a:bodyPr/>
        <a:lstStyle/>
        <a:p>
          <a:endParaRPr lang="es-ES_tradnl" sz="1400"/>
        </a:p>
      </dgm:t>
    </dgm:pt>
    <dgm:pt modelId="{3B9DF6C8-525B-B34D-91CB-0A28B4B1580E}" type="sibTrans" cxnId="{D1BB73C8-F288-744D-A396-63619273D56A}">
      <dgm:prSet/>
      <dgm:spPr/>
      <dgm:t>
        <a:bodyPr/>
        <a:lstStyle/>
        <a:p>
          <a:endParaRPr lang="es-ES_tradnl"/>
        </a:p>
      </dgm:t>
    </dgm:pt>
    <dgm:pt modelId="{DFE45AD5-FFC9-E948-A497-80636DD69683}">
      <dgm:prSet/>
      <dgm:spPr/>
      <dgm:t>
        <a:bodyPr/>
        <a:lstStyle/>
        <a:p>
          <a:r>
            <a:rPr lang="es-ES_tradnl" dirty="0"/>
            <a:t>Permite derivar conclusiones importantes sobre el grado de éxito y eficacia de la experiencia educativa global emprendida.</a:t>
          </a:r>
        </a:p>
      </dgm:t>
    </dgm:pt>
    <dgm:pt modelId="{6991444F-20B0-A54A-ABB5-E5EFE84843F2}" type="parTrans" cxnId="{56551642-8EF7-4B4A-9ADC-4DC8C77D7900}">
      <dgm:prSet/>
      <dgm:spPr/>
      <dgm:t>
        <a:bodyPr/>
        <a:lstStyle/>
        <a:p>
          <a:endParaRPr lang="es-ES_tradnl" sz="1400"/>
        </a:p>
      </dgm:t>
    </dgm:pt>
    <dgm:pt modelId="{068F1B6F-2289-394D-B05B-5CA4117659AC}" type="sibTrans" cxnId="{56551642-8EF7-4B4A-9ADC-4DC8C77D7900}">
      <dgm:prSet/>
      <dgm:spPr/>
      <dgm:t>
        <a:bodyPr/>
        <a:lstStyle/>
        <a:p>
          <a:endParaRPr lang="es-ES_tradnl"/>
        </a:p>
      </dgm:t>
    </dgm:pt>
    <dgm:pt modelId="{302655FA-9380-D746-A393-5CECEFEB2292}">
      <dgm:prSet custT="1"/>
      <dgm:spPr/>
      <dgm:t>
        <a:bodyPr/>
        <a:lstStyle/>
        <a:p>
          <a:r>
            <a:rPr lang="es-ES_tradnl" sz="1400" dirty="0" err="1"/>
            <a:t>Heteroevaluación</a:t>
          </a:r>
          <a:endParaRPr lang="es-ES_tradnl" sz="1400" dirty="0"/>
        </a:p>
      </dgm:t>
    </dgm:pt>
    <dgm:pt modelId="{8C6A19F0-D25B-2C42-B49E-BD2AF9762C7A}" type="parTrans" cxnId="{F1D7C5BD-E821-B441-B527-8F29E31AD556}">
      <dgm:prSet/>
      <dgm:spPr/>
      <dgm:t>
        <a:bodyPr/>
        <a:lstStyle/>
        <a:p>
          <a:endParaRPr lang="es-ES_tradnl" sz="1400"/>
        </a:p>
      </dgm:t>
    </dgm:pt>
    <dgm:pt modelId="{60374F7D-1E00-0A4A-AB5C-306B1FBEEBD9}" type="sibTrans" cxnId="{F1D7C5BD-E821-B441-B527-8F29E31AD556}">
      <dgm:prSet/>
      <dgm:spPr/>
      <dgm:t>
        <a:bodyPr/>
        <a:lstStyle/>
        <a:p>
          <a:endParaRPr lang="es-ES_tradnl"/>
        </a:p>
      </dgm:t>
    </dgm:pt>
    <dgm:pt modelId="{40430222-CB0B-2648-B47E-13A4935FACE6}">
      <dgm:prSet custT="1"/>
      <dgm:spPr/>
      <dgm:t>
        <a:bodyPr/>
        <a:lstStyle/>
        <a:p>
          <a:r>
            <a:rPr lang="es-ES_tradnl" sz="1400" dirty="0"/>
            <a:t>Función</a:t>
          </a:r>
        </a:p>
      </dgm:t>
    </dgm:pt>
    <dgm:pt modelId="{9DED2F5E-A557-064F-A71A-BBE0BB791085}" type="parTrans" cxnId="{E62B1FA7-6EE7-BE40-9D9D-0ADCD65BD80F}">
      <dgm:prSet/>
      <dgm:spPr/>
      <dgm:t>
        <a:bodyPr/>
        <a:lstStyle/>
        <a:p>
          <a:endParaRPr lang="es-ES_tradnl" sz="1400"/>
        </a:p>
      </dgm:t>
    </dgm:pt>
    <dgm:pt modelId="{CDA07646-D794-434A-B18E-56254E4B0484}" type="sibTrans" cxnId="{E62B1FA7-6EE7-BE40-9D9D-0ADCD65BD80F}">
      <dgm:prSet/>
      <dgm:spPr/>
      <dgm:t>
        <a:bodyPr/>
        <a:lstStyle/>
        <a:p>
          <a:endParaRPr lang="es-ES_tradnl"/>
        </a:p>
      </dgm:t>
    </dgm:pt>
    <dgm:pt modelId="{C15BEBB5-42D5-9846-AA15-72100D04669E}">
      <dgm:prSet custT="1"/>
      <dgm:spPr/>
      <dgm:t>
        <a:bodyPr/>
        <a:lstStyle/>
        <a:p>
          <a:r>
            <a:rPr lang="es-ES_tradnl" sz="1400" dirty="0"/>
            <a:t>Docente</a:t>
          </a:r>
        </a:p>
      </dgm:t>
    </dgm:pt>
    <dgm:pt modelId="{65DD5578-D973-7247-81EE-CC62BB96E83F}" type="parTrans" cxnId="{0D3D0D97-8025-8148-A7FE-55195DB9DDD0}">
      <dgm:prSet/>
      <dgm:spPr/>
      <dgm:t>
        <a:bodyPr/>
        <a:lstStyle/>
        <a:p>
          <a:endParaRPr lang="es-ES_tradnl" sz="1400"/>
        </a:p>
      </dgm:t>
    </dgm:pt>
    <dgm:pt modelId="{EF33ED45-07DA-4240-815B-77321CB69E03}" type="sibTrans" cxnId="{0D3D0D97-8025-8148-A7FE-55195DB9DDD0}">
      <dgm:prSet/>
      <dgm:spPr/>
      <dgm:t>
        <a:bodyPr/>
        <a:lstStyle/>
        <a:p>
          <a:endParaRPr lang="es-ES_tradnl"/>
        </a:p>
      </dgm:t>
    </dgm:pt>
    <dgm:pt modelId="{D0634C15-97F5-924C-98C6-D61AABCA55A1}">
      <dgm:prSet/>
      <dgm:spPr/>
      <dgm:t>
        <a:bodyPr/>
        <a:lstStyle/>
        <a:p>
          <a:r>
            <a:rPr lang="es-ES_tradnl" dirty="0"/>
            <a:t>Determinar las competencias que el alumno alcanzo</a:t>
          </a:r>
        </a:p>
      </dgm:t>
    </dgm:pt>
    <dgm:pt modelId="{1F833F34-A237-344D-9180-3F467E16F1E8}" type="parTrans" cxnId="{606D3FAE-A86C-F44B-A10C-08DFE282F618}">
      <dgm:prSet/>
      <dgm:spPr/>
      <dgm:t>
        <a:bodyPr/>
        <a:lstStyle/>
        <a:p>
          <a:endParaRPr lang="es-ES_tradnl"/>
        </a:p>
      </dgm:t>
    </dgm:pt>
    <dgm:pt modelId="{F92B49F1-B6DE-5342-A71A-88EF33E7DB19}" type="sibTrans" cxnId="{606D3FAE-A86C-F44B-A10C-08DFE282F618}">
      <dgm:prSet/>
      <dgm:spPr/>
      <dgm:t>
        <a:bodyPr/>
        <a:lstStyle/>
        <a:p>
          <a:endParaRPr lang="es-ES_tradnl"/>
        </a:p>
      </dgm:t>
    </dgm:pt>
    <dgm:pt modelId="{AFE214F7-CE6F-F641-8C6A-B70A34C2EF66}">
      <dgm:prSet custT="1"/>
      <dgm:spPr/>
      <dgm:t>
        <a:bodyPr/>
        <a:lstStyle/>
        <a:p>
          <a:r>
            <a:rPr lang="es-ES_tradnl" sz="1400" dirty="0"/>
            <a:t>Alumno</a:t>
          </a:r>
        </a:p>
      </dgm:t>
    </dgm:pt>
    <dgm:pt modelId="{606BA3B1-8326-5946-957E-C32D9ABF2370}" type="parTrans" cxnId="{B0C4959D-619B-1C4D-A3AA-FA81747CC121}">
      <dgm:prSet/>
      <dgm:spPr/>
      <dgm:t>
        <a:bodyPr/>
        <a:lstStyle/>
        <a:p>
          <a:endParaRPr lang="es-ES_tradnl" sz="1400"/>
        </a:p>
      </dgm:t>
    </dgm:pt>
    <dgm:pt modelId="{9669BABB-071F-1E4A-866A-945F17520836}" type="sibTrans" cxnId="{B0C4959D-619B-1C4D-A3AA-FA81747CC121}">
      <dgm:prSet/>
      <dgm:spPr/>
      <dgm:t>
        <a:bodyPr/>
        <a:lstStyle/>
        <a:p>
          <a:endParaRPr lang="es-ES_tradnl"/>
        </a:p>
      </dgm:t>
    </dgm:pt>
    <dgm:pt modelId="{986990FA-A405-B140-A0F4-2E7B2DD0476A}">
      <dgm:prSet/>
      <dgm:spPr/>
      <dgm:t>
        <a:bodyPr/>
        <a:lstStyle/>
        <a:p>
          <a:r>
            <a:rPr lang="es-ES_tradnl" dirty="0"/>
            <a:t>Buen perfil de egreso y perfil de ingreso al siguiente nivel.</a:t>
          </a:r>
        </a:p>
      </dgm:t>
    </dgm:pt>
    <dgm:pt modelId="{C92430A3-9716-484D-93D1-AF4946A379F6}" type="parTrans" cxnId="{7C25405A-E1E2-8345-B6C6-8A70C7271324}">
      <dgm:prSet/>
      <dgm:spPr/>
      <dgm:t>
        <a:bodyPr/>
        <a:lstStyle/>
        <a:p>
          <a:endParaRPr lang="es-ES_tradnl"/>
        </a:p>
      </dgm:t>
    </dgm:pt>
    <dgm:pt modelId="{2E7F294A-C281-AE4A-AACF-C01C9743E2E8}" type="sibTrans" cxnId="{7C25405A-E1E2-8345-B6C6-8A70C7271324}">
      <dgm:prSet/>
      <dgm:spPr/>
      <dgm:t>
        <a:bodyPr/>
        <a:lstStyle/>
        <a:p>
          <a:endParaRPr lang="es-ES_tradnl"/>
        </a:p>
      </dgm:t>
    </dgm:pt>
    <dgm:pt modelId="{95C34516-15B1-274F-BD74-2B12FE06FC4A}">
      <dgm:prSet custT="1"/>
      <dgm:spPr/>
      <dgm:t>
        <a:bodyPr/>
        <a:lstStyle/>
        <a:p>
          <a:r>
            <a:rPr lang="es-ES_tradnl" sz="1200" dirty="0"/>
            <a:t>La mayoría de instrumentos de tipo formal constituirán los recursos más utilizados para valorar la calidad de la enseñanza y de los aprendizajes logrados.</a:t>
          </a:r>
        </a:p>
      </dgm:t>
    </dgm:pt>
    <dgm:pt modelId="{8760F0F8-03B6-CA4C-A29A-3A062CEFB373}" type="parTrans" cxnId="{4F267767-A68C-1842-AE2F-9ABBB2F5C71A}">
      <dgm:prSet/>
      <dgm:spPr/>
      <dgm:t>
        <a:bodyPr/>
        <a:lstStyle/>
        <a:p>
          <a:endParaRPr lang="es-ES_tradnl"/>
        </a:p>
      </dgm:t>
    </dgm:pt>
    <dgm:pt modelId="{5360F792-5668-7A48-B78D-DA5798B8DCD6}" type="sibTrans" cxnId="{4F267767-A68C-1842-AE2F-9ABBB2F5C71A}">
      <dgm:prSet/>
      <dgm:spPr/>
      <dgm:t>
        <a:bodyPr/>
        <a:lstStyle/>
        <a:p>
          <a:endParaRPr lang="es-ES_tradnl"/>
        </a:p>
      </dgm:t>
    </dgm:pt>
    <dgm:pt modelId="{00B870A4-43A9-3D49-875E-A58E90AE49F7}">
      <dgm:prSet/>
      <dgm:spPr/>
      <dgm:t>
        <a:bodyPr/>
        <a:lstStyle/>
        <a:p>
          <a:r>
            <a:rPr lang="es-ES_tradnl" dirty="0"/>
            <a:t>Cuestionarios, pruebas abiertas y cerradas, pruebas de desempeño, portafolios, ensayos, monografías, etc.</a:t>
          </a:r>
        </a:p>
      </dgm:t>
    </dgm:pt>
    <dgm:pt modelId="{86D0A08D-15AE-F549-8407-46A5E156F785}" type="parTrans" cxnId="{F35FF384-EEEB-394F-A40F-6E30F4E5C94C}">
      <dgm:prSet/>
      <dgm:spPr/>
      <dgm:t>
        <a:bodyPr/>
        <a:lstStyle/>
        <a:p>
          <a:endParaRPr lang="es-ES_tradnl"/>
        </a:p>
      </dgm:t>
    </dgm:pt>
    <dgm:pt modelId="{DA952BE2-FAEF-884E-B395-D1E3F94B5233}" type="sibTrans" cxnId="{F35FF384-EEEB-394F-A40F-6E30F4E5C94C}">
      <dgm:prSet/>
      <dgm:spPr/>
      <dgm:t>
        <a:bodyPr/>
        <a:lstStyle/>
        <a:p>
          <a:endParaRPr lang="es-ES_tradnl"/>
        </a:p>
      </dgm:t>
    </dgm:pt>
    <dgm:pt modelId="{8D3FD8B8-71DE-974B-BBA3-B2B85521FABB}" type="pres">
      <dgm:prSet presAssocID="{2E8A85F9-511D-0A4D-AC56-D58215474DC9}" presName="hierChild1" presStyleCnt="0">
        <dgm:presLayoutVars>
          <dgm:chPref val="1"/>
          <dgm:dir/>
          <dgm:animOne val="branch"/>
          <dgm:animLvl val="lvl"/>
          <dgm:resizeHandles/>
        </dgm:presLayoutVars>
      </dgm:prSet>
      <dgm:spPr/>
      <dgm:t>
        <a:bodyPr/>
        <a:lstStyle/>
        <a:p>
          <a:endParaRPr lang="es-ES"/>
        </a:p>
      </dgm:t>
    </dgm:pt>
    <dgm:pt modelId="{7DE6BE08-B506-FB4A-BA39-A8B6972595A5}" type="pres">
      <dgm:prSet presAssocID="{99766A44-B06C-064D-B51C-70FBD16E3EC6}" presName="hierRoot1" presStyleCnt="0"/>
      <dgm:spPr/>
    </dgm:pt>
    <dgm:pt modelId="{4715F79D-1561-7B49-B33F-23A144F61815}" type="pres">
      <dgm:prSet presAssocID="{99766A44-B06C-064D-B51C-70FBD16E3EC6}" presName="composite" presStyleCnt="0"/>
      <dgm:spPr/>
    </dgm:pt>
    <dgm:pt modelId="{83C53026-67AF-4C48-ACBB-47B45BE6068D}" type="pres">
      <dgm:prSet presAssocID="{99766A44-B06C-064D-B51C-70FBD16E3EC6}" presName="background" presStyleLbl="node0" presStyleIdx="0" presStyleCnt="1"/>
      <dgm:spPr/>
    </dgm:pt>
    <dgm:pt modelId="{D1D4A83A-F0C6-AD42-ABB8-33C387BBCAE0}" type="pres">
      <dgm:prSet presAssocID="{99766A44-B06C-064D-B51C-70FBD16E3EC6}" presName="text" presStyleLbl="fgAcc0" presStyleIdx="0" presStyleCnt="1" custScaleX="189917" custLinFactNeighborX="16190" custLinFactNeighborY="-4438">
        <dgm:presLayoutVars>
          <dgm:chPref val="3"/>
        </dgm:presLayoutVars>
      </dgm:prSet>
      <dgm:spPr/>
      <dgm:t>
        <a:bodyPr/>
        <a:lstStyle/>
        <a:p>
          <a:endParaRPr lang="es-ES"/>
        </a:p>
      </dgm:t>
    </dgm:pt>
    <dgm:pt modelId="{FAE31FD9-F374-3C4F-BEA3-E3D6914FB923}" type="pres">
      <dgm:prSet presAssocID="{99766A44-B06C-064D-B51C-70FBD16E3EC6}" presName="hierChild2" presStyleCnt="0"/>
      <dgm:spPr/>
    </dgm:pt>
    <dgm:pt modelId="{BCAF4925-251C-BC46-8F16-081D830D7570}" type="pres">
      <dgm:prSet presAssocID="{CAFA8652-65C1-E444-965A-5B6C8C4722E6}" presName="Name10" presStyleLbl="parChTrans1D2" presStyleIdx="0" presStyleCnt="4"/>
      <dgm:spPr/>
      <dgm:t>
        <a:bodyPr/>
        <a:lstStyle/>
        <a:p>
          <a:endParaRPr lang="es-ES"/>
        </a:p>
      </dgm:t>
    </dgm:pt>
    <dgm:pt modelId="{07B626E4-0148-4E49-ABE5-BCAC4F9F6D6F}" type="pres">
      <dgm:prSet presAssocID="{621FEC49-2F1F-8F4E-980A-3EBD5499EF4C}" presName="hierRoot2" presStyleCnt="0"/>
      <dgm:spPr/>
    </dgm:pt>
    <dgm:pt modelId="{59ED95FA-2567-CD47-96B6-A811F4F0DEEA}" type="pres">
      <dgm:prSet presAssocID="{621FEC49-2F1F-8F4E-980A-3EBD5499EF4C}" presName="composite2" presStyleCnt="0"/>
      <dgm:spPr/>
    </dgm:pt>
    <dgm:pt modelId="{22AB59F4-1160-6847-864B-870F3E0A22E6}" type="pres">
      <dgm:prSet presAssocID="{621FEC49-2F1F-8F4E-980A-3EBD5499EF4C}" presName="background2" presStyleLbl="asst1" presStyleIdx="0" presStyleCnt="4"/>
      <dgm:spPr/>
    </dgm:pt>
    <dgm:pt modelId="{E1AF2E2D-D68A-F343-A19D-274A6D778D8C}" type="pres">
      <dgm:prSet presAssocID="{621FEC49-2F1F-8F4E-980A-3EBD5499EF4C}" presName="text2" presStyleLbl="fgAcc2" presStyleIdx="0" presStyleCnt="4" custLinFactNeighborX="11720" custLinFactNeighborY="-10182">
        <dgm:presLayoutVars>
          <dgm:chPref val="3"/>
        </dgm:presLayoutVars>
      </dgm:prSet>
      <dgm:spPr/>
      <dgm:t>
        <a:bodyPr/>
        <a:lstStyle/>
        <a:p>
          <a:endParaRPr lang="es-ES"/>
        </a:p>
      </dgm:t>
    </dgm:pt>
    <dgm:pt modelId="{BD1531C9-33ED-D04C-826B-FEDB03A089CF}" type="pres">
      <dgm:prSet presAssocID="{621FEC49-2F1F-8F4E-980A-3EBD5499EF4C}" presName="hierChild3" presStyleCnt="0"/>
      <dgm:spPr/>
    </dgm:pt>
    <dgm:pt modelId="{1AB93AF3-9E9D-CB49-8C25-30736E8F1A6C}" type="pres">
      <dgm:prSet presAssocID="{FE4610FD-6804-4B46-A5BE-A09E616CFC1D}" presName="Name17" presStyleLbl="parChTrans1D3" presStyleIdx="0" presStyleCnt="6"/>
      <dgm:spPr/>
      <dgm:t>
        <a:bodyPr/>
        <a:lstStyle/>
        <a:p>
          <a:endParaRPr lang="es-ES"/>
        </a:p>
      </dgm:t>
    </dgm:pt>
    <dgm:pt modelId="{A129B5D3-619E-4941-9301-DC9DEF3A2167}" type="pres">
      <dgm:prSet presAssocID="{8BFE99E7-4213-F340-9B18-43D7DD0CCD78}" presName="hierRoot3" presStyleCnt="0"/>
      <dgm:spPr/>
    </dgm:pt>
    <dgm:pt modelId="{118631CE-562D-414C-AFD9-F1D8FE56C16F}" type="pres">
      <dgm:prSet presAssocID="{8BFE99E7-4213-F340-9B18-43D7DD0CCD78}" presName="composite3" presStyleCnt="0"/>
      <dgm:spPr/>
    </dgm:pt>
    <dgm:pt modelId="{827F58C9-E299-5641-9560-23BFE6D10FD3}" type="pres">
      <dgm:prSet presAssocID="{8BFE99E7-4213-F340-9B18-43D7DD0CCD78}" presName="background3" presStyleLbl="asst1" presStyleIdx="1" presStyleCnt="4"/>
      <dgm:spPr/>
    </dgm:pt>
    <dgm:pt modelId="{F53A5469-162E-144C-B9C4-5C26E93428F2}" type="pres">
      <dgm:prSet presAssocID="{8BFE99E7-4213-F340-9B18-43D7DD0CCD78}" presName="text3" presStyleLbl="fgAcc3" presStyleIdx="0" presStyleCnt="6" custLinFactNeighborX="2005" custLinFactNeighborY="-14099">
        <dgm:presLayoutVars>
          <dgm:chPref val="3"/>
        </dgm:presLayoutVars>
      </dgm:prSet>
      <dgm:spPr/>
      <dgm:t>
        <a:bodyPr/>
        <a:lstStyle/>
        <a:p>
          <a:endParaRPr lang="es-ES"/>
        </a:p>
      </dgm:t>
    </dgm:pt>
    <dgm:pt modelId="{EF5D8F1A-D61F-6C45-804B-D2568CEE5654}" type="pres">
      <dgm:prSet presAssocID="{8BFE99E7-4213-F340-9B18-43D7DD0CCD78}" presName="hierChild4" presStyleCnt="0"/>
      <dgm:spPr/>
    </dgm:pt>
    <dgm:pt modelId="{0B19C9A6-06C3-8E43-904E-2CA9CD46B314}" type="pres">
      <dgm:prSet presAssocID="{9DED2F5E-A557-064F-A71A-BBE0BB791085}" presName="Name10" presStyleLbl="parChTrans1D2" presStyleIdx="1" presStyleCnt="4"/>
      <dgm:spPr/>
      <dgm:t>
        <a:bodyPr/>
        <a:lstStyle/>
        <a:p>
          <a:endParaRPr lang="es-ES"/>
        </a:p>
      </dgm:t>
    </dgm:pt>
    <dgm:pt modelId="{7EFCFEF9-98F9-9743-9B88-518CC5798182}" type="pres">
      <dgm:prSet presAssocID="{40430222-CB0B-2648-B47E-13A4935FACE6}" presName="hierRoot2" presStyleCnt="0"/>
      <dgm:spPr/>
    </dgm:pt>
    <dgm:pt modelId="{43D1923A-DA49-BB47-8CE3-DE461DA72AC3}" type="pres">
      <dgm:prSet presAssocID="{40430222-CB0B-2648-B47E-13A4935FACE6}" presName="composite2" presStyleCnt="0"/>
      <dgm:spPr/>
    </dgm:pt>
    <dgm:pt modelId="{F8E6E296-7849-6A4B-A32E-C6F51907544C}" type="pres">
      <dgm:prSet presAssocID="{40430222-CB0B-2648-B47E-13A4935FACE6}" presName="background2" presStyleLbl="node2" presStyleIdx="0" presStyleCnt="1"/>
      <dgm:spPr/>
    </dgm:pt>
    <dgm:pt modelId="{6B57EFB4-56D8-0E4B-B831-74C1F1901ABB}" type="pres">
      <dgm:prSet presAssocID="{40430222-CB0B-2648-B47E-13A4935FACE6}" presName="text2" presStyleLbl="fgAcc2" presStyleIdx="1" presStyleCnt="4" custLinFactNeighborX="5397" custLinFactNeighborY="-12731">
        <dgm:presLayoutVars>
          <dgm:chPref val="3"/>
        </dgm:presLayoutVars>
      </dgm:prSet>
      <dgm:spPr/>
      <dgm:t>
        <a:bodyPr/>
        <a:lstStyle/>
        <a:p>
          <a:endParaRPr lang="es-ES"/>
        </a:p>
      </dgm:t>
    </dgm:pt>
    <dgm:pt modelId="{90437B74-6AD8-B649-B335-303E0B396679}" type="pres">
      <dgm:prSet presAssocID="{40430222-CB0B-2648-B47E-13A4935FACE6}" presName="hierChild3" presStyleCnt="0"/>
      <dgm:spPr/>
    </dgm:pt>
    <dgm:pt modelId="{07A27983-BB65-DB4C-82A6-F433193734AD}" type="pres">
      <dgm:prSet presAssocID="{65DD5578-D973-7247-81EE-CC62BB96E83F}" presName="Name17" presStyleLbl="parChTrans1D3" presStyleIdx="1" presStyleCnt="6"/>
      <dgm:spPr/>
      <dgm:t>
        <a:bodyPr/>
        <a:lstStyle/>
        <a:p>
          <a:endParaRPr lang="es-ES"/>
        </a:p>
      </dgm:t>
    </dgm:pt>
    <dgm:pt modelId="{A48364D8-D735-1D4F-8763-C87FA5E56C7B}" type="pres">
      <dgm:prSet presAssocID="{C15BEBB5-42D5-9846-AA15-72100D04669E}" presName="hierRoot3" presStyleCnt="0"/>
      <dgm:spPr/>
    </dgm:pt>
    <dgm:pt modelId="{CDCFE5CD-ECDA-B84A-86AF-666B85EDE511}" type="pres">
      <dgm:prSet presAssocID="{C15BEBB5-42D5-9846-AA15-72100D04669E}" presName="composite3" presStyleCnt="0"/>
      <dgm:spPr/>
    </dgm:pt>
    <dgm:pt modelId="{C40D04BE-5E24-6342-B84F-C0EAE97DBA3E}" type="pres">
      <dgm:prSet presAssocID="{C15BEBB5-42D5-9846-AA15-72100D04669E}" presName="background3" presStyleLbl="node3" presStyleIdx="0" presStyleCnt="5"/>
      <dgm:spPr/>
    </dgm:pt>
    <dgm:pt modelId="{23B06D87-14C6-CE41-8D22-48FEE8B09E49}" type="pres">
      <dgm:prSet presAssocID="{C15BEBB5-42D5-9846-AA15-72100D04669E}" presName="text3" presStyleLbl="fgAcc3" presStyleIdx="1" presStyleCnt="6" custLinFactNeighborX="6630" custLinFactNeighborY="-10717">
        <dgm:presLayoutVars>
          <dgm:chPref val="3"/>
        </dgm:presLayoutVars>
      </dgm:prSet>
      <dgm:spPr/>
      <dgm:t>
        <a:bodyPr/>
        <a:lstStyle/>
        <a:p>
          <a:endParaRPr lang="es-ES"/>
        </a:p>
      </dgm:t>
    </dgm:pt>
    <dgm:pt modelId="{87937A0E-7E7F-CC49-B83C-33088942503A}" type="pres">
      <dgm:prSet presAssocID="{C15BEBB5-42D5-9846-AA15-72100D04669E}" presName="hierChild4" presStyleCnt="0"/>
      <dgm:spPr/>
    </dgm:pt>
    <dgm:pt modelId="{2B494DD3-C64A-2A46-80F9-CDA6CD0E1F8D}" type="pres">
      <dgm:prSet presAssocID="{1F833F34-A237-344D-9180-3F467E16F1E8}" presName="Name23" presStyleLbl="parChTrans1D4" presStyleIdx="0" presStyleCnt="5"/>
      <dgm:spPr/>
      <dgm:t>
        <a:bodyPr/>
        <a:lstStyle/>
        <a:p>
          <a:endParaRPr lang="es-ES"/>
        </a:p>
      </dgm:t>
    </dgm:pt>
    <dgm:pt modelId="{55BE1035-97D7-FE49-8DDB-F29F3AEC2BB8}" type="pres">
      <dgm:prSet presAssocID="{D0634C15-97F5-924C-98C6-D61AABCA55A1}" presName="hierRoot4" presStyleCnt="0"/>
      <dgm:spPr/>
    </dgm:pt>
    <dgm:pt modelId="{A6813793-19BE-DA44-9E4E-395BEAB65C20}" type="pres">
      <dgm:prSet presAssocID="{D0634C15-97F5-924C-98C6-D61AABCA55A1}" presName="composite4" presStyleCnt="0"/>
      <dgm:spPr/>
    </dgm:pt>
    <dgm:pt modelId="{8C94D211-E72F-A047-98B0-277DE5C531BD}" type="pres">
      <dgm:prSet presAssocID="{D0634C15-97F5-924C-98C6-D61AABCA55A1}" presName="background4" presStyleLbl="node4" presStyleIdx="0" presStyleCnt="5"/>
      <dgm:spPr/>
    </dgm:pt>
    <dgm:pt modelId="{E1913E73-58A0-6648-91AF-D4DD50AE2628}" type="pres">
      <dgm:prSet presAssocID="{D0634C15-97F5-924C-98C6-D61AABCA55A1}" presName="text4" presStyleLbl="fgAcc4" presStyleIdx="0" presStyleCnt="5" custLinFactY="13884" custLinFactNeighborX="-3238" custLinFactNeighborY="100000">
        <dgm:presLayoutVars>
          <dgm:chPref val="3"/>
        </dgm:presLayoutVars>
      </dgm:prSet>
      <dgm:spPr/>
      <dgm:t>
        <a:bodyPr/>
        <a:lstStyle/>
        <a:p>
          <a:endParaRPr lang="es-ES"/>
        </a:p>
      </dgm:t>
    </dgm:pt>
    <dgm:pt modelId="{FA642B60-B86C-894D-B6F0-9806593763F1}" type="pres">
      <dgm:prSet presAssocID="{D0634C15-97F5-924C-98C6-D61AABCA55A1}" presName="hierChild5" presStyleCnt="0"/>
      <dgm:spPr/>
    </dgm:pt>
    <dgm:pt modelId="{B95BBCDC-2BE5-5A4D-9548-DDC5AAB04039}" type="pres">
      <dgm:prSet presAssocID="{606BA3B1-8326-5946-957E-C32D9ABF2370}" presName="Name17" presStyleLbl="parChTrans1D3" presStyleIdx="2" presStyleCnt="6"/>
      <dgm:spPr/>
      <dgm:t>
        <a:bodyPr/>
        <a:lstStyle/>
        <a:p>
          <a:endParaRPr lang="es-ES"/>
        </a:p>
      </dgm:t>
    </dgm:pt>
    <dgm:pt modelId="{9D07AA5E-EBC4-1441-A875-4D29872EF04B}" type="pres">
      <dgm:prSet presAssocID="{AFE214F7-CE6F-F641-8C6A-B70A34C2EF66}" presName="hierRoot3" presStyleCnt="0"/>
      <dgm:spPr/>
    </dgm:pt>
    <dgm:pt modelId="{0639DF2E-93DF-6449-9FBC-30EA57CE4492}" type="pres">
      <dgm:prSet presAssocID="{AFE214F7-CE6F-F641-8C6A-B70A34C2EF66}" presName="composite3" presStyleCnt="0"/>
      <dgm:spPr/>
    </dgm:pt>
    <dgm:pt modelId="{7D8A89CF-3AC7-E446-B207-07C21BABB72D}" type="pres">
      <dgm:prSet presAssocID="{AFE214F7-CE6F-F641-8C6A-B70A34C2EF66}" presName="background3" presStyleLbl="node3" presStyleIdx="1" presStyleCnt="5"/>
      <dgm:spPr/>
    </dgm:pt>
    <dgm:pt modelId="{75D5894E-575D-CD4B-9583-481AAF2DB138}" type="pres">
      <dgm:prSet presAssocID="{AFE214F7-CE6F-F641-8C6A-B70A34C2EF66}" presName="text3" presStyleLbl="fgAcc3" presStyleIdx="2" presStyleCnt="6" custLinFactNeighborX="-6016" custLinFactNeighborY="-12296">
        <dgm:presLayoutVars>
          <dgm:chPref val="3"/>
        </dgm:presLayoutVars>
      </dgm:prSet>
      <dgm:spPr/>
      <dgm:t>
        <a:bodyPr/>
        <a:lstStyle/>
        <a:p>
          <a:endParaRPr lang="es-ES"/>
        </a:p>
      </dgm:t>
    </dgm:pt>
    <dgm:pt modelId="{5B272023-99F8-E146-864B-8E9B4A88770C}" type="pres">
      <dgm:prSet presAssocID="{AFE214F7-CE6F-F641-8C6A-B70A34C2EF66}" presName="hierChild4" presStyleCnt="0"/>
      <dgm:spPr/>
    </dgm:pt>
    <dgm:pt modelId="{F182EA8C-F1BF-8A48-8CA2-3D9E9E11495E}" type="pres">
      <dgm:prSet presAssocID="{C92430A3-9716-484D-93D1-AF4946A379F6}" presName="Name23" presStyleLbl="parChTrans1D4" presStyleIdx="1" presStyleCnt="5"/>
      <dgm:spPr/>
      <dgm:t>
        <a:bodyPr/>
        <a:lstStyle/>
        <a:p>
          <a:endParaRPr lang="es-ES"/>
        </a:p>
      </dgm:t>
    </dgm:pt>
    <dgm:pt modelId="{41273BCD-64D7-1140-835B-B9EAA2EE058D}" type="pres">
      <dgm:prSet presAssocID="{986990FA-A405-B140-A0F4-2E7B2DD0476A}" presName="hierRoot4" presStyleCnt="0"/>
      <dgm:spPr/>
    </dgm:pt>
    <dgm:pt modelId="{B9C96E33-6E14-9E4C-950F-A78C96BA1906}" type="pres">
      <dgm:prSet presAssocID="{986990FA-A405-B140-A0F4-2E7B2DD0476A}" presName="composite4" presStyleCnt="0"/>
      <dgm:spPr/>
    </dgm:pt>
    <dgm:pt modelId="{E0D4A190-997A-2D4F-B8B6-AA299433A93C}" type="pres">
      <dgm:prSet presAssocID="{986990FA-A405-B140-A0F4-2E7B2DD0476A}" presName="background4" presStyleLbl="node4" presStyleIdx="1" presStyleCnt="5"/>
      <dgm:spPr/>
    </dgm:pt>
    <dgm:pt modelId="{9BD011C6-F10E-514A-BD1B-0E4C50725219}" type="pres">
      <dgm:prSet presAssocID="{986990FA-A405-B140-A0F4-2E7B2DD0476A}" presName="text4" presStyleLbl="fgAcc4" presStyleIdx="1" presStyleCnt="5" custLinFactY="15584" custLinFactNeighborX="3238" custLinFactNeighborY="100000">
        <dgm:presLayoutVars>
          <dgm:chPref val="3"/>
        </dgm:presLayoutVars>
      </dgm:prSet>
      <dgm:spPr/>
      <dgm:t>
        <a:bodyPr/>
        <a:lstStyle/>
        <a:p>
          <a:endParaRPr lang="es-ES"/>
        </a:p>
      </dgm:t>
    </dgm:pt>
    <dgm:pt modelId="{C4AC1BB4-F297-C540-8B3B-2D52235D2A40}" type="pres">
      <dgm:prSet presAssocID="{986990FA-A405-B140-A0F4-2E7B2DD0476A}" presName="hierChild5" presStyleCnt="0"/>
      <dgm:spPr/>
    </dgm:pt>
    <dgm:pt modelId="{EDD8F694-DE25-7B44-85B4-1422A21F78F3}" type="pres">
      <dgm:prSet presAssocID="{740AAE37-9DBF-6E47-92DC-45ABF9C595A4}" presName="Name10" presStyleLbl="parChTrans1D2" presStyleIdx="2" presStyleCnt="4"/>
      <dgm:spPr/>
      <dgm:t>
        <a:bodyPr/>
        <a:lstStyle/>
        <a:p>
          <a:endParaRPr lang="es-ES"/>
        </a:p>
      </dgm:t>
    </dgm:pt>
    <dgm:pt modelId="{ED7A680B-FA2C-0A48-92B6-3525C97E2C47}" type="pres">
      <dgm:prSet presAssocID="{0EEEF015-4D6B-1D47-A59B-82E03D74D656}" presName="hierRoot2" presStyleCnt="0"/>
      <dgm:spPr/>
    </dgm:pt>
    <dgm:pt modelId="{2F174035-EC4D-1840-8789-59DD521EF837}" type="pres">
      <dgm:prSet presAssocID="{0EEEF015-4D6B-1D47-A59B-82E03D74D656}" presName="composite2" presStyleCnt="0"/>
      <dgm:spPr/>
    </dgm:pt>
    <dgm:pt modelId="{A4083A90-2194-2948-BBA6-EE588D54809F}" type="pres">
      <dgm:prSet presAssocID="{0EEEF015-4D6B-1D47-A59B-82E03D74D656}" presName="background2" presStyleLbl="asst1" presStyleIdx="2" presStyleCnt="4"/>
      <dgm:spPr/>
    </dgm:pt>
    <dgm:pt modelId="{0DE3EC53-B1B1-424F-AEFA-F7AA882D478C}" type="pres">
      <dgm:prSet presAssocID="{0EEEF015-4D6B-1D47-A59B-82E03D74D656}" presName="text2" presStyleLbl="fgAcc2" presStyleIdx="2" presStyleCnt="4" custLinFactNeighborX="11416" custLinFactNeighborY="-10182">
        <dgm:presLayoutVars>
          <dgm:chPref val="3"/>
        </dgm:presLayoutVars>
      </dgm:prSet>
      <dgm:spPr/>
      <dgm:t>
        <a:bodyPr/>
        <a:lstStyle/>
        <a:p>
          <a:endParaRPr lang="es-ES"/>
        </a:p>
      </dgm:t>
    </dgm:pt>
    <dgm:pt modelId="{A83C7758-6B07-B74A-821A-7FAEF3417ADE}" type="pres">
      <dgm:prSet presAssocID="{0EEEF015-4D6B-1D47-A59B-82E03D74D656}" presName="hierChild3" presStyleCnt="0"/>
      <dgm:spPr/>
    </dgm:pt>
    <dgm:pt modelId="{97CDF369-463D-FA46-A3CA-9A7B22DA6E43}" type="pres">
      <dgm:prSet presAssocID="{93F93D2D-4F1C-9743-9AA1-3396A2E36813}" presName="Name17" presStyleLbl="parChTrans1D3" presStyleIdx="3" presStyleCnt="6"/>
      <dgm:spPr/>
      <dgm:t>
        <a:bodyPr/>
        <a:lstStyle/>
        <a:p>
          <a:endParaRPr lang="es-ES"/>
        </a:p>
      </dgm:t>
    </dgm:pt>
    <dgm:pt modelId="{C1D0D01F-A1B3-E34E-87CE-4D4C0C9FED3C}" type="pres">
      <dgm:prSet presAssocID="{7565D812-C2A8-7842-9F5C-5BD6EF01B3CA}" presName="hierRoot3" presStyleCnt="0"/>
      <dgm:spPr/>
    </dgm:pt>
    <dgm:pt modelId="{51580A00-5C62-8E41-94F7-FE10FC3392BE}" type="pres">
      <dgm:prSet presAssocID="{7565D812-C2A8-7842-9F5C-5BD6EF01B3CA}" presName="composite3" presStyleCnt="0"/>
      <dgm:spPr/>
    </dgm:pt>
    <dgm:pt modelId="{E5239FCF-27A3-F549-8B42-8D1238DDE15C}" type="pres">
      <dgm:prSet presAssocID="{7565D812-C2A8-7842-9F5C-5BD6EF01B3CA}" presName="background3" presStyleLbl="node3" presStyleIdx="2" presStyleCnt="5"/>
      <dgm:spPr/>
    </dgm:pt>
    <dgm:pt modelId="{C4E955BB-11D3-CE4D-A1A1-B0406ADFE10A}" type="pres">
      <dgm:prSet presAssocID="{7565D812-C2A8-7842-9F5C-5BD6EF01B3CA}" presName="text3" presStyleLbl="fgAcc3" presStyleIdx="3" presStyleCnt="6" custScaleX="104308" custScaleY="173455" custLinFactNeighborX="2932" custLinFactNeighborY="-15695">
        <dgm:presLayoutVars>
          <dgm:chPref val="3"/>
        </dgm:presLayoutVars>
      </dgm:prSet>
      <dgm:spPr/>
      <dgm:t>
        <a:bodyPr/>
        <a:lstStyle/>
        <a:p>
          <a:endParaRPr lang="es-ES"/>
        </a:p>
      </dgm:t>
    </dgm:pt>
    <dgm:pt modelId="{CB096BA7-6F71-1B45-9225-79F49874E786}" type="pres">
      <dgm:prSet presAssocID="{7565D812-C2A8-7842-9F5C-5BD6EF01B3CA}" presName="hierChild4" presStyleCnt="0"/>
      <dgm:spPr/>
    </dgm:pt>
    <dgm:pt modelId="{22A33BE8-EB6A-C04D-9D2A-0DDEA915D7A6}" type="pres">
      <dgm:prSet presAssocID="{6991444F-20B0-A54A-ABB5-E5EFE84843F2}" presName="Name17" presStyleLbl="parChTrans1D3" presStyleIdx="4" presStyleCnt="6"/>
      <dgm:spPr/>
      <dgm:t>
        <a:bodyPr/>
        <a:lstStyle/>
        <a:p>
          <a:endParaRPr lang="es-ES"/>
        </a:p>
      </dgm:t>
    </dgm:pt>
    <dgm:pt modelId="{079B975C-FA2A-9C49-B978-A21A7E42974F}" type="pres">
      <dgm:prSet presAssocID="{DFE45AD5-FFC9-E948-A497-80636DD69683}" presName="hierRoot3" presStyleCnt="0"/>
      <dgm:spPr/>
    </dgm:pt>
    <dgm:pt modelId="{52635073-23F1-FD42-B4B3-F7680234F136}" type="pres">
      <dgm:prSet presAssocID="{DFE45AD5-FFC9-E948-A497-80636DD69683}" presName="composite3" presStyleCnt="0"/>
      <dgm:spPr/>
    </dgm:pt>
    <dgm:pt modelId="{24D6931C-2E4A-0049-8F2B-7C13A63787E9}" type="pres">
      <dgm:prSet presAssocID="{DFE45AD5-FFC9-E948-A497-80636DD69683}" presName="background3" presStyleLbl="node3" presStyleIdx="3" presStyleCnt="5"/>
      <dgm:spPr/>
    </dgm:pt>
    <dgm:pt modelId="{68186484-17DA-8C4D-84DC-A39CCB45CB1F}" type="pres">
      <dgm:prSet presAssocID="{DFE45AD5-FFC9-E948-A497-80636DD69683}" presName="text3" presStyleLbl="fgAcc3" presStyleIdx="4" presStyleCnt="6" custScaleY="232501" custLinFactNeighborX="-1849" custLinFactNeighborY="-18733">
        <dgm:presLayoutVars>
          <dgm:chPref val="3"/>
        </dgm:presLayoutVars>
      </dgm:prSet>
      <dgm:spPr/>
      <dgm:t>
        <a:bodyPr/>
        <a:lstStyle/>
        <a:p>
          <a:endParaRPr lang="es-ES"/>
        </a:p>
      </dgm:t>
    </dgm:pt>
    <dgm:pt modelId="{C0E4596E-4358-664B-9EE8-51CECCC81016}" type="pres">
      <dgm:prSet presAssocID="{DFE45AD5-FFC9-E948-A497-80636DD69683}" presName="hierChild4" presStyleCnt="0"/>
      <dgm:spPr/>
    </dgm:pt>
    <dgm:pt modelId="{B199315D-F801-2B45-9464-A0AA87050F87}" type="pres">
      <dgm:prSet presAssocID="{DC4AFED6-417B-9140-87CE-06880EAA6E6F}" presName="Name10" presStyleLbl="parChTrans1D2" presStyleIdx="3" presStyleCnt="4"/>
      <dgm:spPr/>
      <dgm:t>
        <a:bodyPr/>
        <a:lstStyle/>
        <a:p>
          <a:endParaRPr lang="es-ES"/>
        </a:p>
      </dgm:t>
    </dgm:pt>
    <dgm:pt modelId="{9D5A85FC-4C28-D94E-9C6C-DA233CD809D3}" type="pres">
      <dgm:prSet presAssocID="{DAD541DB-3264-F34E-8C65-12CCC5CEA1DE}" presName="hierRoot2" presStyleCnt="0"/>
      <dgm:spPr/>
    </dgm:pt>
    <dgm:pt modelId="{90E699D1-3BEA-8946-A0EC-14D866EFEF3D}" type="pres">
      <dgm:prSet presAssocID="{DAD541DB-3264-F34E-8C65-12CCC5CEA1DE}" presName="composite2" presStyleCnt="0"/>
      <dgm:spPr/>
    </dgm:pt>
    <dgm:pt modelId="{CE7DEA8C-BADB-CF48-8116-792CB1958E12}" type="pres">
      <dgm:prSet presAssocID="{DAD541DB-3264-F34E-8C65-12CCC5CEA1DE}" presName="background2" presStyleLbl="asst1" presStyleIdx="3" presStyleCnt="4"/>
      <dgm:spPr/>
    </dgm:pt>
    <dgm:pt modelId="{D2B83803-BC54-2A44-9A4D-717036BFF07D}" type="pres">
      <dgm:prSet presAssocID="{DAD541DB-3264-F34E-8C65-12CCC5CEA1DE}" presName="text2" presStyleLbl="fgAcc2" presStyleIdx="3" presStyleCnt="4" custLinFactNeighborX="17982" custLinFactNeighborY="-10182">
        <dgm:presLayoutVars>
          <dgm:chPref val="3"/>
        </dgm:presLayoutVars>
      </dgm:prSet>
      <dgm:spPr/>
      <dgm:t>
        <a:bodyPr/>
        <a:lstStyle/>
        <a:p>
          <a:endParaRPr lang="es-ES"/>
        </a:p>
      </dgm:t>
    </dgm:pt>
    <dgm:pt modelId="{815C7064-0C5D-4E46-8DB9-0A6B5503BDF0}" type="pres">
      <dgm:prSet presAssocID="{DAD541DB-3264-F34E-8C65-12CCC5CEA1DE}" presName="hierChild3" presStyleCnt="0"/>
      <dgm:spPr/>
    </dgm:pt>
    <dgm:pt modelId="{BB99EFA0-53F6-2440-95D0-0CA21AC6C23A}" type="pres">
      <dgm:prSet presAssocID="{8760F0F8-03B6-CA4C-A29A-3A062CEFB373}" presName="Name17" presStyleLbl="parChTrans1D3" presStyleIdx="5" presStyleCnt="6"/>
      <dgm:spPr/>
      <dgm:t>
        <a:bodyPr/>
        <a:lstStyle/>
        <a:p>
          <a:endParaRPr lang="es-ES"/>
        </a:p>
      </dgm:t>
    </dgm:pt>
    <dgm:pt modelId="{74D234FF-A966-4A49-AE61-13877C66C65F}" type="pres">
      <dgm:prSet presAssocID="{95C34516-15B1-274F-BD74-2B12FE06FC4A}" presName="hierRoot3" presStyleCnt="0"/>
      <dgm:spPr/>
    </dgm:pt>
    <dgm:pt modelId="{57E4054C-D355-7C4F-8C92-6129E2D3DC0C}" type="pres">
      <dgm:prSet presAssocID="{95C34516-15B1-274F-BD74-2B12FE06FC4A}" presName="composite3" presStyleCnt="0"/>
      <dgm:spPr/>
    </dgm:pt>
    <dgm:pt modelId="{481B0976-5BB4-864B-8405-59F813D229D1}" type="pres">
      <dgm:prSet presAssocID="{95C34516-15B1-274F-BD74-2B12FE06FC4A}" presName="background3" presStyleLbl="node3" presStyleIdx="4" presStyleCnt="5"/>
      <dgm:spPr/>
    </dgm:pt>
    <dgm:pt modelId="{29EF6E66-CA48-2340-8EFD-2655BDC9C647}" type="pres">
      <dgm:prSet presAssocID="{95C34516-15B1-274F-BD74-2B12FE06FC4A}" presName="text3" presStyleLbl="fgAcc3" presStyleIdx="5" presStyleCnt="6" custScaleY="205304" custLinFactNeighborX="21847" custLinFactNeighborY="-15280">
        <dgm:presLayoutVars>
          <dgm:chPref val="3"/>
        </dgm:presLayoutVars>
      </dgm:prSet>
      <dgm:spPr/>
      <dgm:t>
        <a:bodyPr/>
        <a:lstStyle/>
        <a:p>
          <a:endParaRPr lang="es-ES"/>
        </a:p>
      </dgm:t>
    </dgm:pt>
    <dgm:pt modelId="{657C8631-7BD1-9D47-8AE9-91138047253B}" type="pres">
      <dgm:prSet presAssocID="{95C34516-15B1-274F-BD74-2B12FE06FC4A}" presName="hierChild4" presStyleCnt="0"/>
      <dgm:spPr/>
    </dgm:pt>
    <dgm:pt modelId="{731D15FA-964A-5B4B-BE02-9CBBD63B5544}" type="pres">
      <dgm:prSet presAssocID="{B508CE5E-8897-6A4C-82AE-6E5F4132B55F}" presName="Name23" presStyleLbl="parChTrans1D4" presStyleIdx="2" presStyleCnt="5"/>
      <dgm:spPr/>
      <dgm:t>
        <a:bodyPr/>
        <a:lstStyle/>
        <a:p>
          <a:endParaRPr lang="es-ES"/>
        </a:p>
      </dgm:t>
    </dgm:pt>
    <dgm:pt modelId="{1372EDD5-ECC2-F74F-B272-FFA0F9CA70A1}" type="pres">
      <dgm:prSet presAssocID="{586EB2E6-8113-FB42-A8B9-EFD7DED8B533}" presName="hierRoot4" presStyleCnt="0"/>
      <dgm:spPr/>
    </dgm:pt>
    <dgm:pt modelId="{E82827BA-C358-C04F-9033-CF728A8E06C1}" type="pres">
      <dgm:prSet presAssocID="{586EB2E6-8113-FB42-A8B9-EFD7DED8B533}" presName="composite4" presStyleCnt="0"/>
      <dgm:spPr/>
    </dgm:pt>
    <dgm:pt modelId="{6D7516DC-DEDA-B54F-A4CD-96C272724D2A}" type="pres">
      <dgm:prSet presAssocID="{586EB2E6-8113-FB42-A8B9-EFD7DED8B533}" presName="background4" presStyleLbl="node4" presStyleIdx="2" presStyleCnt="5"/>
      <dgm:spPr/>
    </dgm:pt>
    <dgm:pt modelId="{5BE5496C-400A-2F44-9AA7-AD4A4524F0C2}" type="pres">
      <dgm:prSet presAssocID="{586EB2E6-8113-FB42-A8B9-EFD7DED8B533}" presName="text4" presStyleLbl="fgAcc4" presStyleIdx="2" presStyleCnt="5" custLinFactNeighborX="9100" custLinFactNeighborY="25875">
        <dgm:presLayoutVars>
          <dgm:chPref val="3"/>
        </dgm:presLayoutVars>
      </dgm:prSet>
      <dgm:spPr/>
      <dgm:t>
        <a:bodyPr/>
        <a:lstStyle/>
        <a:p>
          <a:endParaRPr lang="es-ES"/>
        </a:p>
      </dgm:t>
    </dgm:pt>
    <dgm:pt modelId="{2BAFC145-216E-D345-B71D-A99C6CD4C926}" type="pres">
      <dgm:prSet presAssocID="{586EB2E6-8113-FB42-A8B9-EFD7DED8B533}" presName="hierChild5" presStyleCnt="0"/>
      <dgm:spPr/>
    </dgm:pt>
    <dgm:pt modelId="{5759AF5A-F431-3F48-A19A-6F85ECA20BC1}" type="pres">
      <dgm:prSet presAssocID="{8C6A19F0-D25B-2C42-B49E-BD2AF9762C7A}" presName="Name23" presStyleLbl="parChTrans1D4" presStyleIdx="3" presStyleCnt="5"/>
      <dgm:spPr/>
      <dgm:t>
        <a:bodyPr/>
        <a:lstStyle/>
        <a:p>
          <a:endParaRPr lang="es-ES"/>
        </a:p>
      </dgm:t>
    </dgm:pt>
    <dgm:pt modelId="{D5B1E4FA-B8E5-0848-976E-DF680A878D98}" type="pres">
      <dgm:prSet presAssocID="{302655FA-9380-D746-A393-5CECEFEB2292}" presName="hierRoot4" presStyleCnt="0"/>
      <dgm:spPr/>
    </dgm:pt>
    <dgm:pt modelId="{D27A7E36-FEF5-4B4B-A4EF-0AFC5374B5B7}" type="pres">
      <dgm:prSet presAssocID="{302655FA-9380-D746-A393-5CECEFEB2292}" presName="composite4" presStyleCnt="0"/>
      <dgm:spPr/>
    </dgm:pt>
    <dgm:pt modelId="{0B4D9821-0129-5045-B32D-33BDA51D1D66}" type="pres">
      <dgm:prSet presAssocID="{302655FA-9380-D746-A393-5CECEFEB2292}" presName="background4" presStyleLbl="node4" presStyleIdx="3" presStyleCnt="5"/>
      <dgm:spPr/>
    </dgm:pt>
    <dgm:pt modelId="{936F34F3-5CF6-2C4B-B73A-025357603CD0}" type="pres">
      <dgm:prSet presAssocID="{302655FA-9380-D746-A393-5CECEFEB2292}" presName="text4" presStyleLbl="fgAcc4" presStyleIdx="3" presStyleCnt="5" custScaleX="113256" custLinFactNeighborX="7032" custLinFactNeighborY="30431">
        <dgm:presLayoutVars>
          <dgm:chPref val="3"/>
        </dgm:presLayoutVars>
      </dgm:prSet>
      <dgm:spPr/>
      <dgm:t>
        <a:bodyPr/>
        <a:lstStyle/>
        <a:p>
          <a:endParaRPr lang="es-ES"/>
        </a:p>
      </dgm:t>
    </dgm:pt>
    <dgm:pt modelId="{0E2C1FB4-2995-354D-9F91-DBA13BA0B83B}" type="pres">
      <dgm:prSet presAssocID="{302655FA-9380-D746-A393-5CECEFEB2292}" presName="hierChild5" presStyleCnt="0"/>
      <dgm:spPr/>
    </dgm:pt>
    <dgm:pt modelId="{648BCDDC-67CC-4B40-8AA5-CCF184285F44}" type="pres">
      <dgm:prSet presAssocID="{86D0A08D-15AE-F549-8407-46A5E156F785}" presName="Name23" presStyleLbl="parChTrans1D4" presStyleIdx="4" presStyleCnt="5"/>
      <dgm:spPr/>
      <dgm:t>
        <a:bodyPr/>
        <a:lstStyle/>
        <a:p>
          <a:endParaRPr lang="es-ES"/>
        </a:p>
      </dgm:t>
    </dgm:pt>
    <dgm:pt modelId="{CFCBCCCE-486A-E940-B3D2-3A236643DFAF}" type="pres">
      <dgm:prSet presAssocID="{00B870A4-43A9-3D49-875E-A58E90AE49F7}" presName="hierRoot4" presStyleCnt="0"/>
      <dgm:spPr/>
    </dgm:pt>
    <dgm:pt modelId="{99851E95-FBD9-C442-9C0D-059722DA76E8}" type="pres">
      <dgm:prSet presAssocID="{00B870A4-43A9-3D49-875E-A58E90AE49F7}" presName="composite4" presStyleCnt="0"/>
      <dgm:spPr/>
    </dgm:pt>
    <dgm:pt modelId="{418DCB7E-7958-4744-93AC-2FCF6073C13F}" type="pres">
      <dgm:prSet presAssocID="{00B870A4-43A9-3D49-875E-A58E90AE49F7}" presName="background4" presStyleLbl="node4" presStyleIdx="4" presStyleCnt="5"/>
      <dgm:spPr/>
    </dgm:pt>
    <dgm:pt modelId="{384DE742-759E-CD4A-9157-8B8D1000AA14}" type="pres">
      <dgm:prSet presAssocID="{00B870A4-43A9-3D49-875E-A58E90AE49F7}" presName="text4" presStyleLbl="fgAcc4" presStyleIdx="4" presStyleCnt="5" custScaleY="161018" custLinFactNeighborX="168" custLinFactNeighborY="21713">
        <dgm:presLayoutVars>
          <dgm:chPref val="3"/>
        </dgm:presLayoutVars>
      </dgm:prSet>
      <dgm:spPr/>
      <dgm:t>
        <a:bodyPr/>
        <a:lstStyle/>
        <a:p>
          <a:endParaRPr lang="es-ES"/>
        </a:p>
      </dgm:t>
    </dgm:pt>
    <dgm:pt modelId="{2C7D9BF0-7E2A-8043-8DB2-91171869E626}" type="pres">
      <dgm:prSet presAssocID="{00B870A4-43A9-3D49-875E-A58E90AE49F7}" presName="hierChild5" presStyleCnt="0"/>
      <dgm:spPr/>
    </dgm:pt>
  </dgm:ptLst>
  <dgm:cxnLst>
    <dgm:cxn modelId="{29AF6A6A-3BA9-E549-B5D9-FD1D2BE7346C}" type="presOf" srcId="{586EB2E6-8113-FB42-A8B9-EFD7DED8B533}" destId="{5BE5496C-400A-2F44-9AA7-AD4A4524F0C2}" srcOrd="0" destOrd="0" presId="urn:microsoft.com/office/officeart/2005/8/layout/hierarchy1"/>
    <dgm:cxn modelId="{606D3FAE-A86C-F44B-A10C-08DFE282F618}" srcId="{C15BEBB5-42D5-9846-AA15-72100D04669E}" destId="{D0634C15-97F5-924C-98C6-D61AABCA55A1}" srcOrd="0" destOrd="0" parTransId="{1F833F34-A237-344D-9180-3F467E16F1E8}" sibTransId="{F92B49F1-B6DE-5342-A71A-88EF33E7DB19}"/>
    <dgm:cxn modelId="{1A35B8EF-BB87-734C-9BE3-296AC684FC47}" type="presOf" srcId="{6991444F-20B0-A54A-ABB5-E5EFE84843F2}" destId="{22A33BE8-EB6A-C04D-9D2A-0DDEA915D7A6}" srcOrd="0" destOrd="0" presId="urn:microsoft.com/office/officeart/2005/8/layout/hierarchy1"/>
    <dgm:cxn modelId="{E0291904-7C36-4B47-A94E-7AFF53925DCA}" type="presOf" srcId="{DAD541DB-3264-F34E-8C65-12CCC5CEA1DE}" destId="{D2B83803-BC54-2A44-9A4D-717036BFF07D}" srcOrd="0" destOrd="0" presId="urn:microsoft.com/office/officeart/2005/8/layout/hierarchy1"/>
    <dgm:cxn modelId="{6D48852C-C539-D341-A8AF-3D6F6909C7A8}" type="presOf" srcId="{93F93D2D-4F1C-9743-9AA1-3396A2E36813}" destId="{97CDF369-463D-FA46-A3CA-9A7B22DA6E43}" srcOrd="0" destOrd="0" presId="urn:microsoft.com/office/officeart/2005/8/layout/hierarchy1"/>
    <dgm:cxn modelId="{5EF7C102-5C31-CA44-90D0-8BFE10BE3017}" type="presOf" srcId="{986990FA-A405-B140-A0F4-2E7B2DD0476A}" destId="{9BD011C6-F10E-514A-BD1B-0E4C50725219}" srcOrd="0" destOrd="0" presId="urn:microsoft.com/office/officeart/2005/8/layout/hierarchy1"/>
    <dgm:cxn modelId="{92BB49BD-F231-DE44-9E72-02A88401C9BB}" type="presOf" srcId="{8BFE99E7-4213-F340-9B18-43D7DD0CCD78}" destId="{F53A5469-162E-144C-B9C4-5C26E93428F2}" srcOrd="0" destOrd="0" presId="urn:microsoft.com/office/officeart/2005/8/layout/hierarchy1"/>
    <dgm:cxn modelId="{298CAA0B-902A-B647-BE8F-FCA7AC9543AA}" type="presOf" srcId="{CAFA8652-65C1-E444-965A-5B6C8C4722E6}" destId="{BCAF4925-251C-BC46-8F16-081D830D7570}" srcOrd="0" destOrd="0" presId="urn:microsoft.com/office/officeart/2005/8/layout/hierarchy1"/>
    <dgm:cxn modelId="{C7550183-DF31-8C4E-B4DC-3C1091A3539F}" type="presOf" srcId="{DFE45AD5-FFC9-E948-A497-80636DD69683}" destId="{68186484-17DA-8C4D-84DC-A39CCB45CB1F}" srcOrd="0" destOrd="0" presId="urn:microsoft.com/office/officeart/2005/8/layout/hierarchy1"/>
    <dgm:cxn modelId="{DDB98A8E-CBAC-1C47-8E48-7FE7300973E8}" type="presOf" srcId="{C92430A3-9716-484D-93D1-AF4946A379F6}" destId="{F182EA8C-F1BF-8A48-8CA2-3D9E9E11495E}" srcOrd="0" destOrd="0" presId="urn:microsoft.com/office/officeart/2005/8/layout/hierarchy1"/>
    <dgm:cxn modelId="{5653018C-6BFD-D844-A469-CE68FF189960}" type="presOf" srcId="{606BA3B1-8326-5946-957E-C32D9ABF2370}" destId="{B95BBCDC-2BE5-5A4D-9548-DDC5AAB04039}" srcOrd="0" destOrd="0" presId="urn:microsoft.com/office/officeart/2005/8/layout/hierarchy1"/>
    <dgm:cxn modelId="{49A4E00C-B78E-064B-A8CE-207EDD356BA3}" srcId="{99766A44-B06C-064D-B51C-70FBD16E3EC6}" destId="{621FEC49-2F1F-8F4E-980A-3EBD5499EF4C}" srcOrd="0" destOrd="0" parTransId="{CAFA8652-65C1-E444-965A-5B6C8C4722E6}" sibTransId="{9DDADB20-7D01-5446-8E99-380282B946B7}"/>
    <dgm:cxn modelId="{87F16154-C2C3-9F49-A1BC-64C614AFE2AF}" type="presOf" srcId="{7565D812-C2A8-7842-9F5C-5BD6EF01B3CA}" destId="{C4E955BB-11D3-CE4D-A1A1-B0406ADFE10A}" srcOrd="0" destOrd="0" presId="urn:microsoft.com/office/officeart/2005/8/layout/hierarchy1"/>
    <dgm:cxn modelId="{4370B7DB-1A97-FE44-9268-CE6D74D5813E}" type="presOf" srcId="{621FEC49-2F1F-8F4E-980A-3EBD5499EF4C}" destId="{E1AF2E2D-D68A-F343-A19D-274A6D778D8C}" srcOrd="0" destOrd="0" presId="urn:microsoft.com/office/officeart/2005/8/layout/hierarchy1"/>
    <dgm:cxn modelId="{969C2DC5-2790-DA46-855E-63F353CEAD4F}" type="presOf" srcId="{8760F0F8-03B6-CA4C-A29A-3A062CEFB373}" destId="{BB99EFA0-53F6-2440-95D0-0CA21AC6C23A}" srcOrd="0" destOrd="0" presId="urn:microsoft.com/office/officeart/2005/8/layout/hierarchy1"/>
    <dgm:cxn modelId="{AFDAE0BE-02F2-8749-A4FB-94E52461F43B}" type="presOf" srcId="{DC4AFED6-417B-9140-87CE-06880EAA6E6F}" destId="{B199315D-F801-2B45-9464-A0AA87050F87}" srcOrd="0" destOrd="0" presId="urn:microsoft.com/office/officeart/2005/8/layout/hierarchy1"/>
    <dgm:cxn modelId="{685F5DA1-391E-0040-98A8-229E93943BE3}" type="presOf" srcId="{B508CE5E-8897-6A4C-82AE-6E5F4132B55F}" destId="{731D15FA-964A-5B4B-BE02-9CBBD63B5544}" srcOrd="0" destOrd="0" presId="urn:microsoft.com/office/officeart/2005/8/layout/hierarchy1"/>
    <dgm:cxn modelId="{EABF14CD-54EC-E549-B5E9-E52643CB232C}" type="presOf" srcId="{65DD5578-D973-7247-81EE-CC62BB96E83F}" destId="{07A27983-BB65-DB4C-82A6-F433193734AD}" srcOrd="0" destOrd="0" presId="urn:microsoft.com/office/officeart/2005/8/layout/hierarchy1"/>
    <dgm:cxn modelId="{457779A6-B18C-D146-A316-48072E44D3A0}" type="presOf" srcId="{86D0A08D-15AE-F549-8407-46A5E156F785}" destId="{648BCDDC-67CC-4B40-8AA5-CCF184285F44}" srcOrd="0" destOrd="0" presId="urn:microsoft.com/office/officeart/2005/8/layout/hierarchy1"/>
    <dgm:cxn modelId="{1643D99C-2ACA-0C4E-8F0C-B1A4CAE864B1}" type="presOf" srcId="{40430222-CB0B-2648-B47E-13A4935FACE6}" destId="{6B57EFB4-56D8-0E4B-B831-74C1F1901ABB}" srcOrd="0" destOrd="0" presId="urn:microsoft.com/office/officeart/2005/8/layout/hierarchy1"/>
    <dgm:cxn modelId="{E62B1FA7-6EE7-BE40-9D9D-0ADCD65BD80F}" srcId="{99766A44-B06C-064D-B51C-70FBD16E3EC6}" destId="{40430222-CB0B-2648-B47E-13A4935FACE6}" srcOrd="1" destOrd="0" parTransId="{9DED2F5E-A557-064F-A71A-BBE0BB791085}" sibTransId="{CDA07646-D794-434A-B18E-56254E4B0484}"/>
    <dgm:cxn modelId="{C69C0D68-AB21-FE4D-B945-C67B21D023AF}" srcId="{2E8A85F9-511D-0A4D-AC56-D58215474DC9}" destId="{99766A44-B06C-064D-B51C-70FBD16E3EC6}" srcOrd="0" destOrd="0" parTransId="{42EC6A97-3B92-364C-8643-25ECA020F815}" sibTransId="{D3D564D7-6BB6-5341-9B8C-B988CB07D949}"/>
    <dgm:cxn modelId="{938CD314-BD5D-544E-B12B-1541B44295EF}" type="presOf" srcId="{FE4610FD-6804-4B46-A5BE-A09E616CFC1D}" destId="{1AB93AF3-9E9D-CB49-8C25-30736E8F1A6C}" srcOrd="0" destOrd="0" presId="urn:microsoft.com/office/officeart/2005/8/layout/hierarchy1"/>
    <dgm:cxn modelId="{C32C4E42-4E4D-F947-BDE7-4DCD57E01A14}" srcId="{95C34516-15B1-274F-BD74-2B12FE06FC4A}" destId="{586EB2E6-8113-FB42-A8B9-EFD7DED8B533}" srcOrd="0" destOrd="0" parTransId="{B508CE5E-8897-6A4C-82AE-6E5F4132B55F}" sibTransId="{01F8D00C-CE47-654B-8672-98A342AD7E08}"/>
    <dgm:cxn modelId="{7C25405A-E1E2-8345-B6C6-8A70C7271324}" srcId="{AFE214F7-CE6F-F641-8C6A-B70A34C2EF66}" destId="{986990FA-A405-B140-A0F4-2E7B2DD0476A}" srcOrd="0" destOrd="0" parTransId="{C92430A3-9716-484D-93D1-AF4946A379F6}" sibTransId="{2E7F294A-C281-AE4A-AACF-C01C9743E2E8}"/>
    <dgm:cxn modelId="{0D3D0D97-8025-8148-A7FE-55195DB9DDD0}" srcId="{40430222-CB0B-2648-B47E-13A4935FACE6}" destId="{C15BEBB5-42D5-9846-AA15-72100D04669E}" srcOrd="0" destOrd="0" parTransId="{65DD5578-D973-7247-81EE-CC62BB96E83F}" sibTransId="{EF33ED45-07DA-4240-815B-77321CB69E03}"/>
    <dgm:cxn modelId="{1B7140F4-5BCC-0543-B48E-3DC2E12C923A}" type="presOf" srcId="{740AAE37-9DBF-6E47-92DC-45ABF9C595A4}" destId="{EDD8F694-DE25-7B44-85B4-1422A21F78F3}" srcOrd="0" destOrd="0" presId="urn:microsoft.com/office/officeart/2005/8/layout/hierarchy1"/>
    <dgm:cxn modelId="{F35FF384-EEEB-394F-A40F-6E30F4E5C94C}" srcId="{95C34516-15B1-274F-BD74-2B12FE06FC4A}" destId="{00B870A4-43A9-3D49-875E-A58E90AE49F7}" srcOrd="2" destOrd="0" parTransId="{86D0A08D-15AE-F549-8407-46A5E156F785}" sibTransId="{DA952BE2-FAEF-884E-B395-D1E3F94B5233}"/>
    <dgm:cxn modelId="{2FBD9FC2-FB23-C643-BC0D-5EBE743759A2}" type="presOf" srcId="{1F833F34-A237-344D-9180-3F467E16F1E8}" destId="{2B494DD3-C64A-2A46-80F9-CDA6CD0E1F8D}" srcOrd="0" destOrd="0" presId="urn:microsoft.com/office/officeart/2005/8/layout/hierarchy1"/>
    <dgm:cxn modelId="{2FBD18C0-3CAF-FE43-851D-38C7B219776B}" srcId="{99766A44-B06C-064D-B51C-70FBD16E3EC6}" destId="{0EEEF015-4D6B-1D47-A59B-82E03D74D656}" srcOrd="2" destOrd="0" parTransId="{740AAE37-9DBF-6E47-92DC-45ABF9C595A4}" sibTransId="{25969100-FB5B-3547-926C-BD4F83606291}"/>
    <dgm:cxn modelId="{056EE774-6D9D-6244-8CE6-3330B8344C64}" srcId="{99766A44-B06C-064D-B51C-70FBD16E3EC6}" destId="{DAD541DB-3264-F34E-8C65-12CCC5CEA1DE}" srcOrd="3" destOrd="0" parTransId="{DC4AFED6-417B-9140-87CE-06880EAA6E6F}" sibTransId="{901D9E92-095A-D442-85B3-66DC2CACDDD5}"/>
    <dgm:cxn modelId="{BB56CDB9-ED49-B543-B40F-B22BB3FE623A}" type="presOf" srcId="{95C34516-15B1-274F-BD74-2B12FE06FC4A}" destId="{29EF6E66-CA48-2340-8EFD-2655BDC9C647}" srcOrd="0" destOrd="0" presId="urn:microsoft.com/office/officeart/2005/8/layout/hierarchy1"/>
    <dgm:cxn modelId="{F1D7C5BD-E821-B441-B527-8F29E31AD556}" srcId="{95C34516-15B1-274F-BD74-2B12FE06FC4A}" destId="{302655FA-9380-D746-A393-5CECEFEB2292}" srcOrd="1" destOrd="0" parTransId="{8C6A19F0-D25B-2C42-B49E-BD2AF9762C7A}" sibTransId="{60374F7D-1E00-0A4A-AB5C-306B1FBEEBD9}"/>
    <dgm:cxn modelId="{4F267767-A68C-1842-AE2F-9ABBB2F5C71A}" srcId="{DAD541DB-3264-F34E-8C65-12CCC5CEA1DE}" destId="{95C34516-15B1-274F-BD74-2B12FE06FC4A}" srcOrd="0" destOrd="0" parTransId="{8760F0F8-03B6-CA4C-A29A-3A062CEFB373}" sibTransId="{5360F792-5668-7A48-B78D-DA5798B8DCD6}"/>
    <dgm:cxn modelId="{C45ACB42-19FF-484D-AFCE-0B6FB04C0236}" type="presOf" srcId="{AFE214F7-CE6F-F641-8C6A-B70A34C2EF66}" destId="{75D5894E-575D-CD4B-9583-481AAF2DB138}" srcOrd="0" destOrd="0" presId="urn:microsoft.com/office/officeart/2005/8/layout/hierarchy1"/>
    <dgm:cxn modelId="{5B86A969-5321-6F41-BA39-C2E29119C26E}" type="presOf" srcId="{302655FA-9380-D746-A393-5CECEFEB2292}" destId="{936F34F3-5CF6-2C4B-B73A-025357603CD0}" srcOrd="0" destOrd="0" presId="urn:microsoft.com/office/officeart/2005/8/layout/hierarchy1"/>
    <dgm:cxn modelId="{B0C4959D-619B-1C4D-A3AA-FA81747CC121}" srcId="{40430222-CB0B-2648-B47E-13A4935FACE6}" destId="{AFE214F7-CE6F-F641-8C6A-B70A34C2EF66}" srcOrd="1" destOrd="0" parTransId="{606BA3B1-8326-5946-957E-C32D9ABF2370}" sibTransId="{9669BABB-071F-1E4A-866A-945F17520836}"/>
    <dgm:cxn modelId="{56551642-8EF7-4B4A-9ADC-4DC8C77D7900}" srcId="{0EEEF015-4D6B-1D47-A59B-82E03D74D656}" destId="{DFE45AD5-FFC9-E948-A497-80636DD69683}" srcOrd="1" destOrd="0" parTransId="{6991444F-20B0-A54A-ABB5-E5EFE84843F2}" sibTransId="{068F1B6F-2289-394D-B05B-5CA4117659AC}"/>
    <dgm:cxn modelId="{DB379843-9C81-BD4E-B37D-869C8318E1B3}" type="presOf" srcId="{2E8A85F9-511D-0A4D-AC56-D58215474DC9}" destId="{8D3FD8B8-71DE-974B-BBA3-B2B85521FABB}" srcOrd="0" destOrd="0" presId="urn:microsoft.com/office/officeart/2005/8/layout/hierarchy1"/>
    <dgm:cxn modelId="{AA4666D3-607D-0241-978E-C545220A3ABF}" type="presOf" srcId="{0EEEF015-4D6B-1D47-A59B-82E03D74D656}" destId="{0DE3EC53-B1B1-424F-AEFA-F7AA882D478C}" srcOrd="0" destOrd="0" presId="urn:microsoft.com/office/officeart/2005/8/layout/hierarchy1"/>
    <dgm:cxn modelId="{08D6745D-D549-B94A-AC70-93A547065DFE}" type="presOf" srcId="{C15BEBB5-42D5-9846-AA15-72100D04669E}" destId="{23B06D87-14C6-CE41-8D22-48FEE8B09E49}" srcOrd="0" destOrd="0" presId="urn:microsoft.com/office/officeart/2005/8/layout/hierarchy1"/>
    <dgm:cxn modelId="{9A1BB237-089D-3F48-A55F-6AE397A4563D}" type="presOf" srcId="{8C6A19F0-D25B-2C42-B49E-BD2AF9762C7A}" destId="{5759AF5A-F431-3F48-A19A-6F85ECA20BC1}" srcOrd="0" destOrd="0" presId="urn:microsoft.com/office/officeart/2005/8/layout/hierarchy1"/>
    <dgm:cxn modelId="{38A5D974-B56C-0E43-9177-BDB8E16F66F5}" type="presOf" srcId="{00B870A4-43A9-3D49-875E-A58E90AE49F7}" destId="{384DE742-759E-CD4A-9157-8B8D1000AA14}" srcOrd="0" destOrd="0" presId="urn:microsoft.com/office/officeart/2005/8/layout/hierarchy1"/>
    <dgm:cxn modelId="{51598621-C9ED-FB4A-8B29-460445196854}" type="presOf" srcId="{99766A44-B06C-064D-B51C-70FBD16E3EC6}" destId="{D1D4A83A-F0C6-AD42-ABB8-33C387BBCAE0}" srcOrd="0" destOrd="0" presId="urn:microsoft.com/office/officeart/2005/8/layout/hierarchy1"/>
    <dgm:cxn modelId="{D7E60B53-D17D-4246-AD60-C52EB0E9A91F}" srcId="{621FEC49-2F1F-8F4E-980A-3EBD5499EF4C}" destId="{8BFE99E7-4213-F340-9B18-43D7DD0CCD78}" srcOrd="0" destOrd="0" parTransId="{FE4610FD-6804-4B46-A5BE-A09E616CFC1D}" sibTransId="{ED1EB820-4A95-A84E-911F-1C762EA6583A}"/>
    <dgm:cxn modelId="{D1BB73C8-F288-744D-A396-63619273D56A}" srcId="{0EEEF015-4D6B-1D47-A59B-82E03D74D656}" destId="{7565D812-C2A8-7842-9F5C-5BD6EF01B3CA}" srcOrd="0" destOrd="0" parTransId="{93F93D2D-4F1C-9743-9AA1-3396A2E36813}" sibTransId="{3B9DF6C8-525B-B34D-91CB-0A28B4B1580E}"/>
    <dgm:cxn modelId="{BF859C40-27B1-4847-B0AA-9E843EF9D3EE}" type="presOf" srcId="{9DED2F5E-A557-064F-A71A-BBE0BB791085}" destId="{0B19C9A6-06C3-8E43-904E-2CA9CD46B314}" srcOrd="0" destOrd="0" presId="urn:microsoft.com/office/officeart/2005/8/layout/hierarchy1"/>
    <dgm:cxn modelId="{CA58EE34-4C45-7043-8599-31321C9F610C}" type="presOf" srcId="{D0634C15-97F5-924C-98C6-D61AABCA55A1}" destId="{E1913E73-58A0-6648-91AF-D4DD50AE2628}" srcOrd="0" destOrd="0" presId="urn:microsoft.com/office/officeart/2005/8/layout/hierarchy1"/>
    <dgm:cxn modelId="{F48B2F07-C0AA-3A4C-9C4E-2BCE2FEC4F2A}" type="presParOf" srcId="{8D3FD8B8-71DE-974B-BBA3-B2B85521FABB}" destId="{7DE6BE08-B506-FB4A-BA39-A8B6972595A5}" srcOrd="0" destOrd="0" presId="urn:microsoft.com/office/officeart/2005/8/layout/hierarchy1"/>
    <dgm:cxn modelId="{267686D6-5BDC-0C49-9F48-1DCCD2C71964}" type="presParOf" srcId="{7DE6BE08-B506-FB4A-BA39-A8B6972595A5}" destId="{4715F79D-1561-7B49-B33F-23A144F61815}" srcOrd="0" destOrd="0" presId="urn:microsoft.com/office/officeart/2005/8/layout/hierarchy1"/>
    <dgm:cxn modelId="{9AD4FC8D-5942-1B4E-B31F-4DF3AF7CBAE3}" type="presParOf" srcId="{4715F79D-1561-7B49-B33F-23A144F61815}" destId="{83C53026-67AF-4C48-ACBB-47B45BE6068D}" srcOrd="0" destOrd="0" presId="urn:microsoft.com/office/officeart/2005/8/layout/hierarchy1"/>
    <dgm:cxn modelId="{B9148CE9-F951-F740-824E-2F3017EDAD83}" type="presParOf" srcId="{4715F79D-1561-7B49-B33F-23A144F61815}" destId="{D1D4A83A-F0C6-AD42-ABB8-33C387BBCAE0}" srcOrd="1" destOrd="0" presId="urn:microsoft.com/office/officeart/2005/8/layout/hierarchy1"/>
    <dgm:cxn modelId="{A6B10256-77B9-5F44-8110-3AFBE71CF873}" type="presParOf" srcId="{7DE6BE08-B506-FB4A-BA39-A8B6972595A5}" destId="{FAE31FD9-F374-3C4F-BEA3-E3D6914FB923}" srcOrd="1" destOrd="0" presId="urn:microsoft.com/office/officeart/2005/8/layout/hierarchy1"/>
    <dgm:cxn modelId="{5653D346-7E12-744F-8EF6-282679203329}" type="presParOf" srcId="{FAE31FD9-F374-3C4F-BEA3-E3D6914FB923}" destId="{BCAF4925-251C-BC46-8F16-081D830D7570}" srcOrd="0" destOrd="0" presId="urn:microsoft.com/office/officeart/2005/8/layout/hierarchy1"/>
    <dgm:cxn modelId="{1E909991-AFD5-6842-8EF8-29704F0A7711}" type="presParOf" srcId="{FAE31FD9-F374-3C4F-BEA3-E3D6914FB923}" destId="{07B626E4-0148-4E49-ABE5-BCAC4F9F6D6F}" srcOrd="1" destOrd="0" presId="urn:microsoft.com/office/officeart/2005/8/layout/hierarchy1"/>
    <dgm:cxn modelId="{6217A459-7C5A-A740-8720-D49BCA01FCE9}" type="presParOf" srcId="{07B626E4-0148-4E49-ABE5-BCAC4F9F6D6F}" destId="{59ED95FA-2567-CD47-96B6-A811F4F0DEEA}" srcOrd="0" destOrd="0" presId="urn:microsoft.com/office/officeart/2005/8/layout/hierarchy1"/>
    <dgm:cxn modelId="{C3CD76B5-A129-FE42-9FE3-371FD6BA49A9}" type="presParOf" srcId="{59ED95FA-2567-CD47-96B6-A811F4F0DEEA}" destId="{22AB59F4-1160-6847-864B-870F3E0A22E6}" srcOrd="0" destOrd="0" presId="urn:microsoft.com/office/officeart/2005/8/layout/hierarchy1"/>
    <dgm:cxn modelId="{CC02CEC0-FE4B-8844-8F77-D0DFBFC18355}" type="presParOf" srcId="{59ED95FA-2567-CD47-96B6-A811F4F0DEEA}" destId="{E1AF2E2D-D68A-F343-A19D-274A6D778D8C}" srcOrd="1" destOrd="0" presId="urn:microsoft.com/office/officeart/2005/8/layout/hierarchy1"/>
    <dgm:cxn modelId="{3F3A5FD5-34D6-C84C-B1CF-AA6E972EA578}" type="presParOf" srcId="{07B626E4-0148-4E49-ABE5-BCAC4F9F6D6F}" destId="{BD1531C9-33ED-D04C-826B-FEDB03A089CF}" srcOrd="1" destOrd="0" presId="urn:microsoft.com/office/officeart/2005/8/layout/hierarchy1"/>
    <dgm:cxn modelId="{2D88899C-EB62-3341-80C4-9133B677930B}" type="presParOf" srcId="{BD1531C9-33ED-D04C-826B-FEDB03A089CF}" destId="{1AB93AF3-9E9D-CB49-8C25-30736E8F1A6C}" srcOrd="0" destOrd="0" presId="urn:microsoft.com/office/officeart/2005/8/layout/hierarchy1"/>
    <dgm:cxn modelId="{06599811-BB69-A74C-B5FB-3679AEFFF145}" type="presParOf" srcId="{BD1531C9-33ED-D04C-826B-FEDB03A089CF}" destId="{A129B5D3-619E-4941-9301-DC9DEF3A2167}" srcOrd="1" destOrd="0" presId="urn:microsoft.com/office/officeart/2005/8/layout/hierarchy1"/>
    <dgm:cxn modelId="{B25D37ED-4EE6-074E-B614-D2B498129081}" type="presParOf" srcId="{A129B5D3-619E-4941-9301-DC9DEF3A2167}" destId="{118631CE-562D-414C-AFD9-F1D8FE56C16F}" srcOrd="0" destOrd="0" presId="urn:microsoft.com/office/officeart/2005/8/layout/hierarchy1"/>
    <dgm:cxn modelId="{ED6EC726-0B4C-6044-9D9E-699C97298CBA}" type="presParOf" srcId="{118631CE-562D-414C-AFD9-F1D8FE56C16F}" destId="{827F58C9-E299-5641-9560-23BFE6D10FD3}" srcOrd="0" destOrd="0" presId="urn:microsoft.com/office/officeart/2005/8/layout/hierarchy1"/>
    <dgm:cxn modelId="{F3528A1A-FAAC-4748-8EA9-220579E0C13D}" type="presParOf" srcId="{118631CE-562D-414C-AFD9-F1D8FE56C16F}" destId="{F53A5469-162E-144C-B9C4-5C26E93428F2}" srcOrd="1" destOrd="0" presId="urn:microsoft.com/office/officeart/2005/8/layout/hierarchy1"/>
    <dgm:cxn modelId="{A6D51763-BF83-794B-8EED-9267C7E8A605}" type="presParOf" srcId="{A129B5D3-619E-4941-9301-DC9DEF3A2167}" destId="{EF5D8F1A-D61F-6C45-804B-D2568CEE5654}" srcOrd="1" destOrd="0" presId="urn:microsoft.com/office/officeart/2005/8/layout/hierarchy1"/>
    <dgm:cxn modelId="{83CB7C65-D0D8-E042-828C-66E86A21852D}" type="presParOf" srcId="{FAE31FD9-F374-3C4F-BEA3-E3D6914FB923}" destId="{0B19C9A6-06C3-8E43-904E-2CA9CD46B314}" srcOrd="2" destOrd="0" presId="urn:microsoft.com/office/officeart/2005/8/layout/hierarchy1"/>
    <dgm:cxn modelId="{3F9BF5A3-943C-6F4F-BFE5-BD1DC0C42C6A}" type="presParOf" srcId="{FAE31FD9-F374-3C4F-BEA3-E3D6914FB923}" destId="{7EFCFEF9-98F9-9743-9B88-518CC5798182}" srcOrd="3" destOrd="0" presId="urn:microsoft.com/office/officeart/2005/8/layout/hierarchy1"/>
    <dgm:cxn modelId="{F7349353-7624-5B44-AE39-146E9B7E8EDF}" type="presParOf" srcId="{7EFCFEF9-98F9-9743-9B88-518CC5798182}" destId="{43D1923A-DA49-BB47-8CE3-DE461DA72AC3}" srcOrd="0" destOrd="0" presId="urn:microsoft.com/office/officeart/2005/8/layout/hierarchy1"/>
    <dgm:cxn modelId="{4E002648-925D-5645-A476-2E978BC53442}" type="presParOf" srcId="{43D1923A-DA49-BB47-8CE3-DE461DA72AC3}" destId="{F8E6E296-7849-6A4B-A32E-C6F51907544C}" srcOrd="0" destOrd="0" presId="urn:microsoft.com/office/officeart/2005/8/layout/hierarchy1"/>
    <dgm:cxn modelId="{312473A7-FECD-4D47-B31E-A636AD4799B0}" type="presParOf" srcId="{43D1923A-DA49-BB47-8CE3-DE461DA72AC3}" destId="{6B57EFB4-56D8-0E4B-B831-74C1F1901ABB}" srcOrd="1" destOrd="0" presId="urn:microsoft.com/office/officeart/2005/8/layout/hierarchy1"/>
    <dgm:cxn modelId="{B9466F21-7BB8-E440-85F3-AC69591D09F2}" type="presParOf" srcId="{7EFCFEF9-98F9-9743-9B88-518CC5798182}" destId="{90437B74-6AD8-B649-B335-303E0B396679}" srcOrd="1" destOrd="0" presId="urn:microsoft.com/office/officeart/2005/8/layout/hierarchy1"/>
    <dgm:cxn modelId="{C120D903-0C96-094A-B8E3-2ED83B93ECEE}" type="presParOf" srcId="{90437B74-6AD8-B649-B335-303E0B396679}" destId="{07A27983-BB65-DB4C-82A6-F433193734AD}" srcOrd="0" destOrd="0" presId="urn:microsoft.com/office/officeart/2005/8/layout/hierarchy1"/>
    <dgm:cxn modelId="{0C45506E-56F3-044E-9C32-F686576E0764}" type="presParOf" srcId="{90437B74-6AD8-B649-B335-303E0B396679}" destId="{A48364D8-D735-1D4F-8763-C87FA5E56C7B}" srcOrd="1" destOrd="0" presId="urn:microsoft.com/office/officeart/2005/8/layout/hierarchy1"/>
    <dgm:cxn modelId="{7ED9CBD3-7012-5A4F-BE81-C947EDB42A67}" type="presParOf" srcId="{A48364D8-D735-1D4F-8763-C87FA5E56C7B}" destId="{CDCFE5CD-ECDA-B84A-86AF-666B85EDE511}" srcOrd="0" destOrd="0" presId="urn:microsoft.com/office/officeart/2005/8/layout/hierarchy1"/>
    <dgm:cxn modelId="{2D1EFFE7-9902-0340-B14E-BC322A9D07F9}" type="presParOf" srcId="{CDCFE5CD-ECDA-B84A-86AF-666B85EDE511}" destId="{C40D04BE-5E24-6342-B84F-C0EAE97DBA3E}" srcOrd="0" destOrd="0" presId="urn:microsoft.com/office/officeart/2005/8/layout/hierarchy1"/>
    <dgm:cxn modelId="{F203B023-CA0E-C340-ABB8-7825A867062A}" type="presParOf" srcId="{CDCFE5CD-ECDA-B84A-86AF-666B85EDE511}" destId="{23B06D87-14C6-CE41-8D22-48FEE8B09E49}" srcOrd="1" destOrd="0" presId="urn:microsoft.com/office/officeart/2005/8/layout/hierarchy1"/>
    <dgm:cxn modelId="{FE80C840-9B2C-464A-80E6-9AC1708978D2}" type="presParOf" srcId="{A48364D8-D735-1D4F-8763-C87FA5E56C7B}" destId="{87937A0E-7E7F-CC49-B83C-33088942503A}" srcOrd="1" destOrd="0" presId="urn:microsoft.com/office/officeart/2005/8/layout/hierarchy1"/>
    <dgm:cxn modelId="{0EA39F65-0BD6-EE4B-A9C6-F04846120E96}" type="presParOf" srcId="{87937A0E-7E7F-CC49-B83C-33088942503A}" destId="{2B494DD3-C64A-2A46-80F9-CDA6CD0E1F8D}" srcOrd="0" destOrd="0" presId="urn:microsoft.com/office/officeart/2005/8/layout/hierarchy1"/>
    <dgm:cxn modelId="{B07385DF-AA0A-534D-89E3-443CE3776A65}" type="presParOf" srcId="{87937A0E-7E7F-CC49-B83C-33088942503A}" destId="{55BE1035-97D7-FE49-8DDB-F29F3AEC2BB8}" srcOrd="1" destOrd="0" presId="urn:microsoft.com/office/officeart/2005/8/layout/hierarchy1"/>
    <dgm:cxn modelId="{E086FCD8-2BC3-374F-B5D8-5D37E1375E1E}" type="presParOf" srcId="{55BE1035-97D7-FE49-8DDB-F29F3AEC2BB8}" destId="{A6813793-19BE-DA44-9E4E-395BEAB65C20}" srcOrd="0" destOrd="0" presId="urn:microsoft.com/office/officeart/2005/8/layout/hierarchy1"/>
    <dgm:cxn modelId="{AE6799C8-E46F-B44C-967F-4549BA585775}" type="presParOf" srcId="{A6813793-19BE-DA44-9E4E-395BEAB65C20}" destId="{8C94D211-E72F-A047-98B0-277DE5C531BD}" srcOrd="0" destOrd="0" presId="urn:microsoft.com/office/officeart/2005/8/layout/hierarchy1"/>
    <dgm:cxn modelId="{BE78353F-6E66-AF41-AED7-1916F2E4AC18}" type="presParOf" srcId="{A6813793-19BE-DA44-9E4E-395BEAB65C20}" destId="{E1913E73-58A0-6648-91AF-D4DD50AE2628}" srcOrd="1" destOrd="0" presId="urn:microsoft.com/office/officeart/2005/8/layout/hierarchy1"/>
    <dgm:cxn modelId="{A71A2E00-6A8E-4645-8E31-E386BED532A0}" type="presParOf" srcId="{55BE1035-97D7-FE49-8DDB-F29F3AEC2BB8}" destId="{FA642B60-B86C-894D-B6F0-9806593763F1}" srcOrd="1" destOrd="0" presId="urn:microsoft.com/office/officeart/2005/8/layout/hierarchy1"/>
    <dgm:cxn modelId="{F226D330-A2C1-BF49-B3DA-677ACBA31F29}" type="presParOf" srcId="{90437B74-6AD8-B649-B335-303E0B396679}" destId="{B95BBCDC-2BE5-5A4D-9548-DDC5AAB04039}" srcOrd="2" destOrd="0" presId="urn:microsoft.com/office/officeart/2005/8/layout/hierarchy1"/>
    <dgm:cxn modelId="{C9EF98B1-AF70-5E47-9A6C-38FF6C6A70C8}" type="presParOf" srcId="{90437B74-6AD8-B649-B335-303E0B396679}" destId="{9D07AA5E-EBC4-1441-A875-4D29872EF04B}" srcOrd="3" destOrd="0" presId="urn:microsoft.com/office/officeart/2005/8/layout/hierarchy1"/>
    <dgm:cxn modelId="{D9FD6C7B-1218-DD4E-88C9-CF8A143164B7}" type="presParOf" srcId="{9D07AA5E-EBC4-1441-A875-4D29872EF04B}" destId="{0639DF2E-93DF-6449-9FBC-30EA57CE4492}" srcOrd="0" destOrd="0" presId="urn:microsoft.com/office/officeart/2005/8/layout/hierarchy1"/>
    <dgm:cxn modelId="{625F8746-7210-0144-BC98-2702553F8C35}" type="presParOf" srcId="{0639DF2E-93DF-6449-9FBC-30EA57CE4492}" destId="{7D8A89CF-3AC7-E446-B207-07C21BABB72D}" srcOrd="0" destOrd="0" presId="urn:microsoft.com/office/officeart/2005/8/layout/hierarchy1"/>
    <dgm:cxn modelId="{19504D5E-BAD0-BD49-A4C7-F44C51B4968E}" type="presParOf" srcId="{0639DF2E-93DF-6449-9FBC-30EA57CE4492}" destId="{75D5894E-575D-CD4B-9583-481AAF2DB138}" srcOrd="1" destOrd="0" presId="urn:microsoft.com/office/officeart/2005/8/layout/hierarchy1"/>
    <dgm:cxn modelId="{3D5B6FAB-3E1E-DE44-9567-497E89052F83}" type="presParOf" srcId="{9D07AA5E-EBC4-1441-A875-4D29872EF04B}" destId="{5B272023-99F8-E146-864B-8E9B4A88770C}" srcOrd="1" destOrd="0" presId="urn:microsoft.com/office/officeart/2005/8/layout/hierarchy1"/>
    <dgm:cxn modelId="{4D2EEBCC-7F9B-9C4B-AA0D-240676D89EBF}" type="presParOf" srcId="{5B272023-99F8-E146-864B-8E9B4A88770C}" destId="{F182EA8C-F1BF-8A48-8CA2-3D9E9E11495E}" srcOrd="0" destOrd="0" presId="urn:microsoft.com/office/officeart/2005/8/layout/hierarchy1"/>
    <dgm:cxn modelId="{61F8C8A2-75AD-8145-861B-3DF99D998248}" type="presParOf" srcId="{5B272023-99F8-E146-864B-8E9B4A88770C}" destId="{41273BCD-64D7-1140-835B-B9EAA2EE058D}" srcOrd="1" destOrd="0" presId="urn:microsoft.com/office/officeart/2005/8/layout/hierarchy1"/>
    <dgm:cxn modelId="{EE49CCD4-05A7-2F41-8360-4484F3F768EA}" type="presParOf" srcId="{41273BCD-64D7-1140-835B-B9EAA2EE058D}" destId="{B9C96E33-6E14-9E4C-950F-A78C96BA1906}" srcOrd="0" destOrd="0" presId="urn:microsoft.com/office/officeart/2005/8/layout/hierarchy1"/>
    <dgm:cxn modelId="{9B5751DB-F556-C84D-B372-F44B0BB4FC17}" type="presParOf" srcId="{B9C96E33-6E14-9E4C-950F-A78C96BA1906}" destId="{E0D4A190-997A-2D4F-B8B6-AA299433A93C}" srcOrd="0" destOrd="0" presId="urn:microsoft.com/office/officeart/2005/8/layout/hierarchy1"/>
    <dgm:cxn modelId="{363CDF46-2DA0-3A4F-A65F-44675437DA05}" type="presParOf" srcId="{B9C96E33-6E14-9E4C-950F-A78C96BA1906}" destId="{9BD011C6-F10E-514A-BD1B-0E4C50725219}" srcOrd="1" destOrd="0" presId="urn:microsoft.com/office/officeart/2005/8/layout/hierarchy1"/>
    <dgm:cxn modelId="{D5028DED-5E1B-6640-A606-0A191E0792C5}" type="presParOf" srcId="{41273BCD-64D7-1140-835B-B9EAA2EE058D}" destId="{C4AC1BB4-F297-C540-8B3B-2D52235D2A40}" srcOrd="1" destOrd="0" presId="urn:microsoft.com/office/officeart/2005/8/layout/hierarchy1"/>
    <dgm:cxn modelId="{DB663FD3-7D8A-2B49-B0FF-D01B2C0D9535}" type="presParOf" srcId="{FAE31FD9-F374-3C4F-BEA3-E3D6914FB923}" destId="{EDD8F694-DE25-7B44-85B4-1422A21F78F3}" srcOrd="4" destOrd="0" presId="urn:microsoft.com/office/officeart/2005/8/layout/hierarchy1"/>
    <dgm:cxn modelId="{0808DD13-D6C0-3645-A3D8-9EB2C75CBCE3}" type="presParOf" srcId="{FAE31FD9-F374-3C4F-BEA3-E3D6914FB923}" destId="{ED7A680B-FA2C-0A48-92B6-3525C97E2C47}" srcOrd="5" destOrd="0" presId="urn:microsoft.com/office/officeart/2005/8/layout/hierarchy1"/>
    <dgm:cxn modelId="{DBB6DD22-44A5-D744-85FF-F0CE8B49BDEC}" type="presParOf" srcId="{ED7A680B-FA2C-0A48-92B6-3525C97E2C47}" destId="{2F174035-EC4D-1840-8789-59DD521EF837}" srcOrd="0" destOrd="0" presId="urn:microsoft.com/office/officeart/2005/8/layout/hierarchy1"/>
    <dgm:cxn modelId="{3D815A90-842F-E24B-B6EC-DDBBA4F42F8F}" type="presParOf" srcId="{2F174035-EC4D-1840-8789-59DD521EF837}" destId="{A4083A90-2194-2948-BBA6-EE588D54809F}" srcOrd="0" destOrd="0" presId="urn:microsoft.com/office/officeart/2005/8/layout/hierarchy1"/>
    <dgm:cxn modelId="{C1CAA521-8747-ED4C-BDD2-D9345CECCBDB}" type="presParOf" srcId="{2F174035-EC4D-1840-8789-59DD521EF837}" destId="{0DE3EC53-B1B1-424F-AEFA-F7AA882D478C}" srcOrd="1" destOrd="0" presId="urn:microsoft.com/office/officeart/2005/8/layout/hierarchy1"/>
    <dgm:cxn modelId="{368DD19F-ED61-424B-B493-61701CE46C22}" type="presParOf" srcId="{ED7A680B-FA2C-0A48-92B6-3525C97E2C47}" destId="{A83C7758-6B07-B74A-821A-7FAEF3417ADE}" srcOrd="1" destOrd="0" presId="urn:microsoft.com/office/officeart/2005/8/layout/hierarchy1"/>
    <dgm:cxn modelId="{B761C6E5-ABD9-444E-965D-8EA5F6DA9810}" type="presParOf" srcId="{A83C7758-6B07-B74A-821A-7FAEF3417ADE}" destId="{97CDF369-463D-FA46-A3CA-9A7B22DA6E43}" srcOrd="0" destOrd="0" presId="urn:microsoft.com/office/officeart/2005/8/layout/hierarchy1"/>
    <dgm:cxn modelId="{212FD512-51E2-6445-9CF1-47211A3E40F8}" type="presParOf" srcId="{A83C7758-6B07-B74A-821A-7FAEF3417ADE}" destId="{C1D0D01F-A1B3-E34E-87CE-4D4C0C9FED3C}" srcOrd="1" destOrd="0" presId="urn:microsoft.com/office/officeart/2005/8/layout/hierarchy1"/>
    <dgm:cxn modelId="{47F63A32-BE02-9548-AE97-D5F40BEBC945}" type="presParOf" srcId="{C1D0D01F-A1B3-E34E-87CE-4D4C0C9FED3C}" destId="{51580A00-5C62-8E41-94F7-FE10FC3392BE}" srcOrd="0" destOrd="0" presId="urn:microsoft.com/office/officeart/2005/8/layout/hierarchy1"/>
    <dgm:cxn modelId="{D0562970-FBE9-604A-959E-03FB831D7F87}" type="presParOf" srcId="{51580A00-5C62-8E41-94F7-FE10FC3392BE}" destId="{E5239FCF-27A3-F549-8B42-8D1238DDE15C}" srcOrd="0" destOrd="0" presId="urn:microsoft.com/office/officeart/2005/8/layout/hierarchy1"/>
    <dgm:cxn modelId="{0E8E1F0F-A960-1441-A966-40680F68CB00}" type="presParOf" srcId="{51580A00-5C62-8E41-94F7-FE10FC3392BE}" destId="{C4E955BB-11D3-CE4D-A1A1-B0406ADFE10A}" srcOrd="1" destOrd="0" presId="urn:microsoft.com/office/officeart/2005/8/layout/hierarchy1"/>
    <dgm:cxn modelId="{9E7B2EA8-96BE-6147-A33C-CC4019ADB90F}" type="presParOf" srcId="{C1D0D01F-A1B3-E34E-87CE-4D4C0C9FED3C}" destId="{CB096BA7-6F71-1B45-9225-79F49874E786}" srcOrd="1" destOrd="0" presId="urn:microsoft.com/office/officeart/2005/8/layout/hierarchy1"/>
    <dgm:cxn modelId="{79DC838E-7C3F-9B4C-B4D7-E7377A93E62B}" type="presParOf" srcId="{A83C7758-6B07-B74A-821A-7FAEF3417ADE}" destId="{22A33BE8-EB6A-C04D-9D2A-0DDEA915D7A6}" srcOrd="2" destOrd="0" presId="urn:microsoft.com/office/officeart/2005/8/layout/hierarchy1"/>
    <dgm:cxn modelId="{1B994DD0-A5EC-DB4C-B811-92D8FBB87E29}" type="presParOf" srcId="{A83C7758-6B07-B74A-821A-7FAEF3417ADE}" destId="{079B975C-FA2A-9C49-B978-A21A7E42974F}" srcOrd="3" destOrd="0" presId="urn:microsoft.com/office/officeart/2005/8/layout/hierarchy1"/>
    <dgm:cxn modelId="{B6AA672D-2BC0-EE40-A950-420524D424A4}" type="presParOf" srcId="{079B975C-FA2A-9C49-B978-A21A7E42974F}" destId="{52635073-23F1-FD42-B4B3-F7680234F136}" srcOrd="0" destOrd="0" presId="urn:microsoft.com/office/officeart/2005/8/layout/hierarchy1"/>
    <dgm:cxn modelId="{48B97E04-FB61-5747-AFC8-DD8FA7B8479C}" type="presParOf" srcId="{52635073-23F1-FD42-B4B3-F7680234F136}" destId="{24D6931C-2E4A-0049-8F2B-7C13A63787E9}" srcOrd="0" destOrd="0" presId="urn:microsoft.com/office/officeart/2005/8/layout/hierarchy1"/>
    <dgm:cxn modelId="{2B68C372-8AC4-0541-B07D-7539A5519BE4}" type="presParOf" srcId="{52635073-23F1-FD42-B4B3-F7680234F136}" destId="{68186484-17DA-8C4D-84DC-A39CCB45CB1F}" srcOrd="1" destOrd="0" presId="urn:microsoft.com/office/officeart/2005/8/layout/hierarchy1"/>
    <dgm:cxn modelId="{56B4CB96-2FAC-5540-BE1F-0E63453EE42E}" type="presParOf" srcId="{079B975C-FA2A-9C49-B978-A21A7E42974F}" destId="{C0E4596E-4358-664B-9EE8-51CECCC81016}" srcOrd="1" destOrd="0" presId="urn:microsoft.com/office/officeart/2005/8/layout/hierarchy1"/>
    <dgm:cxn modelId="{C2630F77-5B43-C141-91F7-696A7E66ED49}" type="presParOf" srcId="{FAE31FD9-F374-3C4F-BEA3-E3D6914FB923}" destId="{B199315D-F801-2B45-9464-A0AA87050F87}" srcOrd="6" destOrd="0" presId="urn:microsoft.com/office/officeart/2005/8/layout/hierarchy1"/>
    <dgm:cxn modelId="{FFB881F3-5DD6-0547-B1B5-00438AC271A3}" type="presParOf" srcId="{FAE31FD9-F374-3C4F-BEA3-E3D6914FB923}" destId="{9D5A85FC-4C28-D94E-9C6C-DA233CD809D3}" srcOrd="7" destOrd="0" presId="urn:microsoft.com/office/officeart/2005/8/layout/hierarchy1"/>
    <dgm:cxn modelId="{38C216E1-2099-2F47-BD5E-1D8013021BA0}" type="presParOf" srcId="{9D5A85FC-4C28-D94E-9C6C-DA233CD809D3}" destId="{90E699D1-3BEA-8946-A0EC-14D866EFEF3D}" srcOrd="0" destOrd="0" presId="urn:microsoft.com/office/officeart/2005/8/layout/hierarchy1"/>
    <dgm:cxn modelId="{C03FBAA3-69E2-4346-916D-4CC27FCEDF8A}" type="presParOf" srcId="{90E699D1-3BEA-8946-A0EC-14D866EFEF3D}" destId="{CE7DEA8C-BADB-CF48-8116-792CB1958E12}" srcOrd="0" destOrd="0" presId="urn:microsoft.com/office/officeart/2005/8/layout/hierarchy1"/>
    <dgm:cxn modelId="{3F8F5BC5-5493-3D45-AB48-9F2135926D52}" type="presParOf" srcId="{90E699D1-3BEA-8946-A0EC-14D866EFEF3D}" destId="{D2B83803-BC54-2A44-9A4D-717036BFF07D}" srcOrd="1" destOrd="0" presId="urn:microsoft.com/office/officeart/2005/8/layout/hierarchy1"/>
    <dgm:cxn modelId="{A7D37DFB-A09E-2647-B03E-416848E5AED5}" type="presParOf" srcId="{9D5A85FC-4C28-D94E-9C6C-DA233CD809D3}" destId="{815C7064-0C5D-4E46-8DB9-0A6B5503BDF0}" srcOrd="1" destOrd="0" presId="urn:microsoft.com/office/officeart/2005/8/layout/hierarchy1"/>
    <dgm:cxn modelId="{EBE6908D-D744-074F-96DC-87258BE441B3}" type="presParOf" srcId="{815C7064-0C5D-4E46-8DB9-0A6B5503BDF0}" destId="{BB99EFA0-53F6-2440-95D0-0CA21AC6C23A}" srcOrd="0" destOrd="0" presId="urn:microsoft.com/office/officeart/2005/8/layout/hierarchy1"/>
    <dgm:cxn modelId="{A0E220ED-8D96-9E48-898B-48AA905E9780}" type="presParOf" srcId="{815C7064-0C5D-4E46-8DB9-0A6B5503BDF0}" destId="{74D234FF-A966-4A49-AE61-13877C66C65F}" srcOrd="1" destOrd="0" presId="urn:microsoft.com/office/officeart/2005/8/layout/hierarchy1"/>
    <dgm:cxn modelId="{64C694A5-30A2-294D-B1F5-4035B0628D56}" type="presParOf" srcId="{74D234FF-A966-4A49-AE61-13877C66C65F}" destId="{57E4054C-D355-7C4F-8C92-6129E2D3DC0C}" srcOrd="0" destOrd="0" presId="urn:microsoft.com/office/officeart/2005/8/layout/hierarchy1"/>
    <dgm:cxn modelId="{246842C2-7883-AC45-BCF4-6D2E74FD7108}" type="presParOf" srcId="{57E4054C-D355-7C4F-8C92-6129E2D3DC0C}" destId="{481B0976-5BB4-864B-8405-59F813D229D1}" srcOrd="0" destOrd="0" presId="urn:microsoft.com/office/officeart/2005/8/layout/hierarchy1"/>
    <dgm:cxn modelId="{85ABF484-F5D8-B945-999F-DFB3E0955A40}" type="presParOf" srcId="{57E4054C-D355-7C4F-8C92-6129E2D3DC0C}" destId="{29EF6E66-CA48-2340-8EFD-2655BDC9C647}" srcOrd="1" destOrd="0" presId="urn:microsoft.com/office/officeart/2005/8/layout/hierarchy1"/>
    <dgm:cxn modelId="{7398C6D1-FA7C-AB46-AB49-00C71571C56C}" type="presParOf" srcId="{74D234FF-A966-4A49-AE61-13877C66C65F}" destId="{657C8631-7BD1-9D47-8AE9-91138047253B}" srcOrd="1" destOrd="0" presId="urn:microsoft.com/office/officeart/2005/8/layout/hierarchy1"/>
    <dgm:cxn modelId="{A5CABCA6-428A-6547-A037-F27709B9B22E}" type="presParOf" srcId="{657C8631-7BD1-9D47-8AE9-91138047253B}" destId="{731D15FA-964A-5B4B-BE02-9CBBD63B5544}" srcOrd="0" destOrd="0" presId="urn:microsoft.com/office/officeart/2005/8/layout/hierarchy1"/>
    <dgm:cxn modelId="{10ECDFB6-8CEB-BE4B-B0AE-E8C69190FFDA}" type="presParOf" srcId="{657C8631-7BD1-9D47-8AE9-91138047253B}" destId="{1372EDD5-ECC2-F74F-B272-FFA0F9CA70A1}" srcOrd="1" destOrd="0" presId="urn:microsoft.com/office/officeart/2005/8/layout/hierarchy1"/>
    <dgm:cxn modelId="{208B08DB-A004-BA42-8BA6-72422032EF92}" type="presParOf" srcId="{1372EDD5-ECC2-F74F-B272-FFA0F9CA70A1}" destId="{E82827BA-C358-C04F-9033-CF728A8E06C1}" srcOrd="0" destOrd="0" presId="urn:microsoft.com/office/officeart/2005/8/layout/hierarchy1"/>
    <dgm:cxn modelId="{AD808FAB-9C86-944D-A0B1-45B956B7D70D}" type="presParOf" srcId="{E82827BA-C358-C04F-9033-CF728A8E06C1}" destId="{6D7516DC-DEDA-B54F-A4CD-96C272724D2A}" srcOrd="0" destOrd="0" presId="urn:microsoft.com/office/officeart/2005/8/layout/hierarchy1"/>
    <dgm:cxn modelId="{6C3AC222-5B2E-BB4A-B798-213DC5360B43}" type="presParOf" srcId="{E82827BA-C358-C04F-9033-CF728A8E06C1}" destId="{5BE5496C-400A-2F44-9AA7-AD4A4524F0C2}" srcOrd="1" destOrd="0" presId="urn:microsoft.com/office/officeart/2005/8/layout/hierarchy1"/>
    <dgm:cxn modelId="{82223CF8-BEF7-A745-A3C3-465FCBE2CF71}" type="presParOf" srcId="{1372EDD5-ECC2-F74F-B272-FFA0F9CA70A1}" destId="{2BAFC145-216E-D345-B71D-A99C6CD4C926}" srcOrd="1" destOrd="0" presId="urn:microsoft.com/office/officeart/2005/8/layout/hierarchy1"/>
    <dgm:cxn modelId="{5208103B-47DB-0148-A002-736F1BEAF078}" type="presParOf" srcId="{657C8631-7BD1-9D47-8AE9-91138047253B}" destId="{5759AF5A-F431-3F48-A19A-6F85ECA20BC1}" srcOrd="2" destOrd="0" presId="urn:microsoft.com/office/officeart/2005/8/layout/hierarchy1"/>
    <dgm:cxn modelId="{5A763AED-2A17-1344-A00F-79E8DC792E00}" type="presParOf" srcId="{657C8631-7BD1-9D47-8AE9-91138047253B}" destId="{D5B1E4FA-B8E5-0848-976E-DF680A878D98}" srcOrd="3" destOrd="0" presId="urn:microsoft.com/office/officeart/2005/8/layout/hierarchy1"/>
    <dgm:cxn modelId="{A069F268-3591-ED4B-B888-C9E6B3BC2764}" type="presParOf" srcId="{D5B1E4FA-B8E5-0848-976E-DF680A878D98}" destId="{D27A7E36-FEF5-4B4B-A4EF-0AFC5374B5B7}" srcOrd="0" destOrd="0" presId="urn:microsoft.com/office/officeart/2005/8/layout/hierarchy1"/>
    <dgm:cxn modelId="{CFF80A29-87D6-D44B-8D00-2E5CC3218B5F}" type="presParOf" srcId="{D27A7E36-FEF5-4B4B-A4EF-0AFC5374B5B7}" destId="{0B4D9821-0129-5045-B32D-33BDA51D1D66}" srcOrd="0" destOrd="0" presId="urn:microsoft.com/office/officeart/2005/8/layout/hierarchy1"/>
    <dgm:cxn modelId="{C440C63E-789B-6641-A4D4-987ED287CC71}" type="presParOf" srcId="{D27A7E36-FEF5-4B4B-A4EF-0AFC5374B5B7}" destId="{936F34F3-5CF6-2C4B-B73A-025357603CD0}" srcOrd="1" destOrd="0" presId="urn:microsoft.com/office/officeart/2005/8/layout/hierarchy1"/>
    <dgm:cxn modelId="{353B346B-4E16-6448-8E45-EA0E3247405C}" type="presParOf" srcId="{D5B1E4FA-B8E5-0848-976E-DF680A878D98}" destId="{0E2C1FB4-2995-354D-9F91-DBA13BA0B83B}" srcOrd="1" destOrd="0" presId="urn:microsoft.com/office/officeart/2005/8/layout/hierarchy1"/>
    <dgm:cxn modelId="{F3875E89-3C80-0942-863E-F7C58BCCB88A}" type="presParOf" srcId="{657C8631-7BD1-9D47-8AE9-91138047253B}" destId="{648BCDDC-67CC-4B40-8AA5-CCF184285F44}" srcOrd="4" destOrd="0" presId="urn:microsoft.com/office/officeart/2005/8/layout/hierarchy1"/>
    <dgm:cxn modelId="{7626EDD9-2773-0040-9C17-81471937AE71}" type="presParOf" srcId="{657C8631-7BD1-9D47-8AE9-91138047253B}" destId="{CFCBCCCE-486A-E940-B3D2-3A236643DFAF}" srcOrd="5" destOrd="0" presId="urn:microsoft.com/office/officeart/2005/8/layout/hierarchy1"/>
    <dgm:cxn modelId="{81D72A3A-B990-A140-BAE9-ED5DF7E48153}" type="presParOf" srcId="{CFCBCCCE-486A-E940-B3D2-3A236643DFAF}" destId="{99851E95-FBD9-C442-9C0D-059722DA76E8}" srcOrd="0" destOrd="0" presId="urn:microsoft.com/office/officeart/2005/8/layout/hierarchy1"/>
    <dgm:cxn modelId="{879AFFBF-E0C9-D248-8FEB-65CDE34A7E39}" type="presParOf" srcId="{99851E95-FBD9-C442-9C0D-059722DA76E8}" destId="{418DCB7E-7958-4744-93AC-2FCF6073C13F}" srcOrd="0" destOrd="0" presId="urn:microsoft.com/office/officeart/2005/8/layout/hierarchy1"/>
    <dgm:cxn modelId="{AEB06A1E-2942-0549-AE74-51E4B8BD26BF}" type="presParOf" srcId="{99851E95-FBD9-C442-9C0D-059722DA76E8}" destId="{384DE742-759E-CD4A-9157-8B8D1000AA14}" srcOrd="1" destOrd="0" presId="urn:microsoft.com/office/officeart/2005/8/layout/hierarchy1"/>
    <dgm:cxn modelId="{1D018DC9-DD4B-0649-B11E-23320A24045B}" type="presParOf" srcId="{CFCBCCCE-486A-E940-B3D2-3A236643DFAF}" destId="{2C7D9BF0-7E2A-8043-8DB2-91171869E626}"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0A6EBF6-0D7C-C141-ABDA-E08EF243E8C6}">
      <dsp:nvSpPr>
        <dsp:cNvPr id="0" name=""/>
        <dsp:cNvSpPr/>
      </dsp:nvSpPr>
      <dsp:spPr>
        <a:xfrm>
          <a:off x="10911232" y="3725162"/>
          <a:ext cx="623696" cy="243473"/>
        </a:xfrm>
        <a:custGeom>
          <a:avLst/>
          <a:gdLst/>
          <a:ahLst/>
          <a:cxnLst/>
          <a:rect l="0" t="0" r="0" b="0"/>
          <a:pathLst>
            <a:path>
              <a:moveTo>
                <a:pt x="0" y="0"/>
              </a:moveTo>
              <a:lnTo>
                <a:pt x="0" y="165920"/>
              </a:lnTo>
              <a:lnTo>
                <a:pt x="623696" y="165920"/>
              </a:lnTo>
              <a:lnTo>
                <a:pt x="623696" y="243473"/>
              </a:lnTo>
            </a:path>
          </a:pathLst>
        </a:custGeom>
        <a:noFill/>
        <a:ln w="34925" cap="flat" cmpd="sng" algn="in">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48E4D8C-9936-8046-BEBB-0C4098EFD346}">
      <dsp:nvSpPr>
        <dsp:cNvPr id="0" name=""/>
        <dsp:cNvSpPr/>
      </dsp:nvSpPr>
      <dsp:spPr>
        <a:xfrm>
          <a:off x="10283275" y="3725162"/>
          <a:ext cx="627957" cy="243473"/>
        </a:xfrm>
        <a:custGeom>
          <a:avLst/>
          <a:gdLst/>
          <a:ahLst/>
          <a:cxnLst/>
          <a:rect l="0" t="0" r="0" b="0"/>
          <a:pathLst>
            <a:path>
              <a:moveTo>
                <a:pt x="627957" y="0"/>
              </a:moveTo>
              <a:lnTo>
                <a:pt x="627957" y="165920"/>
              </a:lnTo>
              <a:lnTo>
                <a:pt x="0" y="165920"/>
              </a:lnTo>
              <a:lnTo>
                <a:pt x="0" y="243473"/>
              </a:lnTo>
            </a:path>
          </a:pathLst>
        </a:custGeom>
        <a:noFill/>
        <a:ln w="34925" cap="flat" cmpd="sng" algn="in">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4FB0B74-6EBA-5A45-AC20-D80F2CE90E9E}">
      <dsp:nvSpPr>
        <dsp:cNvPr id="0" name=""/>
        <dsp:cNvSpPr/>
      </dsp:nvSpPr>
      <dsp:spPr>
        <a:xfrm>
          <a:off x="6496940" y="2950093"/>
          <a:ext cx="4414291" cy="243473"/>
        </a:xfrm>
        <a:custGeom>
          <a:avLst/>
          <a:gdLst/>
          <a:ahLst/>
          <a:cxnLst/>
          <a:rect l="0" t="0" r="0" b="0"/>
          <a:pathLst>
            <a:path>
              <a:moveTo>
                <a:pt x="0" y="0"/>
              </a:moveTo>
              <a:lnTo>
                <a:pt x="0" y="165920"/>
              </a:lnTo>
              <a:lnTo>
                <a:pt x="4414291" y="165920"/>
              </a:lnTo>
              <a:lnTo>
                <a:pt x="4414291" y="243473"/>
              </a:lnTo>
            </a:path>
          </a:pathLst>
        </a:custGeom>
        <a:noFill/>
        <a:ln w="34925" cap="flat" cmpd="sng" algn="in">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0413A4C-D380-604B-B4F6-4F6AA3AF65FC}">
      <dsp:nvSpPr>
        <dsp:cNvPr id="0" name=""/>
        <dsp:cNvSpPr/>
      </dsp:nvSpPr>
      <dsp:spPr>
        <a:xfrm>
          <a:off x="8636385" y="3725162"/>
          <a:ext cx="511596" cy="243473"/>
        </a:xfrm>
        <a:custGeom>
          <a:avLst/>
          <a:gdLst/>
          <a:ahLst/>
          <a:cxnLst/>
          <a:rect l="0" t="0" r="0" b="0"/>
          <a:pathLst>
            <a:path>
              <a:moveTo>
                <a:pt x="0" y="0"/>
              </a:moveTo>
              <a:lnTo>
                <a:pt x="0" y="165920"/>
              </a:lnTo>
              <a:lnTo>
                <a:pt x="511596" y="165920"/>
              </a:lnTo>
              <a:lnTo>
                <a:pt x="511596" y="243473"/>
              </a:lnTo>
            </a:path>
          </a:pathLst>
        </a:custGeom>
        <a:noFill/>
        <a:ln w="34925" cap="flat" cmpd="sng" algn="in">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8A18EE2-B402-9A4F-9A3E-9018349125DB}">
      <dsp:nvSpPr>
        <dsp:cNvPr id="0" name=""/>
        <dsp:cNvSpPr/>
      </dsp:nvSpPr>
      <dsp:spPr>
        <a:xfrm>
          <a:off x="8124788" y="3725162"/>
          <a:ext cx="511596" cy="243473"/>
        </a:xfrm>
        <a:custGeom>
          <a:avLst/>
          <a:gdLst/>
          <a:ahLst/>
          <a:cxnLst/>
          <a:rect l="0" t="0" r="0" b="0"/>
          <a:pathLst>
            <a:path>
              <a:moveTo>
                <a:pt x="511596" y="0"/>
              </a:moveTo>
              <a:lnTo>
                <a:pt x="511596" y="165920"/>
              </a:lnTo>
              <a:lnTo>
                <a:pt x="0" y="165920"/>
              </a:lnTo>
              <a:lnTo>
                <a:pt x="0" y="243473"/>
              </a:lnTo>
            </a:path>
          </a:pathLst>
        </a:custGeom>
        <a:noFill/>
        <a:ln w="34925" cap="flat" cmpd="sng" algn="in">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69E5A7C-2900-B840-BD8C-83DEC9490908}">
      <dsp:nvSpPr>
        <dsp:cNvPr id="0" name=""/>
        <dsp:cNvSpPr/>
      </dsp:nvSpPr>
      <dsp:spPr>
        <a:xfrm>
          <a:off x="6496940" y="2950093"/>
          <a:ext cx="2139444" cy="243473"/>
        </a:xfrm>
        <a:custGeom>
          <a:avLst/>
          <a:gdLst/>
          <a:ahLst/>
          <a:cxnLst/>
          <a:rect l="0" t="0" r="0" b="0"/>
          <a:pathLst>
            <a:path>
              <a:moveTo>
                <a:pt x="0" y="0"/>
              </a:moveTo>
              <a:lnTo>
                <a:pt x="0" y="165920"/>
              </a:lnTo>
              <a:lnTo>
                <a:pt x="2139444" y="165920"/>
              </a:lnTo>
              <a:lnTo>
                <a:pt x="2139444" y="243473"/>
              </a:lnTo>
            </a:path>
          </a:pathLst>
        </a:custGeom>
        <a:noFill/>
        <a:ln w="34925" cap="flat" cmpd="sng" algn="in">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F8884D5-DB64-8A45-A609-644D4B73C3DA}">
      <dsp:nvSpPr>
        <dsp:cNvPr id="0" name=""/>
        <dsp:cNvSpPr/>
      </dsp:nvSpPr>
      <dsp:spPr>
        <a:xfrm>
          <a:off x="5504186" y="3725162"/>
          <a:ext cx="1463710" cy="243473"/>
        </a:xfrm>
        <a:custGeom>
          <a:avLst/>
          <a:gdLst/>
          <a:ahLst/>
          <a:cxnLst/>
          <a:rect l="0" t="0" r="0" b="0"/>
          <a:pathLst>
            <a:path>
              <a:moveTo>
                <a:pt x="0" y="0"/>
              </a:moveTo>
              <a:lnTo>
                <a:pt x="0" y="165920"/>
              </a:lnTo>
              <a:lnTo>
                <a:pt x="1463710" y="165920"/>
              </a:lnTo>
              <a:lnTo>
                <a:pt x="1463710" y="243473"/>
              </a:lnTo>
            </a:path>
          </a:pathLst>
        </a:custGeom>
        <a:noFill/>
        <a:ln w="34925" cap="flat" cmpd="sng" algn="in">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E5B47BB-F94E-874A-829B-5789CD354F7A}">
      <dsp:nvSpPr>
        <dsp:cNvPr id="0" name=""/>
        <dsp:cNvSpPr/>
      </dsp:nvSpPr>
      <dsp:spPr>
        <a:xfrm>
          <a:off x="5370488" y="3725162"/>
          <a:ext cx="133698" cy="243473"/>
        </a:xfrm>
        <a:custGeom>
          <a:avLst/>
          <a:gdLst/>
          <a:ahLst/>
          <a:cxnLst/>
          <a:rect l="0" t="0" r="0" b="0"/>
          <a:pathLst>
            <a:path>
              <a:moveTo>
                <a:pt x="133698" y="0"/>
              </a:moveTo>
              <a:lnTo>
                <a:pt x="133698" y="165920"/>
              </a:lnTo>
              <a:lnTo>
                <a:pt x="0" y="165920"/>
              </a:lnTo>
              <a:lnTo>
                <a:pt x="0" y="243473"/>
              </a:lnTo>
            </a:path>
          </a:pathLst>
        </a:custGeom>
        <a:noFill/>
        <a:ln w="34925" cap="flat" cmpd="sng" algn="in">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58E6749-C489-4941-8BB7-1A3987BC8CEB}">
      <dsp:nvSpPr>
        <dsp:cNvPr id="0" name=""/>
        <dsp:cNvSpPr/>
      </dsp:nvSpPr>
      <dsp:spPr>
        <a:xfrm>
          <a:off x="3906778" y="3725162"/>
          <a:ext cx="1597408" cy="243473"/>
        </a:xfrm>
        <a:custGeom>
          <a:avLst/>
          <a:gdLst/>
          <a:ahLst/>
          <a:cxnLst/>
          <a:rect l="0" t="0" r="0" b="0"/>
          <a:pathLst>
            <a:path>
              <a:moveTo>
                <a:pt x="1597408" y="0"/>
              </a:moveTo>
              <a:lnTo>
                <a:pt x="1597408" y="165920"/>
              </a:lnTo>
              <a:lnTo>
                <a:pt x="0" y="165920"/>
              </a:lnTo>
              <a:lnTo>
                <a:pt x="0" y="243473"/>
              </a:lnTo>
            </a:path>
          </a:pathLst>
        </a:custGeom>
        <a:noFill/>
        <a:ln w="34925" cap="flat" cmpd="sng" algn="in">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7289A28-D1FA-7C4B-BA0F-FB7A3F2745C8}">
      <dsp:nvSpPr>
        <dsp:cNvPr id="0" name=""/>
        <dsp:cNvSpPr/>
      </dsp:nvSpPr>
      <dsp:spPr>
        <a:xfrm>
          <a:off x="5504186" y="2950093"/>
          <a:ext cx="992753" cy="243473"/>
        </a:xfrm>
        <a:custGeom>
          <a:avLst/>
          <a:gdLst/>
          <a:ahLst/>
          <a:cxnLst/>
          <a:rect l="0" t="0" r="0" b="0"/>
          <a:pathLst>
            <a:path>
              <a:moveTo>
                <a:pt x="992753" y="0"/>
              </a:moveTo>
              <a:lnTo>
                <a:pt x="992753" y="165920"/>
              </a:lnTo>
              <a:lnTo>
                <a:pt x="0" y="165920"/>
              </a:lnTo>
              <a:lnTo>
                <a:pt x="0" y="243473"/>
              </a:lnTo>
            </a:path>
          </a:pathLst>
        </a:custGeom>
        <a:noFill/>
        <a:ln w="34925" cap="flat" cmpd="sng" algn="in">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BCB9551-E55B-1848-B5B0-A97606684B2C}">
      <dsp:nvSpPr>
        <dsp:cNvPr id="0" name=""/>
        <dsp:cNvSpPr/>
      </dsp:nvSpPr>
      <dsp:spPr>
        <a:xfrm>
          <a:off x="1652232" y="3725162"/>
          <a:ext cx="1132501" cy="243473"/>
        </a:xfrm>
        <a:custGeom>
          <a:avLst/>
          <a:gdLst/>
          <a:ahLst/>
          <a:cxnLst/>
          <a:rect l="0" t="0" r="0" b="0"/>
          <a:pathLst>
            <a:path>
              <a:moveTo>
                <a:pt x="0" y="0"/>
              </a:moveTo>
              <a:lnTo>
                <a:pt x="0" y="165920"/>
              </a:lnTo>
              <a:lnTo>
                <a:pt x="1132501" y="165920"/>
              </a:lnTo>
              <a:lnTo>
                <a:pt x="1132501" y="243473"/>
              </a:lnTo>
            </a:path>
          </a:pathLst>
        </a:custGeom>
        <a:noFill/>
        <a:ln w="34925" cap="flat" cmpd="sng" algn="in">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8B1F97A-255A-2B4E-9ABD-392FE624AE85}">
      <dsp:nvSpPr>
        <dsp:cNvPr id="0" name=""/>
        <dsp:cNvSpPr/>
      </dsp:nvSpPr>
      <dsp:spPr>
        <a:xfrm>
          <a:off x="1530217" y="3725162"/>
          <a:ext cx="91440" cy="243473"/>
        </a:xfrm>
        <a:custGeom>
          <a:avLst/>
          <a:gdLst/>
          <a:ahLst/>
          <a:cxnLst/>
          <a:rect l="0" t="0" r="0" b="0"/>
          <a:pathLst>
            <a:path>
              <a:moveTo>
                <a:pt x="122014" y="0"/>
              </a:moveTo>
              <a:lnTo>
                <a:pt x="122014" y="165920"/>
              </a:lnTo>
              <a:lnTo>
                <a:pt x="45720" y="165920"/>
              </a:lnTo>
              <a:lnTo>
                <a:pt x="45720" y="243473"/>
              </a:lnTo>
            </a:path>
          </a:pathLst>
        </a:custGeom>
        <a:noFill/>
        <a:ln w="34925" cap="flat" cmpd="sng" algn="in">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37DF95B-EA81-7949-8DE2-5F01CD0977B6}">
      <dsp:nvSpPr>
        <dsp:cNvPr id="0" name=""/>
        <dsp:cNvSpPr/>
      </dsp:nvSpPr>
      <dsp:spPr>
        <a:xfrm>
          <a:off x="443436" y="3725162"/>
          <a:ext cx="1208795" cy="243473"/>
        </a:xfrm>
        <a:custGeom>
          <a:avLst/>
          <a:gdLst/>
          <a:ahLst/>
          <a:cxnLst/>
          <a:rect l="0" t="0" r="0" b="0"/>
          <a:pathLst>
            <a:path>
              <a:moveTo>
                <a:pt x="1208795" y="0"/>
              </a:moveTo>
              <a:lnTo>
                <a:pt x="1208795" y="165920"/>
              </a:lnTo>
              <a:lnTo>
                <a:pt x="0" y="165920"/>
              </a:lnTo>
              <a:lnTo>
                <a:pt x="0" y="243473"/>
              </a:lnTo>
            </a:path>
          </a:pathLst>
        </a:custGeom>
        <a:noFill/>
        <a:ln w="34925" cap="flat" cmpd="sng" algn="in">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F4AD4E7-57F5-6243-90D4-55C6F52F2120}">
      <dsp:nvSpPr>
        <dsp:cNvPr id="0" name=""/>
        <dsp:cNvSpPr/>
      </dsp:nvSpPr>
      <dsp:spPr>
        <a:xfrm>
          <a:off x="1652232" y="2950093"/>
          <a:ext cx="4844708" cy="243473"/>
        </a:xfrm>
        <a:custGeom>
          <a:avLst/>
          <a:gdLst/>
          <a:ahLst/>
          <a:cxnLst/>
          <a:rect l="0" t="0" r="0" b="0"/>
          <a:pathLst>
            <a:path>
              <a:moveTo>
                <a:pt x="4844708" y="0"/>
              </a:moveTo>
              <a:lnTo>
                <a:pt x="4844708" y="165920"/>
              </a:lnTo>
              <a:lnTo>
                <a:pt x="0" y="165920"/>
              </a:lnTo>
              <a:lnTo>
                <a:pt x="0" y="243473"/>
              </a:lnTo>
            </a:path>
          </a:pathLst>
        </a:custGeom>
        <a:noFill/>
        <a:ln w="34925" cap="flat" cmpd="sng" algn="in">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4F6372A-0A9B-7240-9AE1-E46CB4B3D7E5}">
      <dsp:nvSpPr>
        <dsp:cNvPr id="0" name=""/>
        <dsp:cNvSpPr/>
      </dsp:nvSpPr>
      <dsp:spPr>
        <a:xfrm flipH="1">
          <a:off x="4865038" y="1472093"/>
          <a:ext cx="3263803" cy="1478000"/>
        </a:xfrm>
        <a:prstGeom prst="roundRect">
          <a:avLst>
            <a:gd name="adj" fmla="val 10000"/>
          </a:avLst>
        </a:prstGeom>
        <a:solidFill>
          <a:schemeClr val="accent3">
            <a:hueOff val="0"/>
            <a:satOff val="0"/>
            <a:lumOff val="0"/>
            <a:alphaOff val="0"/>
          </a:schemeClr>
        </a:solidFill>
        <a:ln w="34925"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930A1DA-9632-4446-BF45-1A6419E826B3}">
      <dsp:nvSpPr>
        <dsp:cNvPr id="0" name=""/>
        <dsp:cNvSpPr/>
      </dsp:nvSpPr>
      <dsp:spPr>
        <a:xfrm flipH="1">
          <a:off x="4958056" y="1560460"/>
          <a:ext cx="3263803" cy="1478000"/>
        </a:xfrm>
        <a:prstGeom prst="roundRect">
          <a:avLst>
            <a:gd name="adj" fmla="val 10000"/>
          </a:avLst>
        </a:prstGeom>
        <a:solidFill>
          <a:schemeClr val="lt1">
            <a:alpha val="90000"/>
            <a:hueOff val="0"/>
            <a:satOff val="0"/>
            <a:lumOff val="0"/>
            <a:alphaOff val="0"/>
          </a:schemeClr>
        </a:solidFill>
        <a:ln w="34925" cap="flat" cmpd="sng" algn="in">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52400" tIns="152400" rIns="152400" bIns="152400" numCol="1" spcCol="1270" anchor="ctr" anchorCtr="0">
          <a:noAutofit/>
        </a:bodyPr>
        <a:lstStyle/>
        <a:p>
          <a:pPr lvl="0" algn="ctr" defTabSz="1778000">
            <a:lnSpc>
              <a:spcPct val="90000"/>
            </a:lnSpc>
            <a:spcBef>
              <a:spcPct val="0"/>
            </a:spcBef>
            <a:spcAft>
              <a:spcPct val="35000"/>
            </a:spcAft>
          </a:pPr>
          <a:r>
            <a:rPr lang="es-ES_tradnl" sz="4000" b="1" kern="1200" dirty="0"/>
            <a:t>El arte en el pH</a:t>
          </a:r>
        </a:p>
      </dsp:txBody>
      <dsp:txXfrm>
        <a:off x="5001345" y="1603749"/>
        <a:ext cx="3177225" cy="1391422"/>
      </dsp:txXfrm>
    </dsp:sp>
    <dsp:sp modelId="{E0999444-9DF1-714A-BFD4-6904A3418590}">
      <dsp:nvSpPr>
        <dsp:cNvPr id="0" name=""/>
        <dsp:cNvSpPr/>
      </dsp:nvSpPr>
      <dsp:spPr>
        <a:xfrm>
          <a:off x="897199" y="3193567"/>
          <a:ext cx="1510065" cy="531595"/>
        </a:xfrm>
        <a:prstGeom prst="roundRect">
          <a:avLst>
            <a:gd name="adj" fmla="val 10000"/>
          </a:avLst>
        </a:prstGeom>
        <a:solidFill>
          <a:schemeClr val="accent5">
            <a:hueOff val="0"/>
            <a:satOff val="0"/>
            <a:lumOff val="0"/>
            <a:alphaOff val="0"/>
          </a:schemeClr>
        </a:solidFill>
        <a:ln w="34925"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A0F06CE-CE8D-5941-9BC0-4A5752F2857E}">
      <dsp:nvSpPr>
        <dsp:cNvPr id="0" name=""/>
        <dsp:cNvSpPr/>
      </dsp:nvSpPr>
      <dsp:spPr>
        <a:xfrm>
          <a:off x="990216" y="3281933"/>
          <a:ext cx="1510065" cy="531595"/>
        </a:xfrm>
        <a:prstGeom prst="roundRect">
          <a:avLst>
            <a:gd name="adj" fmla="val 10000"/>
          </a:avLst>
        </a:prstGeom>
        <a:solidFill>
          <a:schemeClr val="lt1">
            <a:alpha val="90000"/>
            <a:hueOff val="0"/>
            <a:satOff val="0"/>
            <a:lumOff val="0"/>
            <a:alphaOff val="0"/>
          </a:schemeClr>
        </a:solidFill>
        <a:ln w="34925" cap="flat" cmpd="sng" algn="in">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s-ES_tradnl" sz="2000" kern="1200" dirty="0"/>
            <a:t>Biología IV</a:t>
          </a:r>
        </a:p>
      </dsp:txBody>
      <dsp:txXfrm>
        <a:off x="1005786" y="3297503"/>
        <a:ext cx="1478925" cy="500455"/>
      </dsp:txXfrm>
    </dsp:sp>
    <dsp:sp modelId="{1C4AAA1A-8D11-F04C-85F2-FB526F40642E}">
      <dsp:nvSpPr>
        <dsp:cNvPr id="0" name=""/>
        <dsp:cNvSpPr/>
      </dsp:nvSpPr>
      <dsp:spPr>
        <a:xfrm>
          <a:off x="2300" y="3968636"/>
          <a:ext cx="882272" cy="531595"/>
        </a:xfrm>
        <a:prstGeom prst="roundRect">
          <a:avLst>
            <a:gd name="adj" fmla="val 10000"/>
          </a:avLst>
        </a:prstGeom>
        <a:solidFill>
          <a:schemeClr val="accent6">
            <a:hueOff val="0"/>
            <a:satOff val="0"/>
            <a:lumOff val="0"/>
            <a:alphaOff val="0"/>
          </a:schemeClr>
        </a:solidFill>
        <a:ln w="34925"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A398A30-D7EB-EE47-A529-AB950ABEBE0E}">
      <dsp:nvSpPr>
        <dsp:cNvPr id="0" name=""/>
        <dsp:cNvSpPr/>
      </dsp:nvSpPr>
      <dsp:spPr>
        <a:xfrm>
          <a:off x="95317" y="4057002"/>
          <a:ext cx="882272" cy="531595"/>
        </a:xfrm>
        <a:prstGeom prst="roundRect">
          <a:avLst>
            <a:gd name="adj" fmla="val 10000"/>
          </a:avLst>
        </a:prstGeom>
        <a:solidFill>
          <a:schemeClr val="lt1">
            <a:alpha val="90000"/>
            <a:hueOff val="0"/>
            <a:satOff val="0"/>
            <a:lumOff val="0"/>
            <a:alphaOff val="0"/>
          </a:schemeClr>
        </a:solidFill>
        <a:ln w="34925" cap="flat" cmpd="sng" algn="in">
          <a:solidFill>
            <a:schemeClr val="accent6">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s-ES_tradnl" sz="1600" kern="1200" dirty="0"/>
            <a:t>Ecología</a:t>
          </a:r>
        </a:p>
      </dsp:txBody>
      <dsp:txXfrm>
        <a:off x="110887" y="4072572"/>
        <a:ext cx="851132" cy="500455"/>
      </dsp:txXfrm>
    </dsp:sp>
    <dsp:sp modelId="{AE89D62C-7408-6147-9384-1CA3A51CED7B}">
      <dsp:nvSpPr>
        <dsp:cNvPr id="0" name=""/>
        <dsp:cNvSpPr/>
      </dsp:nvSpPr>
      <dsp:spPr>
        <a:xfrm>
          <a:off x="1070608" y="3968636"/>
          <a:ext cx="1010659" cy="743191"/>
        </a:xfrm>
        <a:prstGeom prst="roundRect">
          <a:avLst>
            <a:gd name="adj" fmla="val 10000"/>
          </a:avLst>
        </a:prstGeom>
        <a:solidFill>
          <a:schemeClr val="accent6">
            <a:hueOff val="0"/>
            <a:satOff val="0"/>
            <a:lumOff val="0"/>
            <a:alphaOff val="0"/>
          </a:schemeClr>
        </a:solidFill>
        <a:ln w="34925"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701F19F-4DF7-ED4A-97D6-980D84D4334C}">
      <dsp:nvSpPr>
        <dsp:cNvPr id="0" name=""/>
        <dsp:cNvSpPr/>
      </dsp:nvSpPr>
      <dsp:spPr>
        <a:xfrm>
          <a:off x="1163625" y="4057002"/>
          <a:ext cx="1010659" cy="743191"/>
        </a:xfrm>
        <a:prstGeom prst="roundRect">
          <a:avLst>
            <a:gd name="adj" fmla="val 10000"/>
          </a:avLst>
        </a:prstGeom>
        <a:solidFill>
          <a:schemeClr val="lt1">
            <a:alpha val="90000"/>
            <a:hueOff val="0"/>
            <a:satOff val="0"/>
            <a:lumOff val="0"/>
            <a:alphaOff val="0"/>
          </a:schemeClr>
        </a:solidFill>
        <a:ln w="34925" cap="flat" cmpd="sng" algn="in">
          <a:solidFill>
            <a:schemeClr val="accent6">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s-ES_tradnl" sz="1600" kern="1200" dirty="0" err="1"/>
            <a:t>Susten-tabilidad</a:t>
          </a:r>
          <a:endParaRPr lang="es-ES_tradnl" sz="1600" kern="1200" dirty="0"/>
        </a:p>
      </dsp:txBody>
      <dsp:txXfrm>
        <a:off x="1185392" y="4078769"/>
        <a:ext cx="967125" cy="699657"/>
      </dsp:txXfrm>
    </dsp:sp>
    <dsp:sp modelId="{CDCC001F-6683-CE4E-96DA-29735E0530CF}">
      <dsp:nvSpPr>
        <dsp:cNvPr id="0" name=""/>
        <dsp:cNvSpPr/>
      </dsp:nvSpPr>
      <dsp:spPr>
        <a:xfrm>
          <a:off x="2267302" y="3968636"/>
          <a:ext cx="1034861" cy="531595"/>
        </a:xfrm>
        <a:prstGeom prst="roundRect">
          <a:avLst>
            <a:gd name="adj" fmla="val 10000"/>
          </a:avLst>
        </a:prstGeom>
        <a:solidFill>
          <a:schemeClr val="accent6">
            <a:hueOff val="0"/>
            <a:satOff val="0"/>
            <a:lumOff val="0"/>
            <a:alphaOff val="0"/>
          </a:schemeClr>
        </a:solidFill>
        <a:ln w="34925"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140D59D-061C-9D43-A9AA-351B4A002C10}">
      <dsp:nvSpPr>
        <dsp:cNvPr id="0" name=""/>
        <dsp:cNvSpPr/>
      </dsp:nvSpPr>
      <dsp:spPr>
        <a:xfrm>
          <a:off x="2360320" y="4057002"/>
          <a:ext cx="1034861" cy="531595"/>
        </a:xfrm>
        <a:prstGeom prst="roundRect">
          <a:avLst>
            <a:gd name="adj" fmla="val 10000"/>
          </a:avLst>
        </a:prstGeom>
        <a:solidFill>
          <a:schemeClr val="lt1">
            <a:alpha val="90000"/>
            <a:hueOff val="0"/>
            <a:satOff val="0"/>
            <a:lumOff val="0"/>
            <a:alphaOff val="0"/>
          </a:schemeClr>
        </a:solidFill>
        <a:ln w="34925" cap="flat" cmpd="sng" algn="in">
          <a:solidFill>
            <a:schemeClr val="accent6">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s-ES_tradnl" sz="1600" kern="1200" dirty="0"/>
            <a:t>Cambio climático</a:t>
          </a:r>
          <a:endParaRPr lang="es-ES_tradnl" sz="900" kern="1200" dirty="0"/>
        </a:p>
      </dsp:txBody>
      <dsp:txXfrm>
        <a:off x="2375890" y="4072572"/>
        <a:ext cx="1003721" cy="500455"/>
      </dsp:txXfrm>
    </dsp:sp>
    <dsp:sp modelId="{30F29223-955C-6246-9C8B-68BF55FEB578}">
      <dsp:nvSpPr>
        <dsp:cNvPr id="0" name=""/>
        <dsp:cNvSpPr/>
      </dsp:nvSpPr>
      <dsp:spPr>
        <a:xfrm>
          <a:off x="4371030" y="3193567"/>
          <a:ext cx="2266312" cy="531595"/>
        </a:xfrm>
        <a:prstGeom prst="roundRect">
          <a:avLst>
            <a:gd name="adj" fmla="val 10000"/>
          </a:avLst>
        </a:prstGeom>
        <a:solidFill>
          <a:schemeClr val="accent5">
            <a:hueOff val="0"/>
            <a:satOff val="0"/>
            <a:lumOff val="0"/>
            <a:alphaOff val="0"/>
          </a:schemeClr>
        </a:solidFill>
        <a:ln w="34925"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A15B813-6D27-8F4A-B193-CFAA8F96674E}">
      <dsp:nvSpPr>
        <dsp:cNvPr id="0" name=""/>
        <dsp:cNvSpPr/>
      </dsp:nvSpPr>
      <dsp:spPr>
        <a:xfrm>
          <a:off x="4464047" y="3281933"/>
          <a:ext cx="2266312" cy="531595"/>
        </a:xfrm>
        <a:prstGeom prst="roundRect">
          <a:avLst>
            <a:gd name="adj" fmla="val 10000"/>
          </a:avLst>
        </a:prstGeom>
        <a:solidFill>
          <a:schemeClr val="lt1">
            <a:alpha val="90000"/>
            <a:hueOff val="0"/>
            <a:satOff val="0"/>
            <a:lumOff val="0"/>
            <a:alphaOff val="0"/>
          </a:schemeClr>
        </a:solidFill>
        <a:ln w="34925" cap="flat" cmpd="sng" algn="in">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s-ES_tradnl" sz="2000" kern="1200" dirty="0"/>
            <a:t>Educación estética V</a:t>
          </a:r>
        </a:p>
      </dsp:txBody>
      <dsp:txXfrm>
        <a:off x="4479617" y="3297503"/>
        <a:ext cx="2235172" cy="500455"/>
      </dsp:txXfrm>
    </dsp:sp>
    <dsp:sp modelId="{B189C82E-4671-FD49-9541-9E827C711607}">
      <dsp:nvSpPr>
        <dsp:cNvPr id="0" name=""/>
        <dsp:cNvSpPr/>
      </dsp:nvSpPr>
      <dsp:spPr>
        <a:xfrm>
          <a:off x="3488199" y="3968636"/>
          <a:ext cx="837158" cy="531595"/>
        </a:xfrm>
        <a:prstGeom prst="roundRect">
          <a:avLst>
            <a:gd name="adj" fmla="val 10000"/>
          </a:avLst>
        </a:prstGeom>
        <a:solidFill>
          <a:schemeClr val="accent6">
            <a:hueOff val="0"/>
            <a:satOff val="0"/>
            <a:lumOff val="0"/>
            <a:alphaOff val="0"/>
          </a:schemeClr>
        </a:solidFill>
        <a:ln w="34925"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8F91994-BC11-2A4B-86DE-08A276B0DB6C}">
      <dsp:nvSpPr>
        <dsp:cNvPr id="0" name=""/>
        <dsp:cNvSpPr/>
      </dsp:nvSpPr>
      <dsp:spPr>
        <a:xfrm>
          <a:off x="3581216" y="4057002"/>
          <a:ext cx="837158" cy="531595"/>
        </a:xfrm>
        <a:prstGeom prst="roundRect">
          <a:avLst>
            <a:gd name="adj" fmla="val 10000"/>
          </a:avLst>
        </a:prstGeom>
        <a:solidFill>
          <a:schemeClr val="lt1">
            <a:alpha val="90000"/>
            <a:hueOff val="0"/>
            <a:satOff val="0"/>
            <a:lumOff val="0"/>
            <a:alphaOff val="0"/>
          </a:schemeClr>
        </a:solidFill>
        <a:ln w="34925" cap="flat" cmpd="sng" algn="in">
          <a:solidFill>
            <a:schemeClr val="accent6">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s-ES_tradnl" sz="1600" kern="1200" dirty="0"/>
            <a:t>Efectos ópticos</a:t>
          </a:r>
          <a:r>
            <a:rPr lang="es-ES_tradnl" sz="900" kern="1200" dirty="0"/>
            <a:t>.</a:t>
          </a:r>
        </a:p>
      </dsp:txBody>
      <dsp:txXfrm>
        <a:off x="3596786" y="4072572"/>
        <a:ext cx="806018" cy="500455"/>
      </dsp:txXfrm>
    </dsp:sp>
    <dsp:sp modelId="{1C540833-FEF6-494F-B1E3-D25C8519BE68}">
      <dsp:nvSpPr>
        <dsp:cNvPr id="0" name=""/>
        <dsp:cNvSpPr/>
      </dsp:nvSpPr>
      <dsp:spPr>
        <a:xfrm>
          <a:off x="4511392" y="3968636"/>
          <a:ext cx="1718191" cy="531595"/>
        </a:xfrm>
        <a:prstGeom prst="roundRect">
          <a:avLst>
            <a:gd name="adj" fmla="val 10000"/>
          </a:avLst>
        </a:prstGeom>
        <a:solidFill>
          <a:schemeClr val="accent6">
            <a:hueOff val="0"/>
            <a:satOff val="0"/>
            <a:lumOff val="0"/>
            <a:alphaOff val="0"/>
          </a:schemeClr>
        </a:solidFill>
        <a:ln w="34925"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DAABE57-8DF6-1946-ADCF-041D37D7DCBD}">
      <dsp:nvSpPr>
        <dsp:cNvPr id="0" name=""/>
        <dsp:cNvSpPr/>
      </dsp:nvSpPr>
      <dsp:spPr>
        <a:xfrm>
          <a:off x="4604410" y="4057002"/>
          <a:ext cx="1718191" cy="531595"/>
        </a:xfrm>
        <a:prstGeom prst="roundRect">
          <a:avLst>
            <a:gd name="adj" fmla="val 10000"/>
          </a:avLst>
        </a:prstGeom>
        <a:solidFill>
          <a:schemeClr val="lt1">
            <a:alpha val="90000"/>
            <a:hueOff val="0"/>
            <a:satOff val="0"/>
            <a:lumOff val="0"/>
            <a:alphaOff val="0"/>
          </a:schemeClr>
        </a:solidFill>
        <a:ln w="34925" cap="flat" cmpd="sng" algn="in">
          <a:solidFill>
            <a:schemeClr val="accent6">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s-ES_tradnl" sz="1600" kern="1200" dirty="0"/>
            <a:t>Representaciones pictóricas</a:t>
          </a:r>
          <a:r>
            <a:rPr lang="es-ES_tradnl" sz="900" kern="1200" dirty="0"/>
            <a:t>.</a:t>
          </a:r>
        </a:p>
      </dsp:txBody>
      <dsp:txXfrm>
        <a:off x="4619980" y="4072572"/>
        <a:ext cx="1687051" cy="500455"/>
      </dsp:txXfrm>
    </dsp:sp>
    <dsp:sp modelId="{B6760014-4F3C-6F44-BC3E-8ABCF0D0DB9E}">
      <dsp:nvSpPr>
        <dsp:cNvPr id="0" name=""/>
        <dsp:cNvSpPr/>
      </dsp:nvSpPr>
      <dsp:spPr>
        <a:xfrm>
          <a:off x="6415619" y="3968636"/>
          <a:ext cx="1104554" cy="531595"/>
        </a:xfrm>
        <a:prstGeom prst="roundRect">
          <a:avLst>
            <a:gd name="adj" fmla="val 10000"/>
          </a:avLst>
        </a:prstGeom>
        <a:solidFill>
          <a:schemeClr val="accent6">
            <a:hueOff val="0"/>
            <a:satOff val="0"/>
            <a:lumOff val="0"/>
            <a:alphaOff val="0"/>
          </a:schemeClr>
        </a:solidFill>
        <a:ln w="34925"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D056C49-807F-B047-BBDD-09A1719E69D3}">
      <dsp:nvSpPr>
        <dsp:cNvPr id="0" name=""/>
        <dsp:cNvSpPr/>
      </dsp:nvSpPr>
      <dsp:spPr>
        <a:xfrm>
          <a:off x="6508637" y="4057002"/>
          <a:ext cx="1104554" cy="531595"/>
        </a:xfrm>
        <a:prstGeom prst="roundRect">
          <a:avLst>
            <a:gd name="adj" fmla="val 10000"/>
          </a:avLst>
        </a:prstGeom>
        <a:solidFill>
          <a:schemeClr val="lt1">
            <a:alpha val="90000"/>
            <a:hueOff val="0"/>
            <a:satOff val="0"/>
            <a:lumOff val="0"/>
            <a:alphaOff val="0"/>
          </a:schemeClr>
        </a:solidFill>
        <a:ln w="34925" cap="flat" cmpd="sng" algn="in">
          <a:solidFill>
            <a:schemeClr val="accent6">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s-ES_tradnl" sz="1600" kern="1200" dirty="0"/>
            <a:t>Percepción visual.</a:t>
          </a:r>
        </a:p>
      </dsp:txBody>
      <dsp:txXfrm>
        <a:off x="6524207" y="4072572"/>
        <a:ext cx="1073414" cy="500455"/>
      </dsp:txXfrm>
    </dsp:sp>
    <dsp:sp modelId="{B6A7EF09-6751-E842-B3D9-76AB6B8A20DE}">
      <dsp:nvSpPr>
        <dsp:cNvPr id="0" name=""/>
        <dsp:cNvSpPr/>
      </dsp:nvSpPr>
      <dsp:spPr>
        <a:xfrm>
          <a:off x="8064945" y="3193567"/>
          <a:ext cx="1142880" cy="531595"/>
        </a:xfrm>
        <a:prstGeom prst="roundRect">
          <a:avLst>
            <a:gd name="adj" fmla="val 10000"/>
          </a:avLst>
        </a:prstGeom>
        <a:solidFill>
          <a:schemeClr val="accent5">
            <a:hueOff val="0"/>
            <a:satOff val="0"/>
            <a:lumOff val="0"/>
            <a:alphaOff val="0"/>
          </a:schemeClr>
        </a:solidFill>
        <a:ln w="34925"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9C1A148-B862-B942-89A1-7A42771C7D7E}">
      <dsp:nvSpPr>
        <dsp:cNvPr id="0" name=""/>
        <dsp:cNvSpPr/>
      </dsp:nvSpPr>
      <dsp:spPr>
        <a:xfrm>
          <a:off x="8157962" y="3281933"/>
          <a:ext cx="1142880" cy="531595"/>
        </a:xfrm>
        <a:prstGeom prst="roundRect">
          <a:avLst>
            <a:gd name="adj" fmla="val 10000"/>
          </a:avLst>
        </a:prstGeom>
        <a:solidFill>
          <a:schemeClr val="lt1">
            <a:alpha val="90000"/>
            <a:hueOff val="0"/>
            <a:satOff val="0"/>
            <a:lumOff val="0"/>
            <a:alphaOff val="0"/>
          </a:schemeClr>
        </a:solidFill>
        <a:ln w="34925" cap="flat" cmpd="sng" algn="in">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s-ES_tradnl" sz="2000" kern="1200" dirty="0"/>
            <a:t>Química III</a:t>
          </a:r>
        </a:p>
      </dsp:txBody>
      <dsp:txXfrm>
        <a:off x="8173532" y="3297503"/>
        <a:ext cx="1111740" cy="500455"/>
      </dsp:txXfrm>
    </dsp:sp>
    <dsp:sp modelId="{EA501480-7C55-8F43-9D91-7C940044E0D1}">
      <dsp:nvSpPr>
        <dsp:cNvPr id="0" name=""/>
        <dsp:cNvSpPr/>
      </dsp:nvSpPr>
      <dsp:spPr>
        <a:xfrm>
          <a:off x="7706209" y="3968636"/>
          <a:ext cx="837158" cy="689426"/>
        </a:xfrm>
        <a:prstGeom prst="roundRect">
          <a:avLst>
            <a:gd name="adj" fmla="val 10000"/>
          </a:avLst>
        </a:prstGeom>
        <a:solidFill>
          <a:schemeClr val="accent6">
            <a:hueOff val="0"/>
            <a:satOff val="0"/>
            <a:lumOff val="0"/>
            <a:alphaOff val="0"/>
          </a:schemeClr>
        </a:solidFill>
        <a:ln w="34925"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FB7B97D-2CA1-354C-8C91-D6EFCCC3FA68}">
      <dsp:nvSpPr>
        <dsp:cNvPr id="0" name=""/>
        <dsp:cNvSpPr/>
      </dsp:nvSpPr>
      <dsp:spPr>
        <a:xfrm>
          <a:off x="7799227" y="4057002"/>
          <a:ext cx="837158" cy="689426"/>
        </a:xfrm>
        <a:prstGeom prst="roundRect">
          <a:avLst>
            <a:gd name="adj" fmla="val 10000"/>
          </a:avLst>
        </a:prstGeom>
        <a:solidFill>
          <a:schemeClr val="lt1">
            <a:alpha val="90000"/>
            <a:hueOff val="0"/>
            <a:satOff val="0"/>
            <a:lumOff val="0"/>
            <a:alphaOff val="0"/>
          </a:schemeClr>
        </a:solidFill>
        <a:ln w="34925" cap="flat" cmpd="sng" algn="in">
          <a:solidFill>
            <a:schemeClr val="accent6">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s-ES_tradnl" sz="1600" kern="1200" dirty="0"/>
            <a:t>Teoría ácido-base</a:t>
          </a:r>
          <a:r>
            <a:rPr lang="es-ES_tradnl" sz="800" kern="1200" dirty="0"/>
            <a:t>.</a:t>
          </a:r>
        </a:p>
      </dsp:txBody>
      <dsp:txXfrm>
        <a:off x="7819420" y="4077195"/>
        <a:ext cx="796772" cy="649040"/>
      </dsp:txXfrm>
    </dsp:sp>
    <dsp:sp modelId="{FBC43024-5666-FC45-A887-F8B0630EEB5E}">
      <dsp:nvSpPr>
        <dsp:cNvPr id="0" name=""/>
        <dsp:cNvSpPr/>
      </dsp:nvSpPr>
      <dsp:spPr>
        <a:xfrm>
          <a:off x="8729402" y="3968636"/>
          <a:ext cx="837158" cy="531595"/>
        </a:xfrm>
        <a:prstGeom prst="roundRect">
          <a:avLst>
            <a:gd name="adj" fmla="val 10000"/>
          </a:avLst>
        </a:prstGeom>
        <a:solidFill>
          <a:schemeClr val="accent6">
            <a:hueOff val="0"/>
            <a:satOff val="0"/>
            <a:lumOff val="0"/>
            <a:alphaOff val="0"/>
          </a:schemeClr>
        </a:solidFill>
        <a:ln w="34925"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B61BF38-459C-BA42-807B-7DB42E7ECB10}">
      <dsp:nvSpPr>
        <dsp:cNvPr id="0" name=""/>
        <dsp:cNvSpPr/>
      </dsp:nvSpPr>
      <dsp:spPr>
        <a:xfrm>
          <a:off x="8822420" y="4057002"/>
          <a:ext cx="837158" cy="531595"/>
        </a:xfrm>
        <a:prstGeom prst="roundRect">
          <a:avLst>
            <a:gd name="adj" fmla="val 10000"/>
          </a:avLst>
        </a:prstGeom>
        <a:solidFill>
          <a:schemeClr val="lt1">
            <a:alpha val="90000"/>
            <a:hueOff val="0"/>
            <a:satOff val="0"/>
            <a:lumOff val="0"/>
            <a:alphaOff val="0"/>
          </a:schemeClr>
        </a:solidFill>
        <a:ln w="34925" cap="flat" cmpd="sng" algn="in">
          <a:solidFill>
            <a:schemeClr val="accent6">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s-ES_tradnl" sz="1600" kern="1200" dirty="0"/>
            <a:t>Escala de pH</a:t>
          </a:r>
        </a:p>
      </dsp:txBody>
      <dsp:txXfrm>
        <a:off x="8837990" y="4072572"/>
        <a:ext cx="806018" cy="500455"/>
      </dsp:txXfrm>
    </dsp:sp>
    <dsp:sp modelId="{D1CA985E-793E-8445-9D6F-E7FDE8DF2DFF}">
      <dsp:nvSpPr>
        <dsp:cNvPr id="0" name=""/>
        <dsp:cNvSpPr/>
      </dsp:nvSpPr>
      <dsp:spPr>
        <a:xfrm>
          <a:off x="9725783" y="3193567"/>
          <a:ext cx="2370899" cy="531595"/>
        </a:xfrm>
        <a:prstGeom prst="roundRect">
          <a:avLst>
            <a:gd name="adj" fmla="val 10000"/>
          </a:avLst>
        </a:prstGeom>
        <a:solidFill>
          <a:schemeClr val="accent5">
            <a:hueOff val="0"/>
            <a:satOff val="0"/>
            <a:lumOff val="0"/>
            <a:alphaOff val="0"/>
          </a:schemeClr>
        </a:solidFill>
        <a:ln w="34925"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E5332DF-3459-6241-B9E6-9DE0C36B796A}">
      <dsp:nvSpPr>
        <dsp:cNvPr id="0" name=""/>
        <dsp:cNvSpPr/>
      </dsp:nvSpPr>
      <dsp:spPr>
        <a:xfrm>
          <a:off x="9818800" y="3281933"/>
          <a:ext cx="2370899" cy="531595"/>
        </a:xfrm>
        <a:prstGeom prst="roundRect">
          <a:avLst>
            <a:gd name="adj" fmla="val 10000"/>
          </a:avLst>
        </a:prstGeom>
        <a:solidFill>
          <a:schemeClr val="lt1">
            <a:alpha val="90000"/>
            <a:hueOff val="0"/>
            <a:satOff val="0"/>
            <a:lumOff val="0"/>
            <a:alphaOff val="0"/>
          </a:schemeClr>
        </a:solidFill>
        <a:ln w="34925" cap="flat" cmpd="sng" algn="in">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s-ES_tradnl" sz="2000" kern="1200" dirty="0"/>
            <a:t>Educación para la salud</a:t>
          </a:r>
        </a:p>
      </dsp:txBody>
      <dsp:txXfrm>
        <a:off x="9834370" y="3297503"/>
        <a:ext cx="2339759" cy="500455"/>
      </dsp:txXfrm>
    </dsp:sp>
    <dsp:sp modelId="{4F34FEB6-A9A0-704B-96BE-C0CE9C48D275}">
      <dsp:nvSpPr>
        <dsp:cNvPr id="0" name=""/>
        <dsp:cNvSpPr/>
      </dsp:nvSpPr>
      <dsp:spPr>
        <a:xfrm>
          <a:off x="9752596" y="3968636"/>
          <a:ext cx="1061357" cy="1328903"/>
        </a:xfrm>
        <a:prstGeom prst="roundRect">
          <a:avLst>
            <a:gd name="adj" fmla="val 10000"/>
          </a:avLst>
        </a:prstGeom>
        <a:solidFill>
          <a:schemeClr val="accent6">
            <a:hueOff val="0"/>
            <a:satOff val="0"/>
            <a:lumOff val="0"/>
            <a:alphaOff val="0"/>
          </a:schemeClr>
        </a:solidFill>
        <a:ln w="34925"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995E509-8BCA-C345-B005-C5FD546FF93C}">
      <dsp:nvSpPr>
        <dsp:cNvPr id="0" name=""/>
        <dsp:cNvSpPr/>
      </dsp:nvSpPr>
      <dsp:spPr>
        <a:xfrm>
          <a:off x="9845613" y="4057002"/>
          <a:ext cx="1061357" cy="1328903"/>
        </a:xfrm>
        <a:prstGeom prst="roundRect">
          <a:avLst>
            <a:gd name="adj" fmla="val 10000"/>
          </a:avLst>
        </a:prstGeom>
        <a:solidFill>
          <a:schemeClr val="lt1">
            <a:alpha val="90000"/>
            <a:hueOff val="0"/>
            <a:satOff val="0"/>
            <a:lumOff val="0"/>
            <a:alphaOff val="0"/>
          </a:schemeClr>
        </a:solidFill>
        <a:ln w="34925" cap="flat" cmpd="sng" algn="in">
          <a:solidFill>
            <a:schemeClr val="accent6">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s-ES_tradnl" sz="1600" kern="1200" dirty="0"/>
            <a:t>Anatomía y fisiología del sistema nervioso.</a:t>
          </a:r>
        </a:p>
      </dsp:txBody>
      <dsp:txXfrm>
        <a:off x="9876699" y="4088088"/>
        <a:ext cx="999185" cy="1266731"/>
      </dsp:txXfrm>
    </dsp:sp>
    <dsp:sp modelId="{C0AC6111-CE28-324B-8A70-388A562FB88F}">
      <dsp:nvSpPr>
        <dsp:cNvPr id="0" name=""/>
        <dsp:cNvSpPr/>
      </dsp:nvSpPr>
      <dsp:spPr>
        <a:xfrm>
          <a:off x="10999989" y="3968636"/>
          <a:ext cx="1069879" cy="1323906"/>
        </a:xfrm>
        <a:prstGeom prst="roundRect">
          <a:avLst>
            <a:gd name="adj" fmla="val 10000"/>
          </a:avLst>
        </a:prstGeom>
        <a:solidFill>
          <a:schemeClr val="accent6">
            <a:hueOff val="0"/>
            <a:satOff val="0"/>
            <a:lumOff val="0"/>
            <a:alphaOff val="0"/>
          </a:schemeClr>
        </a:solidFill>
        <a:ln w="34925"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1D86207-ED44-984B-B94F-2F49508CA7C5}">
      <dsp:nvSpPr>
        <dsp:cNvPr id="0" name=""/>
        <dsp:cNvSpPr/>
      </dsp:nvSpPr>
      <dsp:spPr>
        <a:xfrm>
          <a:off x="11093006" y="4057002"/>
          <a:ext cx="1069879" cy="1323906"/>
        </a:xfrm>
        <a:prstGeom prst="roundRect">
          <a:avLst>
            <a:gd name="adj" fmla="val 10000"/>
          </a:avLst>
        </a:prstGeom>
        <a:solidFill>
          <a:schemeClr val="lt1">
            <a:alpha val="90000"/>
            <a:hueOff val="0"/>
            <a:satOff val="0"/>
            <a:lumOff val="0"/>
            <a:alphaOff val="0"/>
          </a:schemeClr>
        </a:solidFill>
        <a:ln w="34925" cap="flat" cmpd="sng" algn="in">
          <a:solidFill>
            <a:schemeClr val="accent6">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s-ES_tradnl" sz="1600" kern="1200" dirty="0"/>
            <a:t>Consumo de </a:t>
          </a:r>
          <a:r>
            <a:rPr lang="es-ES_tradnl" sz="1600" kern="1200" dirty="0" err="1"/>
            <a:t>sustan-cias</a:t>
          </a:r>
          <a:r>
            <a:rPr lang="es-ES_tradnl" sz="1600" kern="1200" dirty="0"/>
            <a:t> adictivas</a:t>
          </a:r>
        </a:p>
      </dsp:txBody>
      <dsp:txXfrm>
        <a:off x="11124342" y="4088338"/>
        <a:ext cx="1007207" cy="126123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FEE365F-0D7D-6D42-BB3B-4C2E1DB53FF2}">
      <dsp:nvSpPr>
        <dsp:cNvPr id="0" name=""/>
        <dsp:cNvSpPr/>
      </dsp:nvSpPr>
      <dsp:spPr>
        <a:xfrm>
          <a:off x="5352461" y="3968686"/>
          <a:ext cx="4544305" cy="342020"/>
        </a:xfrm>
        <a:custGeom>
          <a:avLst/>
          <a:gdLst/>
          <a:ahLst/>
          <a:cxnLst/>
          <a:rect l="0" t="0" r="0" b="0"/>
          <a:pathLst>
            <a:path>
              <a:moveTo>
                <a:pt x="0" y="0"/>
              </a:moveTo>
              <a:lnTo>
                <a:pt x="0" y="172367"/>
              </a:lnTo>
              <a:lnTo>
                <a:pt x="4544305" y="172367"/>
              </a:lnTo>
              <a:lnTo>
                <a:pt x="4544305" y="342020"/>
              </a:lnTo>
            </a:path>
          </a:pathLst>
        </a:custGeom>
        <a:noFill/>
        <a:ln w="34925" cap="flat" cmpd="sng" algn="in">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4A8883B-2062-9147-A7D8-88BFF824CEC2}">
      <dsp:nvSpPr>
        <dsp:cNvPr id="0" name=""/>
        <dsp:cNvSpPr/>
      </dsp:nvSpPr>
      <dsp:spPr>
        <a:xfrm>
          <a:off x="5352461" y="3968686"/>
          <a:ext cx="1558411" cy="339306"/>
        </a:xfrm>
        <a:custGeom>
          <a:avLst/>
          <a:gdLst/>
          <a:ahLst/>
          <a:cxnLst/>
          <a:rect l="0" t="0" r="0" b="0"/>
          <a:pathLst>
            <a:path>
              <a:moveTo>
                <a:pt x="0" y="0"/>
              </a:moveTo>
              <a:lnTo>
                <a:pt x="0" y="169653"/>
              </a:lnTo>
              <a:lnTo>
                <a:pt x="1558411" y="169653"/>
              </a:lnTo>
              <a:lnTo>
                <a:pt x="1558411" y="339306"/>
              </a:lnTo>
            </a:path>
          </a:pathLst>
        </a:custGeom>
        <a:noFill/>
        <a:ln w="34925" cap="flat" cmpd="sng" algn="in">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85F90E7-D0D6-2F4F-AF1D-6E1A8F153D4C}">
      <dsp:nvSpPr>
        <dsp:cNvPr id="0" name=""/>
        <dsp:cNvSpPr/>
      </dsp:nvSpPr>
      <dsp:spPr>
        <a:xfrm>
          <a:off x="3711591" y="3968686"/>
          <a:ext cx="1640870" cy="342020"/>
        </a:xfrm>
        <a:custGeom>
          <a:avLst/>
          <a:gdLst/>
          <a:ahLst/>
          <a:cxnLst/>
          <a:rect l="0" t="0" r="0" b="0"/>
          <a:pathLst>
            <a:path>
              <a:moveTo>
                <a:pt x="1640870" y="0"/>
              </a:moveTo>
              <a:lnTo>
                <a:pt x="1640870" y="172367"/>
              </a:lnTo>
              <a:lnTo>
                <a:pt x="0" y="172367"/>
              </a:lnTo>
              <a:lnTo>
                <a:pt x="0" y="342020"/>
              </a:lnTo>
            </a:path>
          </a:pathLst>
        </a:custGeom>
        <a:noFill/>
        <a:ln w="34925" cap="flat" cmpd="sng" algn="in">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30E31FB-A9BF-3E44-9AF9-2A5A5849706C}">
      <dsp:nvSpPr>
        <dsp:cNvPr id="0" name=""/>
        <dsp:cNvSpPr/>
      </dsp:nvSpPr>
      <dsp:spPr>
        <a:xfrm>
          <a:off x="725696" y="3968686"/>
          <a:ext cx="4626765" cy="339306"/>
        </a:xfrm>
        <a:custGeom>
          <a:avLst/>
          <a:gdLst/>
          <a:ahLst/>
          <a:cxnLst/>
          <a:rect l="0" t="0" r="0" b="0"/>
          <a:pathLst>
            <a:path>
              <a:moveTo>
                <a:pt x="4626765" y="0"/>
              </a:moveTo>
              <a:lnTo>
                <a:pt x="4626765" y="169653"/>
              </a:lnTo>
              <a:lnTo>
                <a:pt x="0" y="169653"/>
              </a:lnTo>
              <a:lnTo>
                <a:pt x="0" y="339306"/>
              </a:lnTo>
            </a:path>
          </a:pathLst>
        </a:custGeom>
        <a:noFill/>
        <a:ln w="34925" cap="flat" cmpd="sng" algn="in">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5BDD66C-37B9-8C40-B3C2-A1E87437E8A2}">
      <dsp:nvSpPr>
        <dsp:cNvPr id="0" name=""/>
        <dsp:cNvSpPr/>
      </dsp:nvSpPr>
      <dsp:spPr>
        <a:xfrm>
          <a:off x="4714683" y="2187541"/>
          <a:ext cx="637778" cy="339306"/>
        </a:xfrm>
        <a:custGeom>
          <a:avLst/>
          <a:gdLst/>
          <a:ahLst/>
          <a:cxnLst/>
          <a:rect l="0" t="0" r="0" b="0"/>
          <a:pathLst>
            <a:path>
              <a:moveTo>
                <a:pt x="0" y="0"/>
              </a:moveTo>
              <a:lnTo>
                <a:pt x="0" y="169653"/>
              </a:lnTo>
              <a:lnTo>
                <a:pt x="637778" y="169653"/>
              </a:lnTo>
              <a:lnTo>
                <a:pt x="637778" y="339306"/>
              </a:lnTo>
            </a:path>
          </a:pathLst>
        </a:custGeom>
        <a:noFill/>
        <a:ln w="34925" cap="flat" cmpd="sng" algn="in">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2DCE340-F68E-DB4C-9B95-D25271E9102F}">
      <dsp:nvSpPr>
        <dsp:cNvPr id="0" name=""/>
        <dsp:cNvSpPr/>
      </dsp:nvSpPr>
      <dsp:spPr>
        <a:xfrm>
          <a:off x="4171793" y="1101761"/>
          <a:ext cx="1085779" cy="1085779"/>
        </a:xfrm>
        <a:prstGeom prst="ellipse">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17000" r="-17000"/>
          </a:stretch>
        </a:blipFill>
        <a:ln>
          <a:noFill/>
        </a:ln>
        <a:effectLst>
          <a:outerShdw blurRad="57150" dist="19050" dir="5400000" algn="ctr" rotWithShape="0">
            <a:srgbClr val="000000">
              <a:alpha val="35000"/>
            </a:srgbClr>
          </a:outerShdw>
        </a:effectLst>
      </dsp:spPr>
      <dsp:style>
        <a:lnRef idx="0">
          <a:scrgbClr r="0" g="0" b="0"/>
        </a:lnRef>
        <a:fillRef idx="3">
          <a:scrgbClr r="0" g="0" b="0"/>
        </a:fillRef>
        <a:effectRef idx="3">
          <a:scrgbClr r="0" g="0" b="0"/>
        </a:effectRef>
        <a:fontRef idx="minor">
          <a:schemeClr val="lt1"/>
        </a:fontRef>
      </dsp:style>
    </dsp:sp>
    <dsp:sp modelId="{AE0253D3-8CE2-FC45-AACF-249243D8B1A7}">
      <dsp:nvSpPr>
        <dsp:cNvPr id="0" name=""/>
        <dsp:cNvSpPr/>
      </dsp:nvSpPr>
      <dsp:spPr>
        <a:xfrm>
          <a:off x="5257719" y="1099047"/>
          <a:ext cx="3656753" cy="108577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ctr" anchorCtr="0">
          <a:noAutofit/>
        </a:bodyPr>
        <a:lstStyle/>
        <a:p>
          <a:pPr lvl="0" algn="l" defTabSz="755650">
            <a:lnSpc>
              <a:spcPct val="90000"/>
            </a:lnSpc>
            <a:spcBef>
              <a:spcPct val="0"/>
            </a:spcBef>
            <a:spcAft>
              <a:spcPct val="35000"/>
            </a:spcAft>
          </a:pPr>
          <a:r>
            <a:rPr lang="es-ES_tradnl" sz="1700" kern="1200" dirty="0"/>
            <a:t>Indagación guiada (Acompañamiento docente)</a:t>
          </a:r>
        </a:p>
      </dsp:txBody>
      <dsp:txXfrm>
        <a:off x="5257719" y="1099047"/>
        <a:ext cx="3656753" cy="1085779"/>
      </dsp:txXfrm>
    </dsp:sp>
    <dsp:sp modelId="{3B703AB7-DEB1-1440-BF7E-361145A8D987}">
      <dsp:nvSpPr>
        <dsp:cNvPr id="0" name=""/>
        <dsp:cNvSpPr/>
      </dsp:nvSpPr>
      <dsp:spPr>
        <a:xfrm>
          <a:off x="4548056" y="2526847"/>
          <a:ext cx="1608810" cy="1441839"/>
        </a:xfrm>
        <a:prstGeom prst="ellipse">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12000" r="-12000"/>
          </a:stretch>
        </a:blipFill>
        <a:ln>
          <a:noFill/>
        </a:ln>
        <a:effectLst>
          <a:outerShdw blurRad="57150" dist="19050" dir="5400000" algn="ctr" rotWithShape="0">
            <a:srgbClr val="000000">
              <a:alpha val="35000"/>
            </a:srgbClr>
          </a:outerShdw>
        </a:effectLst>
      </dsp:spPr>
      <dsp:style>
        <a:lnRef idx="0">
          <a:scrgbClr r="0" g="0" b="0"/>
        </a:lnRef>
        <a:fillRef idx="3">
          <a:scrgbClr r="0" g="0" b="0"/>
        </a:fillRef>
        <a:effectRef idx="3">
          <a:scrgbClr r="0" g="0" b="0"/>
        </a:effectRef>
        <a:fontRef idx="minor">
          <a:schemeClr val="lt1"/>
        </a:fontRef>
      </dsp:style>
    </dsp:sp>
    <dsp:sp modelId="{2EEBBB9C-98DB-9841-8189-2F28744BAD4F}">
      <dsp:nvSpPr>
        <dsp:cNvPr id="0" name=""/>
        <dsp:cNvSpPr/>
      </dsp:nvSpPr>
      <dsp:spPr>
        <a:xfrm>
          <a:off x="6348382" y="2733400"/>
          <a:ext cx="1628669" cy="108577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ctr" anchorCtr="0">
          <a:noAutofit/>
        </a:bodyPr>
        <a:lstStyle/>
        <a:p>
          <a:pPr lvl="0" algn="l" defTabSz="755650">
            <a:lnSpc>
              <a:spcPct val="90000"/>
            </a:lnSpc>
            <a:spcBef>
              <a:spcPct val="0"/>
            </a:spcBef>
            <a:spcAft>
              <a:spcPct val="35000"/>
            </a:spcAft>
          </a:pPr>
          <a:r>
            <a:rPr lang="es-ES_tradnl" sz="1700" kern="1200" dirty="0"/>
            <a:t>Trabajo colaborativo (Docentes-alumnos)</a:t>
          </a:r>
        </a:p>
      </dsp:txBody>
      <dsp:txXfrm>
        <a:off x="6348382" y="2733400"/>
        <a:ext cx="1628669" cy="1085779"/>
      </dsp:txXfrm>
    </dsp:sp>
    <dsp:sp modelId="{AC6E7F20-1D98-444E-ABB9-EA3046DC163F}">
      <dsp:nvSpPr>
        <dsp:cNvPr id="0" name=""/>
        <dsp:cNvSpPr/>
      </dsp:nvSpPr>
      <dsp:spPr>
        <a:xfrm>
          <a:off x="3751" y="4307992"/>
          <a:ext cx="1443891" cy="1450959"/>
        </a:xfrm>
        <a:prstGeom prst="ellipse">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t="-10000" b="-10000"/>
          </a:stretch>
        </a:blipFill>
        <a:ln>
          <a:noFill/>
        </a:ln>
        <a:effectLst>
          <a:outerShdw blurRad="57150" dist="19050" dir="5400000" algn="ctr" rotWithShape="0">
            <a:srgbClr val="000000">
              <a:alpha val="35000"/>
            </a:srgbClr>
          </a:outerShdw>
        </a:effectLst>
      </dsp:spPr>
      <dsp:style>
        <a:lnRef idx="0">
          <a:scrgbClr r="0" g="0" b="0"/>
        </a:lnRef>
        <a:fillRef idx="3">
          <a:scrgbClr r="0" g="0" b="0"/>
        </a:fillRef>
        <a:effectRef idx="3">
          <a:scrgbClr r="0" g="0" b="0"/>
        </a:effectRef>
        <a:fontRef idx="minor">
          <a:schemeClr val="lt1"/>
        </a:fontRef>
      </dsp:style>
    </dsp:sp>
    <dsp:sp modelId="{1EAA2404-3C98-FB44-B3ED-BCDB86EEEEFB}">
      <dsp:nvSpPr>
        <dsp:cNvPr id="0" name=""/>
        <dsp:cNvSpPr/>
      </dsp:nvSpPr>
      <dsp:spPr>
        <a:xfrm>
          <a:off x="1340166" y="4450908"/>
          <a:ext cx="1628669" cy="108577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ctr" anchorCtr="0">
          <a:noAutofit/>
        </a:bodyPr>
        <a:lstStyle/>
        <a:p>
          <a:pPr lvl="0" algn="l" defTabSz="755650">
            <a:lnSpc>
              <a:spcPct val="90000"/>
            </a:lnSpc>
            <a:spcBef>
              <a:spcPct val="0"/>
            </a:spcBef>
            <a:spcAft>
              <a:spcPct val="35000"/>
            </a:spcAft>
          </a:pPr>
          <a:r>
            <a:rPr lang="es-ES_tradnl" sz="1700" kern="1200" dirty="0"/>
            <a:t>Planteamiento de un problema social actual </a:t>
          </a:r>
        </a:p>
      </dsp:txBody>
      <dsp:txXfrm>
        <a:off x="1340166" y="4450908"/>
        <a:ext cx="1628669" cy="1085779"/>
      </dsp:txXfrm>
    </dsp:sp>
    <dsp:sp modelId="{87F20856-2ECE-694E-8285-EE09C016E8DD}">
      <dsp:nvSpPr>
        <dsp:cNvPr id="0" name=""/>
        <dsp:cNvSpPr/>
      </dsp:nvSpPr>
      <dsp:spPr>
        <a:xfrm>
          <a:off x="3168701" y="4310707"/>
          <a:ext cx="1085779" cy="1085779"/>
        </a:xfrm>
        <a:prstGeom prst="ellipse">
          <a:avLst/>
        </a:prstGeom>
        <a:blipFill>
          <a:blip xmlns:r="http://schemas.openxmlformats.org/officeDocument/2006/relationships" r:embed="rId4">
            <a:extLst>
              <a:ext uri="{28A0092B-C50C-407E-A947-70E740481C1C}">
                <a14:useLocalDpi xmlns:a14="http://schemas.microsoft.com/office/drawing/2010/main" val="0"/>
              </a:ext>
            </a:extLst>
          </a:blip>
          <a:srcRect/>
          <a:stretch>
            <a:fillRect/>
          </a:stretch>
        </a:blipFill>
        <a:ln>
          <a:noFill/>
        </a:ln>
        <a:effectLst>
          <a:outerShdw blurRad="57150" dist="19050" dir="5400000" algn="ctr" rotWithShape="0">
            <a:srgbClr val="000000">
              <a:alpha val="35000"/>
            </a:srgbClr>
          </a:outerShdw>
        </a:effectLst>
      </dsp:spPr>
      <dsp:style>
        <a:lnRef idx="0">
          <a:scrgbClr r="0" g="0" b="0"/>
        </a:lnRef>
        <a:fillRef idx="3">
          <a:scrgbClr r="0" g="0" b="0"/>
        </a:fillRef>
        <a:effectRef idx="3">
          <a:scrgbClr r="0" g="0" b="0"/>
        </a:effectRef>
        <a:fontRef idx="minor">
          <a:schemeClr val="lt1"/>
        </a:fontRef>
      </dsp:style>
    </dsp:sp>
    <dsp:sp modelId="{19A61020-2617-6F47-BB87-0355E9889033}">
      <dsp:nvSpPr>
        <dsp:cNvPr id="0" name=""/>
        <dsp:cNvSpPr/>
      </dsp:nvSpPr>
      <dsp:spPr>
        <a:xfrm>
          <a:off x="4254480" y="4307992"/>
          <a:ext cx="1628669" cy="108577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ctr" anchorCtr="0">
          <a:noAutofit/>
        </a:bodyPr>
        <a:lstStyle/>
        <a:p>
          <a:pPr lvl="0" algn="l" defTabSz="755650">
            <a:lnSpc>
              <a:spcPct val="90000"/>
            </a:lnSpc>
            <a:spcBef>
              <a:spcPct val="0"/>
            </a:spcBef>
            <a:spcAft>
              <a:spcPct val="35000"/>
            </a:spcAft>
          </a:pPr>
          <a:r>
            <a:rPr lang="es-ES_tradnl" sz="1700" kern="1200" dirty="0"/>
            <a:t>Diseñar en conjunto actividades</a:t>
          </a:r>
        </a:p>
      </dsp:txBody>
      <dsp:txXfrm>
        <a:off x="4254480" y="4307992"/>
        <a:ext cx="1628669" cy="1085779"/>
      </dsp:txXfrm>
    </dsp:sp>
    <dsp:sp modelId="{62063529-EDD5-B548-B4CC-466CE10B17AC}">
      <dsp:nvSpPr>
        <dsp:cNvPr id="0" name=""/>
        <dsp:cNvSpPr/>
      </dsp:nvSpPr>
      <dsp:spPr>
        <a:xfrm>
          <a:off x="6154595" y="4307992"/>
          <a:ext cx="1512556" cy="1288972"/>
        </a:xfrm>
        <a:prstGeom prst="ellipse">
          <a:avLst/>
        </a:prstGeom>
        <a:blipFill>
          <a:blip xmlns:r="http://schemas.openxmlformats.org/officeDocument/2006/relationships" r:embed="rId5">
            <a:extLst>
              <a:ext uri="{28A0092B-C50C-407E-A947-70E740481C1C}">
                <a14:useLocalDpi xmlns:a14="http://schemas.microsoft.com/office/drawing/2010/main" val="0"/>
              </a:ext>
            </a:extLst>
          </a:blip>
          <a:srcRect/>
          <a:stretch>
            <a:fillRect l="-57000" r="-57000"/>
          </a:stretch>
        </a:blipFill>
        <a:ln>
          <a:noFill/>
        </a:ln>
        <a:effectLst>
          <a:outerShdw blurRad="57150" dist="19050" dir="5400000" algn="ctr" rotWithShape="0">
            <a:srgbClr val="000000">
              <a:alpha val="35000"/>
            </a:srgbClr>
          </a:outerShdw>
        </a:effectLst>
      </dsp:spPr>
      <dsp:style>
        <a:lnRef idx="0">
          <a:scrgbClr r="0" g="0" b="0"/>
        </a:lnRef>
        <a:fillRef idx="3">
          <a:scrgbClr r="0" g="0" b="0"/>
        </a:fillRef>
        <a:effectRef idx="3">
          <a:scrgbClr r="0" g="0" b="0"/>
        </a:effectRef>
        <a:fontRef idx="minor">
          <a:schemeClr val="lt1"/>
        </a:fontRef>
      </dsp:style>
    </dsp:sp>
    <dsp:sp modelId="{6576A375-05DB-7D4D-9FCC-31DFAC11F7F2}">
      <dsp:nvSpPr>
        <dsp:cNvPr id="0" name=""/>
        <dsp:cNvSpPr/>
      </dsp:nvSpPr>
      <dsp:spPr>
        <a:xfrm>
          <a:off x="7636646" y="4406874"/>
          <a:ext cx="1628669" cy="108577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ctr" anchorCtr="0">
          <a:noAutofit/>
        </a:bodyPr>
        <a:lstStyle/>
        <a:p>
          <a:pPr lvl="0" algn="l" defTabSz="755650">
            <a:lnSpc>
              <a:spcPct val="90000"/>
            </a:lnSpc>
            <a:spcBef>
              <a:spcPct val="0"/>
            </a:spcBef>
            <a:spcAft>
              <a:spcPct val="35000"/>
            </a:spcAft>
          </a:pPr>
          <a:r>
            <a:rPr lang="es-ES_tradnl" sz="1700" kern="1200" dirty="0"/>
            <a:t>Valorar críticamente los resultados</a:t>
          </a:r>
        </a:p>
      </dsp:txBody>
      <dsp:txXfrm>
        <a:off x="7636646" y="4406874"/>
        <a:ext cx="1628669" cy="1085779"/>
      </dsp:txXfrm>
    </dsp:sp>
    <dsp:sp modelId="{DF706A93-B4F4-904C-9ABC-91833DB806D8}">
      <dsp:nvSpPr>
        <dsp:cNvPr id="0" name=""/>
        <dsp:cNvSpPr/>
      </dsp:nvSpPr>
      <dsp:spPr>
        <a:xfrm>
          <a:off x="9353877" y="4310707"/>
          <a:ext cx="1085779" cy="1085779"/>
        </a:xfrm>
        <a:prstGeom prst="ellipse">
          <a:avLst/>
        </a:prstGeom>
        <a:blipFill>
          <a:blip xmlns:r="http://schemas.openxmlformats.org/officeDocument/2006/relationships" r:embed="rId6">
            <a:extLst>
              <a:ext uri="{28A0092B-C50C-407E-A947-70E740481C1C}">
                <a14:useLocalDpi xmlns:a14="http://schemas.microsoft.com/office/drawing/2010/main" val="0"/>
              </a:ext>
            </a:extLst>
          </a:blip>
          <a:srcRect/>
          <a:stretch>
            <a:fillRect l="-33000" r="-33000"/>
          </a:stretch>
        </a:blipFill>
        <a:ln>
          <a:noFill/>
        </a:ln>
        <a:effectLst>
          <a:outerShdw blurRad="57150" dist="19050" dir="5400000" algn="ctr" rotWithShape="0">
            <a:srgbClr val="000000">
              <a:alpha val="35000"/>
            </a:srgbClr>
          </a:outerShdw>
        </a:effectLst>
      </dsp:spPr>
      <dsp:style>
        <a:lnRef idx="0">
          <a:scrgbClr r="0" g="0" b="0"/>
        </a:lnRef>
        <a:fillRef idx="3">
          <a:scrgbClr r="0" g="0" b="0"/>
        </a:fillRef>
        <a:effectRef idx="3">
          <a:scrgbClr r="0" g="0" b="0"/>
        </a:effectRef>
        <a:fontRef idx="minor">
          <a:schemeClr val="lt1"/>
        </a:fontRef>
      </dsp:style>
    </dsp:sp>
    <dsp:sp modelId="{E22AC040-22F7-2141-A60E-857A7EF4F0E6}">
      <dsp:nvSpPr>
        <dsp:cNvPr id="0" name=""/>
        <dsp:cNvSpPr/>
      </dsp:nvSpPr>
      <dsp:spPr>
        <a:xfrm>
          <a:off x="10439657" y="4307992"/>
          <a:ext cx="1628669" cy="108577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ctr" anchorCtr="0">
          <a:noAutofit/>
        </a:bodyPr>
        <a:lstStyle/>
        <a:p>
          <a:pPr lvl="0" algn="l" defTabSz="755650">
            <a:lnSpc>
              <a:spcPct val="90000"/>
            </a:lnSpc>
            <a:spcBef>
              <a:spcPct val="0"/>
            </a:spcBef>
            <a:spcAft>
              <a:spcPct val="35000"/>
            </a:spcAft>
          </a:pPr>
          <a:r>
            <a:rPr lang="es-ES_tradnl" sz="1700" kern="1200" dirty="0"/>
            <a:t>Compartir experiencias </a:t>
          </a:r>
        </a:p>
      </dsp:txBody>
      <dsp:txXfrm>
        <a:off x="10439657" y="4307992"/>
        <a:ext cx="1628669" cy="108577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48BCDDC-67CC-4B40-8AA5-CCF184285F44}">
      <dsp:nvSpPr>
        <dsp:cNvPr id="0" name=""/>
        <dsp:cNvSpPr/>
      </dsp:nvSpPr>
      <dsp:spPr>
        <a:xfrm>
          <a:off x="9795418" y="4581132"/>
          <a:ext cx="1525639" cy="749271"/>
        </a:xfrm>
        <a:custGeom>
          <a:avLst/>
          <a:gdLst/>
          <a:ahLst/>
          <a:cxnLst/>
          <a:rect l="0" t="0" r="0" b="0"/>
          <a:pathLst>
            <a:path>
              <a:moveTo>
                <a:pt x="0" y="0"/>
              </a:moveTo>
              <a:lnTo>
                <a:pt x="0" y="617244"/>
              </a:lnTo>
              <a:lnTo>
                <a:pt x="1525639" y="617244"/>
              </a:lnTo>
              <a:lnTo>
                <a:pt x="1525639" y="749271"/>
              </a:lnTo>
            </a:path>
          </a:pathLst>
        </a:custGeom>
        <a:noFill/>
        <a:ln w="34925" cap="flat" cmpd="sng" algn="in">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759AF5A-F431-3F48-A19A-6F85ECA20BC1}">
      <dsp:nvSpPr>
        <dsp:cNvPr id="0" name=""/>
        <dsp:cNvSpPr/>
      </dsp:nvSpPr>
      <dsp:spPr>
        <a:xfrm>
          <a:off x="9584278" y="4581132"/>
          <a:ext cx="211140" cy="828168"/>
        </a:xfrm>
        <a:custGeom>
          <a:avLst/>
          <a:gdLst/>
          <a:ahLst/>
          <a:cxnLst/>
          <a:rect l="0" t="0" r="0" b="0"/>
          <a:pathLst>
            <a:path>
              <a:moveTo>
                <a:pt x="211140" y="0"/>
              </a:moveTo>
              <a:lnTo>
                <a:pt x="211140" y="696141"/>
              </a:lnTo>
              <a:lnTo>
                <a:pt x="0" y="696141"/>
              </a:lnTo>
              <a:lnTo>
                <a:pt x="0" y="828168"/>
              </a:lnTo>
            </a:path>
          </a:pathLst>
        </a:custGeom>
        <a:noFill/>
        <a:ln w="34925" cap="flat" cmpd="sng" algn="in">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31D15FA-964A-5B4B-BE02-9CBBD63B5544}">
      <dsp:nvSpPr>
        <dsp:cNvPr id="0" name=""/>
        <dsp:cNvSpPr/>
      </dsp:nvSpPr>
      <dsp:spPr>
        <a:xfrm>
          <a:off x="7777406" y="4581132"/>
          <a:ext cx="2018012" cy="786937"/>
        </a:xfrm>
        <a:custGeom>
          <a:avLst/>
          <a:gdLst/>
          <a:ahLst/>
          <a:cxnLst/>
          <a:rect l="0" t="0" r="0" b="0"/>
          <a:pathLst>
            <a:path>
              <a:moveTo>
                <a:pt x="2018012" y="0"/>
              </a:moveTo>
              <a:lnTo>
                <a:pt x="2018012" y="654910"/>
              </a:lnTo>
              <a:lnTo>
                <a:pt x="0" y="654910"/>
              </a:lnTo>
              <a:lnTo>
                <a:pt x="0" y="786937"/>
              </a:lnTo>
            </a:path>
          </a:pathLst>
        </a:custGeom>
        <a:noFill/>
        <a:ln w="34925" cap="flat" cmpd="sng" algn="in">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B99EFA0-53F6-2440-95D0-0CA21AC6C23A}">
      <dsp:nvSpPr>
        <dsp:cNvPr id="0" name=""/>
        <dsp:cNvSpPr/>
      </dsp:nvSpPr>
      <dsp:spPr>
        <a:xfrm>
          <a:off x="9694615" y="2354803"/>
          <a:ext cx="91440" cy="368353"/>
        </a:xfrm>
        <a:custGeom>
          <a:avLst/>
          <a:gdLst/>
          <a:ahLst/>
          <a:cxnLst/>
          <a:rect l="0" t="0" r="0" b="0"/>
          <a:pathLst>
            <a:path>
              <a:moveTo>
                <a:pt x="45720" y="0"/>
              </a:moveTo>
              <a:lnTo>
                <a:pt x="45720" y="236326"/>
              </a:lnTo>
              <a:lnTo>
                <a:pt x="100803" y="236326"/>
              </a:lnTo>
              <a:lnTo>
                <a:pt x="100803" y="368353"/>
              </a:lnTo>
            </a:path>
          </a:pathLst>
        </a:custGeom>
        <a:noFill/>
        <a:ln w="34925" cap="flat" cmpd="sng" algn="in">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199315D-F801-2B45-9464-A0AA87050F87}">
      <dsp:nvSpPr>
        <dsp:cNvPr id="0" name=""/>
        <dsp:cNvSpPr/>
      </dsp:nvSpPr>
      <dsp:spPr>
        <a:xfrm>
          <a:off x="5329387" y="1087308"/>
          <a:ext cx="4410948" cy="362506"/>
        </a:xfrm>
        <a:custGeom>
          <a:avLst/>
          <a:gdLst/>
          <a:ahLst/>
          <a:cxnLst/>
          <a:rect l="0" t="0" r="0" b="0"/>
          <a:pathLst>
            <a:path>
              <a:moveTo>
                <a:pt x="0" y="0"/>
              </a:moveTo>
              <a:lnTo>
                <a:pt x="0" y="230479"/>
              </a:lnTo>
              <a:lnTo>
                <a:pt x="4410948" y="230479"/>
              </a:lnTo>
              <a:lnTo>
                <a:pt x="4410948" y="362506"/>
              </a:lnTo>
            </a:path>
          </a:pathLst>
        </a:custGeom>
        <a:noFill/>
        <a:ln w="34925" cap="flat" cmpd="sng" algn="in">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2A33BE8-EB6A-C04D-9D2A-0DDEA915D7A6}">
      <dsp:nvSpPr>
        <dsp:cNvPr id="0" name=""/>
        <dsp:cNvSpPr/>
      </dsp:nvSpPr>
      <dsp:spPr>
        <a:xfrm>
          <a:off x="7003233" y="2354803"/>
          <a:ext cx="712590" cy="337103"/>
        </a:xfrm>
        <a:custGeom>
          <a:avLst/>
          <a:gdLst/>
          <a:ahLst/>
          <a:cxnLst/>
          <a:rect l="0" t="0" r="0" b="0"/>
          <a:pathLst>
            <a:path>
              <a:moveTo>
                <a:pt x="0" y="0"/>
              </a:moveTo>
              <a:lnTo>
                <a:pt x="0" y="205076"/>
              </a:lnTo>
              <a:lnTo>
                <a:pt x="712590" y="205076"/>
              </a:lnTo>
              <a:lnTo>
                <a:pt x="712590" y="337103"/>
              </a:lnTo>
            </a:path>
          </a:pathLst>
        </a:custGeom>
        <a:noFill/>
        <a:ln w="34925" cap="flat" cmpd="sng" algn="in">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7CDF369-463D-FA46-A3CA-9A7B22DA6E43}">
      <dsp:nvSpPr>
        <dsp:cNvPr id="0" name=""/>
        <dsp:cNvSpPr/>
      </dsp:nvSpPr>
      <dsp:spPr>
        <a:xfrm>
          <a:off x="6011379" y="2354803"/>
          <a:ext cx="991854" cy="364597"/>
        </a:xfrm>
        <a:custGeom>
          <a:avLst/>
          <a:gdLst/>
          <a:ahLst/>
          <a:cxnLst/>
          <a:rect l="0" t="0" r="0" b="0"/>
          <a:pathLst>
            <a:path>
              <a:moveTo>
                <a:pt x="991854" y="0"/>
              </a:moveTo>
              <a:lnTo>
                <a:pt x="991854" y="232570"/>
              </a:lnTo>
              <a:lnTo>
                <a:pt x="0" y="232570"/>
              </a:lnTo>
              <a:lnTo>
                <a:pt x="0" y="364597"/>
              </a:lnTo>
            </a:path>
          </a:pathLst>
        </a:custGeom>
        <a:noFill/>
        <a:ln w="34925" cap="flat" cmpd="sng" algn="in">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DD8F694-DE25-7B44-85B4-1422A21F78F3}">
      <dsp:nvSpPr>
        <dsp:cNvPr id="0" name=""/>
        <dsp:cNvSpPr/>
      </dsp:nvSpPr>
      <dsp:spPr>
        <a:xfrm>
          <a:off x="5329387" y="1087308"/>
          <a:ext cx="1673846" cy="362506"/>
        </a:xfrm>
        <a:custGeom>
          <a:avLst/>
          <a:gdLst/>
          <a:ahLst/>
          <a:cxnLst/>
          <a:rect l="0" t="0" r="0" b="0"/>
          <a:pathLst>
            <a:path>
              <a:moveTo>
                <a:pt x="0" y="0"/>
              </a:moveTo>
              <a:lnTo>
                <a:pt x="0" y="230479"/>
              </a:lnTo>
              <a:lnTo>
                <a:pt x="1673846" y="230479"/>
              </a:lnTo>
              <a:lnTo>
                <a:pt x="1673846" y="362506"/>
              </a:lnTo>
            </a:path>
          </a:pathLst>
        </a:custGeom>
        <a:noFill/>
        <a:ln w="34925" cap="flat" cmpd="sng" algn="in">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182EA8C-F1BF-8A48-8CA2-3D9E9E11495E}">
      <dsp:nvSpPr>
        <dsp:cNvPr id="0" name=""/>
        <dsp:cNvSpPr/>
      </dsp:nvSpPr>
      <dsp:spPr>
        <a:xfrm>
          <a:off x="4111271" y="3655149"/>
          <a:ext cx="131885" cy="1571788"/>
        </a:xfrm>
        <a:custGeom>
          <a:avLst/>
          <a:gdLst/>
          <a:ahLst/>
          <a:cxnLst/>
          <a:rect l="0" t="0" r="0" b="0"/>
          <a:pathLst>
            <a:path>
              <a:moveTo>
                <a:pt x="0" y="0"/>
              </a:moveTo>
              <a:lnTo>
                <a:pt x="0" y="1439761"/>
              </a:lnTo>
              <a:lnTo>
                <a:pt x="131885" y="1439761"/>
              </a:lnTo>
              <a:lnTo>
                <a:pt x="131885" y="1571788"/>
              </a:lnTo>
            </a:path>
          </a:pathLst>
        </a:custGeom>
        <a:noFill/>
        <a:ln w="34925" cap="flat" cmpd="sng" algn="in">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95BBCDC-2BE5-5A4D-9548-DDC5AAB04039}">
      <dsp:nvSpPr>
        <dsp:cNvPr id="0" name=""/>
        <dsp:cNvSpPr/>
      </dsp:nvSpPr>
      <dsp:spPr>
        <a:xfrm>
          <a:off x="3402984" y="2331734"/>
          <a:ext cx="708286" cy="418426"/>
        </a:xfrm>
        <a:custGeom>
          <a:avLst/>
          <a:gdLst/>
          <a:ahLst/>
          <a:cxnLst/>
          <a:rect l="0" t="0" r="0" b="0"/>
          <a:pathLst>
            <a:path>
              <a:moveTo>
                <a:pt x="0" y="0"/>
              </a:moveTo>
              <a:lnTo>
                <a:pt x="0" y="286399"/>
              </a:lnTo>
              <a:lnTo>
                <a:pt x="708286" y="286399"/>
              </a:lnTo>
              <a:lnTo>
                <a:pt x="708286" y="418426"/>
              </a:lnTo>
            </a:path>
          </a:pathLst>
        </a:custGeom>
        <a:noFill/>
        <a:ln w="34925" cap="flat" cmpd="sng" algn="in">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B494DD3-C64A-2A46-80F9-CDA6CD0E1F8D}">
      <dsp:nvSpPr>
        <dsp:cNvPr id="0" name=""/>
        <dsp:cNvSpPr/>
      </dsp:nvSpPr>
      <dsp:spPr>
        <a:xfrm>
          <a:off x="2408978" y="3669438"/>
          <a:ext cx="140636" cy="1542113"/>
        </a:xfrm>
        <a:custGeom>
          <a:avLst/>
          <a:gdLst/>
          <a:ahLst/>
          <a:cxnLst/>
          <a:rect l="0" t="0" r="0" b="0"/>
          <a:pathLst>
            <a:path>
              <a:moveTo>
                <a:pt x="140636" y="0"/>
              </a:moveTo>
              <a:lnTo>
                <a:pt x="140636" y="1410086"/>
              </a:lnTo>
              <a:lnTo>
                <a:pt x="0" y="1410086"/>
              </a:lnTo>
              <a:lnTo>
                <a:pt x="0" y="1542113"/>
              </a:lnTo>
            </a:path>
          </a:pathLst>
        </a:custGeom>
        <a:noFill/>
        <a:ln w="34925" cap="flat" cmpd="sng" algn="in">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7A27983-BB65-DB4C-82A6-F433193734AD}">
      <dsp:nvSpPr>
        <dsp:cNvPr id="0" name=""/>
        <dsp:cNvSpPr/>
      </dsp:nvSpPr>
      <dsp:spPr>
        <a:xfrm>
          <a:off x="2549615" y="2331734"/>
          <a:ext cx="853369" cy="432715"/>
        </a:xfrm>
        <a:custGeom>
          <a:avLst/>
          <a:gdLst/>
          <a:ahLst/>
          <a:cxnLst/>
          <a:rect l="0" t="0" r="0" b="0"/>
          <a:pathLst>
            <a:path>
              <a:moveTo>
                <a:pt x="853369" y="0"/>
              </a:moveTo>
              <a:lnTo>
                <a:pt x="853369" y="300688"/>
              </a:lnTo>
              <a:lnTo>
                <a:pt x="0" y="300688"/>
              </a:lnTo>
              <a:lnTo>
                <a:pt x="0" y="432715"/>
              </a:lnTo>
            </a:path>
          </a:pathLst>
        </a:custGeom>
        <a:noFill/>
        <a:ln w="34925" cap="flat" cmpd="sng" algn="in">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B19C9A6-06C3-8E43-904E-2CA9CD46B314}">
      <dsp:nvSpPr>
        <dsp:cNvPr id="0" name=""/>
        <dsp:cNvSpPr/>
      </dsp:nvSpPr>
      <dsp:spPr>
        <a:xfrm>
          <a:off x="3402984" y="1087308"/>
          <a:ext cx="1926402" cy="339438"/>
        </a:xfrm>
        <a:custGeom>
          <a:avLst/>
          <a:gdLst/>
          <a:ahLst/>
          <a:cxnLst/>
          <a:rect l="0" t="0" r="0" b="0"/>
          <a:pathLst>
            <a:path>
              <a:moveTo>
                <a:pt x="1926402" y="0"/>
              </a:moveTo>
              <a:lnTo>
                <a:pt x="1926402" y="207411"/>
              </a:lnTo>
              <a:lnTo>
                <a:pt x="0" y="207411"/>
              </a:lnTo>
              <a:lnTo>
                <a:pt x="0" y="339438"/>
              </a:lnTo>
            </a:path>
          </a:pathLst>
        </a:custGeom>
        <a:noFill/>
        <a:ln w="34925" cap="flat" cmpd="sng" algn="in">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AB93AF3-9E9D-CB49-8C25-30736E8F1A6C}">
      <dsp:nvSpPr>
        <dsp:cNvPr id="0" name=""/>
        <dsp:cNvSpPr/>
      </dsp:nvSpPr>
      <dsp:spPr>
        <a:xfrm>
          <a:off x="741816" y="2354803"/>
          <a:ext cx="138456" cy="379040"/>
        </a:xfrm>
        <a:custGeom>
          <a:avLst/>
          <a:gdLst/>
          <a:ahLst/>
          <a:cxnLst/>
          <a:rect l="0" t="0" r="0" b="0"/>
          <a:pathLst>
            <a:path>
              <a:moveTo>
                <a:pt x="138456" y="0"/>
              </a:moveTo>
              <a:lnTo>
                <a:pt x="138456" y="247014"/>
              </a:lnTo>
              <a:lnTo>
                <a:pt x="0" y="247014"/>
              </a:lnTo>
              <a:lnTo>
                <a:pt x="0" y="379040"/>
              </a:lnTo>
            </a:path>
          </a:pathLst>
        </a:custGeom>
        <a:noFill/>
        <a:ln w="34925" cap="flat" cmpd="sng" algn="in">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CAF4925-251C-BC46-8F16-081D830D7570}">
      <dsp:nvSpPr>
        <dsp:cNvPr id="0" name=""/>
        <dsp:cNvSpPr/>
      </dsp:nvSpPr>
      <dsp:spPr>
        <a:xfrm>
          <a:off x="880272" y="1087308"/>
          <a:ext cx="4449114" cy="362506"/>
        </a:xfrm>
        <a:custGeom>
          <a:avLst/>
          <a:gdLst/>
          <a:ahLst/>
          <a:cxnLst/>
          <a:rect l="0" t="0" r="0" b="0"/>
          <a:pathLst>
            <a:path>
              <a:moveTo>
                <a:pt x="4449114" y="0"/>
              </a:moveTo>
              <a:lnTo>
                <a:pt x="4449114" y="230479"/>
              </a:lnTo>
              <a:lnTo>
                <a:pt x="0" y="230479"/>
              </a:lnTo>
              <a:lnTo>
                <a:pt x="0" y="362506"/>
              </a:lnTo>
            </a:path>
          </a:pathLst>
        </a:custGeom>
        <a:noFill/>
        <a:ln w="34925" cap="flat" cmpd="sng" algn="in">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3C53026-67AF-4C48-ACBB-47B45BE6068D}">
      <dsp:nvSpPr>
        <dsp:cNvPr id="0" name=""/>
        <dsp:cNvSpPr/>
      </dsp:nvSpPr>
      <dsp:spPr>
        <a:xfrm>
          <a:off x="3976059" y="182320"/>
          <a:ext cx="2706655" cy="904988"/>
        </a:xfrm>
        <a:prstGeom prst="roundRect">
          <a:avLst>
            <a:gd name="adj" fmla="val 10000"/>
          </a:avLst>
        </a:prstGeom>
        <a:solidFill>
          <a:schemeClr val="accent2">
            <a:hueOff val="0"/>
            <a:satOff val="0"/>
            <a:lumOff val="0"/>
            <a:alphaOff val="0"/>
          </a:schemeClr>
        </a:solidFill>
        <a:ln w="34925"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1D4A83A-F0C6-AD42-ABB8-33C387BBCAE0}">
      <dsp:nvSpPr>
        <dsp:cNvPr id="0" name=""/>
        <dsp:cNvSpPr/>
      </dsp:nvSpPr>
      <dsp:spPr>
        <a:xfrm>
          <a:off x="4134412" y="332755"/>
          <a:ext cx="2706655" cy="904988"/>
        </a:xfrm>
        <a:prstGeom prst="roundRect">
          <a:avLst>
            <a:gd name="adj" fmla="val 10000"/>
          </a:avLst>
        </a:prstGeom>
        <a:solidFill>
          <a:schemeClr val="lt1">
            <a:alpha val="90000"/>
            <a:hueOff val="0"/>
            <a:satOff val="0"/>
            <a:lumOff val="0"/>
            <a:alphaOff val="0"/>
          </a:schemeClr>
        </a:solidFill>
        <a:ln w="34925" cap="flat" cmpd="sng" algn="in">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s-ES_tradnl" sz="1400" kern="1200" dirty="0"/>
            <a:t>Evaluación </a:t>
          </a:r>
          <a:r>
            <a:rPr lang="es-ES_tradnl" sz="1400" kern="1200" dirty="0" err="1"/>
            <a:t>Sumativa</a:t>
          </a:r>
          <a:endParaRPr lang="es-ES_tradnl" sz="1400" kern="1200" dirty="0"/>
        </a:p>
      </dsp:txBody>
      <dsp:txXfrm>
        <a:off x="4160918" y="359261"/>
        <a:ext cx="2653643" cy="851976"/>
      </dsp:txXfrm>
    </dsp:sp>
    <dsp:sp modelId="{22AB59F4-1160-6847-864B-870F3E0A22E6}">
      <dsp:nvSpPr>
        <dsp:cNvPr id="0" name=""/>
        <dsp:cNvSpPr/>
      </dsp:nvSpPr>
      <dsp:spPr>
        <a:xfrm>
          <a:off x="167683" y="1449814"/>
          <a:ext cx="1425178" cy="904988"/>
        </a:xfrm>
        <a:prstGeom prst="roundRect">
          <a:avLst>
            <a:gd name="adj" fmla="val 10000"/>
          </a:avLst>
        </a:prstGeom>
        <a:solidFill>
          <a:schemeClr val="accent4">
            <a:hueOff val="0"/>
            <a:satOff val="0"/>
            <a:lumOff val="0"/>
            <a:alphaOff val="0"/>
          </a:schemeClr>
        </a:solidFill>
        <a:ln w="34925" cap="flat" cmpd="sng" algn="in">
          <a:solidFill>
            <a:schemeClr val="l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1AF2E2D-D68A-F343-A19D-274A6D778D8C}">
      <dsp:nvSpPr>
        <dsp:cNvPr id="0" name=""/>
        <dsp:cNvSpPr/>
      </dsp:nvSpPr>
      <dsp:spPr>
        <a:xfrm>
          <a:off x="326036" y="1600250"/>
          <a:ext cx="1425178" cy="904988"/>
        </a:xfrm>
        <a:prstGeom prst="roundRect">
          <a:avLst>
            <a:gd name="adj" fmla="val 10000"/>
          </a:avLst>
        </a:prstGeom>
        <a:solidFill>
          <a:schemeClr val="lt1">
            <a:alpha val="90000"/>
            <a:hueOff val="0"/>
            <a:satOff val="0"/>
            <a:lumOff val="0"/>
            <a:alphaOff val="0"/>
          </a:schemeClr>
        </a:solidFill>
        <a:ln w="34925" cap="flat" cmpd="sng" algn="in">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s-ES_tradnl" sz="1400" kern="1200" dirty="0"/>
            <a:t>Momento</a:t>
          </a:r>
        </a:p>
      </dsp:txBody>
      <dsp:txXfrm>
        <a:off x="352542" y="1626756"/>
        <a:ext cx="1372166" cy="851976"/>
      </dsp:txXfrm>
    </dsp:sp>
    <dsp:sp modelId="{827F58C9-E299-5641-9560-23BFE6D10FD3}">
      <dsp:nvSpPr>
        <dsp:cNvPr id="0" name=""/>
        <dsp:cNvSpPr/>
      </dsp:nvSpPr>
      <dsp:spPr>
        <a:xfrm>
          <a:off x="29227" y="2733843"/>
          <a:ext cx="1425178" cy="904988"/>
        </a:xfrm>
        <a:prstGeom prst="roundRect">
          <a:avLst>
            <a:gd name="adj" fmla="val 10000"/>
          </a:avLst>
        </a:prstGeom>
        <a:solidFill>
          <a:schemeClr val="accent4">
            <a:hueOff val="0"/>
            <a:satOff val="0"/>
            <a:lumOff val="0"/>
            <a:alphaOff val="0"/>
          </a:schemeClr>
        </a:solidFill>
        <a:ln w="34925" cap="flat" cmpd="sng" algn="in">
          <a:solidFill>
            <a:schemeClr val="l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53A5469-162E-144C-B9C4-5C26E93428F2}">
      <dsp:nvSpPr>
        <dsp:cNvPr id="0" name=""/>
        <dsp:cNvSpPr/>
      </dsp:nvSpPr>
      <dsp:spPr>
        <a:xfrm>
          <a:off x="187580" y="2884279"/>
          <a:ext cx="1425178" cy="904988"/>
        </a:xfrm>
        <a:prstGeom prst="roundRect">
          <a:avLst>
            <a:gd name="adj" fmla="val 10000"/>
          </a:avLst>
        </a:prstGeom>
        <a:solidFill>
          <a:schemeClr val="lt1">
            <a:alpha val="90000"/>
            <a:hueOff val="0"/>
            <a:satOff val="0"/>
            <a:lumOff val="0"/>
            <a:alphaOff val="0"/>
          </a:schemeClr>
        </a:solidFill>
        <a:ln w="34925" cap="flat" cmpd="sng" algn="in">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s-ES_tradnl" sz="1400" kern="1200" dirty="0"/>
            <a:t>Al final de una etapa o proceso</a:t>
          </a:r>
        </a:p>
      </dsp:txBody>
      <dsp:txXfrm>
        <a:off x="214086" y="2910785"/>
        <a:ext cx="1372166" cy="851976"/>
      </dsp:txXfrm>
    </dsp:sp>
    <dsp:sp modelId="{F8E6E296-7849-6A4B-A32E-C6F51907544C}">
      <dsp:nvSpPr>
        <dsp:cNvPr id="0" name=""/>
        <dsp:cNvSpPr/>
      </dsp:nvSpPr>
      <dsp:spPr>
        <a:xfrm>
          <a:off x="2690395" y="1426746"/>
          <a:ext cx="1425178" cy="904988"/>
        </a:xfrm>
        <a:prstGeom prst="roundRect">
          <a:avLst>
            <a:gd name="adj" fmla="val 10000"/>
          </a:avLst>
        </a:prstGeom>
        <a:solidFill>
          <a:schemeClr val="accent4">
            <a:hueOff val="0"/>
            <a:satOff val="0"/>
            <a:lumOff val="0"/>
            <a:alphaOff val="0"/>
          </a:schemeClr>
        </a:solidFill>
        <a:ln w="34925"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B57EFB4-56D8-0E4B-B831-74C1F1901ABB}">
      <dsp:nvSpPr>
        <dsp:cNvPr id="0" name=""/>
        <dsp:cNvSpPr/>
      </dsp:nvSpPr>
      <dsp:spPr>
        <a:xfrm>
          <a:off x="2848749" y="1577182"/>
          <a:ext cx="1425178" cy="904988"/>
        </a:xfrm>
        <a:prstGeom prst="roundRect">
          <a:avLst>
            <a:gd name="adj" fmla="val 10000"/>
          </a:avLst>
        </a:prstGeom>
        <a:solidFill>
          <a:schemeClr val="lt1">
            <a:alpha val="90000"/>
            <a:hueOff val="0"/>
            <a:satOff val="0"/>
            <a:lumOff val="0"/>
            <a:alphaOff val="0"/>
          </a:schemeClr>
        </a:solidFill>
        <a:ln w="34925" cap="flat" cmpd="sng" algn="in">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s-ES_tradnl" sz="1400" kern="1200" dirty="0"/>
            <a:t>Función</a:t>
          </a:r>
        </a:p>
      </dsp:txBody>
      <dsp:txXfrm>
        <a:off x="2875255" y="1603688"/>
        <a:ext cx="1372166" cy="851976"/>
      </dsp:txXfrm>
    </dsp:sp>
    <dsp:sp modelId="{C40D04BE-5E24-6342-B84F-C0EAE97DBA3E}">
      <dsp:nvSpPr>
        <dsp:cNvPr id="0" name=""/>
        <dsp:cNvSpPr/>
      </dsp:nvSpPr>
      <dsp:spPr>
        <a:xfrm>
          <a:off x="1837026" y="2764450"/>
          <a:ext cx="1425178" cy="904988"/>
        </a:xfrm>
        <a:prstGeom prst="roundRect">
          <a:avLst>
            <a:gd name="adj" fmla="val 10000"/>
          </a:avLst>
        </a:prstGeom>
        <a:solidFill>
          <a:schemeClr val="accent5">
            <a:hueOff val="0"/>
            <a:satOff val="0"/>
            <a:lumOff val="0"/>
            <a:alphaOff val="0"/>
          </a:schemeClr>
        </a:solidFill>
        <a:ln w="34925"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3B06D87-14C6-CE41-8D22-48FEE8B09E49}">
      <dsp:nvSpPr>
        <dsp:cNvPr id="0" name=""/>
        <dsp:cNvSpPr/>
      </dsp:nvSpPr>
      <dsp:spPr>
        <a:xfrm>
          <a:off x="1995379" y="2914886"/>
          <a:ext cx="1425178" cy="904988"/>
        </a:xfrm>
        <a:prstGeom prst="roundRect">
          <a:avLst>
            <a:gd name="adj" fmla="val 10000"/>
          </a:avLst>
        </a:prstGeom>
        <a:solidFill>
          <a:schemeClr val="lt1">
            <a:alpha val="90000"/>
            <a:hueOff val="0"/>
            <a:satOff val="0"/>
            <a:lumOff val="0"/>
            <a:alphaOff val="0"/>
          </a:schemeClr>
        </a:solidFill>
        <a:ln w="34925" cap="flat" cmpd="sng" algn="in">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s-ES_tradnl" sz="1400" kern="1200" dirty="0"/>
            <a:t>Docente</a:t>
          </a:r>
        </a:p>
      </dsp:txBody>
      <dsp:txXfrm>
        <a:off x="2021885" y="2941392"/>
        <a:ext cx="1372166" cy="851976"/>
      </dsp:txXfrm>
    </dsp:sp>
    <dsp:sp modelId="{8C94D211-E72F-A047-98B0-277DE5C531BD}">
      <dsp:nvSpPr>
        <dsp:cNvPr id="0" name=""/>
        <dsp:cNvSpPr/>
      </dsp:nvSpPr>
      <dsp:spPr>
        <a:xfrm>
          <a:off x="1696389" y="5211552"/>
          <a:ext cx="1425178" cy="904988"/>
        </a:xfrm>
        <a:prstGeom prst="roundRect">
          <a:avLst>
            <a:gd name="adj" fmla="val 10000"/>
          </a:avLst>
        </a:prstGeom>
        <a:solidFill>
          <a:schemeClr val="accent6">
            <a:hueOff val="0"/>
            <a:satOff val="0"/>
            <a:lumOff val="0"/>
            <a:alphaOff val="0"/>
          </a:schemeClr>
        </a:solidFill>
        <a:ln w="34925"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1913E73-58A0-6648-91AF-D4DD50AE2628}">
      <dsp:nvSpPr>
        <dsp:cNvPr id="0" name=""/>
        <dsp:cNvSpPr/>
      </dsp:nvSpPr>
      <dsp:spPr>
        <a:xfrm>
          <a:off x="1854742" y="5361987"/>
          <a:ext cx="1425178" cy="904988"/>
        </a:xfrm>
        <a:prstGeom prst="roundRect">
          <a:avLst>
            <a:gd name="adj" fmla="val 10000"/>
          </a:avLst>
        </a:prstGeom>
        <a:solidFill>
          <a:schemeClr val="lt1">
            <a:alpha val="90000"/>
            <a:hueOff val="0"/>
            <a:satOff val="0"/>
            <a:lumOff val="0"/>
            <a:alphaOff val="0"/>
          </a:schemeClr>
        </a:solidFill>
        <a:ln w="34925" cap="flat" cmpd="sng" algn="in">
          <a:solidFill>
            <a:schemeClr val="accent6">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s-ES_tradnl" sz="1200" kern="1200" dirty="0"/>
            <a:t>Determinar las competencias que el alumno alcanzo</a:t>
          </a:r>
        </a:p>
      </dsp:txBody>
      <dsp:txXfrm>
        <a:off x="1881248" y="5388493"/>
        <a:ext cx="1372166" cy="851976"/>
      </dsp:txXfrm>
    </dsp:sp>
    <dsp:sp modelId="{7D8A89CF-3AC7-E446-B207-07C21BABB72D}">
      <dsp:nvSpPr>
        <dsp:cNvPr id="0" name=""/>
        <dsp:cNvSpPr/>
      </dsp:nvSpPr>
      <dsp:spPr>
        <a:xfrm>
          <a:off x="3398682" y="2750160"/>
          <a:ext cx="1425178" cy="904988"/>
        </a:xfrm>
        <a:prstGeom prst="roundRect">
          <a:avLst>
            <a:gd name="adj" fmla="val 10000"/>
          </a:avLst>
        </a:prstGeom>
        <a:solidFill>
          <a:schemeClr val="accent5">
            <a:hueOff val="0"/>
            <a:satOff val="0"/>
            <a:lumOff val="0"/>
            <a:alphaOff val="0"/>
          </a:schemeClr>
        </a:solidFill>
        <a:ln w="34925"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5D5894E-575D-CD4B-9583-481AAF2DB138}">
      <dsp:nvSpPr>
        <dsp:cNvPr id="0" name=""/>
        <dsp:cNvSpPr/>
      </dsp:nvSpPr>
      <dsp:spPr>
        <a:xfrm>
          <a:off x="3557035" y="2900596"/>
          <a:ext cx="1425178" cy="904988"/>
        </a:xfrm>
        <a:prstGeom prst="roundRect">
          <a:avLst>
            <a:gd name="adj" fmla="val 10000"/>
          </a:avLst>
        </a:prstGeom>
        <a:solidFill>
          <a:schemeClr val="lt1">
            <a:alpha val="90000"/>
            <a:hueOff val="0"/>
            <a:satOff val="0"/>
            <a:lumOff val="0"/>
            <a:alphaOff val="0"/>
          </a:schemeClr>
        </a:solidFill>
        <a:ln w="34925" cap="flat" cmpd="sng" algn="in">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s-ES_tradnl" sz="1400" kern="1200" dirty="0"/>
            <a:t>Alumno</a:t>
          </a:r>
        </a:p>
      </dsp:txBody>
      <dsp:txXfrm>
        <a:off x="3583541" y="2927102"/>
        <a:ext cx="1372166" cy="851976"/>
      </dsp:txXfrm>
    </dsp:sp>
    <dsp:sp modelId="{E0D4A190-997A-2D4F-B8B6-AA299433A93C}">
      <dsp:nvSpPr>
        <dsp:cNvPr id="0" name=""/>
        <dsp:cNvSpPr/>
      </dsp:nvSpPr>
      <dsp:spPr>
        <a:xfrm>
          <a:off x="3530568" y="5226937"/>
          <a:ext cx="1425178" cy="904988"/>
        </a:xfrm>
        <a:prstGeom prst="roundRect">
          <a:avLst>
            <a:gd name="adj" fmla="val 10000"/>
          </a:avLst>
        </a:prstGeom>
        <a:solidFill>
          <a:schemeClr val="accent6">
            <a:hueOff val="0"/>
            <a:satOff val="0"/>
            <a:lumOff val="0"/>
            <a:alphaOff val="0"/>
          </a:schemeClr>
        </a:solidFill>
        <a:ln w="34925"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BD011C6-F10E-514A-BD1B-0E4C50725219}">
      <dsp:nvSpPr>
        <dsp:cNvPr id="0" name=""/>
        <dsp:cNvSpPr/>
      </dsp:nvSpPr>
      <dsp:spPr>
        <a:xfrm>
          <a:off x="3688921" y="5377372"/>
          <a:ext cx="1425178" cy="904988"/>
        </a:xfrm>
        <a:prstGeom prst="roundRect">
          <a:avLst>
            <a:gd name="adj" fmla="val 10000"/>
          </a:avLst>
        </a:prstGeom>
        <a:solidFill>
          <a:schemeClr val="lt1">
            <a:alpha val="90000"/>
            <a:hueOff val="0"/>
            <a:satOff val="0"/>
            <a:lumOff val="0"/>
            <a:alphaOff val="0"/>
          </a:schemeClr>
        </a:solidFill>
        <a:ln w="34925" cap="flat" cmpd="sng" algn="in">
          <a:solidFill>
            <a:schemeClr val="accent6">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s-ES_tradnl" sz="1200" kern="1200" dirty="0"/>
            <a:t>Buen perfil de egreso y perfil de ingreso al siguiente nivel.</a:t>
          </a:r>
        </a:p>
      </dsp:txBody>
      <dsp:txXfrm>
        <a:off x="3715427" y="5403878"/>
        <a:ext cx="1372166" cy="851976"/>
      </dsp:txXfrm>
    </dsp:sp>
    <dsp:sp modelId="{A4083A90-2194-2948-BBA6-EE588D54809F}">
      <dsp:nvSpPr>
        <dsp:cNvPr id="0" name=""/>
        <dsp:cNvSpPr/>
      </dsp:nvSpPr>
      <dsp:spPr>
        <a:xfrm>
          <a:off x="6290644" y="1449814"/>
          <a:ext cx="1425178" cy="904988"/>
        </a:xfrm>
        <a:prstGeom prst="roundRect">
          <a:avLst>
            <a:gd name="adj" fmla="val 10000"/>
          </a:avLst>
        </a:prstGeom>
        <a:solidFill>
          <a:schemeClr val="accent4">
            <a:hueOff val="0"/>
            <a:satOff val="0"/>
            <a:lumOff val="0"/>
            <a:alphaOff val="0"/>
          </a:schemeClr>
        </a:solidFill>
        <a:ln w="34925" cap="flat" cmpd="sng" algn="in">
          <a:solidFill>
            <a:schemeClr val="l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DE3EC53-B1B1-424F-AEFA-F7AA882D478C}">
      <dsp:nvSpPr>
        <dsp:cNvPr id="0" name=""/>
        <dsp:cNvSpPr/>
      </dsp:nvSpPr>
      <dsp:spPr>
        <a:xfrm>
          <a:off x="6448997" y="1600250"/>
          <a:ext cx="1425178" cy="904988"/>
        </a:xfrm>
        <a:prstGeom prst="roundRect">
          <a:avLst>
            <a:gd name="adj" fmla="val 10000"/>
          </a:avLst>
        </a:prstGeom>
        <a:solidFill>
          <a:schemeClr val="lt1">
            <a:alpha val="90000"/>
            <a:hueOff val="0"/>
            <a:satOff val="0"/>
            <a:lumOff val="0"/>
            <a:alphaOff val="0"/>
          </a:schemeClr>
        </a:solidFill>
        <a:ln w="34925" cap="flat" cmpd="sng" algn="in">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s-ES_tradnl" sz="1400" kern="1200" dirty="0"/>
            <a:t>Propósito</a:t>
          </a:r>
        </a:p>
      </dsp:txBody>
      <dsp:txXfrm>
        <a:off x="6475503" y="1626756"/>
        <a:ext cx="1372166" cy="851976"/>
      </dsp:txXfrm>
    </dsp:sp>
    <dsp:sp modelId="{E5239FCF-27A3-F549-8B42-8D1238DDE15C}">
      <dsp:nvSpPr>
        <dsp:cNvPr id="0" name=""/>
        <dsp:cNvSpPr/>
      </dsp:nvSpPr>
      <dsp:spPr>
        <a:xfrm>
          <a:off x="5268091" y="2719400"/>
          <a:ext cx="1486574" cy="1569747"/>
        </a:xfrm>
        <a:prstGeom prst="roundRect">
          <a:avLst>
            <a:gd name="adj" fmla="val 10000"/>
          </a:avLst>
        </a:prstGeom>
        <a:solidFill>
          <a:schemeClr val="accent5">
            <a:hueOff val="0"/>
            <a:satOff val="0"/>
            <a:lumOff val="0"/>
            <a:alphaOff val="0"/>
          </a:schemeClr>
        </a:solidFill>
        <a:ln w="34925"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4E955BB-11D3-CE4D-A1A1-B0406ADFE10A}">
      <dsp:nvSpPr>
        <dsp:cNvPr id="0" name=""/>
        <dsp:cNvSpPr/>
      </dsp:nvSpPr>
      <dsp:spPr>
        <a:xfrm>
          <a:off x="5426444" y="2869835"/>
          <a:ext cx="1486574" cy="1569747"/>
        </a:xfrm>
        <a:prstGeom prst="roundRect">
          <a:avLst>
            <a:gd name="adj" fmla="val 10000"/>
          </a:avLst>
        </a:prstGeom>
        <a:solidFill>
          <a:schemeClr val="lt1">
            <a:alpha val="90000"/>
            <a:hueOff val="0"/>
            <a:satOff val="0"/>
            <a:lumOff val="0"/>
            <a:alphaOff val="0"/>
          </a:schemeClr>
        </a:solidFill>
        <a:ln w="34925" cap="flat" cmpd="sng" algn="in">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s-ES_tradnl" sz="1400" kern="1200" dirty="0"/>
            <a:t>Recuento de las competencias alcanzadas por las y los estudiantes durante el grado o nivel</a:t>
          </a:r>
        </a:p>
      </dsp:txBody>
      <dsp:txXfrm>
        <a:off x="5469984" y="2913375"/>
        <a:ext cx="1399494" cy="1482667"/>
      </dsp:txXfrm>
    </dsp:sp>
    <dsp:sp modelId="{24D6931C-2E4A-0049-8F2B-7C13A63787E9}">
      <dsp:nvSpPr>
        <dsp:cNvPr id="0" name=""/>
        <dsp:cNvSpPr/>
      </dsp:nvSpPr>
      <dsp:spPr>
        <a:xfrm>
          <a:off x="7003235" y="2691906"/>
          <a:ext cx="1425178" cy="2104106"/>
        </a:xfrm>
        <a:prstGeom prst="roundRect">
          <a:avLst>
            <a:gd name="adj" fmla="val 10000"/>
          </a:avLst>
        </a:prstGeom>
        <a:solidFill>
          <a:schemeClr val="accent5">
            <a:hueOff val="0"/>
            <a:satOff val="0"/>
            <a:lumOff val="0"/>
            <a:alphaOff val="0"/>
          </a:schemeClr>
        </a:solidFill>
        <a:ln w="34925"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8186484-17DA-8C4D-84DC-A39CCB45CB1F}">
      <dsp:nvSpPr>
        <dsp:cNvPr id="0" name=""/>
        <dsp:cNvSpPr/>
      </dsp:nvSpPr>
      <dsp:spPr>
        <a:xfrm>
          <a:off x="7161588" y="2842342"/>
          <a:ext cx="1425178" cy="2104106"/>
        </a:xfrm>
        <a:prstGeom prst="roundRect">
          <a:avLst>
            <a:gd name="adj" fmla="val 10000"/>
          </a:avLst>
        </a:prstGeom>
        <a:solidFill>
          <a:schemeClr val="lt1">
            <a:alpha val="90000"/>
            <a:hueOff val="0"/>
            <a:satOff val="0"/>
            <a:lumOff val="0"/>
            <a:alphaOff val="0"/>
          </a:schemeClr>
        </a:solidFill>
        <a:ln w="34925" cap="flat" cmpd="sng" algn="in">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s-ES_tradnl" sz="1200" kern="1200" dirty="0"/>
            <a:t>Permite derivar conclusiones importantes sobre el grado de éxito y eficacia de la experiencia educativa global emprendida.</a:t>
          </a:r>
        </a:p>
      </dsp:txBody>
      <dsp:txXfrm>
        <a:off x="7203330" y="2884084"/>
        <a:ext cx="1341694" cy="2020622"/>
      </dsp:txXfrm>
    </dsp:sp>
    <dsp:sp modelId="{CE7DEA8C-BADB-CF48-8116-792CB1958E12}">
      <dsp:nvSpPr>
        <dsp:cNvPr id="0" name=""/>
        <dsp:cNvSpPr/>
      </dsp:nvSpPr>
      <dsp:spPr>
        <a:xfrm>
          <a:off x="9027746" y="1449814"/>
          <a:ext cx="1425178" cy="904988"/>
        </a:xfrm>
        <a:prstGeom prst="roundRect">
          <a:avLst>
            <a:gd name="adj" fmla="val 10000"/>
          </a:avLst>
        </a:prstGeom>
        <a:solidFill>
          <a:schemeClr val="accent4">
            <a:hueOff val="0"/>
            <a:satOff val="0"/>
            <a:lumOff val="0"/>
            <a:alphaOff val="0"/>
          </a:schemeClr>
        </a:solidFill>
        <a:ln w="34925" cap="flat" cmpd="sng" algn="in">
          <a:solidFill>
            <a:schemeClr val="l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2B83803-BC54-2A44-9A4D-717036BFF07D}">
      <dsp:nvSpPr>
        <dsp:cNvPr id="0" name=""/>
        <dsp:cNvSpPr/>
      </dsp:nvSpPr>
      <dsp:spPr>
        <a:xfrm>
          <a:off x="9186099" y="1600250"/>
          <a:ext cx="1425178" cy="904988"/>
        </a:xfrm>
        <a:prstGeom prst="roundRect">
          <a:avLst>
            <a:gd name="adj" fmla="val 10000"/>
          </a:avLst>
        </a:prstGeom>
        <a:solidFill>
          <a:schemeClr val="lt1">
            <a:alpha val="90000"/>
            <a:hueOff val="0"/>
            <a:satOff val="0"/>
            <a:lumOff val="0"/>
            <a:alphaOff val="0"/>
          </a:schemeClr>
        </a:solidFill>
        <a:ln w="34925" cap="flat" cmpd="sng" algn="in">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s-ES_tradnl" sz="1200" kern="1200" dirty="0"/>
            <a:t>Evaluación</a:t>
          </a:r>
        </a:p>
      </dsp:txBody>
      <dsp:txXfrm>
        <a:off x="9212605" y="1626756"/>
        <a:ext cx="1372166" cy="851976"/>
      </dsp:txXfrm>
    </dsp:sp>
    <dsp:sp modelId="{481B0976-5BB4-864B-8405-59F813D229D1}">
      <dsp:nvSpPr>
        <dsp:cNvPr id="0" name=""/>
        <dsp:cNvSpPr/>
      </dsp:nvSpPr>
      <dsp:spPr>
        <a:xfrm>
          <a:off x="9082829" y="2723156"/>
          <a:ext cx="1425178" cy="1857976"/>
        </a:xfrm>
        <a:prstGeom prst="roundRect">
          <a:avLst>
            <a:gd name="adj" fmla="val 10000"/>
          </a:avLst>
        </a:prstGeom>
        <a:solidFill>
          <a:schemeClr val="accent5">
            <a:hueOff val="0"/>
            <a:satOff val="0"/>
            <a:lumOff val="0"/>
            <a:alphaOff val="0"/>
          </a:schemeClr>
        </a:solidFill>
        <a:ln w="34925"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9EF6E66-CA48-2340-8EFD-2655BDC9C647}">
      <dsp:nvSpPr>
        <dsp:cNvPr id="0" name=""/>
        <dsp:cNvSpPr/>
      </dsp:nvSpPr>
      <dsp:spPr>
        <a:xfrm>
          <a:off x="9241182" y="2873591"/>
          <a:ext cx="1425178" cy="1857976"/>
        </a:xfrm>
        <a:prstGeom prst="roundRect">
          <a:avLst>
            <a:gd name="adj" fmla="val 10000"/>
          </a:avLst>
        </a:prstGeom>
        <a:solidFill>
          <a:schemeClr val="lt1">
            <a:alpha val="90000"/>
            <a:hueOff val="0"/>
            <a:satOff val="0"/>
            <a:lumOff val="0"/>
            <a:alphaOff val="0"/>
          </a:schemeClr>
        </a:solidFill>
        <a:ln w="34925" cap="flat" cmpd="sng" algn="in">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s-ES_tradnl" sz="1200" kern="1200" dirty="0"/>
            <a:t>La mayoría de instrumentos de tipo formal constituirán los recursos más utilizados para valorar la calidad de la enseñanza y de los aprendizajes logrados.</a:t>
          </a:r>
        </a:p>
      </dsp:txBody>
      <dsp:txXfrm>
        <a:off x="9282924" y="2915333"/>
        <a:ext cx="1341694" cy="1774492"/>
      </dsp:txXfrm>
    </dsp:sp>
    <dsp:sp modelId="{6D7516DC-DEDA-B54F-A4CD-96C272724D2A}">
      <dsp:nvSpPr>
        <dsp:cNvPr id="0" name=""/>
        <dsp:cNvSpPr/>
      </dsp:nvSpPr>
      <dsp:spPr>
        <a:xfrm>
          <a:off x="7064817" y="5368070"/>
          <a:ext cx="1425178" cy="904988"/>
        </a:xfrm>
        <a:prstGeom prst="roundRect">
          <a:avLst>
            <a:gd name="adj" fmla="val 10000"/>
          </a:avLst>
        </a:prstGeom>
        <a:solidFill>
          <a:schemeClr val="accent6">
            <a:hueOff val="0"/>
            <a:satOff val="0"/>
            <a:lumOff val="0"/>
            <a:alphaOff val="0"/>
          </a:schemeClr>
        </a:solidFill>
        <a:ln w="34925"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BE5496C-400A-2F44-9AA7-AD4A4524F0C2}">
      <dsp:nvSpPr>
        <dsp:cNvPr id="0" name=""/>
        <dsp:cNvSpPr/>
      </dsp:nvSpPr>
      <dsp:spPr>
        <a:xfrm>
          <a:off x="7223170" y="5518505"/>
          <a:ext cx="1425178" cy="904988"/>
        </a:xfrm>
        <a:prstGeom prst="roundRect">
          <a:avLst>
            <a:gd name="adj" fmla="val 10000"/>
          </a:avLst>
        </a:prstGeom>
        <a:solidFill>
          <a:schemeClr val="lt1">
            <a:alpha val="90000"/>
            <a:hueOff val="0"/>
            <a:satOff val="0"/>
            <a:lumOff val="0"/>
            <a:alphaOff val="0"/>
          </a:schemeClr>
        </a:solidFill>
        <a:ln w="34925" cap="flat" cmpd="sng" algn="in">
          <a:solidFill>
            <a:schemeClr val="accent6">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s-ES_tradnl" sz="1400" kern="1200" dirty="0"/>
            <a:t>Autoevaluación</a:t>
          </a:r>
        </a:p>
      </dsp:txBody>
      <dsp:txXfrm>
        <a:off x="7249676" y="5545011"/>
        <a:ext cx="1372166" cy="851976"/>
      </dsp:txXfrm>
    </dsp:sp>
    <dsp:sp modelId="{0B4D9821-0129-5045-B32D-33BDA51D1D66}">
      <dsp:nvSpPr>
        <dsp:cNvPr id="0" name=""/>
        <dsp:cNvSpPr/>
      </dsp:nvSpPr>
      <dsp:spPr>
        <a:xfrm>
          <a:off x="8777228" y="5409301"/>
          <a:ext cx="1614099" cy="904988"/>
        </a:xfrm>
        <a:prstGeom prst="roundRect">
          <a:avLst>
            <a:gd name="adj" fmla="val 10000"/>
          </a:avLst>
        </a:prstGeom>
        <a:solidFill>
          <a:schemeClr val="accent6">
            <a:hueOff val="0"/>
            <a:satOff val="0"/>
            <a:lumOff val="0"/>
            <a:alphaOff val="0"/>
          </a:schemeClr>
        </a:solidFill>
        <a:ln w="34925"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36F34F3-5CF6-2C4B-B73A-025357603CD0}">
      <dsp:nvSpPr>
        <dsp:cNvPr id="0" name=""/>
        <dsp:cNvSpPr/>
      </dsp:nvSpPr>
      <dsp:spPr>
        <a:xfrm>
          <a:off x="8935581" y="5559736"/>
          <a:ext cx="1614099" cy="904988"/>
        </a:xfrm>
        <a:prstGeom prst="roundRect">
          <a:avLst>
            <a:gd name="adj" fmla="val 10000"/>
          </a:avLst>
        </a:prstGeom>
        <a:solidFill>
          <a:schemeClr val="lt1">
            <a:alpha val="90000"/>
            <a:hueOff val="0"/>
            <a:satOff val="0"/>
            <a:lumOff val="0"/>
            <a:alphaOff val="0"/>
          </a:schemeClr>
        </a:solidFill>
        <a:ln w="34925" cap="flat" cmpd="sng" algn="in">
          <a:solidFill>
            <a:schemeClr val="accent6">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s-ES_tradnl" sz="1400" kern="1200" dirty="0" err="1"/>
            <a:t>Heteroevaluación</a:t>
          </a:r>
          <a:endParaRPr lang="es-ES_tradnl" sz="1400" kern="1200" dirty="0"/>
        </a:p>
      </dsp:txBody>
      <dsp:txXfrm>
        <a:off x="8962087" y="5586242"/>
        <a:ext cx="1561087" cy="851976"/>
      </dsp:txXfrm>
    </dsp:sp>
    <dsp:sp modelId="{418DCB7E-7958-4744-93AC-2FCF6073C13F}">
      <dsp:nvSpPr>
        <dsp:cNvPr id="0" name=""/>
        <dsp:cNvSpPr/>
      </dsp:nvSpPr>
      <dsp:spPr>
        <a:xfrm>
          <a:off x="10608468" y="5330404"/>
          <a:ext cx="1425178" cy="1457193"/>
        </a:xfrm>
        <a:prstGeom prst="roundRect">
          <a:avLst>
            <a:gd name="adj" fmla="val 10000"/>
          </a:avLst>
        </a:prstGeom>
        <a:solidFill>
          <a:schemeClr val="accent6">
            <a:hueOff val="0"/>
            <a:satOff val="0"/>
            <a:lumOff val="0"/>
            <a:alphaOff val="0"/>
          </a:schemeClr>
        </a:solidFill>
        <a:ln w="34925"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84DE742-759E-CD4A-9157-8B8D1000AA14}">
      <dsp:nvSpPr>
        <dsp:cNvPr id="0" name=""/>
        <dsp:cNvSpPr/>
      </dsp:nvSpPr>
      <dsp:spPr>
        <a:xfrm>
          <a:off x="10766821" y="5480839"/>
          <a:ext cx="1425178" cy="1457193"/>
        </a:xfrm>
        <a:prstGeom prst="roundRect">
          <a:avLst>
            <a:gd name="adj" fmla="val 10000"/>
          </a:avLst>
        </a:prstGeom>
        <a:solidFill>
          <a:schemeClr val="lt1">
            <a:alpha val="90000"/>
            <a:hueOff val="0"/>
            <a:satOff val="0"/>
            <a:lumOff val="0"/>
            <a:alphaOff val="0"/>
          </a:schemeClr>
        </a:solidFill>
        <a:ln w="34925" cap="flat" cmpd="sng" algn="in">
          <a:solidFill>
            <a:schemeClr val="accent6">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s-ES_tradnl" sz="1200" kern="1200" dirty="0"/>
            <a:t>Cuestionarios, pruebas abiertas y cerradas, pruebas de desempeño, portafolios, ensayos, monografías, etc.</a:t>
          </a:r>
        </a:p>
      </dsp:txBody>
      <dsp:txXfrm>
        <a:off x="10808563" y="5522581"/>
        <a:ext cx="1341694" cy="1373709"/>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9/layout/CirclePictureHierarchy">
  <dgm:title val=""/>
  <dgm:desc val=""/>
  <dgm:catLst>
    <dgm:cat type="hierarchy" pri="1750"/>
    <dgm:cat type="picture" pri="23000"/>
    <dgm:cat type="pictureconvert" pri="23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5"/>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h" for="ch" forName="image" refType="h" fact="0.8"/>
              <dgm:constr type="w" for="ch" forName="image" refType="h" refFor="ch" refForName="image"/>
              <dgm:constr type="t" for="ch" forName="image" refType="h" fact="0.1"/>
              <dgm:constr type="l" for="ch" forName="image"/>
              <dgm:constr type="w" for="ch" forName="text" refType="w" fact="0.6"/>
              <dgm:constr type="h" for="ch" forName="text" refType="h" fact="0.8"/>
              <dgm:constr type="t" for="ch" forName="text" refType="w" fact="0.04"/>
              <dgm:constr type="l" for="ch" forName="text" refType="w" fact="0.4"/>
            </dgm:constrLst>
            <dgm:ruleLst/>
            <dgm:layoutNode name="image" styleLbl="node0">
              <dgm:alg type="sp"/>
              <dgm:shape xmlns:r="http://schemas.openxmlformats.org/officeDocument/2006/relationships" type="ellipse" r:blip="" blipPhldr="1">
                <dgm:adjLst/>
              </dgm:shape>
              <dgm:presOf/>
              <dgm:constrLst/>
              <dgm:ruleLst/>
            </dgm:layoutNode>
            <dgm:layoutNode name="text" styleLbl="revTx">
              <dgm:varLst>
                <dgm:chPref val="3"/>
              </dgm:varLst>
              <dgm:alg type="tx">
                <dgm:param type="parTxLTRAlign" val="l"/>
                <dgm:param type="parTxRTLAlign" val="r"/>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image"/>
                    <dgm:param type="dstNode" val="image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h" for="ch" forName="image2" refType="h" fact="0.8"/>
                      <dgm:constr type="w" for="ch" forName="image2" refType="h" refFor="ch" refForName="image2"/>
                      <dgm:constr type="t" for="ch" forName="image2" refType="h" fact="0.1"/>
                      <dgm:constr type="l" for="ch" forName="image2"/>
                      <dgm:constr type="w" for="ch" forName="text2" refType="w" fact="0.6"/>
                      <dgm:constr type="h" for="ch" forName="text2" refType="h" fact="0.8"/>
                      <dgm:constr type="t" for="ch" forName="text2" refType="w" fact="0.04"/>
                      <dgm:constr type="l" for="ch" forName="text2" refType="w" fact="0.4"/>
                    </dgm:constrLst>
                    <dgm:ruleLst/>
                    <dgm:layoutNode name="image2">
                      <dgm:alg type="sp"/>
                      <dgm:shape xmlns:r="http://schemas.openxmlformats.org/officeDocument/2006/relationships" type="ellipse" r:blip="" blipPhldr="1">
                        <dgm:adjLst/>
                      </dgm:shape>
                      <dgm:presOf/>
                      <dgm:constrLst/>
                      <dgm:ruleLst/>
                    </dgm:layoutNode>
                    <dgm:layoutNode name="text2" styleLbl="revTx">
                      <dgm:varLst>
                        <dgm:chPref val="3"/>
                      </dgm:varLst>
                      <dgm:alg type="tx">
                        <dgm:param type="parTxLTRAlign" val="l"/>
                        <dgm:param type="parTxRTLAlign" val="r"/>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image2"/>
                            <dgm:param type="dstNode" val="image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h" for="ch" forName="image3" refType="h" fact="0.8"/>
                              <dgm:constr type="w" for="ch" forName="image3" refType="h" refFor="ch" refForName="image3"/>
                              <dgm:constr type="t" for="ch" forName="image3" refType="h" fact="0.1"/>
                              <dgm:constr type="l" for="ch" forName="image3"/>
                              <dgm:constr type="w" for="ch" forName="text3" refType="w" fact="0.6"/>
                              <dgm:constr type="h" for="ch" forName="text3" refType="h" fact="0.8"/>
                              <dgm:constr type="t" for="ch" forName="text3" refType="w" fact="0.04"/>
                              <dgm:constr type="l" for="ch" forName="text3" refType="w" fact="0.4"/>
                            </dgm:constrLst>
                            <dgm:ruleLst/>
                            <dgm:layoutNode name="image3">
                              <dgm:alg type="sp"/>
                              <dgm:shape xmlns:r="http://schemas.openxmlformats.org/officeDocument/2006/relationships" type="ellipse" r:blip="" blipPhldr="1">
                                <dgm:adjLst/>
                              </dgm:shape>
                              <dgm:presOf/>
                              <dgm:constrLst/>
                              <dgm:ruleLst/>
                            </dgm:layoutNode>
                            <dgm:layoutNode name="text3" styleLbl="revTx">
                              <dgm:varLst>
                                <dgm:chPref val="3"/>
                              </dgm:varLst>
                              <dgm:alg type="tx">
                                <dgm:param type="parTxLTRAlign" val="l"/>
                                <dgm:param type="parTxRTLAlign" val="r"/>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image3"/>
                                        <dgm:param type="dstNode" val="image4"/>
                                      </dgm:alg>
                                    </dgm:if>
                                    <dgm:else name="Name26">
                                      <dgm:alg type="conn">
                                        <dgm:param type="dim" val="1D"/>
                                        <dgm:param type="endSty" val="noArr"/>
                                        <dgm:param type="connRout" val="bend"/>
                                        <dgm:param type="bendPt" val="end"/>
                                        <dgm:param type="begPts" val="bCtr"/>
                                        <dgm:param type="endPts" val="tCtr"/>
                                        <dgm:param type="srcNode" val="image4"/>
                                        <dgm:param type="dstNode" val="image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h" for="ch" forName="image4" refType="h" fact="0.8"/>
                                      <dgm:constr type="w" for="ch" forName="image4" refType="h" refFor="ch" refForName="image4"/>
                                      <dgm:constr type="t" for="ch" forName="image4" refType="h" fact="0.1"/>
                                      <dgm:constr type="l" for="ch" forName="image4"/>
                                      <dgm:constr type="w" for="ch" forName="text4" refType="w" fact="0.6"/>
                                      <dgm:constr type="h" for="ch" forName="text4" refType="h" fact="0.8"/>
                                      <dgm:constr type="t" for="ch" forName="text4" refType="w" fact="0.04"/>
                                      <dgm:constr type="l" for="ch" forName="text4" refType="w" fact="0.4"/>
                                    </dgm:constrLst>
                                    <dgm:ruleLst/>
                                    <dgm:layoutNode name="image4">
                                      <dgm:alg type="sp"/>
                                      <dgm:shape xmlns:r="http://schemas.openxmlformats.org/officeDocument/2006/relationships" type="ellipse" r:blip="" blipPhldr="1">
                                        <dgm:adjLst/>
                                      </dgm:shape>
                                      <dgm:presOf/>
                                      <dgm:constrLst/>
                                      <dgm:ruleLst/>
                                    </dgm:layoutNode>
                                    <dgm:layoutNode name="text4" styleLbl="revTx">
                                      <dgm:varLst>
                                        <dgm:chPref val="3"/>
                                      </dgm:varLst>
                                      <dgm:alg type="tx">
                                        <dgm:param type="parTxLTRAlign" val="l"/>
                                        <dgm:param type="parTxRTLAlign" val="r"/>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S_tradnl"/>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A170B53-9D3F-724B-8DED-B2FCFACE73F1}" type="datetimeFigureOut">
              <a:rPr lang="es-ES_tradnl" smtClean="0"/>
              <a:t>10/10/19</a:t>
            </a:fld>
            <a:endParaRPr lang="es-ES_tradnl"/>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ES_tradnl"/>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S_tradnl"/>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DE2DD47-44BA-4E4F-8B48-4AA281539C33}" type="slidenum">
              <a:rPr lang="es-ES_tradnl" smtClean="0"/>
              <a:t>‹Nr.›</a:t>
            </a:fld>
            <a:endParaRPr lang="es-ES_tradnl"/>
          </a:p>
        </p:txBody>
      </p:sp>
    </p:spTree>
    <p:extLst>
      <p:ext uri="{BB962C8B-B14F-4D97-AF65-F5344CB8AC3E}">
        <p14:creationId xmlns:p14="http://schemas.microsoft.com/office/powerpoint/2010/main" val="5417280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_tradnl" dirty="0"/>
          </a:p>
        </p:txBody>
      </p:sp>
      <p:sp>
        <p:nvSpPr>
          <p:cNvPr id="4" name="Marcador de número de diapositiva 3"/>
          <p:cNvSpPr>
            <a:spLocks noGrp="1"/>
          </p:cNvSpPr>
          <p:nvPr>
            <p:ph type="sldNum" sz="quarter" idx="10"/>
          </p:nvPr>
        </p:nvSpPr>
        <p:spPr/>
        <p:txBody>
          <a:bodyPr/>
          <a:lstStyle/>
          <a:p>
            <a:fld id="{A37A3D94-A7F9-E94B-AAB8-228A91472A17}" type="slidenum">
              <a:rPr lang="es-ES_tradnl" smtClean="0"/>
              <a:t>67</a:t>
            </a:fld>
            <a:endParaRPr lang="es-ES_tradnl"/>
          </a:p>
        </p:txBody>
      </p:sp>
    </p:spTree>
    <p:extLst>
      <p:ext uri="{BB962C8B-B14F-4D97-AF65-F5344CB8AC3E}">
        <p14:creationId xmlns:p14="http://schemas.microsoft.com/office/powerpoint/2010/main" val="205273972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915128" y="1788454"/>
            <a:ext cx="8361229" cy="2098226"/>
          </a:xfrm>
        </p:spPr>
        <p:txBody>
          <a:bodyPr anchor="b">
            <a:noAutofit/>
          </a:bodyPr>
          <a:lstStyle>
            <a:lvl1pPr algn="ctr">
              <a:defRPr sz="7200" cap="all" baseline="0">
                <a:solidFill>
                  <a:schemeClr val="tx2"/>
                </a:solidFill>
              </a:defRPr>
            </a:lvl1pPr>
          </a:lstStyle>
          <a:p>
            <a:r>
              <a:rPr lang="es-ES_tradnl"/>
              <a:t>Clic para editar título</a:t>
            </a:r>
            <a:endParaRPr lang="en-US" dirty="0"/>
          </a:p>
        </p:txBody>
      </p:sp>
      <p:sp>
        <p:nvSpPr>
          <p:cNvPr id="3" name="Subtitle 2"/>
          <p:cNvSpPr>
            <a:spLocks noGrp="1"/>
          </p:cNvSpPr>
          <p:nvPr>
            <p:ph type="subTitle" idx="1"/>
          </p:nvPr>
        </p:nvSpPr>
        <p:spPr>
          <a:xfrm>
            <a:off x="2679906" y="3956279"/>
            <a:ext cx="6831673" cy="1086237"/>
          </a:xfrm>
        </p:spPr>
        <p:txBody>
          <a:bodyPr>
            <a:normAutofit/>
          </a:bodyPr>
          <a:lstStyle>
            <a:lvl1pPr marL="0" indent="0" algn="ctr">
              <a:lnSpc>
                <a:spcPct val="112000"/>
              </a:lnSpc>
              <a:spcBef>
                <a:spcPts val="0"/>
              </a:spcBef>
              <a:spcAft>
                <a:spcPts val="0"/>
              </a:spcAft>
              <a:buNone/>
              <a:defRPr sz="23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_tradnl"/>
              <a:t>Haga clic para modificar el estilo de subtítulo del patrón</a:t>
            </a:r>
            <a:endParaRPr lang="en-US" dirty="0"/>
          </a:p>
        </p:txBody>
      </p:sp>
      <p:sp>
        <p:nvSpPr>
          <p:cNvPr id="4" name="Date Placeholder 3"/>
          <p:cNvSpPr>
            <a:spLocks noGrp="1"/>
          </p:cNvSpPr>
          <p:nvPr>
            <p:ph type="dt" sz="half" idx="10"/>
          </p:nvPr>
        </p:nvSpPr>
        <p:spPr>
          <a:xfrm>
            <a:off x="752858" y="6453386"/>
            <a:ext cx="1607944" cy="404614"/>
          </a:xfrm>
        </p:spPr>
        <p:txBody>
          <a:bodyPr/>
          <a:lstStyle>
            <a:lvl1pPr>
              <a:defRPr baseline="0">
                <a:solidFill>
                  <a:schemeClr val="tx2"/>
                </a:solidFill>
              </a:defRPr>
            </a:lvl1pPr>
          </a:lstStyle>
          <a:p>
            <a:fld id="{1820425E-A0ED-5D40-AB45-F865A832E6BB}" type="datetimeFigureOut">
              <a:rPr lang="es-ES_tradnl" smtClean="0"/>
              <a:t>10/10/19</a:t>
            </a:fld>
            <a:endParaRPr lang="es-ES_tradnl"/>
          </a:p>
        </p:txBody>
      </p:sp>
      <p:sp>
        <p:nvSpPr>
          <p:cNvPr id="5" name="Footer Placeholder 4"/>
          <p:cNvSpPr>
            <a:spLocks noGrp="1"/>
          </p:cNvSpPr>
          <p:nvPr>
            <p:ph type="ftr" sz="quarter" idx="11"/>
          </p:nvPr>
        </p:nvSpPr>
        <p:spPr>
          <a:xfrm>
            <a:off x="2584054" y="6453386"/>
            <a:ext cx="7023377" cy="404614"/>
          </a:xfrm>
        </p:spPr>
        <p:txBody>
          <a:bodyPr/>
          <a:lstStyle>
            <a:lvl1pPr algn="ctr">
              <a:defRPr baseline="0">
                <a:solidFill>
                  <a:schemeClr val="tx2"/>
                </a:solidFill>
              </a:defRPr>
            </a:lvl1pPr>
          </a:lstStyle>
          <a:p>
            <a:endParaRPr lang="es-ES_tradnl"/>
          </a:p>
        </p:txBody>
      </p:sp>
      <p:sp>
        <p:nvSpPr>
          <p:cNvPr id="6" name="Slide Number Placeholder 5"/>
          <p:cNvSpPr>
            <a:spLocks noGrp="1"/>
          </p:cNvSpPr>
          <p:nvPr>
            <p:ph type="sldNum" sz="quarter" idx="12"/>
          </p:nvPr>
        </p:nvSpPr>
        <p:spPr>
          <a:xfrm>
            <a:off x="9830683" y="6453386"/>
            <a:ext cx="1596292" cy="404614"/>
          </a:xfrm>
        </p:spPr>
        <p:txBody>
          <a:bodyPr/>
          <a:lstStyle>
            <a:lvl1pPr>
              <a:defRPr baseline="0">
                <a:solidFill>
                  <a:schemeClr val="tx2"/>
                </a:solidFill>
              </a:defRPr>
            </a:lvl1pPr>
          </a:lstStyle>
          <a:p>
            <a:fld id="{C0199102-ED9F-794A-ACBF-37EE3873DC44}" type="slidenum">
              <a:rPr lang="es-ES_tradnl" smtClean="0"/>
              <a:t>‹Nr.›</a:t>
            </a:fld>
            <a:endParaRPr lang="es-ES_tradnl"/>
          </a:p>
        </p:txBody>
      </p:sp>
      <p:grpSp>
        <p:nvGrpSpPr>
          <p:cNvPr id="7" name="Group 6"/>
          <p:cNvGrpSpPr/>
          <p:nvPr/>
        </p:nvGrpSpPr>
        <p:grpSpPr>
          <a:xfrm>
            <a:off x="752858" y="744469"/>
            <a:ext cx="10674117" cy="5349671"/>
            <a:chOff x="752858" y="744469"/>
            <a:chExt cx="10674117" cy="5349671"/>
          </a:xfrm>
        </p:grpSpPr>
        <p:sp>
          <p:nvSpPr>
            <p:cNvPr id="11" name="Freeform 6"/>
            <p:cNvSpPr/>
            <p:nvPr/>
          </p:nvSpPr>
          <p:spPr bwMode="auto">
            <a:xfrm>
              <a:off x="8151962" y="1685652"/>
              <a:ext cx="3275013" cy="4408488"/>
            </a:xfrm>
            <a:custGeom>
              <a:avLst/>
              <a:gdLst/>
              <a:ahLst/>
              <a:cxnLst/>
              <a:rect l="l" t="t" r="r" b="b"/>
              <a:pathLst>
                <a:path w="10000" h="10000">
                  <a:moveTo>
                    <a:pt x="8761" y="0"/>
                  </a:moveTo>
                  <a:lnTo>
                    <a:pt x="10000" y="0"/>
                  </a:lnTo>
                  <a:lnTo>
                    <a:pt x="10000" y="10000"/>
                  </a:lnTo>
                  <a:lnTo>
                    <a:pt x="0" y="10000"/>
                  </a:lnTo>
                  <a:lnTo>
                    <a:pt x="0" y="9126"/>
                  </a:lnTo>
                  <a:lnTo>
                    <a:pt x="8761" y="9127"/>
                  </a:lnTo>
                  <a:lnTo>
                    <a:pt x="8761" y="0"/>
                  </a:lnTo>
                  <a:close/>
                </a:path>
              </a:pathLst>
            </a:custGeom>
            <a:solidFill>
              <a:schemeClr val="tx2"/>
            </a:solidFill>
            <a:ln w="0">
              <a:noFill/>
              <a:prstDash val="solid"/>
              <a:round/>
              <a:headEnd/>
              <a:tailEnd/>
            </a:ln>
          </p:spPr>
        </p:sp>
        <p:sp>
          <p:nvSpPr>
            <p:cNvPr id="14" name="Freeform 6"/>
            <p:cNvSpPr/>
            <p:nvPr/>
          </p:nvSpPr>
          <p:spPr bwMode="auto">
            <a:xfrm flipH="1" flipV="1">
              <a:off x="752858" y="744469"/>
              <a:ext cx="3275668" cy="4408488"/>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tx2"/>
            </a:solidFill>
            <a:ln w="0">
              <a:noFill/>
              <a:prstDash val="solid"/>
              <a:round/>
              <a:headEnd/>
              <a:tailEnd/>
            </a:ln>
          </p:spPr>
        </p:sp>
      </p:grpSp>
    </p:spTree>
  </p:cSld>
  <p:clrMapOvr>
    <a:overrideClrMapping bg1="lt1" tx1="dk1" bg2="lt2" tx2="dk2" accent1="accent1" accent2="accent2" accent3="accent3" accent4="accent4" accent5="accent5" accent6="accent6" hlink="hlink" folHlink="folHlink"/>
  </p:clrMapOvr>
  <p:extLst>
    <p:ext uri="{DCECCB84-F9BA-43D5-87BE-67443E8EF086}">
      <p15:sldGuideLst xmlns=""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a:t>Clic para editar título</a:t>
            </a:r>
            <a:endParaRPr lang="en-US" dirty="0"/>
          </a:p>
        </p:txBody>
      </p:sp>
      <p:sp>
        <p:nvSpPr>
          <p:cNvPr id="3" name="Vertical Text Placeholder 2"/>
          <p:cNvSpPr>
            <a:spLocks noGrp="1"/>
          </p:cNvSpPr>
          <p:nvPr>
            <p:ph type="body" orient="vert" idx="1"/>
          </p:nvPr>
        </p:nvSpPr>
        <p:spPr>
          <a:xfrm>
            <a:off x="1371600" y="2295525"/>
            <a:ext cx="9601200" cy="3571875"/>
          </a:xfrm>
        </p:spPr>
        <p:txBody>
          <a:bodyPr vert="eaVert"/>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n-US" dirty="0"/>
          </a:p>
        </p:txBody>
      </p:sp>
      <p:sp>
        <p:nvSpPr>
          <p:cNvPr id="4" name="Date Placeholder 3"/>
          <p:cNvSpPr>
            <a:spLocks noGrp="1"/>
          </p:cNvSpPr>
          <p:nvPr>
            <p:ph type="dt" sz="half" idx="10"/>
          </p:nvPr>
        </p:nvSpPr>
        <p:spPr/>
        <p:txBody>
          <a:bodyPr/>
          <a:lstStyle/>
          <a:p>
            <a:fld id="{1820425E-A0ED-5D40-AB45-F865A832E6BB}" type="datetimeFigureOut">
              <a:rPr lang="es-ES_tradnl" smtClean="0"/>
              <a:t>10/10/19</a:t>
            </a:fld>
            <a:endParaRPr lang="es-ES_tradnl"/>
          </a:p>
        </p:txBody>
      </p:sp>
      <p:sp>
        <p:nvSpPr>
          <p:cNvPr id="5" name="Footer Placeholder 4"/>
          <p:cNvSpPr>
            <a:spLocks noGrp="1"/>
          </p:cNvSpPr>
          <p:nvPr>
            <p:ph type="ftr" sz="quarter" idx="11"/>
          </p:nvPr>
        </p:nvSpPr>
        <p:spPr/>
        <p:txBody>
          <a:bodyPr/>
          <a:lstStyle/>
          <a:p>
            <a:endParaRPr lang="es-ES_tradnl"/>
          </a:p>
        </p:txBody>
      </p:sp>
      <p:sp>
        <p:nvSpPr>
          <p:cNvPr id="6" name="Slide Number Placeholder 5"/>
          <p:cNvSpPr>
            <a:spLocks noGrp="1"/>
          </p:cNvSpPr>
          <p:nvPr>
            <p:ph type="sldNum" sz="quarter" idx="12"/>
          </p:nvPr>
        </p:nvSpPr>
        <p:spPr/>
        <p:txBody>
          <a:bodyPr/>
          <a:lstStyle/>
          <a:p>
            <a:fld id="{C0199102-ED9F-794A-ACBF-37EE3873DC44}" type="slidenum">
              <a:rPr lang="es-ES_tradnl" smtClean="0"/>
              <a:t>‹Nr.›</a:t>
            </a:fld>
            <a:endParaRPr lang="es-ES_tradnl"/>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6561" y="624156"/>
            <a:ext cx="1565766" cy="5243244"/>
          </a:xfrm>
        </p:spPr>
        <p:txBody>
          <a:bodyPr vert="eaVert"/>
          <a:lstStyle/>
          <a:p>
            <a:r>
              <a:rPr lang="es-ES_tradnl"/>
              <a:t>Clic para editar título</a:t>
            </a:r>
            <a:endParaRPr lang="en-US" dirty="0"/>
          </a:p>
        </p:txBody>
      </p:sp>
      <p:sp>
        <p:nvSpPr>
          <p:cNvPr id="3" name="Vertical Text Placeholder 2"/>
          <p:cNvSpPr>
            <a:spLocks noGrp="1"/>
          </p:cNvSpPr>
          <p:nvPr>
            <p:ph type="body" orient="vert" idx="1"/>
          </p:nvPr>
        </p:nvSpPr>
        <p:spPr>
          <a:xfrm>
            <a:off x="1371600" y="624156"/>
            <a:ext cx="8179641" cy="5243244"/>
          </a:xfrm>
        </p:spPr>
        <p:txBody>
          <a:bodyPr vert="eaVert"/>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n-US" dirty="0"/>
          </a:p>
        </p:txBody>
      </p:sp>
      <p:sp>
        <p:nvSpPr>
          <p:cNvPr id="4" name="Date Placeholder 3"/>
          <p:cNvSpPr>
            <a:spLocks noGrp="1"/>
          </p:cNvSpPr>
          <p:nvPr>
            <p:ph type="dt" sz="half" idx="10"/>
          </p:nvPr>
        </p:nvSpPr>
        <p:spPr/>
        <p:txBody>
          <a:bodyPr/>
          <a:lstStyle/>
          <a:p>
            <a:fld id="{1820425E-A0ED-5D40-AB45-F865A832E6BB}" type="datetimeFigureOut">
              <a:rPr lang="es-ES_tradnl" smtClean="0"/>
              <a:t>10/10/19</a:t>
            </a:fld>
            <a:endParaRPr lang="es-ES_tradnl"/>
          </a:p>
        </p:txBody>
      </p:sp>
      <p:sp>
        <p:nvSpPr>
          <p:cNvPr id="5" name="Footer Placeholder 4"/>
          <p:cNvSpPr>
            <a:spLocks noGrp="1"/>
          </p:cNvSpPr>
          <p:nvPr>
            <p:ph type="ftr" sz="quarter" idx="11"/>
          </p:nvPr>
        </p:nvSpPr>
        <p:spPr/>
        <p:txBody>
          <a:bodyPr/>
          <a:lstStyle/>
          <a:p>
            <a:endParaRPr lang="es-ES_tradnl"/>
          </a:p>
        </p:txBody>
      </p:sp>
      <p:sp>
        <p:nvSpPr>
          <p:cNvPr id="6" name="Slide Number Placeholder 5"/>
          <p:cNvSpPr>
            <a:spLocks noGrp="1"/>
          </p:cNvSpPr>
          <p:nvPr>
            <p:ph type="sldNum" sz="quarter" idx="12"/>
          </p:nvPr>
        </p:nvSpPr>
        <p:spPr/>
        <p:txBody>
          <a:bodyPr/>
          <a:lstStyle/>
          <a:p>
            <a:fld id="{C0199102-ED9F-794A-ACBF-37EE3873DC44}" type="slidenum">
              <a:rPr lang="es-ES_tradnl" smtClean="0"/>
              <a:t>‹Nr.›</a:t>
            </a:fld>
            <a:endParaRPr lang="es-ES_tradnl"/>
          </a:p>
        </p:txBody>
      </p:sp>
    </p:spTree>
  </p:cSld>
  <p:clrMapOvr>
    <a:masterClrMapping/>
  </p:clrMapOvr>
  <p:extLst>
    <p:ext uri="{DCECCB84-F9BA-43D5-87BE-67443E8EF086}">
      <p15:sldGuideLst xmlns="" xmlns:p15="http://schemas.microsoft.com/office/powerpoint/2012/main"/>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Imagen panorámica con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1295401" y="4815415"/>
            <a:ext cx="9609666" cy="566738"/>
          </a:xfrm>
        </p:spPr>
        <p:txBody>
          <a:bodyPr anchor="b">
            <a:normAutofit/>
          </a:bodyPr>
          <a:lstStyle>
            <a:lvl1pPr algn="ctr">
              <a:defRPr sz="2400" b="0"/>
            </a:lvl1pPr>
          </a:lstStyle>
          <a:p>
            <a:r>
              <a:rPr lang="es-ES_tradnl"/>
              <a:t>Clic para editar título</a:t>
            </a:r>
            <a:endParaRPr lang="en-US" dirty="0"/>
          </a:p>
        </p:txBody>
      </p:sp>
      <p:sp>
        <p:nvSpPr>
          <p:cNvPr id="3" name="Picture Placeholder 2"/>
          <p:cNvSpPr>
            <a:spLocks noGrp="1" noChangeAspect="1"/>
          </p:cNvSpPr>
          <p:nvPr>
            <p:ph type="pic" idx="1"/>
          </p:nvPr>
        </p:nvSpPr>
        <p:spPr>
          <a:xfrm>
            <a:off x="1041427" y="1041399"/>
            <a:ext cx="10105972" cy="3335869"/>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_tradnl"/>
              <a:t>Arrastre la imagen al marcador de posición o haga clic en el icono para agregarla</a:t>
            </a:r>
            <a:endParaRPr lang="en-US" dirty="0"/>
          </a:p>
        </p:txBody>
      </p:sp>
      <p:sp>
        <p:nvSpPr>
          <p:cNvPr id="4" name="Text Placeholder 3"/>
          <p:cNvSpPr>
            <a:spLocks noGrp="1"/>
          </p:cNvSpPr>
          <p:nvPr>
            <p:ph type="body" sz="half" idx="2"/>
          </p:nvPr>
        </p:nvSpPr>
        <p:spPr>
          <a:xfrm>
            <a:off x="1295401" y="5382153"/>
            <a:ext cx="9609666"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a:t>Haga clic para modificar el estilo de texto del patrón</a:t>
            </a:r>
          </a:p>
        </p:txBody>
      </p:sp>
      <p:sp>
        <p:nvSpPr>
          <p:cNvPr id="5" name="Date Placeholder 4"/>
          <p:cNvSpPr>
            <a:spLocks noGrp="1"/>
          </p:cNvSpPr>
          <p:nvPr>
            <p:ph type="dt" sz="half" idx="10"/>
          </p:nvPr>
        </p:nvSpPr>
        <p:spPr/>
        <p:txBody>
          <a:bodyPr/>
          <a:lstStyle/>
          <a:p>
            <a:fld id="{1820425E-A0ED-5D40-AB45-F865A832E6BB}" type="datetimeFigureOut">
              <a:rPr lang="es-ES_tradnl" smtClean="0"/>
              <a:t>10/10/19</a:t>
            </a:fld>
            <a:endParaRPr lang="es-ES_tradnl"/>
          </a:p>
        </p:txBody>
      </p:sp>
      <p:sp>
        <p:nvSpPr>
          <p:cNvPr id="6" name="Footer Placeholder 5"/>
          <p:cNvSpPr>
            <a:spLocks noGrp="1"/>
          </p:cNvSpPr>
          <p:nvPr>
            <p:ph type="ftr" sz="quarter" idx="11"/>
          </p:nvPr>
        </p:nvSpPr>
        <p:spPr/>
        <p:txBody>
          <a:bodyPr/>
          <a:lstStyle/>
          <a:p>
            <a:endParaRPr lang="es-ES_tradnl"/>
          </a:p>
        </p:txBody>
      </p:sp>
      <p:sp>
        <p:nvSpPr>
          <p:cNvPr id="7" name="Slide Number Placeholder 6"/>
          <p:cNvSpPr>
            <a:spLocks noGrp="1"/>
          </p:cNvSpPr>
          <p:nvPr>
            <p:ph type="sldNum" sz="quarter" idx="12"/>
          </p:nvPr>
        </p:nvSpPr>
        <p:spPr/>
        <p:txBody>
          <a:bodyPr/>
          <a:lstStyle/>
          <a:p>
            <a:fld id="{C0199102-ED9F-794A-ACBF-37EE3873DC44}" type="slidenum">
              <a:rPr lang="es-ES_tradnl" smtClean="0"/>
              <a:t>‹Nr.›</a:t>
            </a:fld>
            <a:endParaRPr lang="es-ES_tradnl"/>
          </a:p>
        </p:txBody>
      </p:sp>
    </p:spTree>
    <p:extLst>
      <p:ext uri="{BB962C8B-B14F-4D97-AF65-F5344CB8AC3E}">
        <p14:creationId xmlns:p14="http://schemas.microsoft.com/office/powerpoint/2010/main" val="17973068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a:t>Clic para editar título</a:t>
            </a:r>
            <a:endParaRPr lang="en-US" dirty="0"/>
          </a:p>
        </p:txBody>
      </p:sp>
      <p:sp>
        <p:nvSpPr>
          <p:cNvPr id="3" name="Content Placeholder 2"/>
          <p:cNvSpPr>
            <a:spLocks noGrp="1"/>
          </p:cNvSpPr>
          <p:nvPr>
            <p:ph idx="1"/>
          </p:nvPr>
        </p:nvSpPr>
        <p:spPr/>
        <p:txBody>
          <a:body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n-US" dirty="0"/>
          </a:p>
        </p:txBody>
      </p:sp>
      <p:sp>
        <p:nvSpPr>
          <p:cNvPr id="4" name="Date Placeholder 3"/>
          <p:cNvSpPr>
            <a:spLocks noGrp="1"/>
          </p:cNvSpPr>
          <p:nvPr>
            <p:ph type="dt" sz="half" idx="10"/>
          </p:nvPr>
        </p:nvSpPr>
        <p:spPr/>
        <p:txBody>
          <a:bodyPr/>
          <a:lstStyle/>
          <a:p>
            <a:fld id="{1820425E-A0ED-5D40-AB45-F865A832E6BB}" type="datetimeFigureOut">
              <a:rPr lang="es-ES_tradnl" smtClean="0"/>
              <a:t>10/10/19</a:t>
            </a:fld>
            <a:endParaRPr lang="es-ES_tradnl"/>
          </a:p>
        </p:txBody>
      </p:sp>
      <p:sp>
        <p:nvSpPr>
          <p:cNvPr id="5" name="Footer Placeholder 4"/>
          <p:cNvSpPr>
            <a:spLocks noGrp="1"/>
          </p:cNvSpPr>
          <p:nvPr>
            <p:ph type="ftr" sz="quarter" idx="11"/>
          </p:nvPr>
        </p:nvSpPr>
        <p:spPr/>
        <p:txBody>
          <a:bodyPr/>
          <a:lstStyle/>
          <a:p>
            <a:endParaRPr lang="es-ES_tradnl"/>
          </a:p>
        </p:txBody>
      </p:sp>
      <p:sp>
        <p:nvSpPr>
          <p:cNvPr id="6" name="Slide Number Placeholder 5"/>
          <p:cNvSpPr>
            <a:spLocks noGrp="1"/>
          </p:cNvSpPr>
          <p:nvPr>
            <p:ph type="sldNum" sz="quarter" idx="12"/>
          </p:nvPr>
        </p:nvSpPr>
        <p:spPr/>
        <p:txBody>
          <a:bodyPr/>
          <a:lstStyle/>
          <a:p>
            <a:fld id="{C0199102-ED9F-794A-ACBF-37EE3873DC44}" type="slidenum">
              <a:rPr lang="es-ES_tradnl" smtClean="0"/>
              <a:t>‹Nr.›</a:t>
            </a:fld>
            <a:endParaRPr lang="es-ES_tradnl"/>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Encabezado de sección">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65025" y="1301360"/>
            <a:ext cx="9612971" cy="2852737"/>
          </a:xfrm>
        </p:spPr>
        <p:txBody>
          <a:bodyPr anchor="b">
            <a:normAutofit/>
          </a:bodyPr>
          <a:lstStyle>
            <a:lvl1pPr algn="r">
              <a:defRPr sz="7200" cap="all" baseline="0">
                <a:solidFill>
                  <a:schemeClr val="tx2"/>
                </a:solidFill>
              </a:defRPr>
            </a:lvl1pPr>
          </a:lstStyle>
          <a:p>
            <a:r>
              <a:rPr lang="es-ES_tradnl"/>
              <a:t>Clic para editar título</a:t>
            </a:r>
            <a:endParaRPr lang="en-US" dirty="0"/>
          </a:p>
        </p:txBody>
      </p:sp>
      <p:sp>
        <p:nvSpPr>
          <p:cNvPr id="3" name="Text Placeholder 2"/>
          <p:cNvSpPr>
            <a:spLocks noGrp="1"/>
          </p:cNvSpPr>
          <p:nvPr>
            <p:ph type="body" idx="1"/>
          </p:nvPr>
        </p:nvSpPr>
        <p:spPr>
          <a:xfrm>
            <a:off x="765025" y="4216328"/>
            <a:ext cx="9612971" cy="1143324"/>
          </a:xfrm>
        </p:spPr>
        <p:txBody>
          <a:bodyPr/>
          <a:lstStyle>
            <a:lvl1pPr marL="0" indent="0" algn="r">
              <a:lnSpc>
                <a:spcPct val="112000"/>
              </a:lnSpc>
              <a:spcBef>
                <a:spcPts val="0"/>
              </a:spcBef>
              <a:spcAft>
                <a:spcPts val="0"/>
              </a:spcAft>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_tradnl"/>
              <a:t>Haga clic para modificar el estilo de texto del patrón</a:t>
            </a:r>
          </a:p>
        </p:txBody>
      </p:sp>
      <p:sp>
        <p:nvSpPr>
          <p:cNvPr id="4" name="Date Placeholder 3"/>
          <p:cNvSpPr>
            <a:spLocks noGrp="1"/>
          </p:cNvSpPr>
          <p:nvPr>
            <p:ph type="dt" sz="half" idx="10"/>
          </p:nvPr>
        </p:nvSpPr>
        <p:spPr>
          <a:xfrm>
            <a:off x="738908" y="6453386"/>
            <a:ext cx="1622409" cy="404614"/>
          </a:xfrm>
        </p:spPr>
        <p:txBody>
          <a:bodyPr/>
          <a:lstStyle>
            <a:lvl1pPr>
              <a:defRPr>
                <a:solidFill>
                  <a:schemeClr val="tx2"/>
                </a:solidFill>
              </a:defRPr>
            </a:lvl1pPr>
          </a:lstStyle>
          <a:p>
            <a:fld id="{1820425E-A0ED-5D40-AB45-F865A832E6BB}" type="datetimeFigureOut">
              <a:rPr lang="es-ES_tradnl" smtClean="0"/>
              <a:t>10/10/19</a:t>
            </a:fld>
            <a:endParaRPr lang="es-ES_tradnl"/>
          </a:p>
        </p:txBody>
      </p:sp>
      <p:sp>
        <p:nvSpPr>
          <p:cNvPr id="5" name="Footer Placeholder 4"/>
          <p:cNvSpPr>
            <a:spLocks noGrp="1"/>
          </p:cNvSpPr>
          <p:nvPr>
            <p:ph type="ftr" sz="quarter" idx="11"/>
          </p:nvPr>
        </p:nvSpPr>
        <p:spPr>
          <a:xfrm>
            <a:off x="2584312" y="6453386"/>
            <a:ext cx="7023377" cy="404614"/>
          </a:xfrm>
        </p:spPr>
        <p:txBody>
          <a:bodyPr/>
          <a:lstStyle>
            <a:lvl1pPr algn="ctr">
              <a:defRPr>
                <a:solidFill>
                  <a:schemeClr val="tx2"/>
                </a:solidFill>
              </a:defRPr>
            </a:lvl1pPr>
          </a:lstStyle>
          <a:p>
            <a:endParaRPr lang="es-ES_tradnl"/>
          </a:p>
        </p:txBody>
      </p:sp>
      <p:sp>
        <p:nvSpPr>
          <p:cNvPr id="6" name="Slide Number Placeholder 5"/>
          <p:cNvSpPr>
            <a:spLocks noGrp="1"/>
          </p:cNvSpPr>
          <p:nvPr>
            <p:ph type="sldNum" sz="quarter" idx="12"/>
          </p:nvPr>
        </p:nvSpPr>
        <p:spPr>
          <a:xfrm>
            <a:off x="9830683" y="6453386"/>
            <a:ext cx="1596292" cy="404614"/>
          </a:xfrm>
        </p:spPr>
        <p:txBody>
          <a:bodyPr/>
          <a:lstStyle>
            <a:lvl1pPr>
              <a:defRPr>
                <a:solidFill>
                  <a:schemeClr val="tx2"/>
                </a:solidFill>
              </a:defRPr>
            </a:lvl1pPr>
          </a:lstStyle>
          <a:p>
            <a:fld id="{C0199102-ED9F-794A-ACBF-37EE3873DC44}" type="slidenum">
              <a:rPr lang="es-ES_tradnl" smtClean="0"/>
              <a:t>‹Nr.›</a:t>
            </a:fld>
            <a:endParaRPr lang="es-ES_tradnl"/>
          </a:p>
        </p:txBody>
      </p:sp>
      <p:sp>
        <p:nvSpPr>
          <p:cNvPr id="7" name="Freeform 6" title="Crop Mark"/>
          <p:cNvSpPr/>
          <p:nvPr/>
        </p:nvSpPr>
        <p:spPr bwMode="auto">
          <a:xfrm>
            <a:off x="8151962" y="1685652"/>
            <a:ext cx="3275013" cy="4408488"/>
          </a:xfrm>
          <a:custGeom>
            <a:avLst/>
            <a:gdLst/>
            <a:ahLst/>
            <a:cxnLst/>
            <a:rect l="0" t="0" r="r" b="b"/>
            <a:pathLst>
              <a:path w="4125" h="5554">
                <a:moveTo>
                  <a:pt x="3614" y="0"/>
                </a:moveTo>
                <a:lnTo>
                  <a:pt x="4125" y="0"/>
                </a:lnTo>
                <a:lnTo>
                  <a:pt x="4125" y="5554"/>
                </a:lnTo>
                <a:lnTo>
                  <a:pt x="0" y="5554"/>
                </a:lnTo>
                <a:lnTo>
                  <a:pt x="0" y="5074"/>
                </a:lnTo>
                <a:lnTo>
                  <a:pt x="3614" y="5074"/>
                </a:lnTo>
                <a:lnTo>
                  <a:pt x="3614" y="0"/>
                </a:lnTo>
                <a:close/>
              </a:path>
            </a:pathLst>
          </a:custGeom>
          <a:solidFill>
            <a:schemeClr val="tx2"/>
          </a:solidFill>
          <a:ln w="0">
            <a:noFill/>
            <a:prstDash val="solid"/>
            <a:round/>
            <a:headEnd/>
            <a:tailEnd/>
          </a:ln>
        </p:spPr>
      </p:sp>
    </p:spTree>
  </p:cSld>
  <p:clrMapOvr>
    <a:overrideClrMapping bg1="dk1" tx1="lt1" bg2="dk2" tx2="lt2" accent1="accent1" accent2="accent2" accent3="accent3" accent4="accent4" accent5="accent5" accent6="accent6" hlink="hlink" folHlink="folHlink"/>
  </p:clrMapOvr>
  <p:extLst>
    <p:ext uri="{DCECCB84-F9BA-43D5-87BE-67443E8EF086}">
      <p15:sldGuideLst xmlns=""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s-ES_tradnl"/>
              <a:t>Clic para editar título</a:t>
            </a:r>
            <a:endParaRPr lang="en-US" dirty="0"/>
          </a:p>
        </p:txBody>
      </p:sp>
      <p:sp>
        <p:nvSpPr>
          <p:cNvPr id="3" name="Content Placeholder 2"/>
          <p:cNvSpPr>
            <a:spLocks noGrp="1"/>
          </p:cNvSpPr>
          <p:nvPr>
            <p:ph sz="half" idx="1"/>
          </p:nvPr>
        </p:nvSpPr>
        <p:spPr>
          <a:xfrm>
            <a:off x="1371600" y="2285999"/>
            <a:ext cx="4447786" cy="3581401"/>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n-US" dirty="0"/>
          </a:p>
        </p:txBody>
      </p:sp>
      <p:sp>
        <p:nvSpPr>
          <p:cNvPr id="4" name="Content Placeholder 3"/>
          <p:cNvSpPr>
            <a:spLocks noGrp="1"/>
          </p:cNvSpPr>
          <p:nvPr>
            <p:ph sz="half" idx="2"/>
          </p:nvPr>
        </p:nvSpPr>
        <p:spPr>
          <a:xfrm>
            <a:off x="6525403" y="2285999"/>
            <a:ext cx="4447786" cy="3581401"/>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n-US" dirty="0"/>
          </a:p>
        </p:txBody>
      </p:sp>
      <p:sp>
        <p:nvSpPr>
          <p:cNvPr id="5" name="Date Placeholder 4"/>
          <p:cNvSpPr>
            <a:spLocks noGrp="1"/>
          </p:cNvSpPr>
          <p:nvPr>
            <p:ph type="dt" sz="half" idx="10"/>
          </p:nvPr>
        </p:nvSpPr>
        <p:spPr/>
        <p:txBody>
          <a:bodyPr/>
          <a:lstStyle/>
          <a:p>
            <a:fld id="{1820425E-A0ED-5D40-AB45-F865A832E6BB}" type="datetimeFigureOut">
              <a:rPr lang="es-ES_tradnl" smtClean="0"/>
              <a:t>10/10/19</a:t>
            </a:fld>
            <a:endParaRPr lang="es-ES_tradnl"/>
          </a:p>
        </p:txBody>
      </p:sp>
      <p:sp>
        <p:nvSpPr>
          <p:cNvPr id="6" name="Footer Placeholder 5"/>
          <p:cNvSpPr>
            <a:spLocks noGrp="1"/>
          </p:cNvSpPr>
          <p:nvPr>
            <p:ph type="ftr" sz="quarter" idx="11"/>
          </p:nvPr>
        </p:nvSpPr>
        <p:spPr/>
        <p:txBody>
          <a:bodyPr/>
          <a:lstStyle/>
          <a:p>
            <a:endParaRPr lang="es-ES_tradnl"/>
          </a:p>
        </p:txBody>
      </p:sp>
      <p:sp>
        <p:nvSpPr>
          <p:cNvPr id="7" name="Slide Number Placeholder 6"/>
          <p:cNvSpPr>
            <a:spLocks noGrp="1"/>
          </p:cNvSpPr>
          <p:nvPr>
            <p:ph type="sldNum" sz="quarter" idx="12"/>
          </p:nvPr>
        </p:nvSpPr>
        <p:spPr/>
        <p:txBody>
          <a:bodyPr/>
          <a:lstStyle/>
          <a:p>
            <a:fld id="{C0199102-ED9F-794A-ACBF-37EE3873DC44}" type="slidenum">
              <a:rPr lang="es-ES_tradnl" smtClean="0"/>
              <a:t>‹Nr.›</a:t>
            </a:fld>
            <a:endParaRPr lang="es-ES_tradnl"/>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a:xfrm>
            <a:off x="1371600" y="685800"/>
            <a:ext cx="9601200" cy="1485900"/>
          </a:xfrm>
        </p:spPr>
        <p:txBody>
          <a:bodyPr/>
          <a:lstStyle>
            <a:lvl1pPr>
              <a:defRPr>
                <a:solidFill>
                  <a:schemeClr val="tx2"/>
                </a:solidFill>
              </a:defRPr>
            </a:lvl1pPr>
          </a:lstStyle>
          <a:p>
            <a:r>
              <a:rPr lang="es-ES_tradnl"/>
              <a:t>Clic para editar título</a:t>
            </a:r>
            <a:endParaRPr lang="en-US" dirty="0"/>
          </a:p>
        </p:txBody>
      </p:sp>
      <p:sp>
        <p:nvSpPr>
          <p:cNvPr id="3" name="Text Placeholder 2"/>
          <p:cNvSpPr>
            <a:spLocks noGrp="1"/>
          </p:cNvSpPr>
          <p:nvPr>
            <p:ph type="body" idx="1"/>
          </p:nvPr>
        </p:nvSpPr>
        <p:spPr>
          <a:xfrm>
            <a:off x="1371600" y="2340864"/>
            <a:ext cx="4443984" cy="823912"/>
          </a:xfrm>
        </p:spPr>
        <p:txBody>
          <a:bodyPr anchor="b">
            <a:noAutofit/>
          </a:bodyPr>
          <a:lstStyle>
            <a:lvl1pPr marL="0" indent="0">
              <a:lnSpc>
                <a:spcPct val="84000"/>
              </a:lnSpc>
              <a:spcBef>
                <a:spcPts val="0"/>
              </a:spcBef>
              <a:spcAft>
                <a:spcPts val="0"/>
              </a:spcAft>
              <a:buNone/>
              <a:defRPr sz="3000" b="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a:t>Haga clic para modificar el estilo de texto del patrón</a:t>
            </a:r>
          </a:p>
        </p:txBody>
      </p:sp>
      <p:sp>
        <p:nvSpPr>
          <p:cNvPr id="4" name="Content Placeholder 3"/>
          <p:cNvSpPr>
            <a:spLocks noGrp="1"/>
          </p:cNvSpPr>
          <p:nvPr>
            <p:ph sz="half" idx="2"/>
          </p:nvPr>
        </p:nvSpPr>
        <p:spPr>
          <a:xfrm>
            <a:off x="1371600" y="3305207"/>
            <a:ext cx="4443984"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n-US" dirty="0"/>
          </a:p>
        </p:txBody>
      </p:sp>
      <p:sp>
        <p:nvSpPr>
          <p:cNvPr id="5" name="Text Placeholder 4"/>
          <p:cNvSpPr>
            <a:spLocks noGrp="1"/>
          </p:cNvSpPr>
          <p:nvPr>
            <p:ph type="body" sz="quarter" idx="3"/>
          </p:nvPr>
        </p:nvSpPr>
        <p:spPr>
          <a:xfrm>
            <a:off x="6525014" y="2340864"/>
            <a:ext cx="4443984" cy="823912"/>
          </a:xfrm>
        </p:spPr>
        <p:txBody>
          <a:bodyPr anchor="b">
            <a:noAutofit/>
          </a:bodyPr>
          <a:lstStyle>
            <a:lvl1pPr marL="0" indent="0">
              <a:lnSpc>
                <a:spcPct val="84000"/>
              </a:lnSpc>
              <a:spcBef>
                <a:spcPts val="0"/>
              </a:spcBef>
              <a:spcAft>
                <a:spcPts val="0"/>
              </a:spcAft>
              <a:buNone/>
              <a:defRPr sz="3000" b="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a:t>Haga clic para modificar el estilo de texto del patrón</a:t>
            </a:r>
          </a:p>
        </p:txBody>
      </p:sp>
      <p:sp>
        <p:nvSpPr>
          <p:cNvPr id="6" name="Content Placeholder 5"/>
          <p:cNvSpPr>
            <a:spLocks noGrp="1"/>
          </p:cNvSpPr>
          <p:nvPr>
            <p:ph sz="quarter" idx="4"/>
          </p:nvPr>
        </p:nvSpPr>
        <p:spPr>
          <a:xfrm>
            <a:off x="6525014" y="3305207"/>
            <a:ext cx="4443984"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n-US" dirty="0"/>
          </a:p>
        </p:txBody>
      </p:sp>
      <p:sp>
        <p:nvSpPr>
          <p:cNvPr id="7" name="Date Placeholder 6"/>
          <p:cNvSpPr>
            <a:spLocks noGrp="1"/>
          </p:cNvSpPr>
          <p:nvPr>
            <p:ph type="dt" sz="half" idx="10"/>
          </p:nvPr>
        </p:nvSpPr>
        <p:spPr/>
        <p:txBody>
          <a:bodyPr/>
          <a:lstStyle/>
          <a:p>
            <a:fld id="{1820425E-A0ED-5D40-AB45-F865A832E6BB}" type="datetimeFigureOut">
              <a:rPr lang="es-ES_tradnl" smtClean="0"/>
              <a:t>10/10/19</a:t>
            </a:fld>
            <a:endParaRPr lang="es-ES_tradnl"/>
          </a:p>
        </p:txBody>
      </p:sp>
      <p:sp>
        <p:nvSpPr>
          <p:cNvPr id="8" name="Footer Placeholder 7"/>
          <p:cNvSpPr>
            <a:spLocks noGrp="1"/>
          </p:cNvSpPr>
          <p:nvPr>
            <p:ph type="ftr" sz="quarter" idx="11"/>
          </p:nvPr>
        </p:nvSpPr>
        <p:spPr/>
        <p:txBody>
          <a:bodyPr/>
          <a:lstStyle/>
          <a:p>
            <a:endParaRPr lang="es-ES_tradnl"/>
          </a:p>
        </p:txBody>
      </p:sp>
      <p:sp>
        <p:nvSpPr>
          <p:cNvPr id="9" name="Slide Number Placeholder 8"/>
          <p:cNvSpPr>
            <a:spLocks noGrp="1"/>
          </p:cNvSpPr>
          <p:nvPr>
            <p:ph type="sldNum" sz="quarter" idx="12"/>
          </p:nvPr>
        </p:nvSpPr>
        <p:spPr/>
        <p:txBody>
          <a:bodyPr/>
          <a:lstStyle/>
          <a:p>
            <a:fld id="{C0199102-ED9F-794A-ACBF-37EE3873DC44}" type="slidenum">
              <a:rPr lang="es-ES_tradnl" smtClean="0"/>
              <a:t>‹Nr.›</a:t>
            </a:fld>
            <a:endParaRPr lang="es-ES_tradnl"/>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a:t>Clic para editar título</a:t>
            </a:r>
            <a:endParaRPr lang="en-US" dirty="0"/>
          </a:p>
        </p:txBody>
      </p:sp>
      <p:sp>
        <p:nvSpPr>
          <p:cNvPr id="3" name="Date Placeholder 2"/>
          <p:cNvSpPr>
            <a:spLocks noGrp="1"/>
          </p:cNvSpPr>
          <p:nvPr>
            <p:ph type="dt" sz="half" idx="10"/>
          </p:nvPr>
        </p:nvSpPr>
        <p:spPr/>
        <p:txBody>
          <a:bodyPr/>
          <a:lstStyle/>
          <a:p>
            <a:fld id="{1820425E-A0ED-5D40-AB45-F865A832E6BB}" type="datetimeFigureOut">
              <a:rPr lang="es-ES_tradnl" smtClean="0"/>
              <a:t>10/10/19</a:t>
            </a:fld>
            <a:endParaRPr lang="es-ES_tradnl"/>
          </a:p>
        </p:txBody>
      </p:sp>
      <p:sp>
        <p:nvSpPr>
          <p:cNvPr id="4" name="Footer Placeholder 3"/>
          <p:cNvSpPr>
            <a:spLocks noGrp="1"/>
          </p:cNvSpPr>
          <p:nvPr>
            <p:ph type="ftr" sz="quarter" idx="11"/>
          </p:nvPr>
        </p:nvSpPr>
        <p:spPr/>
        <p:txBody>
          <a:bodyPr/>
          <a:lstStyle/>
          <a:p>
            <a:endParaRPr lang="es-ES_tradnl"/>
          </a:p>
        </p:txBody>
      </p:sp>
      <p:sp>
        <p:nvSpPr>
          <p:cNvPr id="5" name="Slide Number Placeholder 4"/>
          <p:cNvSpPr>
            <a:spLocks noGrp="1"/>
          </p:cNvSpPr>
          <p:nvPr>
            <p:ph type="sldNum" sz="quarter" idx="12"/>
          </p:nvPr>
        </p:nvSpPr>
        <p:spPr/>
        <p:txBody>
          <a:bodyPr/>
          <a:lstStyle/>
          <a:p>
            <a:fld id="{C0199102-ED9F-794A-ACBF-37EE3873DC44}" type="slidenum">
              <a:rPr lang="es-ES_tradnl" smtClean="0"/>
              <a:t>‹Nr.›</a:t>
            </a:fld>
            <a:endParaRPr lang="es-ES_tradnl"/>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820425E-A0ED-5D40-AB45-F865A832E6BB}" type="datetimeFigureOut">
              <a:rPr lang="es-ES_tradnl" smtClean="0"/>
              <a:t>10/10/19</a:t>
            </a:fld>
            <a:endParaRPr lang="es-ES_tradnl"/>
          </a:p>
        </p:txBody>
      </p:sp>
      <p:sp>
        <p:nvSpPr>
          <p:cNvPr id="3" name="Footer Placeholder 2"/>
          <p:cNvSpPr>
            <a:spLocks noGrp="1"/>
          </p:cNvSpPr>
          <p:nvPr>
            <p:ph type="ftr" sz="quarter" idx="11"/>
          </p:nvPr>
        </p:nvSpPr>
        <p:spPr/>
        <p:txBody>
          <a:bodyPr/>
          <a:lstStyle/>
          <a:p>
            <a:endParaRPr lang="es-ES_tradnl"/>
          </a:p>
        </p:txBody>
      </p:sp>
      <p:sp>
        <p:nvSpPr>
          <p:cNvPr id="4" name="Slide Number Placeholder 3"/>
          <p:cNvSpPr>
            <a:spLocks noGrp="1"/>
          </p:cNvSpPr>
          <p:nvPr>
            <p:ph type="sldNum" sz="quarter" idx="12"/>
          </p:nvPr>
        </p:nvSpPr>
        <p:spPr/>
        <p:txBody>
          <a:bodyPr/>
          <a:lstStyle/>
          <a:p>
            <a:fld id="{C0199102-ED9F-794A-ACBF-37EE3873DC44}" type="slidenum">
              <a:rPr lang="es-ES_tradnl" smtClean="0"/>
              <a:t>‹Nr.›</a:t>
            </a:fld>
            <a:endParaRPr lang="es-ES_tradnl"/>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ido con título">
    <p:spTree>
      <p:nvGrpSpPr>
        <p:cNvPr id="1" name=""/>
        <p:cNvGrpSpPr/>
        <p:nvPr/>
      </p:nvGrpSpPr>
      <p:grpSpPr>
        <a:xfrm>
          <a:off x="0" y="0"/>
          <a:ext cx="0" cy="0"/>
          <a:chOff x="0" y="0"/>
          <a:chExt cx="0" cy="0"/>
        </a:xfrm>
      </p:grpSpPr>
      <p:sp>
        <p:nvSpPr>
          <p:cNvPr id="8" name="Rectangle 7" title="Background Shape"/>
          <p:cNvSpPr/>
          <p:nvPr/>
        </p:nvSpPr>
        <p:spPr>
          <a:xfrm>
            <a:off x="0" y="376"/>
            <a:ext cx="530352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723900" y="685800"/>
            <a:ext cx="3855720" cy="2157884"/>
          </a:xfrm>
        </p:spPr>
        <p:txBody>
          <a:bodyPr anchor="t">
            <a:noAutofit/>
          </a:bodyPr>
          <a:lstStyle>
            <a:lvl1pPr>
              <a:lnSpc>
                <a:spcPct val="84000"/>
              </a:lnSpc>
              <a:defRPr sz="4800" baseline="0">
                <a:solidFill>
                  <a:schemeClr val="tx2"/>
                </a:solidFill>
              </a:defRPr>
            </a:lvl1pPr>
          </a:lstStyle>
          <a:p>
            <a:r>
              <a:rPr lang="es-ES_tradnl"/>
              <a:t>Clic para editar título</a:t>
            </a:r>
            <a:endParaRPr lang="en-US" dirty="0"/>
          </a:p>
        </p:txBody>
      </p:sp>
      <p:sp>
        <p:nvSpPr>
          <p:cNvPr id="3" name="Content Placeholder 2"/>
          <p:cNvSpPr>
            <a:spLocks noGrp="1"/>
          </p:cNvSpPr>
          <p:nvPr>
            <p:ph idx="1"/>
          </p:nvPr>
        </p:nvSpPr>
        <p:spPr>
          <a:xfrm>
            <a:off x="6256020" y="685801"/>
            <a:ext cx="5212080" cy="5175250"/>
          </a:xfrm>
        </p:spPr>
        <p:txBody>
          <a:bodyPr/>
          <a:lstStyle>
            <a:lvl1pPr>
              <a:defRPr sz="2000"/>
            </a:lvl1pPr>
            <a:lvl2pPr>
              <a:defRPr sz="2000"/>
            </a:lvl2pPr>
            <a:lvl3pPr>
              <a:defRPr sz="1800"/>
            </a:lvl3pPr>
            <a:lvl4pPr>
              <a:defRPr sz="1800"/>
            </a:lvl4pPr>
            <a:lvl5pPr>
              <a:defRPr sz="1600"/>
            </a:lvl5pPr>
            <a:lvl6pPr>
              <a:defRPr sz="1600"/>
            </a:lvl6pPr>
            <a:lvl7pPr>
              <a:defRPr sz="1600"/>
            </a:lvl7pPr>
            <a:lvl8pPr>
              <a:defRPr sz="1600"/>
            </a:lvl8pPr>
            <a:lvl9pPr>
              <a:defRPr sz="1600"/>
            </a:lvl9p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n-US" dirty="0"/>
          </a:p>
        </p:txBody>
      </p:sp>
      <p:sp>
        <p:nvSpPr>
          <p:cNvPr id="4" name="Text Placeholder 3"/>
          <p:cNvSpPr>
            <a:spLocks noGrp="1"/>
          </p:cNvSpPr>
          <p:nvPr>
            <p:ph type="body" sz="half" idx="2"/>
          </p:nvPr>
        </p:nvSpPr>
        <p:spPr>
          <a:xfrm>
            <a:off x="723900" y="2856344"/>
            <a:ext cx="3855720" cy="3011056"/>
          </a:xfrm>
        </p:spPr>
        <p:txBody>
          <a:bodyPr/>
          <a:lstStyle>
            <a:lvl1pPr marL="0" indent="0">
              <a:lnSpc>
                <a:spcPct val="113000"/>
              </a:lnSpc>
              <a:spcBef>
                <a:spcPts val="0"/>
              </a:spcBef>
              <a:spcAft>
                <a:spcPts val="1500"/>
              </a:spcAft>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_tradnl"/>
              <a:t>Haga clic para modificar el estilo de texto del patrón</a:t>
            </a:r>
          </a:p>
        </p:txBody>
      </p:sp>
      <p:sp>
        <p:nvSpPr>
          <p:cNvPr id="5" name="Date Placeholder 4"/>
          <p:cNvSpPr>
            <a:spLocks noGrp="1"/>
          </p:cNvSpPr>
          <p:nvPr>
            <p:ph type="dt" sz="half" idx="10"/>
          </p:nvPr>
        </p:nvSpPr>
        <p:spPr>
          <a:xfrm>
            <a:off x="723900" y="6453386"/>
            <a:ext cx="1204572" cy="404614"/>
          </a:xfrm>
        </p:spPr>
        <p:txBody>
          <a:bodyPr/>
          <a:lstStyle>
            <a:lvl1pPr>
              <a:defRPr>
                <a:solidFill>
                  <a:schemeClr val="tx2"/>
                </a:solidFill>
              </a:defRPr>
            </a:lvl1pPr>
          </a:lstStyle>
          <a:p>
            <a:fld id="{1820425E-A0ED-5D40-AB45-F865A832E6BB}" type="datetimeFigureOut">
              <a:rPr lang="es-ES_tradnl" smtClean="0"/>
              <a:t>10/10/19</a:t>
            </a:fld>
            <a:endParaRPr lang="es-ES_tradnl"/>
          </a:p>
        </p:txBody>
      </p:sp>
      <p:sp>
        <p:nvSpPr>
          <p:cNvPr id="6" name="Footer Placeholder 5"/>
          <p:cNvSpPr>
            <a:spLocks noGrp="1"/>
          </p:cNvSpPr>
          <p:nvPr>
            <p:ph type="ftr" sz="quarter" idx="11"/>
          </p:nvPr>
        </p:nvSpPr>
        <p:spPr>
          <a:xfrm>
            <a:off x="2205945" y="6453386"/>
            <a:ext cx="2373675" cy="404614"/>
          </a:xfrm>
        </p:spPr>
        <p:txBody>
          <a:bodyPr/>
          <a:lstStyle>
            <a:lvl1pPr>
              <a:defRPr>
                <a:solidFill>
                  <a:schemeClr val="tx2"/>
                </a:solidFill>
              </a:defRPr>
            </a:lvl1pPr>
          </a:lstStyle>
          <a:p>
            <a:endParaRPr lang="es-ES_tradnl"/>
          </a:p>
        </p:txBody>
      </p:sp>
      <p:sp>
        <p:nvSpPr>
          <p:cNvPr id="7" name="Slide Number Placeholder 6"/>
          <p:cNvSpPr>
            <a:spLocks noGrp="1"/>
          </p:cNvSpPr>
          <p:nvPr>
            <p:ph type="sldNum" sz="quarter" idx="12"/>
          </p:nvPr>
        </p:nvSpPr>
        <p:spPr>
          <a:xfrm>
            <a:off x="9883140" y="6453386"/>
            <a:ext cx="1596292" cy="404614"/>
          </a:xfrm>
        </p:spPr>
        <p:txBody>
          <a:bodyPr/>
          <a:lstStyle>
            <a:lvl1pPr>
              <a:defRPr>
                <a:solidFill>
                  <a:schemeClr val="tx2"/>
                </a:solidFill>
              </a:defRPr>
            </a:lvl1pPr>
          </a:lstStyle>
          <a:p>
            <a:fld id="{C0199102-ED9F-794A-ACBF-37EE3873DC44}" type="slidenum">
              <a:rPr lang="es-ES_tradnl" smtClean="0"/>
              <a:t>‹Nr.›</a:t>
            </a:fld>
            <a:endParaRPr lang="es-ES_tradnl"/>
          </a:p>
        </p:txBody>
      </p:sp>
      <p:sp>
        <p:nvSpPr>
          <p:cNvPr id="9" name="Rectangle 8" title="Divider Bar"/>
          <p:cNvSpPr/>
          <p:nvPr/>
        </p:nvSpPr>
        <p:spPr>
          <a:xfrm>
            <a:off x="5303520"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agen con título">
    <p:spTree>
      <p:nvGrpSpPr>
        <p:cNvPr id="1" name=""/>
        <p:cNvGrpSpPr/>
        <p:nvPr/>
      </p:nvGrpSpPr>
      <p:grpSpPr>
        <a:xfrm>
          <a:off x="0" y="0"/>
          <a:ext cx="0" cy="0"/>
          <a:chOff x="0" y="0"/>
          <a:chExt cx="0" cy="0"/>
        </a:xfrm>
      </p:grpSpPr>
      <p:sp>
        <p:nvSpPr>
          <p:cNvPr id="8" name="Rectangle 7" title="Background Shape"/>
          <p:cNvSpPr/>
          <p:nvPr/>
        </p:nvSpPr>
        <p:spPr>
          <a:xfrm>
            <a:off x="0" y="376"/>
            <a:ext cx="530352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723900" y="685800"/>
            <a:ext cx="3855720" cy="2157884"/>
          </a:xfrm>
        </p:spPr>
        <p:txBody>
          <a:bodyPr anchor="t">
            <a:normAutofit/>
          </a:bodyPr>
          <a:lstStyle>
            <a:lvl1pPr>
              <a:lnSpc>
                <a:spcPct val="84000"/>
              </a:lnSpc>
              <a:defRPr sz="4800" baseline="0"/>
            </a:lvl1pPr>
          </a:lstStyle>
          <a:p>
            <a:r>
              <a:rPr lang="es-ES_tradnl"/>
              <a:t>Clic para editar título</a:t>
            </a:r>
            <a:endParaRPr lang="en-US" dirty="0"/>
          </a:p>
        </p:txBody>
      </p:sp>
      <p:sp>
        <p:nvSpPr>
          <p:cNvPr id="3" name="Picture Placeholder 2"/>
          <p:cNvSpPr>
            <a:spLocks noGrp="1" noChangeAspect="1"/>
          </p:cNvSpPr>
          <p:nvPr>
            <p:ph type="pic" idx="1"/>
          </p:nvPr>
        </p:nvSpPr>
        <p:spPr>
          <a:xfrm>
            <a:off x="5532120" y="0"/>
            <a:ext cx="6659880" cy="6857999"/>
          </a:xfrm>
        </p:spPr>
        <p:txBody>
          <a:bodyPr anchor="t">
            <a:normAutofit/>
          </a:bodyPr>
          <a:lstStyle>
            <a:lvl1pPr marL="0" indent="0">
              <a:buNone/>
              <a:defRPr sz="2000"/>
            </a:lvl1pPr>
            <a:lvl2pPr marL="457200" indent="0">
              <a:buNone/>
              <a:defRPr sz="2000"/>
            </a:lvl2pPr>
            <a:lvl3pPr marL="914400" indent="0">
              <a:buNone/>
              <a:defRPr sz="20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_tradnl"/>
              <a:t>Arrastre la imagen al marcador de posición o haga clic en el icono para agregarla</a:t>
            </a:r>
            <a:endParaRPr lang="en-US" dirty="0"/>
          </a:p>
        </p:txBody>
      </p:sp>
      <p:sp>
        <p:nvSpPr>
          <p:cNvPr id="4" name="Text Placeholder 3"/>
          <p:cNvSpPr>
            <a:spLocks noGrp="1"/>
          </p:cNvSpPr>
          <p:nvPr>
            <p:ph type="body" sz="half" idx="2"/>
          </p:nvPr>
        </p:nvSpPr>
        <p:spPr>
          <a:xfrm>
            <a:off x="723900" y="2855968"/>
            <a:ext cx="3855720" cy="3011432"/>
          </a:xfrm>
        </p:spPr>
        <p:txBody>
          <a:bodyPr/>
          <a:lstStyle>
            <a:lvl1pPr marL="0" indent="0">
              <a:lnSpc>
                <a:spcPct val="113000"/>
              </a:lnSpc>
              <a:spcBef>
                <a:spcPts val="0"/>
              </a:spcBef>
              <a:spcAft>
                <a:spcPts val="1500"/>
              </a:spcAft>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_tradnl"/>
              <a:t>Haga clic para modificar el estilo de texto del patrón</a:t>
            </a:r>
          </a:p>
        </p:txBody>
      </p:sp>
      <p:sp>
        <p:nvSpPr>
          <p:cNvPr id="5" name="Date Placeholder 4"/>
          <p:cNvSpPr>
            <a:spLocks noGrp="1"/>
          </p:cNvSpPr>
          <p:nvPr>
            <p:ph type="dt" sz="half" idx="10"/>
          </p:nvPr>
        </p:nvSpPr>
        <p:spPr>
          <a:xfrm>
            <a:off x="723900" y="6453386"/>
            <a:ext cx="1204572" cy="404614"/>
          </a:xfrm>
        </p:spPr>
        <p:txBody>
          <a:bodyPr/>
          <a:lstStyle>
            <a:lvl1pPr>
              <a:defRPr>
                <a:solidFill>
                  <a:schemeClr val="tx2"/>
                </a:solidFill>
              </a:defRPr>
            </a:lvl1pPr>
          </a:lstStyle>
          <a:p>
            <a:fld id="{1820425E-A0ED-5D40-AB45-F865A832E6BB}" type="datetimeFigureOut">
              <a:rPr lang="es-ES_tradnl" smtClean="0"/>
              <a:t>10/10/19</a:t>
            </a:fld>
            <a:endParaRPr lang="es-ES_tradnl"/>
          </a:p>
        </p:txBody>
      </p:sp>
      <p:sp>
        <p:nvSpPr>
          <p:cNvPr id="6" name="Footer Placeholder 5"/>
          <p:cNvSpPr>
            <a:spLocks noGrp="1"/>
          </p:cNvSpPr>
          <p:nvPr>
            <p:ph type="ftr" sz="quarter" idx="11"/>
          </p:nvPr>
        </p:nvSpPr>
        <p:spPr>
          <a:xfrm>
            <a:off x="2205945" y="6453386"/>
            <a:ext cx="2373675" cy="404614"/>
          </a:xfrm>
        </p:spPr>
        <p:txBody>
          <a:bodyPr/>
          <a:lstStyle>
            <a:lvl1pPr>
              <a:defRPr>
                <a:solidFill>
                  <a:schemeClr val="tx2"/>
                </a:solidFill>
              </a:defRPr>
            </a:lvl1pPr>
          </a:lstStyle>
          <a:p>
            <a:endParaRPr lang="es-ES_tradnl"/>
          </a:p>
        </p:txBody>
      </p:sp>
      <p:sp>
        <p:nvSpPr>
          <p:cNvPr id="7" name="Slide Number Placeholder 6"/>
          <p:cNvSpPr>
            <a:spLocks noGrp="1"/>
          </p:cNvSpPr>
          <p:nvPr>
            <p:ph type="sldNum" sz="quarter" idx="12"/>
          </p:nvPr>
        </p:nvSpPr>
        <p:spPr>
          <a:xfrm>
            <a:off x="9883140" y="6453386"/>
            <a:ext cx="1596292" cy="404614"/>
          </a:xfrm>
        </p:spPr>
        <p:txBody>
          <a:bodyPr/>
          <a:lstStyle>
            <a:lvl1pPr>
              <a:defRPr>
                <a:solidFill>
                  <a:schemeClr val="tx2"/>
                </a:solidFill>
              </a:defRPr>
            </a:lvl1pPr>
          </a:lstStyle>
          <a:p>
            <a:fld id="{C0199102-ED9F-794A-ACBF-37EE3873DC44}" type="slidenum">
              <a:rPr lang="es-ES_tradnl" smtClean="0"/>
              <a:t>‹Nr.›</a:t>
            </a:fld>
            <a:endParaRPr lang="es-ES_tradnl"/>
          </a:p>
        </p:txBody>
      </p:sp>
      <p:sp>
        <p:nvSpPr>
          <p:cNvPr id="9" name="Rectangle 8" title="Divider Bar"/>
          <p:cNvSpPr/>
          <p:nvPr/>
        </p:nvSpPr>
        <p:spPr>
          <a:xfrm>
            <a:off x="5303520"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371600" y="685800"/>
            <a:ext cx="9601200" cy="1485900"/>
          </a:xfrm>
          <a:prstGeom prst="rect">
            <a:avLst/>
          </a:prstGeom>
        </p:spPr>
        <p:txBody>
          <a:bodyPr vert="horz" lIns="91440" tIns="45720" rIns="91440" bIns="45720" rtlCol="0" anchor="t">
            <a:normAutofit/>
          </a:bodyPr>
          <a:lstStyle/>
          <a:p>
            <a:r>
              <a:rPr lang="es-ES_tradnl"/>
              <a:t>Clic para editar título</a:t>
            </a:r>
            <a:endParaRPr lang="en-US" dirty="0"/>
          </a:p>
        </p:txBody>
      </p:sp>
      <p:sp>
        <p:nvSpPr>
          <p:cNvPr id="3" name="Text Placeholder 2"/>
          <p:cNvSpPr>
            <a:spLocks noGrp="1"/>
          </p:cNvSpPr>
          <p:nvPr>
            <p:ph type="body" idx="1"/>
          </p:nvPr>
        </p:nvSpPr>
        <p:spPr>
          <a:xfrm>
            <a:off x="1371600" y="2286000"/>
            <a:ext cx="9601200" cy="3581400"/>
          </a:xfrm>
          <a:prstGeom prst="rect">
            <a:avLst/>
          </a:prstGeom>
        </p:spPr>
        <p:txBody>
          <a:bodyPr vert="horz" lIns="91440" tIns="45720" rIns="91440" bIns="45720" rtlCol="0">
            <a:normAutofit/>
          </a:body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n-US" dirty="0"/>
          </a:p>
        </p:txBody>
      </p:sp>
      <p:sp>
        <p:nvSpPr>
          <p:cNvPr id="4" name="Date Placeholder 3"/>
          <p:cNvSpPr>
            <a:spLocks noGrp="1"/>
          </p:cNvSpPr>
          <p:nvPr>
            <p:ph type="dt" sz="half" idx="2"/>
          </p:nvPr>
        </p:nvSpPr>
        <p:spPr>
          <a:xfrm>
            <a:off x="1390650" y="6453386"/>
            <a:ext cx="1204572" cy="404614"/>
          </a:xfrm>
          <a:prstGeom prst="rect">
            <a:avLst/>
          </a:prstGeom>
        </p:spPr>
        <p:txBody>
          <a:bodyPr vert="horz" lIns="91440" tIns="45720" rIns="91440" bIns="45720" rtlCol="0" anchor="ctr"/>
          <a:lstStyle>
            <a:lvl1pPr algn="l">
              <a:defRPr sz="1200" baseline="0">
                <a:solidFill>
                  <a:schemeClr val="tx2"/>
                </a:solidFill>
              </a:defRPr>
            </a:lvl1pPr>
          </a:lstStyle>
          <a:p>
            <a:fld id="{1820425E-A0ED-5D40-AB45-F865A832E6BB}" type="datetimeFigureOut">
              <a:rPr lang="es-ES_tradnl" smtClean="0"/>
              <a:t>10/10/19</a:t>
            </a:fld>
            <a:endParaRPr lang="es-ES_tradnl"/>
          </a:p>
        </p:txBody>
      </p:sp>
      <p:sp>
        <p:nvSpPr>
          <p:cNvPr id="5" name="Footer Placeholder 4"/>
          <p:cNvSpPr>
            <a:spLocks noGrp="1"/>
          </p:cNvSpPr>
          <p:nvPr>
            <p:ph type="ftr" sz="quarter" idx="3"/>
          </p:nvPr>
        </p:nvSpPr>
        <p:spPr>
          <a:xfrm>
            <a:off x="2893564" y="6453386"/>
            <a:ext cx="6280830" cy="404614"/>
          </a:xfrm>
          <a:prstGeom prst="rect">
            <a:avLst/>
          </a:prstGeom>
        </p:spPr>
        <p:txBody>
          <a:bodyPr vert="horz" lIns="91440" tIns="45720" rIns="91440" bIns="45720" rtlCol="0" anchor="ctr"/>
          <a:lstStyle>
            <a:lvl1pPr algn="l">
              <a:defRPr sz="1200" baseline="0">
                <a:solidFill>
                  <a:schemeClr val="tx2"/>
                </a:solidFill>
              </a:defRPr>
            </a:lvl1pPr>
          </a:lstStyle>
          <a:p>
            <a:endParaRPr lang="es-ES_tradnl"/>
          </a:p>
        </p:txBody>
      </p:sp>
      <p:sp>
        <p:nvSpPr>
          <p:cNvPr id="6" name="Slide Number Placeholder 5"/>
          <p:cNvSpPr>
            <a:spLocks noGrp="1"/>
          </p:cNvSpPr>
          <p:nvPr>
            <p:ph type="sldNum" sz="quarter" idx="4"/>
          </p:nvPr>
        </p:nvSpPr>
        <p:spPr>
          <a:xfrm>
            <a:off x="9472736" y="6453386"/>
            <a:ext cx="1596292" cy="404614"/>
          </a:xfrm>
          <a:prstGeom prst="rect">
            <a:avLst/>
          </a:prstGeom>
        </p:spPr>
        <p:txBody>
          <a:bodyPr vert="horz" lIns="91440" tIns="45720" rIns="91440" bIns="45720" rtlCol="0" anchor="ctr"/>
          <a:lstStyle>
            <a:lvl1pPr algn="r">
              <a:defRPr sz="1200" baseline="0">
                <a:solidFill>
                  <a:schemeClr val="tx2"/>
                </a:solidFill>
              </a:defRPr>
            </a:lvl1pPr>
          </a:lstStyle>
          <a:p>
            <a:fld id="{C0199102-ED9F-794A-ACBF-37EE3873DC44}" type="slidenum">
              <a:rPr lang="es-ES_tradnl" smtClean="0"/>
              <a:t>‹Nr.›</a:t>
            </a:fld>
            <a:endParaRPr lang="es-ES_tradnl"/>
          </a:p>
        </p:txBody>
      </p:sp>
      <p:sp>
        <p:nvSpPr>
          <p:cNvPr id="9" name="Rectangle 8" title="Side bar"/>
          <p:cNvSpPr/>
          <p:nvPr/>
        </p:nvSpPr>
        <p:spPr>
          <a:xfrm>
            <a:off x="478095"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326009110"/>
      </p:ext>
    </p:extLst>
  </p:cSld>
  <p:clrMap bg1="lt1" tx1="dk1" bg2="lt2" tx2="dk2" accent1="accent1" accent2="accent2" accent3="accent3" accent4="accent4" accent5="accent5" accent6="accent6" hlink="hlink" folHlink="folHlink"/>
  <p:sldLayoutIdLst>
    <p:sldLayoutId id="2147483879" r:id="rId1"/>
    <p:sldLayoutId id="2147483880" r:id="rId2"/>
    <p:sldLayoutId id="2147483881" r:id="rId3"/>
    <p:sldLayoutId id="2147483882" r:id="rId4"/>
    <p:sldLayoutId id="2147483883" r:id="rId5"/>
    <p:sldLayoutId id="2147483884" r:id="rId6"/>
    <p:sldLayoutId id="2147483885" r:id="rId7"/>
    <p:sldLayoutId id="2147483886" r:id="rId8"/>
    <p:sldLayoutId id="2147483887" r:id="rId9"/>
    <p:sldLayoutId id="2147483888" r:id="rId10"/>
    <p:sldLayoutId id="2147483889" r:id="rId11"/>
    <p:sldLayoutId id="2147483890" r:id="rId12"/>
  </p:sldLayoutIdLst>
  <p:txStyles>
    <p:titleStyle>
      <a:lvl1pPr algn="l" defTabSz="914400" rtl="0" eaLnBrk="1" latinLnBrk="0" hangingPunct="1">
        <a:lnSpc>
          <a:spcPct val="89000"/>
        </a:lnSpc>
        <a:spcBef>
          <a:spcPct val="0"/>
        </a:spcBef>
        <a:buNone/>
        <a:defRPr sz="4400" kern="1200" baseline="0">
          <a:solidFill>
            <a:schemeClr val="tx2"/>
          </a:solidFill>
          <a:latin typeface="+mj-lt"/>
          <a:ea typeface="+mj-ea"/>
          <a:cs typeface="+mj-cs"/>
        </a:defRPr>
      </a:lvl1pPr>
    </p:titleStyle>
    <p:bodyStyle>
      <a:lvl1pPr marL="384048" indent="-384048" algn="l" defTabSz="9144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mn-lt"/>
          <a:ea typeface="+mn-ea"/>
          <a:cs typeface="+mn-cs"/>
        </a:defRPr>
      </a:lvl1pPr>
      <a:lvl2pPr marL="384048" indent="-384048" algn="l" defTabSz="9144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384048"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384048"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384048"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384048"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84048"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84048"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384048"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 xmlns:p15="http://schemas.microsoft.com/office/powerpoint/2012/main">
        <p15:guide id="3" orient="horz" pos="1368">
          <p15:clr>
            <a:srgbClr val="F26B43"/>
          </p15:clr>
        </p15:guide>
        <p15:guide id="4" orient="horz" pos="1440">
          <p15:clr>
            <a:srgbClr val="F26B43"/>
          </p15:clr>
        </p15:guide>
        <p15:guide id="6" orient="horz" pos="3696">
          <p15:clr>
            <a:srgbClr val="F26B43"/>
          </p15:clr>
        </p15:guide>
        <p15:guide id="7" orient="horz" pos="432">
          <p15:clr>
            <a:srgbClr val="F26B43"/>
          </p15:clr>
        </p15:guide>
        <p15:guide id="8" orient="horz" pos="1512">
          <p15:clr>
            <a:srgbClr val="F26B43"/>
          </p15:clr>
        </p15:guide>
        <p15:guide id="9" pos="6912">
          <p15:clr>
            <a:srgbClr val="F26B43"/>
          </p15:clr>
        </p15:guide>
        <p15:guide id="10" pos="936">
          <p15:clr>
            <a:srgbClr val="F26B43"/>
          </p15:clr>
        </p15:guide>
        <p15:guide id="11" pos="864">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3.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4.jpg"/><Relationship Id="rId3" Type="http://schemas.openxmlformats.org/officeDocument/2006/relationships/image" Target="../media/image5.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6.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7.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8.jpg"/></Relationships>
</file>

<file path=ppt/slides/_rels/slide15.xml.rels><?xml version="1.0" encoding="UTF-8" standalone="yes"?>
<Relationships xmlns="http://schemas.openxmlformats.org/package/2006/relationships"><Relationship Id="rId3" Type="http://schemas.openxmlformats.org/officeDocument/2006/relationships/diagramData" Target="../diagrams/data1.xml"/><Relationship Id="rId4" Type="http://schemas.openxmlformats.org/officeDocument/2006/relationships/diagramLayout" Target="../diagrams/layout1.xml"/><Relationship Id="rId5" Type="http://schemas.openxmlformats.org/officeDocument/2006/relationships/diagramQuickStyle" Target="../diagrams/quickStyle1.xml"/><Relationship Id="rId6" Type="http://schemas.openxmlformats.org/officeDocument/2006/relationships/diagramColors" Target="../diagrams/colors1.xml"/><Relationship Id="rId7" Type="http://schemas.microsoft.com/office/2007/relationships/diagramDrawing" Target="../diagrams/drawing1.xml"/><Relationship Id="rId1" Type="http://schemas.openxmlformats.org/officeDocument/2006/relationships/slideLayout" Target="../slideLayouts/slideLayout7.xml"/><Relationship Id="rId2" Type="http://schemas.openxmlformats.org/officeDocument/2006/relationships/image" Target="../media/image9.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0.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2.emf"/><Relationship Id="rId3" Type="http://schemas.openxmlformats.org/officeDocument/2006/relationships/image" Target="../media/image13.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4.png"/><Relationship Id="rId3" Type="http://schemas.openxmlformats.org/officeDocument/2006/relationships/image" Target="../media/image15.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6.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7.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9.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0.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diagramLayout" Target="../diagrams/layout2.xml"/><Relationship Id="rId4" Type="http://schemas.openxmlformats.org/officeDocument/2006/relationships/diagramQuickStyle" Target="../diagrams/quickStyle2.xml"/><Relationship Id="rId5" Type="http://schemas.openxmlformats.org/officeDocument/2006/relationships/diagramColors" Target="../diagrams/colors2.xml"/><Relationship Id="rId6" Type="http://schemas.microsoft.com/office/2007/relationships/diagramDrawing" Target="../diagrams/drawing2.xml"/><Relationship Id="rId1" Type="http://schemas.openxmlformats.org/officeDocument/2006/relationships/slideLayout" Target="../slideLayouts/slideLayout2.xml"/><Relationship Id="rId2" Type="http://schemas.openxmlformats.org/officeDocument/2006/relationships/diagramData" Target="../diagrams/data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7.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8.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2.jpeg"/><Relationship Id="rId3" Type="http://schemas.microsoft.com/office/2007/relationships/hdphoto" Target="../media/hdphoto1.wdp"/></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9.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1.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2.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3.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4.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5.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6.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7.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8.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9.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0.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1.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2.emf"/><Relationship Id="rId3" Type="http://schemas.openxmlformats.org/officeDocument/2006/relationships/image" Target="../media/image43.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4.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5.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6.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7.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8.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9.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0.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1.png"/></Relationships>
</file>

<file path=ppt/slides/_rels/slide66.xml.rels><?xml version="1.0" encoding="UTF-8" standalone="yes"?>
<Relationships xmlns="http://schemas.openxmlformats.org/package/2006/relationships"><Relationship Id="rId3" Type="http://schemas.openxmlformats.org/officeDocument/2006/relationships/image" Target="../media/image53.emf"/><Relationship Id="rId4" Type="http://schemas.openxmlformats.org/officeDocument/2006/relationships/image" Target="../media/image54.png"/><Relationship Id="rId1" Type="http://schemas.openxmlformats.org/officeDocument/2006/relationships/slideLayout" Target="../slideLayouts/slideLayout7.xml"/><Relationship Id="rId2" Type="http://schemas.openxmlformats.org/officeDocument/2006/relationships/image" Target="../media/image52.emf"/></Relationships>
</file>

<file path=ppt/slides/_rels/slide67.xml.rels><?xml version="1.0" encoding="UTF-8" standalone="yes"?>
<Relationships xmlns="http://schemas.openxmlformats.org/package/2006/relationships"><Relationship Id="rId3" Type="http://schemas.openxmlformats.org/officeDocument/2006/relationships/diagramData" Target="../diagrams/data3.xml"/><Relationship Id="rId4" Type="http://schemas.openxmlformats.org/officeDocument/2006/relationships/diagramLayout" Target="../diagrams/layout3.xml"/><Relationship Id="rId5" Type="http://schemas.openxmlformats.org/officeDocument/2006/relationships/diagramQuickStyle" Target="../diagrams/quickStyle3.xml"/><Relationship Id="rId6" Type="http://schemas.openxmlformats.org/officeDocument/2006/relationships/diagramColors" Target="../diagrams/colors3.xml"/><Relationship Id="rId7" Type="http://schemas.microsoft.com/office/2007/relationships/diagramDrawing" Target="../diagrams/drawing3.xml"/><Relationship Id="rId1" Type="http://schemas.openxmlformats.org/officeDocument/2006/relationships/slideLayout" Target="../slideLayouts/slideLayout7.xml"/><Relationship Id="rId2" Type="http://schemas.openxmlformats.org/officeDocument/2006/relationships/notesSlide" Target="../notesSlides/notesSlide1.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5.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6.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7.pn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8.pn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9.pn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0.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2347784" y="1581664"/>
            <a:ext cx="7488193" cy="2832074"/>
          </a:xfrm>
        </p:spPr>
        <p:txBody>
          <a:bodyPr>
            <a:normAutofit fontScale="90000"/>
          </a:bodyPr>
          <a:lstStyle/>
          <a:p>
            <a:r>
              <a:rPr lang="es-ES_tradnl" dirty="0"/>
              <a:t>Instituto Progreso y Esperanza, A.C.</a:t>
            </a:r>
          </a:p>
        </p:txBody>
      </p:sp>
      <p:sp>
        <p:nvSpPr>
          <p:cNvPr id="3" name="Subtítulo 2"/>
          <p:cNvSpPr>
            <a:spLocks noGrp="1"/>
          </p:cNvSpPr>
          <p:nvPr>
            <p:ph type="subTitle" idx="1"/>
          </p:nvPr>
        </p:nvSpPr>
        <p:spPr>
          <a:xfrm>
            <a:off x="3295133" y="4584447"/>
            <a:ext cx="5593494" cy="1655762"/>
          </a:xfrm>
        </p:spPr>
        <p:txBody>
          <a:bodyPr>
            <a:normAutofit/>
          </a:bodyPr>
          <a:lstStyle/>
          <a:p>
            <a:r>
              <a:rPr lang="es-ES_tradnl" sz="2800" dirty="0"/>
              <a:t>Equipo </a:t>
            </a:r>
            <a:r>
              <a:rPr lang="es-ES_tradnl" sz="2800" dirty="0" smtClean="0"/>
              <a:t>5</a:t>
            </a:r>
          </a:p>
          <a:p>
            <a:r>
              <a:rPr lang="es-ES_tradnl" sz="2800" dirty="0" smtClean="0"/>
              <a:t>5to de </a:t>
            </a:r>
            <a:r>
              <a:rPr lang="es-ES_tradnl" sz="2800" dirty="0" smtClean="0"/>
              <a:t>preparatoria</a:t>
            </a:r>
          </a:p>
          <a:p>
            <a:r>
              <a:rPr lang="es-ES_tradnl" sz="2800" smtClean="0"/>
              <a:t>Ciclo 2018-2019</a:t>
            </a:r>
            <a:endParaRPr lang="es-ES_tradnl" sz="2800" dirty="0"/>
          </a:p>
        </p:txBody>
      </p:sp>
      <p:pic>
        <p:nvPicPr>
          <p:cNvPr id="4" name="Imagen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58595" y="564961"/>
            <a:ext cx="2033405" cy="2033405"/>
          </a:xfrm>
          <a:prstGeom prst="rect">
            <a:avLst/>
          </a:prstGeom>
        </p:spPr>
      </p:pic>
    </p:spTree>
    <p:extLst>
      <p:ext uri="{BB962C8B-B14F-4D97-AF65-F5344CB8AC3E}">
        <p14:creationId xmlns:p14="http://schemas.microsoft.com/office/powerpoint/2010/main" val="111184838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954437" y="1016000"/>
            <a:ext cx="2393198" cy="1556719"/>
          </a:xfrm>
        </p:spPr>
        <p:txBody>
          <a:bodyPr>
            <a:normAutofit fontScale="90000"/>
          </a:bodyPr>
          <a:lstStyle/>
          <a:p>
            <a:r>
              <a:rPr lang="es-ES_tradnl" dirty="0"/>
              <a:t>Equipo de Trabajo</a:t>
            </a:r>
          </a:p>
        </p:txBody>
      </p:sp>
      <p:pic>
        <p:nvPicPr>
          <p:cNvPr id="5" name="Marcador de imagen 4"/>
          <p:cNvPicPr>
            <a:picLocks noGrp="1" noChangeAspect="1"/>
          </p:cNvPicPr>
          <p:nvPr>
            <p:ph type="pic" idx="1"/>
          </p:nvPr>
        </p:nvPicPr>
        <p:blipFill>
          <a:blip r:embed="rId2">
            <a:extLst>
              <a:ext uri="{28A0092B-C50C-407E-A947-70E740481C1C}">
                <a14:useLocalDpi xmlns:a14="http://schemas.microsoft.com/office/drawing/2010/main" val="0"/>
              </a:ext>
            </a:extLst>
          </a:blip>
          <a:stretch>
            <a:fillRect/>
          </a:stretch>
        </p:blipFill>
        <p:spPr>
          <a:xfrm>
            <a:off x="4174066" y="736562"/>
            <a:ext cx="7124667" cy="5343501"/>
          </a:xfrm>
          <a:prstGeom prst="roundRect">
            <a:avLst>
              <a:gd name="adj" fmla="val 6699"/>
            </a:avLst>
          </a:prstGeom>
        </p:spPr>
      </p:pic>
      <p:sp>
        <p:nvSpPr>
          <p:cNvPr id="4" name="Marcador de texto 3"/>
          <p:cNvSpPr>
            <a:spLocks noGrp="1"/>
          </p:cNvSpPr>
          <p:nvPr>
            <p:ph type="body" sz="half" idx="2"/>
          </p:nvPr>
        </p:nvSpPr>
        <p:spPr>
          <a:xfrm>
            <a:off x="954436" y="3053954"/>
            <a:ext cx="2517184" cy="1828800"/>
          </a:xfrm>
        </p:spPr>
        <p:txBody>
          <a:bodyPr/>
          <a:lstStyle/>
          <a:p>
            <a:r>
              <a:rPr lang="es-ES_tradnl" dirty="0"/>
              <a:t>Se formaron grupos de diferentes profesores, de diversas áreas para el desarrollo de la primera actividad.</a:t>
            </a:r>
          </a:p>
        </p:txBody>
      </p:sp>
    </p:spTree>
    <p:extLst>
      <p:ext uri="{BB962C8B-B14F-4D97-AF65-F5344CB8AC3E}">
        <p14:creationId xmlns:p14="http://schemas.microsoft.com/office/powerpoint/2010/main" val="4470451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389467" y="1042591"/>
            <a:ext cx="3680257" cy="1371600"/>
          </a:xfrm>
        </p:spPr>
        <p:txBody>
          <a:bodyPr/>
          <a:lstStyle/>
          <a:p>
            <a:r>
              <a:rPr lang="es-ES_tradnl" dirty="0"/>
              <a:t>Colaboración</a:t>
            </a:r>
          </a:p>
        </p:txBody>
      </p:sp>
      <p:pic>
        <p:nvPicPr>
          <p:cNvPr id="5" name="Marcador de imagen 4"/>
          <p:cNvPicPr>
            <a:picLocks noGrp="1" noChangeAspect="1"/>
          </p:cNvPicPr>
          <p:nvPr>
            <p:ph type="pic" idx="1"/>
          </p:nvPr>
        </p:nvPicPr>
        <p:blipFill>
          <a:blip r:embed="rId2">
            <a:extLst>
              <a:ext uri="{28A0092B-C50C-407E-A947-70E740481C1C}">
                <a14:useLocalDpi xmlns:a14="http://schemas.microsoft.com/office/drawing/2010/main" val="0"/>
              </a:ext>
            </a:extLst>
          </a:blip>
          <a:srcRect l="13585" r="13585"/>
          <a:stretch>
            <a:fillRect/>
          </a:stretch>
        </p:blipFill>
        <p:spPr/>
      </p:pic>
      <p:sp>
        <p:nvSpPr>
          <p:cNvPr id="4" name="Marcador de texto 3"/>
          <p:cNvSpPr>
            <a:spLocks noGrp="1"/>
          </p:cNvSpPr>
          <p:nvPr>
            <p:ph type="body" sz="half" idx="2"/>
          </p:nvPr>
        </p:nvSpPr>
        <p:spPr>
          <a:xfrm>
            <a:off x="793123" y="2753156"/>
            <a:ext cx="3392511" cy="2617334"/>
          </a:xfrm>
        </p:spPr>
        <p:txBody>
          <a:bodyPr/>
          <a:lstStyle/>
          <a:p>
            <a:r>
              <a:rPr lang="es-ES_tradnl" dirty="0"/>
              <a:t>Una vez que se leyeron las lecturas y se habían visto los videos, cada integrante asumió un rol diferente.</a:t>
            </a:r>
          </a:p>
          <a:p>
            <a:r>
              <a:rPr lang="es-ES_tradnl" dirty="0"/>
              <a:t>Pero todos dando su opinión en cada respuesta.</a:t>
            </a:r>
          </a:p>
        </p:txBody>
      </p:sp>
      <p:pic>
        <p:nvPicPr>
          <p:cNvPr id="6" name="Marcador de imagen 4"/>
          <p:cNvPicPr>
            <a:picLocks noChangeAspect="1"/>
          </p:cNvPicPr>
          <p:nvPr/>
        </p:nvPicPr>
        <p:blipFill>
          <a:blip r:embed="rId3">
            <a:extLst>
              <a:ext uri="{28A0092B-C50C-407E-A947-70E740481C1C}">
                <a14:useLocalDpi xmlns:a14="http://schemas.microsoft.com/office/drawing/2010/main" val="0"/>
              </a:ext>
            </a:extLst>
          </a:blip>
          <a:srcRect l="25939" r="25939"/>
          <a:stretch>
            <a:fillRect/>
          </a:stretch>
        </p:blipFill>
        <p:spPr>
          <a:xfrm>
            <a:off x="4185634" y="1042591"/>
            <a:ext cx="3294919" cy="5136179"/>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pic>
    </p:spTree>
    <p:extLst>
      <p:ext uri="{BB962C8B-B14F-4D97-AF65-F5344CB8AC3E}">
        <p14:creationId xmlns:p14="http://schemas.microsoft.com/office/powerpoint/2010/main" val="136842427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38199" y="803178"/>
            <a:ext cx="2791692" cy="1371600"/>
          </a:xfrm>
        </p:spPr>
        <p:txBody>
          <a:bodyPr/>
          <a:lstStyle/>
          <a:p>
            <a:r>
              <a:rPr lang="es-ES_tradnl" dirty="0"/>
              <a:t>C.A.I.A.C.</a:t>
            </a:r>
          </a:p>
        </p:txBody>
      </p:sp>
      <p:pic>
        <p:nvPicPr>
          <p:cNvPr id="5" name="Marcador de imagen 4"/>
          <p:cNvPicPr>
            <a:picLocks noGrp="1" noChangeAspect="1"/>
          </p:cNvPicPr>
          <p:nvPr>
            <p:ph type="pic" idx="1"/>
          </p:nvPr>
        </p:nvPicPr>
        <p:blipFill>
          <a:blip r:embed="rId2">
            <a:extLst>
              <a:ext uri="{28A0092B-C50C-407E-A947-70E740481C1C}">
                <a14:useLocalDpi xmlns:a14="http://schemas.microsoft.com/office/drawing/2010/main" val="0"/>
              </a:ext>
            </a:extLst>
          </a:blip>
          <a:stretch>
            <a:fillRect/>
          </a:stretch>
        </p:blipFill>
        <p:spPr>
          <a:xfrm>
            <a:off x="5122435" y="1052906"/>
            <a:ext cx="6277085" cy="4707814"/>
          </a:xfrm>
          <a:prstGeom prst="roundRect">
            <a:avLst>
              <a:gd name="adj" fmla="val 32993"/>
            </a:avLst>
          </a:prstGeom>
        </p:spPr>
      </p:pic>
      <p:sp>
        <p:nvSpPr>
          <p:cNvPr id="4" name="Marcador de texto 3"/>
          <p:cNvSpPr>
            <a:spLocks noGrp="1"/>
          </p:cNvSpPr>
          <p:nvPr>
            <p:ph type="body" sz="half" idx="2"/>
          </p:nvPr>
        </p:nvSpPr>
        <p:spPr>
          <a:xfrm>
            <a:off x="1004454" y="2687396"/>
            <a:ext cx="3622965" cy="1828800"/>
          </a:xfrm>
        </p:spPr>
        <p:txBody>
          <a:bodyPr/>
          <a:lstStyle/>
          <a:p>
            <a:r>
              <a:rPr lang="es-ES_tradnl" dirty="0"/>
              <a:t>Una vez, que cada equipo termino, se hizo una breve exposición sobre las respuestas de cada grupo.</a:t>
            </a:r>
          </a:p>
        </p:txBody>
      </p:sp>
    </p:spTree>
    <p:extLst>
      <p:ext uri="{BB962C8B-B14F-4D97-AF65-F5344CB8AC3E}">
        <p14:creationId xmlns:p14="http://schemas.microsoft.com/office/powerpoint/2010/main" val="65315059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979686" y="916179"/>
            <a:ext cx="3436621" cy="1371600"/>
          </a:xfrm>
        </p:spPr>
        <p:txBody>
          <a:bodyPr/>
          <a:lstStyle/>
          <a:p>
            <a:r>
              <a:rPr lang="es-ES_tradnl" dirty="0"/>
              <a:t>Portafolio</a:t>
            </a:r>
          </a:p>
        </p:txBody>
      </p:sp>
      <p:pic>
        <p:nvPicPr>
          <p:cNvPr id="5" name="Marcador de imagen 4"/>
          <p:cNvPicPr>
            <a:picLocks noGrp="1" noChangeAspect="1"/>
          </p:cNvPicPr>
          <p:nvPr>
            <p:ph type="pic" idx="1"/>
          </p:nvPr>
        </p:nvPicPr>
        <p:blipFill>
          <a:blip r:embed="rId2">
            <a:extLst>
              <a:ext uri="{28A0092B-C50C-407E-A947-70E740481C1C}">
                <a14:useLocalDpi xmlns:a14="http://schemas.microsoft.com/office/drawing/2010/main" val="0"/>
              </a:ext>
            </a:extLst>
          </a:blip>
          <a:srcRect l="13585" r="13585"/>
          <a:stretch>
            <a:fillRect/>
          </a:stretch>
        </p:blipFill>
        <p:spPr/>
      </p:pic>
      <p:sp>
        <p:nvSpPr>
          <p:cNvPr id="4" name="Marcador de texto 3"/>
          <p:cNvSpPr>
            <a:spLocks noGrp="1"/>
          </p:cNvSpPr>
          <p:nvPr>
            <p:ph type="body" sz="half" idx="2"/>
          </p:nvPr>
        </p:nvSpPr>
        <p:spPr>
          <a:xfrm>
            <a:off x="1295399" y="3255432"/>
            <a:ext cx="3120908" cy="1828800"/>
          </a:xfrm>
        </p:spPr>
        <p:txBody>
          <a:bodyPr/>
          <a:lstStyle/>
          <a:p>
            <a:r>
              <a:rPr lang="es-ES_tradnl" dirty="0"/>
              <a:t>Una vez que se desarrollaron las actividades, se procedió a la creación de este portafolio.</a:t>
            </a:r>
          </a:p>
        </p:txBody>
      </p:sp>
    </p:spTree>
    <p:extLst>
      <p:ext uri="{BB962C8B-B14F-4D97-AF65-F5344CB8AC3E}">
        <p14:creationId xmlns:p14="http://schemas.microsoft.com/office/powerpoint/2010/main" val="70890702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0" y="527637"/>
            <a:ext cx="11148645" cy="5193103"/>
          </a:xfrm>
        </p:spPr>
        <p:txBody>
          <a:bodyPr>
            <a:normAutofit/>
          </a:bodyPr>
          <a:lstStyle/>
          <a:p>
            <a:r>
              <a:rPr lang="es-ES_tradnl" sz="4800" dirty="0"/>
              <a:t>2. Organizador gráfico que muestre los contenidos y conceptos de todas las asignaturas involucradas en el proyecto y su interrelación</a:t>
            </a:r>
          </a:p>
        </p:txBody>
      </p:sp>
      <p:pic>
        <p:nvPicPr>
          <p:cNvPr id="4" name="Marcador de contenido 3"/>
          <p:cNvPicPr>
            <a:picLocks noGrp="1" noChangeAspect="1"/>
          </p:cNvPicPr>
          <p:nvPr>
            <p:ph idx="4294967295"/>
          </p:nvPr>
        </p:nvPicPr>
        <p:blipFill>
          <a:blip r:embed="rId2">
            <a:extLst>
              <a:ext uri="{28A0092B-C50C-407E-A947-70E740481C1C}">
                <a14:useLocalDpi xmlns:a14="http://schemas.microsoft.com/office/drawing/2010/main" val="0"/>
              </a:ext>
            </a:extLst>
          </a:blip>
          <a:stretch>
            <a:fillRect/>
          </a:stretch>
        </p:blipFill>
        <p:spPr>
          <a:xfrm>
            <a:off x="3697685" y="0"/>
            <a:ext cx="4783961" cy="2942371"/>
          </a:xfrm>
        </p:spPr>
      </p:pic>
    </p:spTree>
    <p:extLst>
      <p:ext uri="{BB962C8B-B14F-4D97-AF65-F5344CB8AC3E}">
        <p14:creationId xmlns:p14="http://schemas.microsoft.com/office/powerpoint/2010/main" val="195741057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aphicFrame>
        <p:nvGraphicFramePr>
          <p:cNvPr id="4" name="Diagrama 3"/>
          <p:cNvGraphicFramePr/>
          <p:nvPr>
            <p:extLst>
              <p:ext uri="{D42A27DB-BD31-4B8C-83A1-F6EECF244321}">
                <p14:modId xmlns:p14="http://schemas.microsoft.com/office/powerpoint/2010/main" val="1981954974"/>
              </p:ext>
            </p:extLst>
          </p:nvPr>
        </p:nvGraphicFramePr>
        <p:xfrm>
          <a:off x="0" y="0"/>
          <a:ext cx="12192000" cy="6858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40935154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es-ES_tradnl" dirty="0"/>
              <a:t>3. Introducción o justificación. </a:t>
            </a:r>
          </a:p>
        </p:txBody>
      </p:sp>
      <p:sp>
        <p:nvSpPr>
          <p:cNvPr id="3" name="Marcador de texto 2"/>
          <p:cNvSpPr>
            <a:spLocks noGrp="1"/>
          </p:cNvSpPr>
          <p:nvPr>
            <p:ph type="body" idx="1"/>
          </p:nvPr>
        </p:nvSpPr>
        <p:spPr/>
        <p:txBody>
          <a:bodyPr/>
          <a:lstStyle/>
          <a:p>
            <a:r>
              <a:rPr lang="es-ES_tradnl" b="1" dirty="0"/>
              <a:t>Descripción del proyecto.</a:t>
            </a:r>
            <a:endParaRPr lang="es-ES_tradnl" dirty="0"/>
          </a:p>
        </p:txBody>
      </p:sp>
    </p:spTree>
    <p:extLst>
      <p:ext uri="{BB962C8B-B14F-4D97-AF65-F5344CB8AC3E}">
        <p14:creationId xmlns:p14="http://schemas.microsoft.com/office/powerpoint/2010/main" val="153783952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94976243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i="1" dirty="0"/>
              <a:t>4. Objetivos.</a:t>
            </a:r>
            <a:br>
              <a:rPr lang="es-ES_tradnl" i="1" dirty="0"/>
            </a:br>
            <a:endParaRPr lang="es-ES_tradnl" dirty="0"/>
          </a:p>
        </p:txBody>
      </p:sp>
      <p:sp>
        <p:nvSpPr>
          <p:cNvPr id="3" name="Marcador de texto 2"/>
          <p:cNvSpPr>
            <a:spLocks noGrp="1"/>
          </p:cNvSpPr>
          <p:nvPr>
            <p:ph type="body" idx="1"/>
          </p:nvPr>
        </p:nvSpPr>
        <p:spPr/>
        <p:txBody>
          <a:bodyPr/>
          <a:lstStyle/>
          <a:p>
            <a:r>
              <a:rPr lang="es-ES_tradnl" b="1" dirty="0"/>
              <a:t>Objetivo general del proyecto.</a:t>
            </a:r>
          </a:p>
          <a:p>
            <a:endParaRPr lang="es-ES_tradnl" dirty="0"/>
          </a:p>
        </p:txBody>
      </p:sp>
    </p:spTree>
    <p:extLst>
      <p:ext uri="{BB962C8B-B14F-4D97-AF65-F5344CB8AC3E}">
        <p14:creationId xmlns:p14="http://schemas.microsoft.com/office/powerpoint/2010/main" val="37642773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2"/>
          <a:stretch>
            <a:fillRect/>
          </a:stretch>
        </p:blipFill>
        <p:spPr>
          <a:xfrm>
            <a:off x="0" y="0"/>
            <a:ext cx="12192000" cy="6857999"/>
          </a:xfrm>
          <a:prstGeom prst="rect">
            <a:avLst/>
          </a:prstGeom>
        </p:spPr>
      </p:pic>
    </p:spTree>
    <p:extLst>
      <p:ext uri="{BB962C8B-B14F-4D97-AF65-F5344CB8AC3E}">
        <p14:creationId xmlns:p14="http://schemas.microsoft.com/office/powerpoint/2010/main" val="41133050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dirty="0"/>
              <a:t>2. Integrantes</a:t>
            </a:r>
          </a:p>
        </p:txBody>
      </p:sp>
      <p:graphicFrame>
        <p:nvGraphicFramePr>
          <p:cNvPr id="4" name="Marcador de contenido 3"/>
          <p:cNvGraphicFramePr>
            <a:graphicFrameLocks noGrp="1"/>
          </p:cNvGraphicFramePr>
          <p:nvPr>
            <p:ph idx="1"/>
            <p:extLst>
              <p:ext uri="{D42A27DB-BD31-4B8C-83A1-F6EECF244321}">
                <p14:modId xmlns:p14="http://schemas.microsoft.com/office/powerpoint/2010/main" val="1957873772"/>
              </p:ext>
            </p:extLst>
          </p:nvPr>
        </p:nvGraphicFramePr>
        <p:xfrm>
          <a:off x="1185652" y="2706271"/>
          <a:ext cx="9601196" cy="2665465"/>
        </p:xfrm>
        <a:graphic>
          <a:graphicData uri="http://schemas.openxmlformats.org/drawingml/2006/table">
            <a:tbl>
              <a:tblPr firstRow="1" bandRow="1">
                <a:tableStyleId>{5C22544A-7EE6-4342-B048-85BDC9FD1C3A}</a:tableStyleId>
              </a:tblPr>
              <a:tblGrid>
                <a:gridCol w="4800598">
                  <a:extLst>
                    <a:ext uri="{9D8B030D-6E8A-4147-A177-3AD203B41FA5}">
                      <a16:colId xmlns="" xmlns:a16="http://schemas.microsoft.com/office/drawing/2014/main" val="20000"/>
                    </a:ext>
                  </a:extLst>
                </a:gridCol>
                <a:gridCol w="4800598">
                  <a:extLst>
                    <a:ext uri="{9D8B030D-6E8A-4147-A177-3AD203B41FA5}">
                      <a16:colId xmlns="" xmlns:a16="http://schemas.microsoft.com/office/drawing/2014/main" val="20001"/>
                    </a:ext>
                  </a:extLst>
                </a:gridCol>
              </a:tblGrid>
              <a:tr h="452628">
                <a:tc>
                  <a:txBody>
                    <a:bodyPr/>
                    <a:lstStyle/>
                    <a:p>
                      <a:r>
                        <a:rPr lang="es-ES_tradnl" dirty="0"/>
                        <a:t>Docente</a:t>
                      </a:r>
                    </a:p>
                  </a:txBody>
                  <a:tcPr marL="83488" marR="83488"/>
                </a:tc>
                <a:tc>
                  <a:txBody>
                    <a:bodyPr/>
                    <a:lstStyle/>
                    <a:p>
                      <a:r>
                        <a:rPr lang="es-ES_tradnl" dirty="0"/>
                        <a:t>Materia</a:t>
                      </a:r>
                    </a:p>
                  </a:txBody>
                  <a:tcPr marL="83488" marR="83488"/>
                </a:tc>
                <a:extLst>
                  <a:ext uri="{0D108BD9-81ED-4DB2-BD59-A6C34878D82A}">
                    <a16:rowId xmlns="" xmlns:a16="http://schemas.microsoft.com/office/drawing/2014/main" val="10000"/>
                  </a:ext>
                </a:extLst>
              </a:tr>
              <a:tr h="415034">
                <a:tc>
                  <a:txBody>
                    <a:bodyPr/>
                    <a:lstStyle/>
                    <a:p>
                      <a:r>
                        <a:rPr lang="es-ES_tradnl" dirty="0"/>
                        <a:t>Adriana</a:t>
                      </a:r>
                      <a:r>
                        <a:rPr lang="es-ES_tradnl" baseline="0" dirty="0"/>
                        <a:t> Oceguera Mayen</a:t>
                      </a:r>
                      <a:endParaRPr lang="es-ES_tradnl" dirty="0"/>
                    </a:p>
                  </a:txBody>
                  <a:tcPr marL="62616" marR="62616"/>
                </a:tc>
                <a:tc>
                  <a:txBody>
                    <a:bodyPr/>
                    <a:lstStyle/>
                    <a:p>
                      <a:r>
                        <a:rPr lang="es-ES_tradnl" dirty="0"/>
                        <a:t>Educación para la Salud</a:t>
                      </a:r>
                    </a:p>
                  </a:txBody>
                  <a:tcPr marL="62616" marR="62616"/>
                </a:tc>
                <a:extLst>
                  <a:ext uri="{0D108BD9-81ED-4DB2-BD59-A6C34878D82A}">
                    <a16:rowId xmlns="" xmlns:a16="http://schemas.microsoft.com/office/drawing/2014/main" val="10001"/>
                  </a:ext>
                </a:extLst>
              </a:tr>
              <a:tr h="402956">
                <a:tc>
                  <a:txBody>
                    <a:bodyPr/>
                    <a:lstStyle/>
                    <a:p>
                      <a:r>
                        <a:rPr lang="es-ES_tradnl" dirty="0" smtClean="0"/>
                        <a:t>José Alejandro Espinosa Cruz</a:t>
                      </a:r>
                      <a:endParaRPr lang="es-ES_tradnl" dirty="0"/>
                    </a:p>
                  </a:txBody>
                  <a:tcPr marL="62616" marR="62616"/>
                </a:tc>
                <a:tc>
                  <a:txBody>
                    <a:bodyPr/>
                    <a:lstStyle/>
                    <a:p>
                      <a:r>
                        <a:rPr lang="es-ES_tradnl" dirty="0"/>
                        <a:t>Biología IV</a:t>
                      </a:r>
                    </a:p>
                  </a:txBody>
                  <a:tcPr marL="62616" marR="62616"/>
                </a:tc>
                <a:extLst>
                  <a:ext uri="{0D108BD9-81ED-4DB2-BD59-A6C34878D82A}">
                    <a16:rowId xmlns="" xmlns:a16="http://schemas.microsoft.com/office/drawing/2014/main" val="10002"/>
                  </a:ext>
                </a:extLst>
              </a:tr>
              <a:tr h="464949">
                <a:tc>
                  <a:txBody>
                    <a:bodyPr/>
                    <a:lstStyle/>
                    <a:p>
                      <a:r>
                        <a:rPr lang="es-ES_tradnl" dirty="0"/>
                        <a:t>José Iván Partida</a:t>
                      </a:r>
                      <a:r>
                        <a:rPr lang="es-ES_tradnl" baseline="0" dirty="0"/>
                        <a:t> Cano</a:t>
                      </a:r>
                      <a:endParaRPr lang="es-ES_tradnl" dirty="0"/>
                    </a:p>
                  </a:txBody>
                  <a:tcPr marL="62616" marR="62616"/>
                </a:tc>
                <a:tc>
                  <a:txBody>
                    <a:bodyPr/>
                    <a:lstStyle/>
                    <a:p>
                      <a:r>
                        <a:rPr lang="es-ES_tradnl" dirty="0" smtClean="0"/>
                        <a:t>Ingles V</a:t>
                      </a:r>
                    </a:p>
                  </a:txBody>
                  <a:tcPr marL="62616" marR="62616"/>
                </a:tc>
                <a:extLst>
                  <a:ext uri="{0D108BD9-81ED-4DB2-BD59-A6C34878D82A}">
                    <a16:rowId xmlns="" xmlns:a16="http://schemas.microsoft.com/office/drawing/2014/main" val="10005"/>
                  </a:ext>
                </a:extLst>
              </a:tr>
              <a:tr h="464949">
                <a:tc>
                  <a:txBody>
                    <a:bodyPr/>
                    <a:lstStyle/>
                    <a:p>
                      <a:r>
                        <a:rPr lang="es-ES_tradnl" dirty="0"/>
                        <a:t>Oscar</a:t>
                      </a:r>
                      <a:r>
                        <a:rPr lang="es-ES_tradnl" baseline="0" dirty="0"/>
                        <a:t> Villavicencio Martínez</a:t>
                      </a:r>
                      <a:endParaRPr lang="es-ES_tradnl" dirty="0"/>
                    </a:p>
                  </a:txBody>
                  <a:tcPr marL="62616" marR="62616"/>
                </a:tc>
                <a:tc>
                  <a:txBody>
                    <a:bodyPr/>
                    <a:lstStyle/>
                    <a:p>
                      <a:r>
                        <a:rPr lang="es-ES_tradnl" dirty="0"/>
                        <a:t>Educación Estética V</a:t>
                      </a:r>
                    </a:p>
                  </a:txBody>
                  <a:tcPr marL="62616" marR="62616"/>
                </a:tc>
              </a:tr>
              <a:tr h="464949">
                <a:tc>
                  <a:txBody>
                    <a:bodyPr/>
                    <a:lstStyle/>
                    <a:p>
                      <a:r>
                        <a:rPr lang="es-ES_tradnl" dirty="0"/>
                        <a:t>Rubén </a:t>
                      </a:r>
                      <a:r>
                        <a:rPr lang="es-ES_tradnl" dirty="0" err="1"/>
                        <a:t>Polux</a:t>
                      </a:r>
                      <a:r>
                        <a:rPr lang="es-ES_tradnl" dirty="0"/>
                        <a:t> Mendo </a:t>
                      </a:r>
                      <a:r>
                        <a:rPr lang="es-ES_tradnl" dirty="0" err="1"/>
                        <a:t>Sanchez</a:t>
                      </a:r>
                      <a:endParaRPr lang="es-ES_tradnl" dirty="0"/>
                    </a:p>
                  </a:txBody>
                  <a:tcPr marL="62616" marR="62616"/>
                </a:tc>
                <a:tc>
                  <a:txBody>
                    <a:bodyPr/>
                    <a:lstStyle/>
                    <a:p>
                      <a:r>
                        <a:rPr lang="es-ES_tradnl" dirty="0"/>
                        <a:t>Química III</a:t>
                      </a:r>
                    </a:p>
                  </a:txBody>
                  <a:tcPr marL="62616" marR="62616"/>
                </a:tc>
              </a:tr>
            </a:tbl>
          </a:graphicData>
        </a:graphic>
      </p:graphicFrame>
    </p:spTree>
    <p:extLst>
      <p:ext uri="{BB962C8B-B14F-4D97-AF65-F5344CB8AC3E}">
        <p14:creationId xmlns:p14="http://schemas.microsoft.com/office/powerpoint/2010/main" val="77218797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i="1" dirty="0"/>
              <a:t>4. Objetivos.</a:t>
            </a:r>
            <a:br>
              <a:rPr lang="es-ES_tradnl" i="1" dirty="0"/>
            </a:br>
            <a:endParaRPr lang="es-ES_tradnl" dirty="0"/>
          </a:p>
        </p:txBody>
      </p:sp>
      <p:sp>
        <p:nvSpPr>
          <p:cNvPr id="3" name="Marcador de texto 2"/>
          <p:cNvSpPr>
            <a:spLocks noGrp="1"/>
          </p:cNvSpPr>
          <p:nvPr>
            <p:ph type="body" idx="1"/>
          </p:nvPr>
        </p:nvSpPr>
        <p:spPr/>
        <p:txBody>
          <a:bodyPr/>
          <a:lstStyle/>
          <a:p>
            <a:r>
              <a:rPr lang="es-ES_tradnl" b="1" dirty="0"/>
              <a:t>Objetivo o propósitos a alcanzar, de cada asignatura involucrada.</a:t>
            </a:r>
            <a:endParaRPr lang="es-ES_tradnl" i="1" dirty="0"/>
          </a:p>
          <a:p>
            <a:endParaRPr lang="es-ES_tradnl" dirty="0"/>
          </a:p>
        </p:txBody>
      </p:sp>
    </p:spTree>
    <p:extLst>
      <p:ext uri="{BB962C8B-B14F-4D97-AF65-F5344CB8AC3E}">
        <p14:creationId xmlns:p14="http://schemas.microsoft.com/office/powerpoint/2010/main" val="13411808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0" y="0"/>
            <a:ext cx="12192000" cy="6858000"/>
          </a:xfrm>
          <a:prstGeom prst="rect">
            <a:avLst/>
          </a:prstGeom>
        </p:spPr>
      </p:pic>
      <p:sp>
        <p:nvSpPr>
          <p:cNvPr id="5" name="CuadroTexto 4"/>
          <p:cNvSpPr txBox="1"/>
          <p:nvPr/>
        </p:nvSpPr>
        <p:spPr>
          <a:xfrm>
            <a:off x="2437160" y="1139647"/>
            <a:ext cx="1255472" cy="369332"/>
          </a:xfrm>
          <a:prstGeom prst="rect">
            <a:avLst/>
          </a:prstGeom>
          <a:solidFill>
            <a:schemeClr val="accent6">
              <a:lumMod val="20000"/>
              <a:lumOff val="80000"/>
            </a:schemeClr>
          </a:solidFill>
        </p:spPr>
        <p:txBody>
          <a:bodyPr wrap="none" rtlCol="0">
            <a:spAutoFit/>
          </a:bodyPr>
          <a:lstStyle/>
          <a:p>
            <a:r>
              <a:rPr lang="es-ES_tradnl" dirty="0"/>
              <a:t>Biología IV </a:t>
            </a:r>
          </a:p>
        </p:txBody>
      </p:sp>
      <p:sp>
        <p:nvSpPr>
          <p:cNvPr id="6" name="CuadroTexto 5"/>
          <p:cNvSpPr txBox="1"/>
          <p:nvPr/>
        </p:nvSpPr>
        <p:spPr>
          <a:xfrm>
            <a:off x="4650252" y="1139647"/>
            <a:ext cx="1208985" cy="369332"/>
          </a:xfrm>
          <a:prstGeom prst="rect">
            <a:avLst/>
          </a:prstGeom>
          <a:solidFill>
            <a:schemeClr val="accent6">
              <a:lumMod val="40000"/>
              <a:lumOff val="60000"/>
            </a:schemeClr>
          </a:solidFill>
        </p:spPr>
        <p:txBody>
          <a:bodyPr wrap="none" rtlCol="0">
            <a:spAutoFit/>
          </a:bodyPr>
          <a:lstStyle/>
          <a:p>
            <a:r>
              <a:rPr lang="es-ES_tradnl" dirty="0"/>
              <a:t>Química III</a:t>
            </a:r>
          </a:p>
        </p:txBody>
      </p:sp>
      <p:sp>
        <p:nvSpPr>
          <p:cNvPr id="7" name="CuadroTexto 6"/>
          <p:cNvSpPr txBox="1"/>
          <p:nvPr/>
        </p:nvSpPr>
        <p:spPr>
          <a:xfrm>
            <a:off x="6706519" y="1124689"/>
            <a:ext cx="1066318" cy="369332"/>
          </a:xfrm>
          <a:prstGeom prst="rect">
            <a:avLst/>
          </a:prstGeom>
          <a:solidFill>
            <a:schemeClr val="accent6">
              <a:lumMod val="60000"/>
              <a:lumOff val="40000"/>
            </a:schemeClr>
          </a:solidFill>
        </p:spPr>
        <p:txBody>
          <a:bodyPr wrap="none" rtlCol="0">
            <a:spAutoFit/>
          </a:bodyPr>
          <a:lstStyle/>
          <a:p>
            <a:r>
              <a:rPr lang="es-ES_tradnl" dirty="0"/>
              <a:t>Pintura V</a:t>
            </a:r>
          </a:p>
        </p:txBody>
      </p:sp>
      <p:sp>
        <p:nvSpPr>
          <p:cNvPr id="8" name="CuadroTexto 7"/>
          <p:cNvSpPr txBox="1"/>
          <p:nvPr/>
        </p:nvSpPr>
        <p:spPr>
          <a:xfrm>
            <a:off x="8544790" y="1075574"/>
            <a:ext cx="1442423" cy="523220"/>
          </a:xfrm>
          <a:prstGeom prst="rect">
            <a:avLst/>
          </a:prstGeom>
          <a:solidFill>
            <a:schemeClr val="accent6">
              <a:lumMod val="75000"/>
            </a:schemeClr>
          </a:solidFill>
        </p:spPr>
        <p:txBody>
          <a:bodyPr wrap="square" rtlCol="0">
            <a:spAutoFit/>
          </a:bodyPr>
          <a:lstStyle/>
          <a:p>
            <a:pPr algn="ctr"/>
            <a:r>
              <a:rPr lang="es-ES_tradnl" sz="1400" dirty="0"/>
              <a:t>Educación </a:t>
            </a:r>
            <a:r>
              <a:rPr lang="es-ES_tradnl" sz="1400" dirty="0" smtClean="0"/>
              <a:t>para </a:t>
            </a:r>
            <a:endParaRPr lang="es-ES_tradnl" sz="1400" dirty="0"/>
          </a:p>
          <a:p>
            <a:pPr algn="ctr"/>
            <a:r>
              <a:rPr lang="es-ES_tradnl" sz="1400" dirty="0"/>
              <a:t>la salud</a:t>
            </a:r>
          </a:p>
        </p:txBody>
      </p:sp>
      <p:pic>
        <p:nvPicPr>
          <p:cNvPr id="4" name="Imagen 3"/>
          <p:cNvPicPr>
            <a:picLocks noChangeAspect="1"/>
          </p:cNvPicPr>
          <p:nvPr/>
        </p:nvPicPr>
        <p:blipFill>
          <a:blip r:embed="rId3"/>
          <a:stretch>
            <a:fillRect/>
          </a:stretch>
        </p:blipFill>
        <p:spPr>
          <a:xfrm>
            <a:off x="290486" y="1747065"/>
            <a:ext cx="11620500" cy="3976102"/>
          </a:xfrm>
          <a:prstGeom prst="rect">
            <a:avLst/>
          </a:prstGeom>
        </p:spPr>
      </p:pic>
      <p:sp>
        <p:nvSpPr>
          <p:cNvPr id="10" name="CuadroTexto 9"/>
          <p:cNvSpPr txBox="1"/>
          <p:nvPr/>
        </p:nvSpPr>
        <p:spPr>
          <a:xfrm>
            <a:off x="10265041" y="1124689"/>
            <a:ext cx="1442423" cy="369332"/>
          </a:xfrm>
          <a:prstGeom prst="rect">
            <a:avLst/>
          </a:prstGeom>
          <a:solidFill>
            <a:schemeClr val="accent6">
              <a:lumMod val="50000"/>
            </a:schemeClr>
          </a:solidFill>
        </p:spPr>
        <p:txBody>
          <a:bodyPr wrap="square" rtlCol="0">
            <a:spAutoFit/>
          </a:bodyPr>
          <a:lstStyle/>
          <a:p>
            <a:pPr algn="ctr"/>
            <a:r>
              <a:rPr lang="es-ES_tradnl" dirty="0" smtClean="0"/>
              <a:t>Ingles V</a:t>
            </a:r>
            <a:endParaRPr lang="es-ES_tradnl" dirty="0"/>
          </a:p>
        </p:txBody>
      </p:sp>
      <p:sp>
        <p:nvSpPr>
          <p:cNvPr id="11" name="CuadroTexto 10"/>
          <p:cNvSpPr txBox="1"/>
          <p:nvPr/>
        </p:nvSpPr>
        <p:spPr>
          <a:xfrm>
            <a:off x="8697190" y="1227974"/>
            <a:ext cx="1442423" cy="523220"/>
          </a:xfrm>
          <a:prstGeom prst="rect">
            <a:avLst/>
          </a:prstGeom>
          <a:solidFill>
            <a:schemeClr val="accent6">
              <a:lumMod val="50000"/>
            </a:schemeClr>
          </a:solidFill>
        </p:spPr>
        <p:txBody>
          <a:bodyPr wrap="square" rtlCol="0">
            <a:spAutoFit/>
          </a:bodyPr>
          <a:lstStyle/>
          <a:p>
            <a:pPr algn="ctr"/>
            <a:r>
              <a:rPr lang="es-ES_tradnl" sz="1400" dirty="0"/>
              <a:t>Educación </a:t>
            </a:r>
            <a:r>
              <a:rPr lang="es-ES_tradnl" sz="1400" dirty="0" smtClean="0"/>
              <a:t>para </a:t>
            </a:r>
            <a:endParaRPr lang="es-ES_tradnl" sz="1400" dirty="0"/>
          </a:p>
          <a:p>
            <a:pPr algn="ctr"/>
            <a:r>
              <a:rPr lang="es-ES_tradnl" sz="1400" dirty="0"/>
              <a:t>la salud</a:t>
            </a:r>
          </a:p>
        </p:txBody>
      </p:sp>
    </p:spTree>
    <p:extLst>
      <p:ext uri="{BB962C8B-B14F-4D97-AF65-F5344CB8AC3E}">
        <p14:creationId xmlns:p14="http://schemas.microsoft.com/office/powerpoint/2010/main" val="48198826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es-ES_tradnl" i="1" dirty="0"/>
              <a:t>5. Preguntas generadoras.</a:t>
            </a:r>
            <a:br>
              <a:rPr lang="es-ES_tradnl" i="1" dirty="0"/>
            </a:br>
            <a:endParaRPr lang="es-ES_tradnl" dirty="0"/>
          </a:p>
        </p:txBody>
      </p:sp>
      <p:sp>
        <p:nvSpPr>
          <p:cNvPr id="3" name="Marcador de texto 2"/>
          <p:cNvSpPr>
            <a:spLocks noGrp="1"/>
          </p:cNvSpPr>
          <p:nvPr>
            <p:ph type="body" idx="1"/>
          </p:nvPr>
        </p:nvSpPr>
        <p:spPr/>
        <p:txBody>
          <a:bodyPr/>
          <a:lstStyle/>
          <a:p>
            <a:endParaRPr lang="es-ES_tradnl"/>
          </a:p>
        </p:txBody>
      </p:sp>
    </p:spTree>
    <p:extLst>
      <p:ext uri="{BB962C8B-B14F-4D97-AF65-F5344CB8AC3E}">
        <p14:creationId xmlns:p14="http://schemas.microsoft.com/office/powerpoint/2010/main" val="141227527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1841500"/>
          </a:xfrm>
          <a:prstGeom prst="rect">
            <a:avLst/>
          </a:prstGeom>
        </p:spPr>
      </p:pic>
      <p:pic>
        <p:nvPicPr>
          <p:cNvPr id="3" name="Imagen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841500"/>
            <a:ext cx="12192000" cy="5016500"/>
          </a:xfrm>
          <a:prstGeom prst="rect">
            <a:avLst/>
          </a:prstGeom>
        </p:spPr>
      </p:pic>
    </p:spTree>
    <p:extLst>
      <p:ext uri="{BB962C8B-B14F-4D97-AF65-F5344CB8AC3E}">
        <p14:creationId xmlns:p14="http://schemas.microsoft.com/office/powerpoint/2010/main" val="46841975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es-ES_tradnl" i="1" dirty="0"/>
              <a:t>6. Contenido. </a:t>
            </a:r>
            <a:r>
              <a:rPr lang="es-ES_tradnl" b="1" i="1" dirty="0"/>
              <a:t/>
            </a:r>
            <a:br>
              <a:rPr lang="es-ES_tradnl" b="1" i="1" dirty="0"/>
            </a:br>
            <a:endParaRPr lang="es-ES_tradnl" dirty="0"/>
          </a:p>
        </p:txBody>
      </p:sp>
      <p:sp>
        <p:nvSpPr>
          <p:cNvPr id="3" name="Marcador de texto 2"/>
          <p:cNvSpPr>
            <a:spLocks noGrp="1"/>
          </p:cNvSpPr>
          <p:nvPr>
            <p:ph type="body" idx="1"/>
          </p:nvPr>
        </p:nvSpPr>
        <p:spPr/>
        <p:txBody>
          <a:bodyPr/>
          <a:lstStyle/>
          <a:p>
            <a:r>
              <a:rPr lang="es-ES_tradnl" b="1" i="1" dirty="0"/>
              <a:t>Temas y productos propuestos.</a:t>
            </a:r>
            <a:endParaRPr lang="es-ES_tradnl" dirty="0"/>
          </a:p>
        </p:txBody>
      </p:sp>
    </p:spTree>
    <p:extLst>
      <p:ext uri="{BB962C8B-B14F-4D97-AF65-F5344CB8AC3E}">
        <p14:creationId xmlns:p14="http://schemas.microsoft.com/office/powerpoint/2010/main" val="203790382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2"/>
          <a:stretch>
            <a:fillRect/>
          </a:stretch>
        </p:blipFill>
        <p:spPr>
          <a:xfrm>
            <a:off x="0" y="235165"/>
            <a:ext cx="12192000" cy="6622835"/>
          </a:xfrm>
          <a:prstGeom prst="rect">
            <a:avLst/>
          </a:prstGeom>
        </p:spPr>
      </p:pic>
    </p:spTree>
    <p:extLst>
      <p:ext uri="{BB962C8B-B14F-4D97-AF65-F5344CB8AC3E}">
        <p14:creationId xmlns:p14="http://schemas.microsoft.com/office/powerpoint/2010/main" val="325817975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i="1" dirty="0"/>
              <a:t>7. Planeación general.</a:t>
            </a:r>
            <a:endParaRPr lang="es-ES_tradnl" dirty="0"/>
          </a:p>
        </p:txBody>
      </p:sp>
      <p:sp>
        <p:nvSpPr>
          <p:cNvPr id="3" name="Marcador de texto 2"/>
          <p:cNvSpPr>
            <a:spLocks noGrp="1"/>
          </p:cNvSpPr>
          <p:nvPr>
            <p:ph type="body" idx="1"/>
          </p:nvPr>
        </p:nvSpPr>
        <p:spPr/>
        <p:txBody>
          <a:bodyPr/>
          <a:lstStyle/>
          <a:p>
            <a:r>
              <a:rPr lang="es-ES_tradnl" dirty="0"/>
              <a:t>Planeación día a día</a:t>
            </a:r>
          </a:p>
        </p:txBody>
      </p:sp>
    </p:spTree>
    <p:extLst>
      <p:ext uri="{BB962C8B-B14F-4D97-AF65-F5344CB8AC3E}">
        <p14:creationId xmlns:p14="http://schemas.microsoft.com/office/powerpoint/2010/main" val="70686205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62852148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ES"/>
          </a:p>
        </p:txBody>
      </p:sp>
      <p:sp>
        <p:nvSpPr>
          <p:cNvPr id="3" name="Marcador de contenido 2"/>
          <p:cNvSpPr>
            <a:spLocks noGrp="1"/>
          </p:cNvSpPr>
          <p:nvPr>
            <p:ph idx="1"/>
          </p:nvPr>
        </p:nvSpPr>
        <p:spPr/>
        <p:txBody>
          <a:bodyPr/>
          <a:lstStyle/>
          <a:p>
            <a:r>
              <a:rPr lang="es-ES" dirty="0" smtClean="0"/>
              <a:t>Horas que se trabajar</a:t>
            </a:r>
            <a:r>
              <a:rPr lang="es-ES" dirty="0" smtClean="0"/>
              <a:t>á por asignatura de manera disciplinaria e interdisciplinaria:</a:t>
            </a:r>
          </a:p>
          <a:p>
            <a:pPr marL="0" indent="0">
              <a:buNone/>
            </a:pPr>
            <a:r>
              <a:rPr lang="es-ES" dirty="0" smtClean="0"/>
              <a:t>Biología IV: 1 </a:t>
            </a:r>
            <a:r>
              <a:rPr lang="es-ES" dirty="0" err="1" smtClean="0"/>
              <a:t>hr</a:t>
            </a:r>
            <a:r>
              <a:rPr lang="es-ES" dirty="0" smtClean="0"/>
              <a:t> disciplinaria y 1 interdisciplinaria</a:t>
            </a:r>
          </a:p>
          <a:p>
            <a:pPr marL="0" indent="0">
              <a:buNone/>
            </a:pPr>
            <a:r>
              <a:rPr lang="es-ES" dirty="0" smtClean="0"/>
              <a:t>Química III:  </a:t>
            </a:r>
            <a:r>
              <a:rPr lang="es-ES" dirty="0"/>
              <a:t>1 </a:t>
            </a:r>
            <a:r>
              <a:rPr lang="es-ES" dirty="0" err="1"/>
              <a:t>hr</a:t>
            </a:r>
            <a:r>
              <a:rPr lang="es-ES" dirty="0"/>
              <a:t> disciplinaria y 1 interdisciplinaria</a:t>
            </a:r>
          </a:p>
          <a:p>
            <a:pPr marL="0" indent="0">
              <a:buNone/>
            </a:pPr>
            <a:r>
              <a:rPr lang="es-ES" dirty="0" smtClean="0"/>
              <a:t>Educación para la Salud </a:t>
            </a:r>
            <a:r>
              <a:rPr lang="es-ES" dirty="0"/>
              <a:t>1 </a:t>
            </a:r>
            <a:r>
              <a:rPr lang="es-ES" dirty="0" err="1"/>
              <a:t>hr</a:t>
            </a:r>
            <a:r>
              <a:rPr lang="es-ES" dirty="0"/>
              <a:t> disciplinaria y 1 </a:t>
            </a:r>
            <a:r>
              <a:rPr lang="es-ES" dirty="0" smtClean="0"/>
              <a:t>interdisciplinaria</a:t>
            </a:r>
            <a:endParaRPr lang="es-ES" dirty="0" smtClean="0"/>
          </a:p>
          <a:p>
            <a:pPr marL="0" indent="0">
              <a:buNone/>
            </a:pPr>
            <a:r>
              <a:rPr lang="es-ES" dirty="0" smtClean="0"/>
              <a:t>Ingles V: </a:t>
            </a:r>
            <a:r>
              <a:rPr lang="es-ES" dirty="0" smtClean="0"/>
              <a:t>1 </a:t>
            </a:r>
            <a:r>
              <a:rPr lang="es-ES" dirty="0" err="1"/>
              <a:t>hr</a:t>
            </a:r>
            <a:r>
              <a:rPr lang="es-ES" dirty="0"/>
              <a:t> disciplinaria y 1 </a:t>
            </a:r>
            <a:r>
              <a:rPr lang="es-ES" dirty="0" smtClean="0"/>
              <a:t>interdisciplinaria</a:t>
            </a:r>
            <a:endParaRPr lang="es-ES" dirty="0" smtClean="0"/>
          </a:p>
          <a:p>
            <a:pPr marL="0" indent="0">
              <a:buNone/>
            </a:pPr>
            <a:r>
              <a:rPr lang="es-ES" dirty="0" smtClean="0"/>
              <a:t>Pintura V: </a:t>
            </a:r>
            <a:r>
              <a:rPr lang="es-ES" dirty="0"/>
              <a:t>1 </a:t>
            </a:r>
            <a:r>
              <a:rPr lang="es-ES" dirty="0" err="1"/>
              <a:t>hr</a:t>
            </a:r>
            <a:r>
              <a:rPr lang="es-ES" dirty="0"/>
              <a:t> disciplinaria y 1 interdisciplinaria</a:t>
            </a:r>
          </a:p>
          <a:p>
            <a:pPr marL="0" indent="0">
              <a:buNone/>
            </a:pPr>
            <a:endParaRPr lang="es-ES" dirty="0"/>
          </a:p>
        </p:txBody>
      </p:sp>
    </p:spTree>
    <p:extLst>
      <p:ext uri="{BB962C8B-B14F-4D97-AF65-F5344CB8AC3E}">
        <p14:creationId xmlns:p14="http://schemas.microsoft.com/office/powerpoint/2010/main" val="241657978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0" y="1191672"/>
            <a:ext cx="12192000" cy="5964245"/>
          </a:xfrm>
          <a:prstGeom prst="rect">
            <a:avLst/>
          </a:prstGeom>
        </p:spPr>
      </p:pic>
      <p:sp>
        <p:nvSpPr>
          <p:cNvPr id="3" name="Título 2"/>
          <p:cNvSpPr>
            <a:spLocks noGrp="1"/>
          </p:cNvSpPr>
          <p:nvPr>
            <p:ph type="title"/>
          </p:nvPr>
        </p:nvSpPr>
        <p:spPr>
          <a:xfrm>
            <a:off x="1105066" y="11564"/>
            <a:ext cx="9601200" cy="1485900"/>
          </a:xfrm>
        </p:spPr>
        <p:txBody>
          <a:bodyPr/>
          <a:lstStyle/>
          <a:p>
            <a:r>
              <a:rPr lang="es-ES" dirty="0" smtClean="0"/>
              <a:t>Seguimiento y Evaluaci</a:t>
            </a:r>
            <a:r>
              <a:rPr lang="es-ES" dirty="0" smtClean="0"/>
              <a:t>ón</a:t>
            </a:r>
            <a:endParaRPr lang="es-ES" dirty="0"/>
          </a:p>
        </p:txBody>
      </p:sp>
    </p:spTree>
    <p:extLst>
      <p:ext uri="{BB962C8B-B14F-4D97-AF65-F5344CB8AC3E}">
        <p14:creationId xmlns:p14="http://schemas.microsoft.com/office/powerpoint/2010/main" val="396988035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es-ES_tradnl" dirty="0"/>
              <a:t>3. Ciclo escolar en el que se planea llevar a cabo el proyecto.</a:t>
            </a:r>
          </a:p>
        </p:txBody>
      </p:sp>
      <p:sp>
        <p:nvSpPr>
          <p:cNvPr id="3" name="Marcador de contenido 2"/>
          <p:cNvSpPr>
            <a:spLocks noGrp="1"/>
          </p:cNvSpPr>
          <p:nvPr>
            <p:ph idx="1"/>
          </p:nvPr>
        </p:nvSpPr>
        <p:spPr/>
        <p:txBody>
          <a:bodyPr/>
          <a:lstStyle/>
          <a:p>
            <a:r>
              <a:rPr lang="es-ES_tradnl" dirty="0" smtClean="0"/>
              <a:t>Ciclo </a:t>
            </a:r>
            <a:r>
              <a:rPr lang="es-ES_tradnl" dirty="0" smtClean="0"/>
              <a:t>escolar 2018-2019</a:t>
            </a:r>
          </a:p>
          <a:p>
            <a:r>
              <a:rPr lang="es-ES_tradnl" dirty="0" smtClean="0"/>
              <a:t>Fecha </a:t>
            </a:r>
            <a:r>
              <a:rPr lang="es-ES_tradnl" dirty="0"/>
              <a:t>de inicio: Agosto 2018, presentación del proyecto y proceso de investigación por parte de los alumnos sobre los conceptos básicos.</a:t>
            </a:r>
          </a:p>
          <a:p>
            <a:r>
              <a:rPr lang="es-ES_tradnl" dirty="0"/>
              <a:t>Fecha de desarrollo: Septiembre </a:t>
            </a:r>
            <a:r>
              <a:rPr lang="mr-IN" dirty="0"/>
              <a:t>–</a:t>
            </a:r>
            <a:r>
              <a:rPr lang="es-ES_tradnl" dirty="0"/>
              <a:t> noviembre 2018.</a:t>
            </a:r>
          </a:p>
          <a:p>
            <a:r>
              <a:rPr lang="es-ES_tradnl" dirty="0"/>
              <a:t>Fecha de término: Diciembre 2018.</a:t>
            </a:r>
          </a:p>
          <a:p>
            <a:r>
              <a:rPr lang="es-ES_tradnl" dirty="0"/>
              <a:t>Grado de aplicación: 5to de preparatoria</a:t>
            </a:r>
          </a:p>
        </p:txBody>
      </p:sp>
    </p:spTree>
    <p:extLst>
      <p:ext uri="{BB962C8B-B14F-4D97-AF65-F5344CB8AC3E}">
        <p14:creationId xmlns:p14="http://schemas.microsoft.com/office/powerpoint/2010/main" val="120376223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i="1" dirty="0"/>
              <a:t>8. Reflexión.</a:t>
            </a:r>
            <a:br>
              <a:rPr lang="es-ES_tradnl" i="1" dirty="0"/>
            </a:br>
            <a:endParaRPr lang="es-ES_tradnl" dirty="0"/>
          </a:p>
        </p:txBody>
      </p:sp>
      <p:sp>
        <p:nvSpPr>
          <p:cNvPr id="3" name="Marcador de texto 2"/>
          <p:cNvSpPr>
            <a:spLocks noGrp="1"/>
          </p:cNvSpPr>
          <p:nvPr>
            <p:ph type="body" idx="1"/>
          </p:nvPr>
        </p:nvSpPr>
        <p:spPr/>
        <p:txBody>
          <a:bodyPr/>
          <a:lstStyle/>
          <a:p>
            <a:endParaRPr lang="es-ES_tradnl"/>
          </a:p>
        </p:txBody>
      </p:sp>
    </p:spTree>
    <p:extLst>
      <p:ext uri="{BB962C8B-B14F-4D97-AF65-F5344CB8AC3E}">
        <p14:creationId xmlns:p14="http://schemas.microsoft.com/office/powerpoint/2010/main" val="60609815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03D764F-8D92-4A18-AF2A-E5D059802D88}"/>
              </a:ext>
            </a:extLst>
          </p:cNvPr>
          <p:cNvSpPr>
            <a:spLocks noGrp="1"/>
          </p:cNvSpPr>
          <p:nvPr>
            <p:ph type="title"/>
          </p:nvPr>
        </p:nvSpPr>
        <p:spPr/>
        <p:txBody>
          <a:bodyPr/>
          <a:lstStyle/>
          <a:p>
            <a:endParaRPr lang="es-MX"/>
          </a:p>
        </p:txBody>
      </p:sp>
      <p:sp>
        <p:nvSpPr>
          <p:cNvPr id="3" name="Content Placeholder 2">
            <a:extLst>
              <a:ext uri="{FF2B5EF4-FFF2-40B4-BE49-F238E27FC236}">
                <a16:creationId xmlns="" xmlns:a16="http://schemas.microsoft.com/office/drawing/2014/main" id="{B01CE86B-863F-4E83-9A22-60D3E77A8336}"/>
              </a:ext>
            </a:extLst>
          </p:cNvPr>
          <p:cNvSpPr>
            <a:spLocks noGrp="1"/>
          </p:cNvSpPr>
          <p:nvPr>
            <p:ph idx="1"/>
          </p:nvPr>
        </p:nvSpPr>
        <p:spPr/>
        <p:txBody>
          <a:bodyPr/>
          <a:lstStyle/>
          <a:p>
            <a:r>
              <a:rPr lang="es-MX" dirty="0"/>
              <a:t>La creación de pinturas ecológicas ayudan a reducir el impacto ambiental negativo así como los daños a la salud que esto conlleva, sin perder la calidad en las aplicaciones estéticas y artísticas.</a:t>
            </a:r>
            <a:br>
              <a:rPr lang="es-MX" dirty="0"/>
            </a:br>
            <a:r>
              <a:rPr lang="es-MX" dirty="0"/>
              <a:t>Es por esta razón que se unen las disciplinas de Biología, Química, Educación para la Salud, Educación Estética y Artística e Ingles para llevar este proyecto de manera integral para que los alumnos adquieran el conocimiento necesario para crear pinturas que no dañen su salud ni el medio ambiente y de igual manera hacer conciencia </a:t>
            </a:r>
            <a:r>
              <a:rPr lang="es-MX" dirty="0" smtClean="0"/>
              <a:t>ecológica.</a:t>
            </a:r>
          </a:p>
          <a:p>
            <a:r>
              <a:rPr lang="es-MX" dirty="0" smtClean="0"/>
              <a:t>Se encuentra motivaci</a:t>
            </a:r>
            <a:r>
              <a:rPr lang="es-MX" dirty="0" smtClean="0"/>
              <a:t>ón de los alumnos al querer crear ellos mismos las pinturas, pero la falta de tiempo y dedicación en algunas materias, desmotivo a los alumnos a realizarlas de manera consciente y exitosa. </a:t>
            </a:r>
            <a:endParaRPr lang="es-MX" dirty="0"/>
          </a:p>
        </p:txBody>
      </p:sp>
    </p:spTree>
    <p:extLst>
      <p:ext uri="{BB962C8B-B14F-4D97-AF65-F5344CB8AC3E}">
        <p14:creationId xmlns:p14="http://schemas.microsoft.com/office/powerpoint/2010/main" val="88155099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es-ES_tradnl" dirty="0"/>
              <a:t>9. Organizador gráfico</a:t>
            </a:r>
            <a:r>
              <a:rPr lang="es-ES_tradnl" b="1" dirty="0"/>
              <a:t>.</a:t>
            </a:r>
            <a:br>
              <a:rPr lang="es-ES_tradnl" b="1" dirty="0"/>
            </a:br>
            <a:endParaRPr lang="es-ES_tradnl" dirty="0"/>
          </a:p>
        </p:txBody>
      </p:sp>
      <p:sp>
        <p:nvSpPr>
          <p:cNvPr id="3" name="Marcador de texto 2"/>
          <p:cNvSpPr>
            <a:spLocks noGrp="1"/>
          </p:cNvSpPr>
          <p:nvPr>
            <p:ph type="body" idx="1"/>
          </p:nvPr>
        </p:nvSpPr>
        <p:spPr/>
        <p:txBody>
          <a:bodyPr/>
          <a:lstStyle/>
          <a:p>
            <a:r>
              <a:rPr lang="es-ES_tradnl" b="1" dirty="0"/>
              <a:t>“El arte de formular preguntas” (Producto 4)</a:t>
            </a:r>
            <a:endParaRPr lang="es-ES_tradnl" dirty="0"/>
          </a:p>
        </p:txBody>
      </p:sp>
    </p:spTree>
    <p:extLst>
      <p:ext uri="{BB962C8B-B14F-4D97-AF65-F5344CB8AC3E}">
        <p14:creationId xmlns:p14="http://schemas.microsoft.com/office/powerpoint/2010/main" val="67343173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rotWithShape="1">
          <a:blip r:embed="rId2">
            <a:extLst>
              <a:ext uri="{28A0092B-C50C-407E-A947-70E740481C1C}">
                <a14:useLocalDpi xmlns:a14="http://schemas.microsoft.com/office/drawing/2010/main" val="0"/>
              </a:ext>
            </a:extLst>
          </a:blip>
          <a:srcRect l="22054" t="20960" r="25590" b="6277"/>
          <a:stretch/>
        </p:blipFill>
        <p:spPr>
          <a:xfrm>
            <a:off x="0" y="0"/>
            <a:ext cx="12192000" cy="6858000"/>
          </a:xfrm>
          <a:prstGeom prst="rect">
            <a:avLst/>
          </a:prstGeom>
        </p:spPr>
      </p:pic>
    </p:spTree>
    <p:extLst>
      <p:ext uri="{BB962C8B-B14F-4D97-AF65-F5344CB8AC3E}">
        <p14:creationId xmlns:p14="http://schemas.microsoft.com/office/powerpoint/2010/main" val="157253518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rotWithShape="1">
          <a:blip r:embed="rId2">
            <a:extLst>
              <a:ext uri="{28A0092B-C50C-407E-A947-70E740481C1C}">
                <a14:useLocalDpi xmlns:a14="http://schemas.microsoft.com/office/drawing/2010/main" val="0"/>
              </a:ext>
            </a:extLst>
          </a:blip>
          <a:srcRect l="22222" t="20062" r="20875" b="5378"/>
          <a:stretch/>
        </p:blipFill>
        <p:spPr>
          <a:xfrm>
            <a:off x="0" y="0"/>
            <a:ext cx="12192000" cy="6858000"/>
          </a:xfrm>
          <a:prstGeom prst="rect">
            <a:avLst/>
          </a:prstGeom>
        </p:spPr>
      </p:pic>
    </p:spTree>
    <p:extLst>
      <p:ext uri="{BB962C8B-B14F-4D97-AF65-F5344CB8AC3E}">
        <p14:creationId xmlns:p14="http://schemas.microsoft.com/office/powerpoint/2010/main" val="21794681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es-ES_tradnl" dirty="0"/>
              <a:t>10. Organizador gráfico. </a:t>
            </a:r>
          </a:p>
        </p:txBody>
      </p:sp>
      <p:sp>
        <p:nvSpPr>
          <p:cNvPr id="3" name="Marcador de texto 2"/>
          <p:cNvSpPr>
            <a:spLocks noGrp="1"/>
          </p:cNvSpPr>
          <p:nvPr>
            <p:ph type="body" idx="1"/>
          </p:nvPr>
        </p:nvSpPr>
        <p:spPr/>
        <p:txBody>
          <a:bodyPr/>
          <a:lstStyle/>
          <a:p>
            <a:r>
              <a:rPr lang="es-ES_tradnl" b="1" dirty="0"/>
              <a:t>Proceso de indagación (Producto 5).</a:t>
            </a:r>
            <a:br>
              <a:rPr lang="es-ES_tradnl" b="1" dirty="0"/>
            </a:br>
            <a:endParaRPr lang="es-ES_tradnl" dirty="0"/>
          </a:p>
        </p:txBody>
      </p:sp>
    </p:spTree>
    <p:extLst>
      <p:ext uri="{BB962C8B-B14F-4D97-AF65-F5344CB8AC3E}">
        <p14:creationId xmlns:p14="http://schemas.microsoft.com/office/powerpoint/2010/main" val="144077492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a 3"/>
          <p:cNvGraphicFramePr/>
          <p:nvPr/>
        </p:nvGraphicFramePr>
        <p:xfrm>
          <a:off x="119922" y="0"/>
          <a:ext cx="12072078" cy="6858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Rectángulo 1"/>
          <p:cNvSpPr/>
          <p:nvPr/>
        </p:nvSpPr>
        <p:spPr>
          <a:xfrm>
            <a:off x="4122294" y="224852"/>
            <a:ext cx="3402767" cy="56962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_tradnl" dirty="0"/>
              <a:t>Producto 5. Modelo de indagación</a:t>
            </a:r>
          </a:p>
        </p:txBody>
      </p:sp>
    </p:spTree>
    <p:extLst>
      <p:ext uri="{BB962C8B-B14F-4D97-AF65-F5344CB8AC3E}">
        <p14:creationId xmlns:p14="http://schemas.microsoft.com/office/powerpoint/2010/main" val="86361377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p:cNvSpPr>
            <a:spLocks noGrp="1"/>
          </p:cNvSpPr>
          <p:nvPr>
            <p:ph type="title"/>
          </p:nvPr>
        </p:nvSpPr>
        <p:spPr>
          <a:xfrm>
            <a:off x="1377750" y="2204526"/>
            <a:ext cx="9612971" cy="2852737"/>
          </a:xfrm>
        </p:spPr>
        <p:txBody>
          <a:bodyPr>
            <a:normAutofit fontScale="90000"/>
          </a:bodyPr>
          <a:lstStyle/>
          <a:p>
            <a:r>
              <a:rPr lang="es-ES_tradnl" dirty="0"/>
              <a:t>11. A.M.E General (Producto 6).</a:t>
            </a:r>
            <a:br>
              <a:rPr lang="es-ES_tradnl" dirty="0"/>
            </a:br>
            <a:endParaRPr lang="es-ES_tradnl" dirty="0"/>
          </a:p>
        </p:txBody>
      </p:sp>
    </p:spTree>
    <p:extLst>
      <p:ext uri="{BB962C8B-B14F-4D97-AF65-F5344CB8AC3E}">
        <p14:creationId xmlns:p14="http://schemas.microsoft.com/office/powerpoint/2010/main" val="149993448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rotWithShape="1">
          <a:blip r:embed="rId2">
            <a:extLst>
              <a:ext uri="{28A0092B-C50C-407E-A947-70E740481C1C}">
                <a14:useLocalDpi xmlns:a14="http://schemas.microsoft.com/office/drawing/2010/main" val="0"/>
              </a:ext>
            </a:extLst>
          </a:blip>
          <a:srcRect l="23366" t="24884" r="21538" b="6108"/>
          <a:stretch/>
        </p:blipFill>
        <p:spPr>
          <a:xfrm>
            <a:off x="1565031" y="0"/>
            <a:ext cx="9777046" cy="6884882"/>
          </a:xfrm>
          <a:prstGeom prst="rect">
            <a:avLst/>
          </a:prstGeom>
        </p:spPr>
      </p:pic>
    </p:spTree>
    <p:extLst>
      <p:ext uri="{BB962C8B-B14F-4D97-AF65-F5344CB8AC3E}">
        <p14:creationId xmlns:p14="http://schemas.microsoft.com/office/powerpoint/2010/main" val="20542235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rotWithShape="1">
          <a:blip r:embed="rId2">
            <a:extLst>
              <a:ext uri="{28A0092B-C50C-407E-A947-70E740481C1C}">
                <a14:useLocalDpi xmlns:a14="http://schemas.microsoft.com/office/drawing/2010/main" val="0"/>
              </a:ext>
            </a:extLst>
          </a:blip>
          <a:srcRect l="24231" t="23677" r="21971" b="6549"/>
          <a:stretch/>
        </p:blipFill>
        <p:spPr>
          <a:xfrm>
            <a:off x="1758460" y="0"/>
            <a:ext cx="9234779" cy="6858000"/>
          </a:xfrm>
          <a:prstGeom prst="rect">
            <a:avLst/>
          </a:prstGeom>
        </p:spPr>
      </p:pic>
    </p:spTree>
    <p:extLst>
      <p:ext uri="{BB962C8B-B14F-4D97-AF65-F5344CB8AC3E}">
        <p14:creationId xmlns:p14="http://schemas.microsoft.com/office/powerpoint/2010/main" val="152735017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998941" y="1022237"/>
            <a:ext cx="9612971" cy="1240776"/>
          </a:xfrm>
        </p:spPr>
        <p:txBody>
          <a:bodyPr>
            <a:normAutofit fontScale="90000"/>
          </a:bodyPr>
          <a:lstStyle/>
          <a:p>
            <a:r>
              <a:rPr lang="es-ES_tradnl" sz="4400" dirty="0"/>
              <a:t>4. Nombre del Portafolio/ Proyecto</a:t>
            </a:r>
          </a:p>
        </p:txBody>
      </p:sp>
      <p:sp>
        <p:nvSpPr>
          <p:cNvPr id="4" name="Rectángulo 3"/>
          <p:cNvSpPr/>
          <p:nvPr/>
        </p:nvSpPr>
        <p:spPr>
          <a:xfrm>
            <a:off x="829339" y="2530025"/>
            <a:ext cx="7336465" cy="3046988"/>
          </a:xfrm>
          <a:prstGeom prst="rect">
            <a:avLst/>
          </a:prstGeom>
          <a:noFill/>
        </p:spPr>
        <p:txBody>
          <a:bodyPr wrap="square" lIns="91440" tIns="45720" rIns="91440" bIns="45720">
            <a:spAutoFit/>
          </a:bodyPr>
          <a:lstStyle/>
          <a:p>
            <a:pPr algn="ctr"/>
            <a:r>
              <a:rPr lang="es-ES" sz="9600" b="1" dirty="0">
                <a:ln w="22225">
                  <a:solidFill>
                    <a:schemeClr val="accent2"/>
                  </a:solidFill>
                  <a:prstDash val="solid"/>
                </a:ln>
                <a:solidFill>
                  <a:schemeClr val="accent2">
                    <a:lumMod val="40000"/>
                    <a:lumOff val="60000"/>
                  </a:schemeClr>
                </a:solidFill>
              </a:rPr>
              <a:t>El arte en el pH</a:t>
            </a:r>
          </a:p>
        </p:txBody>
      </p:sp>
      <p:pic>
        <p:nvPicPr>
          <p:cNvPr id="3" name="Imagen 2"/>
          <p:cNvPicPr>
            <a:picLocks noChangeAspect="1"/>
          </p:cNvPicPr>
          <p:nvPr/>
        </p:nvPicPr>
        <p:blipFill>
          <a:blip r:embed="rId2">
            <a:extLst>
              <a:ext uri="{BEBA8EAE-BF5A-486C-A8C5-ECC9F3942E4B}">
                <a14:imgProps xmlns:a14="http://schemas.microsoft.com/office/drawing/2010/main">
                  <a14:imgLayer r:embed="rId3">
                    <a14:imgEffect>
                      <a14:artisticMarker/>
                    </a14:imgEffect>
                  </a14:imgLayer>
                </a14:imgProps>
              </a:ext>
              <a:ext uri="{28A0092B-C50C-407E-A947-70E740481C1C}">
                <a14:useLocalDpi xmlns:a14="http://schemas.microsoft.com/office/drawing/2010/main" val="0"/>
              </a:ext>
            </a:extLst>
          </a:blip>
          <a:stretch>
            <a:fillRect/>
          </a:stretch>
        </p:blipFill>
        <p:spPr>
          <a:xfrm>
            <a:off x="8314661" y="3862979"/>
            <a:ext cx="3877340" cy="2995021"/>
          </a:xfrm>
          <a:prstGeom prst="rect">
            <a:avLst/>
          </a:prstGeom>
        </p:spPr>
      </p:pic>
    </p:spTree>
    <p:extLst>
      <p:ext uri="{BB962C8B-B14F-4D97-AF65-F5344CB8AC3E}">
        <p14:creationId xmlns:p14="http://schemas.microsoft.com/office/powerpoint/2010/main" val="106816335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rotWithShape="1">
          <a:blip r:embed="rId2">
            <a:extLst>
              <a:ext uri="{28A0092B-C50C-407E-A947-70E740481C1C}">
                <a14:useLocalDpi xmlns:a14="http://schemas.microsoft.com/office/drawing/2010/main" val="0"/>
              </a:ext>
            </a:extLst>
          </a:blip>
          <a:srcRect l="24230" t="23858" r="22260" b="8417"/>
          <a:stretch/>
        </p:blipFill>
        <p:spPr>
          <a:xfrm>
            <a:off x="1547444" y="0"/>
            <a:ext cx="9637566" cy="6858000"/>
          </a:xfrm>
          <a:prstGeom prst="rect">
            <a:avLst/>
          </a:prstGeom>
        </p:spPr>
      </p:pic>
    </p:spTree>
    <p:extLst>
      <p:ext uri="{BB962C8B-B14F-4D97-AF65-F5344CB8AC3E}">
        <p14:creationId xmlns:p14="http://schemas.microsoft.com/office/powerpoint/2010/main" val="130239224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rotWithShape="1">
          <a:blip r:embed="rId2">
            <a:extLst>
              <a:ext uri="{28A0092B-C50C-407E-A947-70E740481C1C}">
                <a14:useLocalDpi xmlns:a14="http://schemas.microsoft.com/office/drawing/2010/main" val="0"/>
              </a:ext>
            </a:extLst>
          </a:blip>
          <a:srcRect l="24230" t="24884" r="22260" b="7134"/>
          <a:stretch/>
        </p:blipFill>
        <p:spPr>
          <a:xfrm>
            <a:off x="1705706" y="0"/>
            <a:ext cx="9601201" cy="6858000"/>
          </a:xfrm>
          <a:prstGeom prst="rect">
            <a:avLst/>
          </a:prstGeom>
        </p:spPr>
      </p:pic>
    </p:spTree>
    <p:extLst>
      <p:ext uri="{BB962C8B-B14F-4D97-AF65-F5344CB8AC3E}">
        <p14:creationId xmlns:p14="http://schemas.microsoft.com/office/powerpoint/2010/main" val="569826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p:cNvPicPr>
            <a:picLocks noChangeAspect="1"/>
          </p:cNvPicPr>
          <p:nvPr/>
        </p:nvPicPr>
        <p:blipFill rotWithShape="1">
          <a:blip r:embed="rId2">
            <a:extLst>
              <a:ext uri="{28A0092B-C50C-407E-A947-70E740481C1C}">
                <a14:useLocalDpi xmlns:a14="http://schemas.microsoft.com/office/drawing/2010/main" val="0"/>
              </a:ext>
            </a:extLst>
          </a:blip>
          <a:srcRect l="22778" t="21025" r="22153" b="4873"/>
          <a:stretch/>
        </p:blipFill>
        <p:spPr>
          <a:xfrm>
            <a:off x="1740877" y="-33236"/>
            <a:ext cx="9108831" cy="6891236"/>
          </a:xfrm>
          <a:prstGeom prst="rect">
            <a:avLst/>
          </a:prstGeom>
        </p:spPr>
      </p:pic>
    </p:spTree>
    <p:extLst>
      <p:ext uri="{BB962C8B-B14F-4D97-AF65-F5344CB8AC3E}">
        <p14:creationId xmlns:p14="http://schemas.microsoft.com/office/powerpoint/2010/main" val="149678503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rotWithShape="1">
          <a:blip r:embed="rId2">
            <a:extLst>
              <a:ext uri="{28A0092B-C50C-407E-A947-70E740481C1C}">
                <a14:useLocalDpi xmlns:a14="http://schemas.microsoft.com/office/drawing/2010/main" val="0"/>
              </a:ext>
            </a:extLst>
          </a:blip>
          <a:srcRect l="23510" t="21292" r="21537" b="5595"/>
          <a:stretch/>
        </p:blipFill>
        <p:spPr>
          <a:xfrm>
            <a:off x="1899139" y="18000"/>
            <a:ext cx="9143999" cy="6840000"/>
          </a:xfrm>
          <a:prstGeom prst="rect">
            <a:avLst/>
          </a:prstGeom>
        </p:spPr>
      </p:pic>
    </p:spTree>
    <p:extLst>
      <p:ext uri="{BB962C8B-B14F-4D97-AF65-F5344CB8AC3E}">
        <p14:creationId xmlns:p14="http://schemas.microsoft.com/office/powerpoint/2010/main" val="6720022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rotWithShape="1">
          <a:blip r:embed="rId2">
            <a:extLst>
              <a:ext uri="{28A0092B-C50C-407E-A947-70E740481C1C}">
                <a14:useLocalDpi xmlns:a14="http://schemas.microsoft.com/office/drawing/2010/main" val="0"/>
              </a:ext>
            </a:extLst>
          </a:blip>
          <a:srcRect l="23365" t="21549" r="21971" b="7647"/>
          <a:stretch/>
        </p:blipFill>
        <p:spPr>
          <a:xfrm>
            <a:off x="1881553" y="0"/>
            <a:ext cx="9417324" cy="6858000"/>
          </a:xfrm>
          <a:prstGeom prst="rect">
            <a:avLst/>
          </a:prstGeom>
        </p:spPr>
      </p:pic>
    </p:spTree>
    <p:extLst>
      <p:ext uri="{BB962C8B-B14F-4D97-AF65-F5344CB8AC3E}">
        <p14:creationId xmlns:p14="http://schemas.microsoft.com/office/powerpoint/2010/main" val="200519967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rotWithShape="1">
          <a:blip r:embed="rId2">
            <a:extLst>
              <a:ext uri="{28A0092B-C50C-407E-A947-70E740481C1C}">
                <a14:useLocalDpi xmlns:a14="http://schemas.microsoft.com/office/drawing/2010/main" val="0"/>
              </a:ext>
            </a:extLst>
          </a:blip>
          <a:srcRect l="19687" t="14173" r="21250" b="8567"/>
          <a:stretch/>
        </p:blipFill>
        <p:spPr>
          <a:xfrm>
            <a:off x="1638300" y="48984"/>
            <a:ext cx="9258300" cy="6809016"/>
          </a:xfrm>
          <a:prstGeom prst="rect">
            <a:avLst/>
          </a:prstGeom>
        </p:spPr>
      </p:pic>
    </p:spTree>
    <p:extLst>
      <p:ext uri="{BB962C8B-B14F-4D97-AF65-F5344CB8AC3E}">
        <p14:creationId xmlns:p14="http://schemas.microsoft.com/office/powerpoint/2010/main" val="93001493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rotWithShape="1">
          <a:blip r:embed="rId2">
            <a:extLst>
              <a:ext uri="{28A0092B-C50C-407E-A947-70E740481C1C}">
                <a14:useLocalDpi xmlns:a14="http://schemas.microsoft.com/office/drawing/2010/main" val="0"/>
              </a:ext>
            </a:extLst>
          </a:blip>
          <a:srcRect l="20781" t="13062" r="21094" b="24407"/>
          <a:stretch/>
        </p:blipFill>
        <p:spPr>
          <a:xfrm>
            <a:off x="495299" y="0"/>
            <a:ext cx="11559029" cy="6858000"/>
          </a:xfrm>
          <a:prstGeom prst="rect">
            <a:avLst/>
          </a:prstGeom>
        </p:spPr>
      </p:pic>
    </p:spTree>
    <p:extLst>
      <p:ext uri="{BB962C8B-B14F-4D97-AF65-F5344CB8AC3E}">
        <p14:creationId xmlns:p14="http://schemas.microsoft.com/office/powerpoint/2010/main" val="137499606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rotWithShape="1">
          <a:blip r:embed="rId2">
            <a:extLst>
              <a:ext uri="{28A0092B-C50C-407E-A947-70E740481C1C}">
                <a14:useLocalDpi xmlns:a14="http://schemas.microsoft.com/office/drawing/2010/main" val="0"/>
              </a:ext>
            </a:extLst>
          </a:blip>
          <a:srcRect l="20937" t="13895" r="20937" b="7732"/>
          <a:stretch/>
        </p:blipFill>
        <p:spPr>
          <a:xfrm>
            <a:off x="1562100" y="0"/>
            <a:ext cx="8972550" cy="6801773"/>
          </a:xfrm>
          <a:prstGeom prst="rect">
            <a:avLst/>
          </a:prstGeom>
        </p:spPr>
      </p:pic>
    </p:spTree>
    <p:extLst>
      <p:ext uri="{BB962C8B-B14F-4D97-AF65-F5344CB8AC3E}">
        <p14:creationId xmlns:p14="http://schemas.microsoft.com/office/powerpoint/2010/main" val="48733908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rotWithShape="1">
          <a:blip r:embed="rId2">
            <a:extLst>
              <a:ext uri="{28A0092B-C50C-407E-A947-70E740481C1C}">
                <a14:useLocalDpi xmlns:a14="http://schemas.microsoft.com/office/drawing/2010/main" val="0"/>
              </a:ext>
            </a:extLst>
          </a:blip>
          <a:srcRect l="20625" t="13896" r="21250" b="23574"/>
          <a:stretch/>
        </p:blipFill>
        <p:spPr>
          <a:xfrm>
            <a:off x="533399" y="0"/>
            <a:ext cx="11338557" cy="6858000"/>
          </a:xfrm>
          <a:prstGeom prst="rect">
            <a:avLst/>
          </a:prstGeom>
        </p:spPr>
      </p:pic>
    </p:spTree>
    <p:extLst>
      <p:ext uri="{BB962C8B-B14F-4D97-AF65-F5344CB8AC3E}">
        <p14:creationId xmlns:p14="http://schemas.microsoft.com/office/powerpoint/2010/main" val="152737318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dirty="0"/>
              <a:t>12. E.I.P. Resumen</a:t>
            </a:r>
            <a:br>
              <a:rPr lang="es-ES_tradnl" dirty="0"/>
            </a:br>
            <a:endParaRPr lang="es-ES_tradnl" dirty="0"/>
          </a:p>
        </p:txBody>
      </p:sp>
      <p:sp>
        <p:nvSpPr>
          <p:cNvPr id="3" name="Marcador de texto 2"/>
          <p:cNvSpPr>
            <a:spLocks noGrp="1"/>
          </p:cNvSpPr>
          <p:nvPr>
            <p:ph type="body" idx="1"/>
          </p:nvPr>
        </p:nvSpPr>
        <p:spPr/>
        <p:txBody>
          <a:bodyPr/>
          <a:lstStyle/>
          <a:p>
            <a:endParaRPr lang="es-ES_tradnl"/>
          </a:p>
        </p:txBody>
      </p:sp>
    </p:spTree>
    <p:extLst>
      <p:ext uri="{BB962C8B-B14F-4D97-AF65-F5344CB8AC3E}">
        <p14:creationId xmlns:p14="http://schemas.microsoft.com/office/powerpoint/2010/main" val="109381819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295400" y="0"/>
            <a:ext cx="9601200" cy="1485900"/>
          </a:xfrm>
        </p:spPr>
        <p:txBody>
          <a:bodyPr/>
          <a:lstStyle/>
          <a:p>
            <a:r>
              <a:rPr lang="es-ES_tradnl" dirty="0"/>
              <a:t>5. Índice</a:t>
            </a:r>
          </a:p>
        </p:txBody>
      </p:sp>
      <p:sp>
        <p:nvSpPr>
          <p:cNvPr id="3" name="Marcador de contenido 2"/>
          <p:cNvSpPr>
            <a:spLocks noGrp="1"/>
          </p:cNvSpPr>
          <p:nvPr>
            <p:ph idx="1"/>
          </p:nvPr>
        </p:nvSpPr>
        <p:spPr>
          <a:xfrm>
            <a:off x="744280" y="701749"/>
            <a:ext cx="11447720" cy="6156251"/>
          </a:xfrm>
        </p:spPr>
        <p:txBody>
          <a:bodyPr>
            <a:normAutofit fontScale="55000" lnSpcReduction="20000"/>
          </a:bodyPr>
          <a:lstStyle/>
          <a:p>
            <a:pPr marL="457200" indent="-457200">
              <a:buFont typeface="+mj-lt"/>
              <a:buAutoNum type="arabicPeriod"/>
            </a:pPr>
            <a:r>
              <a:rPr lang="es-ES_tradnl" dirty="0"/>
              <a:t>Productos generados en la primera sesión de Trabajo.</a:t>
            </a:r>
          </a:p>
          <a:p>
            <a:pPr lvl="1">
              <a:buFont typeface="Wingdings" charset="2"/>
              <a:buChar char="q"/>
            </a:pPr>
            <a:r>
              <a:rPr lang="es-ES_tradnl" b="1" dirty="0"/>
              <a:t>Producto 1. C.A.I.A.C Conclusiones Generales.</a:t>
            </a:r>
          </a:p>
          <a:p>
            <a:pPr lvl="1">
              <a:buFont typeface="Wingdings" charset="2"/>
              <a:buChar char="q"/>
            </a:pPr>
            <a:r>
              <a:rPr lang="es-ES_tradnl" b="1" dirty="0"/>
              <a:t>Producto 3. Fotografías de la sesión tomadas por los propios grupos y la persona asignada para tal fin.</a:t>
            </a:r>
          </a:p>
          <a:p>
            <a:pPr marL="457200" indent="-457200">
              <a:buFont typeface="+mj-lt"/>
              <a:buAutoNum type="arabicPeriod"/>
            </a:pPr>
            <a:r>
              <a:rPr lang="es-ES_tradnl" i="1" dirty="0"/>
              <a:t>Producto 2. Organizador gráfico </a:t>
            </a:r>
            <a:r>
              <a:rPr lang="es-ES_tradnl" dirty="0"/>
              <a:t>que muestre los contenidos y conceptos de todas las asignaturas involucradas en el proyecto y su interrelación (Producto 2).</a:t>
            </a:r>
          </a:p>
          <a:p>
            <a:pPr marL="457200" indent="-457200">
              <a:buFont typeface="+mj-lt"/>
              <a:buAutoNum type="arabicPeriod"/>
            </a:pPr>
            <a:r>
              <a:rPr lang="es-ES_tradnl" dirty="0"/>
              <a:t>Introducción o justificación. </a:t>
            </a:r>
            <a:r>
              <a:rPr lang="es-ES_tradnl" b="1" dirty="0"/>
              <a:t>Descripción del proyecto.</a:t>
            </a:r>
          </a:p>
          <a:p>
            <a:pPr marL="457200" indent="-457200">
              <a:buFont typeface="+mj-lt"/>
              <a:buAutoNum type="arabicPeriod"/>
            </a:pPr>
            <a:r>
              <a:rPr lang="es-ES_tradnl" i="1" dirty="0"/>
              <a:t>Objetivos.</a:t>
            </a:r>
          </a:p>
          <a:p>
            <a:pPr>
              <a:buFont typeface="Wingdings" charset="2"/>
              <a:buChar char="q"/>
            </a:pPr>
            <a:r>
              <a:rPr lang="es-ES_tradnl" b="1" dirty="0"/>
              <a:t>Objetivo general del proyecto.</a:t>
            </a:r>
          </a:p>
          <a:p>
            <a:pPr>
              <a:buFont typeface="Wingdings" charset="2"/>
              <a:buChar char="q"/>
            </a:pPr>
            <a:r>
              <a:rPr lang="es-ES_tradnl" b="1" dirty="0"/>
              <a:t>Objetivo o propósitos a alcanzar, de cada asignatura involucrada.</a:t>
            </a:r>
            <a:endParaRPr lang="es-ES_tradnl" i="1" dirty="0"/>
          </a:p>
          <a:p>
            <a:pPr marL="457200" indent="-457200">
              <a:buFont typeface="+mj-lt"/>
              <a:buAutoNum type="arabicPeriod" startAt="5"/>
            </a:pPr>
            <a:r>
              <a:rPr lang="es-ES_tradnl" i="1" dirty="0"/>
              <a:t>Preguntas generadoras.</a:t>
            </a:r>
          </a:p>
          <a:p>
            <a:pPr marL="457200" indent="-457200">
              <a:buFont typeface="+mj-lt"/>
              <a:buAutoNum type="arabicPeriod" startAt="5"/>
            </a:pPr>
            <a:r>
              <a:rPr lang="es-ES_tradnl" i="1" dirty="0"/>
              <a:t>Contenido. </a:t>
            </a:r>
            <a:r>
              <a:rPr lang="es-ES_tradnl" b="1" i="1" dirty="0"/>
              <a:t>Temas y productos propuestos.</a:t>
            </a:r>
          </a:p>
          <a:p>
            <a:pPr marL="457200" indent="-457200">
              <a:buFont typeface="+mj-lt"/>
              <a:buAutoNum type="arabicPeriod" startAt="5"/>
            </a:pPr>
            <a:r>
              <a:rPr lang="es-ES_tradnl" i="1" dirty="0"/>
              <a:t>Planeación general.</a:t>
            </a:r>
          </a:p>
          <a:p>
            <a:pPr marL="457200" indent="-457200">
              <a:buFont typeface="+mj-lt"/>
              <a:buAutoNum type="arabicPeriod" startAt="5"/>
            </a:pPr>
            <a:r>
              <a:rPr lang="es-ES_tradnl" i="1" dirty="0"/>
              <a:t>Reflexión.</a:t>
            </a:r>
          </a:p>
          <a:p>
            <a:pPr marL="457200" indent="-457200">
              <a:buFont typeface="+mj-lt"/>
              <a:buAutoNum type="arabicPeriod" startAt="5"/>
            </a:pPr>
            <a:r>
              <a:rPr lang="es-ES_tradnl" dirty="0"/>
              <a:t>Organizador gráfico. </a:t>
            </a:r>
            <a:r>
              <a:rPr lang="es-ES_tradnl" b="1" dirty="0"/>
              <a:t>“El arte de formular preguntas” (Producto 4).</a:t>
            </a:r>
          </a:p>
          <a:p>
            <a:pPr marL="457200" indent="-457200">
              <a:buFont typeface="+mj-lt"/>
              <a:buAutoNum type="arabicPeriod" startAt="5"/>
            </a:pPr>
            <a:r>
              <a:rPr lang="es-ES_tradnl" dirty="0"/>
              <a:t>Organizador gráfico. </a:t>
            </a:r>
            <a:r>
              <a:rPr lang="es-ES_tradnl" b="1" dirty="0"/>
              <a:t>Proceso de indagación (Producto 5).</a:t>
            </a:r>
          </a:p>
          <a:p>
            <a:pPr marL="457200" indent="-457200">
              <a:buFont typeface="+mj-lt"/>
              <a:buAutoNum type="arabicPeriod" startAt="5"/>
            </a:pPr>
            <a:r>
              <a:rPr lang="es-ES_tradnl" dirty="0"/>
              <a:t>A.M.E. General (Producto 6).</a:t>
            </a:r>
          </a:p>
          <a:p>
            <a:pPr marL="457200" indent="-457200">
              <a:buFont typeface="+mj-lt"/>
              <a:buAutoNum type="arabicPeriod" startAt="5"/>
            </a:pPr>
            <a:r>
              <a:rPr lang="es-ES_tradnl" dirty="0"/>
              <a:t>E.I.P. Resumen</a:t>
            </a:r>
          </a:p>
          <a:p>
            <a:pPr marL="457200" indent="-457200">
              <a:buFont typeface="+mj-lt"/>
              <a:buAutoNum type="arabicPeriod" startAt="5"/>
            </a:pPr>
            <a:r>
              <a:rPr lang="es-ES_tradnl" dirty="0"/>
              <a:t>E.I.P. Elaboración de Proyecto.</a:t>
            </a:r>
          </a:p>
          <a:p>
            <a:pPr marL="457200" indent="-457200">
              <a:buFont typeface="+mj-lt"/>
              <a:buAutoNum type="arabicPeriod" startAt="5"/>
            </a:pPr>
            <a:r>
              <a:rPr lang="es-ES_tradnl" dirty="0"/>
              <a:t>Evaluación, tipos, herramientas y de Aprendizaje (Producto 10).</a:t>
            </a:r>
          </a:p>
          <a:p>
            <a:pPr marL="457200" indent="-457200">
              <a:buFont typeface="+mj-lt"/>
              <a:buAutoNum type="arabicPeriod" startAt="5"/>
            </a:pPr>
            <a:r>
              <a:rPr lang="es-ES_tradnl" dirty="0"/>
              <a:t>Evaluación. Formatos. Prerrequisitos.</a:t>
            </a:r>
          </a:p>
          <a:p>
            <a:pPr marL="457200" indent="-457200">
              <a:buFont typeface="+mj-lt"/>
              <a:buAutoNum type="arabicPeriod" startAt="5"/>
            </a:pPr>
            <a:r>
              <a:rPr lang="es-ES_tradnl" dirty="0"/>
              <a:t>Lista de pasos para realizar una infografía.</a:t>
            </a:r>
          </a:p>
          <a:p>
            <a:pPr marL="457200" indent="-457200">
              <a:buFont typeface="+mj-lt"/>
              <a:buAutoNum type="arabicPeriod" startAt="5"/>
            </a:pPr>
            <a:r>
              <a:rPr lang="es-ES_tradnl" dirty="0"/>
              <a:t>Infografía.</a:t>
            </a:r>
          </a:p>
          <a:p>
            <a:pPr marL="457200" indent="-457200">
              <a:buFont typeface="+mj-lt"/>
              <a:buAutoNum type="arabicPeriod" startAt="5"/>
            </a:pPr>
            <a:r>
              <a:rPr lang="es-ES_tradnl" dirty="0"/>
              <a:t>Reflexiones personales.</a:t>
            </a:r>
          </a:p>
          <a:p>
            <a:pPr marL="457200" indent="-457200">
              <a:buFont typeface="+mj-lt"/>
              <a:buAutoNum type="arabicPeriod" startAt="5"/>
            </a:pPr>
            <a:endParaRPr lang="es-ES_tradnl" dirty="0"/>
          </a:p>
        </p:txBody>
      </p:sp>
    </p:spTree>
    <p:extLst>
      <p:ext uri="{BB962C8B-B14F-4D97-AF65-F5344CB8AC3E}">
        <p14:creationId xmlns:p14="http://schemas.microsoft.com/office/powerpoint/2010/main" val="189124024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288"/>
          </a:xfrm>
          <a:prstGeom prst="rect">
            <a:avLst/>
          </a:prstGeom>
        </p:spPr>
      </p:pic>
    </p:spTree>
    <p:extLst>
      <p:ext uri="{BB962C8B-B14F-4D97-AF65-F5344CB8AC3E}">
        <p14:creationId xmlns:p14="http://schemas.microsoft.com/office/powerpoint/2010/main" val="50311203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16092123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42356589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2"/>
          <a:stretch>
            <a:fillRect/>
          </a:stretch>
        </p:blipFill>
        <p:spPr>
          <a:xfrm>
            <a:off x="0" y="109759"/>
            <a:ext cx="12192000" cy="6748241"/>
          </a:xfrm>
          <a:prstGeom prst="rect">
            <a:avLst/>
          </a:prstGeom>
        </p:spPr>
      </p:pic>
    </p:spTree>
    <p:extLst>
      <p:ext uri="{BB962C8B-B14F-4D97-AF65-F5344CB8AC3E}">
        <p14:creationId xmlns:p14="http://schemas.microsoft.com/office/powerpoint/2010/main" val="27237295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0" y="0"/>
            <a:ext cx="12192000" cy="6858000"/>
          </a:xfrm>
          <a:prstGeom prst="rect">
            <a:avLst/>
          </a:prstGeom>
        </p:spPr>
      </p:pic>
      <p:pic>
        <p:nvPicPr>
          <p:cNvPr id="4" name="Imagen 3"/>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148456931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61512441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es-ES_tradnl" dirty="0"/>
              <a:t>13. E.I.P. Elaboración de Proyecto.</a:t>
            </a:r>
            <a:br>
              <a:rPr lang="es-ES_tradnl" dirty="0"/>
            </a:br>
            <a:endParaRPr lang="es-ES_tradnl" dirty="0"/>
          </a:p>
        </p:txBody>
      </p:sp>
      <p:sp>
        <p:nvSpPr>
          <p:cNvPr id="3" name="Marcador de texto 2"/>
          <p:cNvSpPr>
            <a:spLocks noGrp="1"/>
          </p:cNvSpPr>
          <p:nvPr>
            <p:ph type="body" idx="1"/>
          </p:nvPr>
        </p:nvSpPr>
        <p:spPr/>
        <p:txBody>
          <a:bodyPr/>
          <a:lstStyle/>
          <a:p>
            <a:endParaRPr lang="es-ES_tradnl"/>
          </a:p>
        </p:txBody>
      </p:sp>
    </p:spTree>
    <p:extLst>
      <p:ext uri="{BB962C8B-B14F-4D97-AF65-F5344CB8AC3E}">
        <p14:creationId xmlns:p14="http://schemas.microsoft.com/office/powerpoint/2010/main" val="11119754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1181100" y="0"/>
            <a:ext cx="9827083" cy="6858000"/>
          </a:xfrm>
          <a:prstGeom prst="rect">
            <a:avLst/>
          </a:prstGeom>
        </p:spPr>
      </p:pic>
    </p:spTree>
    <p:extLst>
      <p:ext uri="{BB962C8B-B14F-4D97-AF65-F5344CB8AC3E}">
        <p14:creationId xmlns:p14="http://schemas.microsoft.com/office/powerpoint/2010/main" val="283597004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8873198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31132811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es-ES_tradnl" dirty="0"/>
              <a:t>Productos generados en la primera sesión de trabajo.</a:t>
            </a:r>
          </a:p>
        </p:txBody>
      </p:sp>
      <p:sp>
        <p:nvSpPr>
          <p:cNvPr id="3" name="Marcador de contenido 2"/>
          <p:cNvSpPr>
            <a:spLocks noGrp="1"/>
          </p:cNvSpPr>
          <p:nvPr>
            <p:ph type="body" idx="1"/>
          </p:nvPr>
        </p:nvSpPr>
        <p:spPr/>
        <p:txBody>
          <a:bodyPr/>
          <a:lstStyle/>
          <a:p>
            <a:r>
              <a:rPr lang="es-ES_tradnl" dirty="0"/>
              <a:t>1. C.A.I.A.C. Conclusiones Generales</a:t>
            </a:r>
          </a:p>
        </p:txBody>
      </p:sp>
    </p:spTree>
    <p:extLst>
      <p:ext uri="{BB962C8B-B14F-4D97-AF65-F5344CB8AC3E}">
        <p14:creationId xmlns:p14="http://schemas.microsoft.com/office/powerpoint/2010/main" val="164939625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54201153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86570610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44905386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dirty="0" smtClean="0"/>
              <a:t>Presentaci</a:t>
            </a:r>
            <a:r>
              <a:rPr lang="es-ES" dirty="0" smtClean="0"/>
              <a:t>ón del Proyecto</a:t>
            </a:r>
            <a:endParaRPr lang="es-ES" dirty="0"/>
          </a:p>
        </p:txBody>
      </p:sp>
      <p:sp>
        <p:nvSpPr>
          <p:cNvPr id="3" name="Marcador de contenido 2"/>
          <p:cNvSpPr>
            <a:spLocks noGrp="1"/>
          </p:cNvSpPr>
          <p:nvPr>
            <p:ph idx="1"/>
          </p:nvPr>
        </p:nvSpPr>
        <p:spPr/>
        <p:txBody>
          <a:bodyPr/>
          <a:lstStyle/>
          <a:p>
            <a:r>
              <a:rPr lang="es-ES" dirty="0" smtClean="0"/>
              <a:t>Semana cultural en el Instituto Progreso y Esperanza ciclo 2018-2019</a:t>
            </a:r>
          </a:p>
          <a:p>
            <a:pPr marL="0" indent="0">
              <a:buNone/>
            </a:pPr>
            <a:r>
              <a:rPr lang="es-ES" dirty="0" smtClean="0"/>
              <a:t>	- Exposici</a:t>
            </a:r>
            <a:r>
              <a:rPr lang="es-ES" dirty="0" smtClean="0"/>
              <a:t>ón de la parte teórica en el auditorio</a:t>
            </a:r>
          </a:p>
          <a:p>
            <a:pPr marL="0" indent="0">
              <a:buNone/>
            </a:pPr>
            <a:r>
              <a:rPr lang="es-ES" dirty="0" smtClean="0"/>
              <a:t>	- Muestra de la toma de pH de las pinturas</a:t>
            </a:r>
          </a:p>
          <a:p>
            <a:pPr marL="0" indent="0">
              <a:buNone/>
            </a:pPr>
            <a:r>
              <a:rPr lang="es-ES" dirty="0" smtClean="0"/>
              <a:t>	- Exposición de las pinturas realizadas por los alumnos</a:t>
            </a:r>
          </a:p>
          <a:p>
            <a:pPr marL="0" indent="0">
              <a:buNone/>
            </a:pPr>
            <a:r>
              <a:rPr lang="es-ES" dirty="0" smtClean="0"/>
              <a:t>	- Exposición de los carteles en ingles</a:t>
            </a:r>
            <a:endParaRPr lang="es-ES" dirty="0" smtClean="0"/>
          </a:p>
        </p:txBody>
      </p:sp>
    </p:spTree>
    <p:extLst>
      <p:ext uri="{BB962C8B-B14F-4D97-AF65-F5344CB8AC3E}">
        <p14:creationId xmlns:p14="http://schemas.microsoft.com/office/powerpoint/2010/main" val="415903922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765025" y="1301360"/>
            <a:ext cx="9612971" cy="3849760"/>
          </a:xfrm>
        </p:spPr>
        <p:txBody>
          <a:bodyPr>
            <a:normAutofit fontScale="90000"/>
          </a:bodyPr>
          <a:lstStyle/>
          <a:p>
            <a:r>
              <a:rPr lang="es-ES_tradnl" dirty="0"/>
              <a:t> 14. Evaluación, tipos, herramientas y de Aprendizaje (Producto 10).</a:t>
            </a:r>
          </a:p>
        </p:txBody>
      </p:sp>
    </p:spTree>
    <p:extLst>
      <p:ext uri="{BB962C8B-B14F-4D97-AF65-F5344CB8AC3E}">
        <p14:creationId xmlns:p14="http://schemas.microsoft.com/office/powerpoint/2010/main" val="182118504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75747406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0" y="0"/>
            <a:ext cx="12192000" cy="6858000"/>
          </a:xfrm>
          <a:prstGeom prst="rect">
            <a:avLst/>
          </a:prstGeom>
        </p:spPr>
      </p:pic>
      <p:pic>
        <p:nvPicPr>
          <p:cNvPr id="3" name="Imagen 2"/>
          <p:cNvPicPr>
            <a:picLocks noChangeAspect="1"/>
          </p:cNvPicPr>
          <p:nvPr/>
        </p:nvPicPr>
        <p:blipFill>
          <a:blip r:embed="rId3"/>
          <a:stretch>
            <a:fillRect/>
          </a:stretch>
        </p:blipFill>
        <p:spPr>
          <a:xfrm>
            <a:off x="0" y="0"/>
            <a:ext cx="12192000" cy="6858000"/>
          </a:xfrm>
          <a:prstGeom prst="rect">
            <a:avLst/>
          </a:prstGeom>
        </p:spPr>
      </p:pic>
      <p:pic>
        <p:nvPicPr>
          <p:cNvPr id="4" name="Imagen 3"/>
          <p:cNvPicPr>
            <a:picLocks noChangeAspect="1"/>
          </p:cNvPicPr>
          <p:nvPr/>
        </p:nvPicPr>
        <p:blipFill rotWithShape="1">
          <a:blip r:embed="rId4">
            <a:extLst>
              <a:ext uri="{28A0092B-C50C-407E-A947-70E740481C1C}">
                <a14:useLocalDpi xmlns:a14="http://schemas.microsoft.com/office/drawing/2010/main" val="0"/>
              </a:ext>
            </a:extLst>
          </a:blip>
          <a:srcRect l="23077" t="20522" r="22693" b="6878"/>
          <a:stretch/>
        </p:blipFill>
        <p:spPr>
          <a:xfrm>
            <a:off x="1540155" y="0"/>
            <a:ext cx="9111690" cy="6858000"/>
          </a:xfrm>
          <a:prstGeom prst="rect">
            <a:avLst/>
          </a:prstGeom>
        </p:spPr>
      </p:pic>
    </p:spTree>
    <p:extLst>
      <p:ext uri="{BB962C8B-B14F-4D97-AF65-F5344CB8AC3E}">
        <p14:creationId xmlns:p14="http://schemas.microsoft.com/office/powerpoint/2010/main" val="58351742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a 4"/>
          <p:cNvGraphicFramePr/>
          <p:nvPr>
            <p:extLst>
              <p:ext uri="{D42A27DB-BD31-4B8C-83A1-F6EECF244321}">
                <p14:modId xmlns:p14="http://schemas.microsoft.com/office/powerpoint/2010/main" val="2145815487"/>
              </p:ext>
            </p:extLst>
          </p:nvPr>
        </p:nvGraphicFramePr>
        <p:xfrm>
          <a:off x="1" y="-106017"/>
          <a:ext cx="12192000" cy="696401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CuadroTexto 5"/>
          <p:cNvSpPr txBox="1"/>
          <p:nvPr/>
        </p:nvSpPr>
        <p:spPr>
          <a:xfrm>
            <a:off x="743919" y="6027003"/>
            <a:ext cx="7749152" cy="830997"/>
          </a:xfrm>
          <a:prstGeom prst="rect">
            <a:avLst/>
          </a:prstGeom>
          <a:noFill/>
        </p:spPr>
        <p:txBody>
          <a:bodyPr wrap="square" rtlCol="0">
            <a:spAutoFit/>
          </a:bodyPr>
          <a:lstStyle/>
          <a:p>
            <a:r>
              <a:rPr lang="es-ES_tradnl" sz="1200" dirty="0"/>
              <a:t>Bibliografía:</a:t>
            </a:r>
          </a:p>
          <a:p>
            <a:pPr marL="285750" indent="-285750">
              <a:buFont typeface="Arial" charset="0"/>
              <a:buChar char="•"/>
            </a:pPr>
            <a:r>
              <a:rPr lang="es-ES_tradnl" sz="1200" dirty="0"/>
              <a:t>Anónimo. (s.a.). </a:t>
            </a:r>
            <a:r>
              <a:rPr lang="es-ES_tradnl" sz="1200" b="1" dirty="0"/>
              <a:t>Herramientas de evaluación en el aula.</a:t>
            </a:r>
            <a:r>
              <a:rPr lang="es-ES_tradnl" sz="1200" dirty="0"/>
              <a:t> Estados Unidos de América: USAID. </a:t>
            </a:r>
            <a:endParaRPr lang="es-ES_tradnl" sz="1200" b="1" dirty="0"/>
          </a:p>
          <a:p>
            <a:pPr marL="285750" indent="-285750">
              <a:buFont typeface="Arial" charset="0"/>
              <a:buChar char="•"/>
            </a:pPr>
            <a:r>
              <a:rPr lang="es-ES_tradnl" sz="1200" dirty="0"/>
              <a:t>Díaz, F. Y Barriga, A. (2002). </a:t>
            </a:r>
            <a:r>
              <a:rPr lang="es-ES_tradnl" sz="1200" b="1" dirty="0"/>
              <a:t>Estrategias Docentes para un Aprendizaje Significativo: una interpretación constructivista. </a:t>
            </a:r>
            <a:r>
              <a:rPr lang="es-ES_tradnl" sz="1200" dirty="0"/>
              <a:t>México: Mc-Graw Hill.</a:t>
            </a:r>
          </a:p>
        </p:txBody>
      </p:sp>
      <p:sp>
        <p:nvSpPr>
          <p:cNvPr id="7" name="CuadroTexto 6"/>
          <p:cNvSpPr txBox="1"/>
          <p:nvPr/>
        </p:nvSpPr>
        <p:spPr>
          <a:xfrm>
            <a:off x="743919" y="279759"/>
            <a:ext cx="3143105" cy="369332"/>
          </a:xfrm>
          <a:prstGeom prst="rect">
            <a:avLst/>
          </a:prstGeom>
          <a:noFill/>
        </p:spPr>
        <p:txBody>
          <a:bodyPr wrap="none" rtlCol="0">
            <a:spAutoFit/>
          </a:bodyPr>
          <a:lstStyle/>
          <a:p>
            <a:r>
              <a:rPr lang="es-ES_tradnl" dirty="0" err="1"/>
              <a:t>Biól</a:t>
            </a:r>
            <a:r>
              <a:rPr lang="es-ES_tradnl" dirty="0"/>
              <a:t>. Mitzy Tizel Zarate Herrera</a:t>
            </a:r>
          </a:p>
        </p:txBody>
      </p:sp>
    </p:spTree>
    <p:extLst>
      <p:ext uri="{BB962C8B-B14F-4D97-AF65-F5344CB8AC3E}">
        <p14:creationId xmlns:p14="http://schemas.microsoft.com/office/powerpoint/2010/main" val="198328948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 xmlns:a16="http://schemas.microsoft.com/office/drawing/2014/main" id="{DF75DA8A-D7B2-4260-9947-031F957070D2}"/>
              </a:ext>
            </a:extLst>
          </p:cNvPr>
          <p:cNvPicPr>
            <a:picLocks noChangeAspect="1"/>
          </p:cNvPicPr>
          <p:nvPr/>
        </p:nvPicPr>
        <p:blipFill>
          <a:blip r:embed="rId2"/>
          <a:stretch>
            <a:fillRect/>
          </a:stretch>
        </p:blipFill>
        <p:spPr>
          <a:xfrm>
            <a:off x="68403" y="1141179"/>
            <a:ext cx="12055194" cy="4575641"/>
          </a:xfrm>
          <a:prstGeom prst="rect">
            <a:avLst/>
          </a:prstGeom>
        </p:spPr>
      </p:pic>
    </p:spTree>
    <p:extLst>
      <p:ext uri="{BB962C8B-B14F-4D97-AF65-F5344CB8AC3E}">
        <p14:creationId xmlns:p14="http://schemas.microsoft.com/office/powerpoint/2010/main" val="402773698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3543300" y="0"/>
            <a:ext cx="5080844" cy="6858000"/>
          </a:xfrm>
          <a:prstGeom prst="rect">
            <a:avLst/>
          </a:prstGeom>
        </p:spPr>
      </p:pic>
    </p:spTree>
    <p:extLst>
      <p:ext uri="{BB962C8B-B14F-4D97-AF65-F5344CB8AC3E}">
        <p14:creationId xmlns:p14="http://schemas.microsoft.com/office/powerpoint/2010/main" val="95397749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295257" y="5512839"/>
            <a:ext cx="9609666" cy="566738"/>
          </a:xfrm>
        </p:spPr>
        <p:txBody>
          <a:bodyPr/>
          <a:lstStyle/>
          <a:p>
            <a:r>
              <a:rPr lang="es-ES_tradnl" dirty="0"/>
              <a:t>Conclusiones Generales</a:t>
            </a:r>
          </a:p>
        </p:txBody>
      </p:sp>
      <p:sp>
        <p:nvSpPr>
          <p:cNvPr id="3" name="Marcador de imagen 2"/>
          <p:cNvSpPr>
            <a:spLocks noGrp="1"/>
          </p:cNvSpPr>
          <p:nvPr>
            <p:ph type="pic" idx="1"/>
          </p:nvPr>
        </p:nvSpPr>
        <p:spPr/>
      </p:sp>
      <p:graphicFrame>
        <p:nvGraphicFramePr>
          <p:cNvPr id="6" name="Marcador de imagen 4"/>
          <p:cNvGraphicFramePr>
            <a:graphicFrameLocks/>
          </p:cNvGraphicFramePr>
          <p:nvPr>
            <p:extLst>
              <p:ext uri="{D42A27DB-BD31-4B8C-83A1-F6EECF244321}">
                <p14:modId xmlns:p14="http://schemas.microsoft.com/office/powerpoint/2010/main" val="884672190"/>
              </p:ext>
            </p:extLst>
          </p:nvPr>
        </p:nvGraphicFramePr>
        <p:xfrm>
          <a:off x="497946" y="585240"/>
          <a:ext cx="11192933" cy="4927599"/>
        </p:xfrm>
        <a:graphic>
          <a:graphicData uri="http://schemas.openxmlformats.org/drawingml/2006/table">
            <a:tbl>
              <a:tblPr firstRow="1" bandRow="1">
                <a:tableStyleId>{5C22544A-7EE6-4342-B048-85BDC9FD1C3A}</a:tableStyleId>
              </a:tblPr>
              <a:tblGrid>
                <a:gridCol w="2842884">
                  <a:extLst>
                    <a:ext uri="{9D8B030D-6E8A-4147-A177-3AD203B41FA5}">
                      <a16:colId xmlns="" xmlns:a16="http://schemas.microsoft.com/office/drawing/2014/main" val="20000"/>
                    </a:ext>
                  </a:extLst>
                </a:gridCol>
                <a:gridCol w="8350049">
                  <a:extLst>
                    <a:ext uri="{9D8B030D-6E8A-4147-A177-3AD203B41FA5}">
                      <a16:colId xmlns="" xmlns:a16="http://schemas.microsoft.com/office/drawing/2014/main" val="20001"/>
                    </a:ext>
                  </a:extLst>
                </a:gridCol>
              </a:tblGrid>
              <a:tr h="563628">
                <a:tc gridSpan="2">
                  <a:txBody>
                    <a:bodyPr/>
                    <a:lstStyle/>
                    <a:p>
                      <a:r>
                        <a:rPr lang="es-ES_tradnl" dirty="0"/>
                        <a:t> La Interdisciplinariedad</a:t>
                      </a:r>
                    </a:p>
                  </a:txBody>
                  <a:tcPr/>
                </a:tc>
                <a:tc hMerge="1">
                  <a:txBody>
                    <a:bodyPr/>
                    <a:lstStyle/>
                    <a:p>
                      <a:endParaRPr lang="es-ES_tradnl" dirty="0"/>
                    </a:p>
                  </a:txBody>
                  <a:tcPr/>
                </a:tc>
                <a:extLst>
                  <a:ext uri="{0D108BD9-81ED-4DB2-BD59-A6C34878D82A}">
                    <a16:rowId xmlns="" xmlns:a16="http://schemas.microsoft.com/office/drawing/2014/main" val="10000"/>
                  </a:ext>
                </a:extLst>
              </a:tr>
              <a:tr h="1454657">
                <a:tc>
                  <a:txBody>
                    <a:bodyPr/>
                    <a:lstStyle/>
                    <a:p>
                      <a:pPr marL="0" indent="0">
                        <a:buFont typeface="+mj-lt"/>
                        <a:buNone/>
                      </a:pPr>
                      <a:r>
                        <a:rPr lang="es-ES_tradnl" dirty="0"/>
                        <a:t>1. ¿Qué es?</a:t>
                      </a:r>
                    </a:p>
                  </a:txBody>
                  <a:tcPr/>
                </a:tc>
                <a:tc>
                  <a:txBody>
                    <a:bodyPr/>
                    <a:lstStyle/>
                    <a:p>
                      <a:r>
                        <a:rPr lang="es-ES" sz="1800" kern="1200" dirty="0">
                          <a:solidFill>
                            <a:schemeClr val="dk1"/>
                          </a:solidFill>
                          <a:effectLst/>
                          <a:latin typeface="+mn-lt"/>
                          <a:ea typeface="+mn-ea"/>
                          <a:cs typeface="+mn-cs"/>
                        </a:rPr>
                        <a:t>La integración de los conocimientos de distintas áreas para solucionar un problema específico y complejo.</a:t>
                      </a:r>
                      <a:r>
                        <a:rPr lang="es-MX" dirty="0">
                          <a:effectLst/>
                        </a:rPr>
                        <a:t> </a:t>
                      </a:r>
                      <a:endParaRPr lang="es-ES_tradnl" dirty="0"/>
                    </a:p>
                  </a:txBody>
                  <a:tcPr/>
                </a:tc>
                <a:extLst>
                  <a:ext uri="{0D108BD9-81ED-4DB2-BD59-A6C34878D82A}">
                    <a16:rowId xmlns="" xmlns:a16="http://schemas.microsoft.com/office/drawing/2014/main" val="10001"/>
                  </a:ext>
                </a:extLst>
              </a:tr>
              <a:tr h="1454657">
                <a:tc>
                  <a:txBody>
                    <a:bodyPr/>
                    <a:lstStyle/>
                    <a:p>
                      <a:pPr marL="0" indent="0">
                        <a:buFont typeface="+mj-lt"/>
                        <a:buNone/>
                      </a:pPr>
                      <a:r>
                        <a:rPr lang="es-ES_tradnl" dirty="0"/>
                        <a:t>2. ¿Qué características tiene?</a:t>
                      </a:r>
                    </a:p>
                  </a:txBody>
                  <a:tcPr/>
                </a:tc>
                <a:tc>
                  <a:txBody>
                    <a:bodyPr/>
                    <a:lstStyle/>
                    <a:p>
                      <a:r>
                        <a:rPr lang="es-ES" sz="1800" kern="1200" dirty="0">
                          <a:solidFill>
                            <a:schemeClr val="dk1"/>
                          </a:solidFill>
                          <a:effectLst/>
                          <a:latin typeface="+mn-lt"/>
                          <a:ea typeface="+mn-ea"/>
                          <a:cs typeface="+mn-cs"/>
                        </a:rPr>
                        <a:t>La integración de los conocimientos converge en puntos específicos y concretos.</a:t>
                      </a:r>
                      <a:endParaRPr lang="es-MX" sz="1800" kern="1200" dirty="0">
                        <a:solidFill>
                          <a:schemeClr val="dk1"/>
                        </a:solidFill>
                        <a:effectLst/>
                        <a:latin typeface="+mn-lt"/>
                        <a:ea typeface="+mn-ea"/>
                        <a:cs typeface="+mn-cs"/>
                      </a:endParaRPr>
                    </a:p>
                    <a:p>
                      <a:r>
                        <a:rPr lang="es-ES" sz="1800" kern="1200" dirty="0">
                          <a:solidFill>
                            <a:schemeClr val="dk1"/>
                          </a:solidFill>
                          <a:effectLst/>
                          <a:latin typeface="+mn-lt"/>
                          <a:ea typeface="+mn-ea"/>
                          <a:cs typeface="+mn-cs"/>
                        </a:rPr>
                        <a:t>Resuelve problemáticas de diversas áreas de estudio. Es cooperativo, integral, enfocado, situado y flexible.</a:t>
                      </a:r>
                      <a:r>
                        <a:rPr lang="es-MX" dirty="0">
                          <a:effectLst/>
                        </a:rPr>
                        <a:t> </a:t>
                      </a:r>
                      <a:endParaRPr lang="es-ES_tradnl" dirty="0"/>
                    </a:p>
                  </a:txBody>
                  <a:tcPr/>
                </a:tc>
                <a:extLst>
                  <a:ext uri="{0D108BD9-81ED-4DB2-BD59-A6C34878D82A}">
                    <a16:rowId xmlns="" xmlns:a16="http://schemas.microsoft.com/office/drawing/2014/main" val="10002"/>
                  </a:ext>
                </a:extLst>
              </a:tr>
              <a:tr h="1454657">
                <a:tc>
                  <a:txBody>
                    <a:bodyPr/>
                    <a:lstStyle/>
                    <a:p>
                      <a:pPr marL="0" indent="0">
                        <a:buFont typeface="+mj-lt"/>
                        <a:buNone/>
                      </a:pPr>
                      <a:r>
                        <a:rPr lang="es-ES_tradnl" dirty="0"/>
                        <a:t>3. ¿Por qué es importante en la educación?</a:t>
                      </a:r>
                    </a:p>
                  </a:txBody>
                  <a:tcPr/>
                </a:tc>
                <a:tc>
                  <a:txBody>
                    <a:bodyPr/>
                    <a:lstStyle/>
                    <a:p>
                      <a:r>
                        <a:rPr lang="es-ES" sz="1800" kern="1200" dirty="0">
                          <a:solidFill>
                            <a:schemeClr val="dk1"/>
                          </a:solidFill>
                          <a:effectLst/>
                          <a:latin typeface="+mn-lt"/>
                          <a:ea typeface="+mn-ea"/>
                          <a:cs typeface="+mn-cs"/>
                        </a:rPr>
                        <a:t>Permite el aprendizaje significativo que interpela la experiencia individual para lograr la transformación social. Prepara a los estudiantes para desarrollar habilidades que les permitan abordar problemáticas con una mirada más objetiva. Permite y fomenta la </a:t>
                      </a:r>
                      <a:r>
                        <a:rPr lang="es-ES" sz="1800" kern="1200" dirty="0" err="1">
                          <a:solidFill>
                            <a:schemeClr val="dk1"/>
                          </a:solidFill>
                          <a:effectLst/>
                          <a:latin typeface="+mn-lt"/>
                          <a:ea typeface="+mn-ea"/>
                          <a:cs typeface="+mn-cs"/>
                        </a:rPr>
                        <a:t>metacognición</a:t>
                      </a:r>
                      <a:r>
                        <a:rPr lang="es-ES" sz="1800" kern="1200" dirty="0">
                          <a:solidFill>
                            <a:schemeClr val="dk1"/>
                          </a:solidFill>
                          <a:effectLst/>
                          <a:latin typeface="+mn-lt"/>
                          <a:ea typeface="+mn-ea"/>
                          <a:cs typeface="+mn-cs"/>
                        </a:rPr>
                        <a:t> en el alumno.</a:t>
                      </a:r>
                      <a:r>
                        <a:rPr lang="es-MX" dirty="0">
                          <a:effectLst/>
                        </a:rPr>
                        <a:t> </a:t>
                      </a:r>
                      <a:endParaRPr lang="es-ES_tradnl" dirty="0"/>
                    </a:p>
                  </a:txBody>
                  <a:tcPr/>
                </a:tc>
                <a:extLst>
                  <a:ext uri="{0D108BD9-81ED-4DB2-BD59-A6C34878D82A}">
                    <a16:rowId xmlns="" xmlns:a16="http://schemas.microsoft.com/office/drawing/2014/main" val="10003"/>
                  </a:ext>
                </a:extLst>
              </a:tr>
            </a:tbl>
          </a:graphicData>
        </a:graphic>
      </p:graphicFrame>
    </p:spTree>
    <p:extLst>
      <p:ext uri="{BB962C8B-B14F-4D97-AF65-F5344CB8AC3E}">
        <p14:creationId xmlns:p14="http://schemas.microsoft.com/office/powerpoint/2010/main" val="206991220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765025" y="1301360"/>
            <a:ext cx="9612971" cy="4083440"/>
          </a:xfrm>
        </p:spPr>
        <p:txBody>
          <a:bodyPr>
            <a:normAutofit/>
          </a:bodyPr>
          <a:lstStyle/>
          <a:p>
            <a:r>
              <a:rPr lang="es-ES_tradnl" dirty="0"/>
              <a:t>16. Lista de pasos para realizar una infografía.</a:t>
            </a:r>
          </a:p>
        </p:txBody>
      </p:sp>
    </p:spTree>
    <p:extLst>
      <p:ext uri="{BB962C8B-B14F-4D97-AF65-F5344CB8AC3E}">
        <p14:creationId xmlns:p14="http://schemas.microsoft.com/office/powerpoint/2010/main" val="109603239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n-US" dirty="0" err="1"/>
              <a:t>Elaboración</a:t>
            </a:r>
            <a:r>
              <a:rPr lang="en-US" dirty="0"/>
              <a:t> de </a:t>
            </a:r>
            <a:r>
              <a:rPr lang="en-US" dirty="0" err="1"/>
              <a:t>Infografía</a:t>
            </a:r>
            <a:r>
              <a:rPr lang="en-US" dirty="0"/>
              <a:t>:</a:t>
            </a:r>
            <a:endParaRPr lang="es-ES_tradnl" dirty="0"/>
          </a:p>
        </p:txBody>
      </p:sp>
      <p:sp>
        <p:nvSpPr>
          <p:cNvPr id="5" name="Marcador de contenido 4"/>
          <p:cNvSpPr>
            <a:spLocks noGrp="1"/>
          </p:cNvSpPr>
          <p:nvPr>
            <p:ph sz="half" idx="1"/>
          </p:nvPr>
        </p:nvSpPr>
        <p:spPr/>
        <p:txBody>
          <a:bodyPr>
            <a:normAutofit/>
          </a:bodyPr>
          <a:lstStyle/>
          <a:p>
            <a:pPr marL="457200" indent="-457200">
              <a:buFont typeface="+mj-lt"/>
              <a:buAutoNum type="arabicPeriod"/>
            </a:pPr>
            <a:r>
              <a:rPr lang="es-ES_tradnl" dirty="0"/>
              <a:t>Realizar lectura básica sobre el proyecto a elaborar.</a:t>
            </a:r>
          </a:p>
          <a:p>
            <a:pPr marL="457200" indent="-457200">
              <a:buFont typeface="+mj-lt"/>
              <a:buAutoNum type="arabicPeriod"/>
            </a:pPr>
            <a:r>
              <a:rPr lang="es-ES_tradnl" dirty="0"/>
              <a:t>Realizar un resumen de la información.</a:t>
            </a:r>
          </a:p>
          <a:p>
            <a:pPr marL="457200" indent="-457200">
              <a:buFont typeface="+mj-lt"/>
              <a:buAutoNum type="arabicPeriod"/>
            </a:pPr>
            <a:r>
              <a:rPr lang="es-ES_tradnl" dirty="0"/>
              <a:t>Seleccionar un diseño o visualizar el como se organizara la información.</a:t>
            </a:r>
          </a:p>
          <a:p>
            <a:pPr marL="457200" indent="-457200">
              <a:buFont typeface="+mj-lt"/>
              <a:buAutoNum type="arabicPeriod"/>
            </a:pPr>
            <a:r>
              <a:rPr lang="es-ES_tradnl" dirty="0"/>
              <a:t>Realizar un boceto</a:t>
            </a:r>
          </a:p>
          <a:p>
            <a:pPr marL="457200" indent="-457200">
              <a:buFont typeface="+mj-lt"/>
              <a:buAutoNum type="arabicPeriod"/>
            </a:pPr>
            <a:r>
              <a:rPr lang="es-ES_tradnl" dirty="0"/>
              <a:t>Estructurar las imágenes y la información.</a:t>
            </a:r>
          </a:p>
        </p:txBody>
      </p:sp>
      <p:sp>
        <p:nvSpPr>
          <p:cNvPr id="6" name="Marcador de contenido 5"/>
          <p:cNvSpPr>
            <a:spLocks noGrp="1"/>
          </p:cNvSpPr>
          <p:nvPr>
            <p:ph sz="half" idx="2"/>
          </p:nvPr>
        </p:nvSpPr>
        <p:spPr/>
        <p:txBody>
          <a:bodyPr>
            <a:normAutofit/>
          </a:bodyPr>
          <a:lstStyle/>
          <a:p>
            <a:endParaRPr lang="es-ES_tradnl"/>
          </a:p>
        </p:txBody>
      </p:sp>
    </p:spTree>
    <p:extLst>
      <p:ext uri="{BB962C8B-B14F-4D97-AF65-F5344CB8AC3E}">
        <p14:creationId xmlns:p14="http://schemas.microsoft.com/office/powerpoint/2010/main" val="173162363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dirty="0"/>
              <a:t>17. Infografía.</a:t>
            </a:r>
            <a:br>
              <a:rPr lang="es-ES_tradnl" dirty="0"/>
            </a:br>
            <a:endParaRPr lang="es-ES_tradnl" dirty="0"/>
          </a:p>
        </p:txBody>
      </p:sp>
      <p:sp>
        <p:nvSpPr>
          <p:cNvPr id="3" name="Marcador de texto 2"/>
          <p:cNvSpPr>
            <a:spLocks noGrp="1"/>
          </p:cNvSpPr>
          <p:nvPr>
            <p:ph type="body" idx="1"/>
          </p:nvPr>
        </p:nvSpPr>
        <p:spPr/>
        <p:txBody>
          <a:bodyPr/>
          <a:lstStyle/>
          <a:p>
            <a:endParaRPr lang="es-ES_tradnl"/>
          </a:p>
        </p:txBody>
      </p:sp>
    </p:spTree>
    <p:extLst>
      <p:ext uri="{BB962C8B-B14F-4D97-AF65-F5344CB8AC3E}">
        <p14:creationId xmlns:p14="http://schemas.microsoft.com/office/powerpoint/2010/main" val="98381656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29000" y="0"/>
            <a:ext cx="5319475" cy="6858000"/>
          </a:xfrm>
          <a:prstGeom prst="rect">
            <a:avLst/>
          </a:prstGeom>
        </p:spPr>
      </p:pic>
    </p:spTree>
    <p:extLst>
      <p:ext uri="{BB962C8B-B14F-4D97-AF65-F5344CB8AC3E}">
        <p14:creationId xmlns:p14="http://schemas.microsoft.com/office/powerpoint/2010/main" val="191072169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903701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546289622"/>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es-ES_tradnl" dirty="0"/>
              <a:t>18. Reflexiones personales.</a:t>
            </a:r>
          </a:p>
        </p:txBody>
      </p:sp>
      <p:sp>
        <p:nvSpPr>
          <p:cNvPr id="3" name="Marcador de texto 2"/>
          <p:cNvSpPr>
            <a:spLocks noGrp="1"/>
          </p:cNvSpPr>
          <p:nvPr>
            <p:ph type="body" idx="1"/>
          </p:nvPr>
        </p:nvSpPr>
        <p:spPr/>
        <p:txBody>
          <a:bodyPr/>
          <a:lstStyle/>
          <a:p>
            <a:endParaRPr lang="es-ES_tradnl"/>
          </a:p>
        </p:txBody>
      </p:sp>
    </p:spTree>
    <p:extLst>
      <p:ext uri="{BB962C8B-B14F-4D97-AF65-F5344CB8AC3E}">
        <p14:creationId xmlns:p14="http://schemas.microsoft.com/office/powerpoint/2010/main" val="1017264889"/>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dirty="0"/>
              <a:t>Reflexión. </a:t>
            </a:r>
            <a:r>
              <a:rPr lang="es-ES_tradnl" dirty="0" err="1"/>
              <a:t>Biól</a:t>
            </a:r>
            <a:r>
              <a:rPr lang="es-ES_tradnl" dirty="0"/>
              <a:t>. Mitzy Tizel Zarate Herrera.</a:t>
            </a:r>
          </a:p>
        </p:txBody>
      </p:sp>
      <p:sp>
        <p:nvSpPr>
          <p:cNvPr id="3" name="Marcador de contenido 2"/>
          <p:cNvSpPr>
            <a:spLocks noGrp="1"/>
          </p:cNvSpPr>
          <p:nvPr>
            <p:ph idx="1"/>
          </p:nvPr>
        </p:nvSpPr>
        <p:spPr>
          <a:xfrm>
            <a:off x="1371600" y="2286000"/>
            <a:ext cx="10274300" cy="4267200"/>
          </a:xfrm>
        </p:spPr>
        <p:txBody>
          <a:bodyPr>
            <a:normAutofit fontScale="92500" lnSpcReduction="20000"/>
          </a:bodyPr>
          <a:lstStyle/>
          <a:p>
            <a:r>
              <a:rPr lang="es-ES_tradnl" dirty="0"/>
              <a:t>Las principales dificultades que se desarrollaron a lo largo de la elaboración de este proyecto son:</a:t>
            </a:r>
          </a:p>
          <a:p>
            <a:pPr marL="457200" indent="-457200">
              <a:buFont typeface="+mj-lt"/>
              <a:buAutoNum type="arabicPeriod"/>
            </a:pPr>
            <a:r>
              <a:rPr lang="es-ES_tradnl" dirty="0"/>
              <a:t>Rotación del personal.</a:t>
            </a:r>
          </a:p>
          <a:p>
            <a:pPr marL="0" indent="0">
              <a:buNone/>
            </a:pPr>
            <a:r>
              <a:rPr lang="es-ES_tradnl" dirty="0"/>
              <a:t>A inicio de ciclo, se contaba con otro docente en el área de química, sin embargo se intento seguir desarrollando las actividades entre los integrantes restantes, hasta el momento en el cual llego una nueva docente, la cual poco a poco se fue integrando a el equipo.</a:t>
            </a:r>
          </a:p>
          <a:p>
            <a:pPr marL="457200" indent="-457200">
              <a:buFont typeface="+mj-lt"/>
              <a:buAutoNum type="arabicPeriod" startAt="2"/>
            </a:pPr>
            <a:r>
              <a:rPr lang="es-ES_tradnl" dirty="0"/>
              <a:t>Falta de compromiso por los integrantes (tiempo, dedicación).</a:t>
            </a:r>
          </a:p>
          <a:p>
            <a:pPr marL="0" indent="0">
              <a:buNone/>
            </a:pPr>
            <a:r>
              <a:rPr lang="es-ES_tradnl" dirty="0"/>
              <a:t>La elaboración de este tipo de proyectos requiere una inversión de tiempo por parte de todos los integrantes, pero muchas veces por cuestiones personales, laborales o de otra índole no todos los integrantes contaban con el tiempo necesario para poder realizar las actividades en conjunto.</a:t>
            </a:r>
          </a:p>
          <a:p>
            <a:pPr marL="0" indent="0">
              <a:buNone/>
            </a:pPr>
            <a:r>
              <a:rPr lang="es-ES_tradnl" dirty="0"/>
              <a:t>Por otra parte, se debe hacer un seguimiento a cada uno de los compañeros, buscando la colaboración en equipo, para lograr concluir este proyecto de manera adecuada.</a:t>
            </a:r>
          </a:p>
          <a:p>
            <a:pPr marL="0" indent="0">
              <a:buNone/>
            </a:pPr>
            <a:r>
              <a:rPr lang="es-ES_tradnl" dirty="0"/>
              <a:t>Me temo que la principal barrera, somos nosotros mismos. Tengo </a:t>
            </a:r>
            <a:r>
              <a:rPr lang="es-ES_tradnl" dirty="0" err="1"/>
              <a:t>fé</a:t>
            </a:r>
            <a:r>
              <a:rPr lang="es-ES_tradnl" dirty="0"/>
              <a:t> en que se pueda realizar un cambio en la manera de afrontar estos proyectos, ya que son la realidad que nosotros enfrentamos como docentes, y el esquema habitual debe de cambiar. </a:t>
            </a:r>
          </a:p>
        </p:txBody>
      </p:sp>
    </p:spTree>
    <p:extLst>
      <p:ext uri="{BB962C8B-B14F-4D97-AF65-F5344CB8AC3E}">
        <p14:creationId xmlns:p14="http://schemas.microsoft.com/office/powerpoint/2010/main" val="109799299"/>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371600" y="660400"/>
            <a:ext cx="9601200" cy="1485900"/>
          </a:xfrm>
        </p:spPr>
        <p:txBody>
          <a:bodyPr/>
          <a:lstStyle/>
          <a:p>
            <a:r>
              <a:rPr lang="es-ES_tradnl" dirty="0"/>
              <a:t>Reflexión. I.Q.M. Fabiola Nájera Mejía.</a:t>
            </a:r>
          </a:p>
        </p:txBody>
      </p:sp>
      <p:sp>
        <p:nvSpPr>
          <p:cNvPr id="3" name="Marcador de contenido 2"/>
          <p:cNvSpPr>
            <a:spLocks noGrp="1"/>
          </p:cNvSpPr>
          <p:nvPr>
            <p:ph idx="1"/>
          </p:nvPr>
        </p:nvSpPr>
        <p:spPr>
          <a:xfrm>
            <a:off x="1371600" y="2286000"/>
            <a:ext cx="9601200" cy="4064000"/>
          </a:xfrm>
        </p:spPr>
        <p:txBody>
          <a:bodyPr/>
          <a:lstStyle/>
          <a:p>
            <a:r>
              <a:rPr lang="es-MX" dirty="0"/>
              <a:t>El proyecto El arte del pH, fue realizado por un equipo conformado por docentes, que imparten materias, tanto científicas como artísticas. </a:t>
            </a:r>
            <a:endParaRPr lang="es-ES_tradnl" dirty="0"/>
          </a:p>
          <a:p>
            <a:r>
              <a:rPr lang="es-MX" dirty="0"/>
              <a:t>La comunicación entre éstas fluyó de manera adecuada; por l que se llevó a buen término el proyecto. Mismo que arrancó a principio del ciclo escolar. Debido a que en lo personal, me integré a mediados del ciclo, me representó un reto extra el integrarme. </a:t>
            </a:r>
            <a:endParaRPr lang="es-ES_tradnl" dirty="0"/>
          </a:p>
          <a:p>
            <a:r>
              <a:rPr lang="es-MX" dirty="0"/>
              <a:t>La estructuración y la metodología fue parte del trabajo para poder cumplir con cada producto solicitado. </a:t>
            </a:r>
            <a:endParaRPr lang="es-ES_tradnl" dirty="0"/>
          </a:p>
          <a:p>
            <a:endParaRPr lang="es-ES_tradnl" dirty="0"/>
          </a:p>
        </p:txBody>
      </p:sp>
    </p:spTree>
    <p:extLst>
      <p:ext uri="{BB962C8B-B14F-4D97-AF65-F5344CB8AC3E}">
        <p14:creationId xmlns:p14="http://schemas.microsoft.com/office/powerpoint/2010/main" val="696549820"/>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dirty="0"/>
              <a:t>Reflexión. C. D. Adriana Oceguera Mayen</a:t>
            </a:r>
            <a:endParaRPr lang="es-ES" dirty="0"/>
          </a:p>
        </p:txBody>
      </p:sp>
      <p:sp>
        <p:nvSpPr>
          <p:cNvPr id="3" name="Marcador de contenido 2"/>
          <p:cNvSpPr>
            <a:spLocks noGrp="1"/>
          </p:cNvSpPr>
          <p:nvPr>
            <p:ph idx="1"/>
          </p:nvPr>
        </p:nvSpPr>
        <p:spPr/>
        <p:txBody>
          <a:bodyPr/>
          <a:lstStyle/>
          <a:p>
            <a:r>
              <a:rPr lang="es-ES" dirty="0"/>
              <a:t>El realizar proyectos de este tipo es bueno tanto para docentes como para alumnos ya que se nos enseña a trabajar en equipo con otras materias y que los temas se pueden relacionar de una manera u otra, ya sean ciencias naturales o sociales.</a:t>
            </a:r>
          </a:p>
          <a:p>
            <a:r>
              <a:rPr lang="es-ES" dirty="0"/>
              <a:t>Desgraciadamente, </a:t>
            </a:r>
            <a:r>
              <a:rPr lang="es-ES" dirty="0" err="1"/>
              <a:t>habemos</a:t>
            </a:r>
            <a:r>
              <a:rPr lang="es-ES" dirty="0"/>
              <a:t> docentes que además de impartir clases, tenemos otros trabajos, en mi caso, un consultorio dental más la vida personal y familiar, lo cual impide que se de el tiempo necesario para poder realizar lecturas o la ejecución correcta de este proyecto.</a:t>
            </a:r>
          </a:p>
          <a:p>
            <a:r>
              <a:rPr lang="es-ES" dirty="0"/>
              <a:t>En este ciclo escolar 2018-2019, cambiaron 3 de los 4 docentes que iniciaron este proyecto, por lo cual es complicado llevar a cabo el proyecto ya que debemos informar y estar en sintonía con lo que realizaremos. </a:t>
            </a:r>
          </a:p>
        </p:txBody>
      </p:sp>
    </p:spTree>
    <p:extLst>
      <p:ext uri="{BB962C8B-B14F-4D97-AF65-F5344CB8AC3E}">
        <p14:creationId xmlns:p14="http://schemas.microsoft.com/office/powerpoint/2010/main" val="193368411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1"/>
          <p:cNvSpPr>
            <a:spLocks noGrp="1"/>
          </p:cNvSpPr>
          <p:nvPr>
            <p:ph type="pic" idx="1"/>
          </p:nvPr>
        </p:nvSpPr>
        <p:spPr/>
      </p:sp>
      <p:graphicFrame>
        <p:nvGraphicFramePr>
          <p:cNvPr id="4" name="Marcador de imagen 4"/>
          <p:cNvGraphicFramePr>
            <a:graphicFrameLocks/>
          </p:cNvGraphicFramePr>
          <p:nvPr>
            <p:extLst>
              <p:ext uri="{D42A27DB-BD31-4B8C-83A1-F6EECF244321}">
                <p14:modId xmlns:p14="http://schemas.microsoft.com/office/powerpoint/2010/main" val="181163247"/>
              </p:ext>
            </p:extLst>
          </p:nvPr>
        </p:nvGraphicFramePr>
        <p:xfrm>
          <a:off x="607447" y="591948"/>
          <a:ext cx="10938790" cy="5582346"/>
        </p:xfrm>
        <a:graphic>
          <a:graphicData uri="http://schemas.openxmlformats.org/drawingml/2006/table">
            <a:tbl>
              <a:tblPr firstRow="1" bandRow="1">
                <a:tableStyleId>{5C22544A-7EE6-4342-B048-85BDC9FD1C3A}</a:tableStyleId>
              </a:tblPr>
              <a:tblGrid>
                <a:gridCol w="2778334">
                  <a:extLst>
                    <a:ext uri="{9D8B030D-6E8A-4147-A177-3AD203B41FA5}">
                      <a16:colId xmlns="" xmlns:a16="http://schemas.microsoft.com/office/drawing/2014/main" val="20000"/>
                    </a:ext>
                  </a:extLst>
                </a:gridCol>
                <a:gridCol w="8160456">
                  <a:extLst>
                    <a:ext uri="{9D8B030D-6E8A-4147-A177-3AD203B41FA5}">
                      <a16:colId xmlns="" xmlns:a16="http://schemas.microsoft.com/office/drawing/2014/main" val="20001"/>
                    </a:ext>
                  </a:extLst>
                </a:gridCol>
              </a:tblGrid>
              <a:tr h="521707">
                <a:tc gridSpan="2">
                  <a:txBody>
                    <a:bodyPr/>
                    <a:lstStyle/>
                    <a:p>
                      <a:r>
                        <a:rPr lang="es-ES_tradnl" dirty="0"/>
                        <a:t> La Interdisciplinariedad</a:t>
                      </a:r>
                    </a:p>
                  </a:txBody>
                  <a:tcPr/>
                </a:tc>
                <a:tc hMerge="1">
                  <a:txBody>
                    <a:bodyPr/>
                    <a:lstStyle/>
                    <a:p>
                      <a:endParaRPr lang="es-ES_tradnl" dirty="0"/>
                    </a:p>
                  </a:txBody>
                  <a:tcPr/>
                </a:tc>
                <a:extLst>
                  <a:ext uri="{0D108BD9-81ED-4DB2-BD59-A6C34878D82A}">
                    <a16:rowId xmlns="" xmlns:a16="http://schemas.microsoft.com/office/drawing/2014/main" val="10000"/>
                  </a:ext>
                </a:extLst>
              </a:tr>
              <a:tr h="1566045">
                <a:tc>
                  <a:txBody>
                    <a:bodyPr/>
                    <a:lstStyle/>
                    <a:p>
                      <a:pPr marL="0" indent="0">
                        <a:buFont typeface="+mj-lt"/>
                        <a:buNone/>
                      </a:pPr>
                      <a:r>
                        <a:rPr lang="es-ES_tradnl" dirty="0"/>
                        <a:t>4. ¿Cómo motivar a los alumnos para el trabajo interdisciplinario?</a:t>
                      </a:r>
                    </a:p>
                  </a:txBody>
                  <a:tcPr/>
                </a:tc>
                <a:tc>
                  <a:txBody>
                    <a:bodyPr/>
                    <a:lstStyle/>
                    <a:p>
                      <a:r>
                        <a:rPr lang="es-ES" sz="1800" kern="1200" dirty="0">
                          <a:solidFill>
                            <a:schemeClr val="dk1"/>
                          </a:solidFill>
                          <a:effectLst/>
                          <a:latin typeface="+mn-lt"/>
                          <a:ea typeface="+mn-ea"/>
                          <a:cs typeface="+mn-cs"/>
                        </a:rPr>
                        <a:t>Creando expectativas que interesen al alumno en desarrollar sus habilidades para transformar su entorno.</a:t>
                      </a:r>
                      <a:endParaRPr lang="es-MX" sz="1800" kern="1200" dirty="0">
                        <a:solidFill>
                          <a:schemeClr val="dk1"/>
                        </a:solidFill>
                        <a:effectLst/>
                        <a:latin typeface="+mn-lt"/>
                        <a:ea typeface="+mn-ea"/>
                        <a:cs typeface="+mn-cs"/>
                      </a:endParaRPr>
                    </a:p>
                    <a:p>
                      <a:r>
                        <a:rPr lang="es-ES" sz="1800" kern="1200" dirty="0">
                          <a:solidFill>
                            <a:schemeClr val="dk1"/>
                          </a:solidFill>
                          <a:effectLst/>
                          <a:latin typeface="+mn-lt"/>
                          <a:ea typeface="+mn-ea"/>
                          <a:cs typeface="+mn-cs"/>
                        </a:rPr>
                        <a:t>Escuchar las propuestas de los alumnos para integrar sus ideas e inquietudes a los objetivos de los proyectos.</a:t>
                      </a:r>
                      <a:r>
                        <a:rPr lang="es-MX" dirty="0">
                          <a:effectLst/>
                        </a:rPr>
                        <a:t> </a:t>
                      </a:r>
                      <a:endParaRPr lang="es-ES_tradnl" dirty="0"/>
                    </a:p>
                  </a:txBody>
                  <a:tcPr/>
                </a:tc>
                <a:extLst>
                  <a:ext uri="{0D108BD9-81ED-4DB2-BD59-A6C34878D82A}">
                    <a16:rowId xmlns="" xmlns:a16="http://schemas.microsoft.com/office/drawing/2014/main" val="10001"/>
                  </a:ext>
                </a:extLst>
              </a:tr>
              <a:tr h="1714500">
                <a:tc>
                  <a:txBody>
                    <a:bodyPr/>
                    <a:lstStyle/>
                    <a:p>
                      <a:pPr marL="0" indent="0">
                        <a:buFont typeface="+mj-lt"/>
                        <a:buNone/>
                      </a:pPr>
                      <a:r>
                        <a:rPr lang="es-ES_tradnl" dirty="0"/>
                        <a:t>5. ¿Cuáles son los prerrequisitos materiales, organizacionales y personales para la planeación del trabajo interdisciplinario?</a:t>
                      </a:r>
                    </a:p>
                  </a:txBody>
                  <a:tcPr/>
                </a:tc>
                <a:tc>
                  <a:txBody>
                    <a:bodyPr/>
                    <a:lstStyle/>
                    <a:p>
                      <a:r>
                        <a:rPr lang="es-ES" sz="1800" kern="1200" dirty="0">
                          <a:solidFill>
                            <a:schemeClr val="dk1"/>
                          </a:solidFill>
                          <a:effectLst/>
                          <a:latin typeface="+mn-lt"/>
                          <a:ea typeface="+mn-ea"/>
                          <a:cs typeface="+mn-cs"/>
                        </a:rPr>
                        <a:t>Que los profesores sean abiertos y receptivos ante los aportes de otras asignaturas.</a:t>
                      </a:r>
                      <a:endParaRPr lang="es-MX" sz="1800" kern="1200" dirty="0">
                        <a:solidFill>
                          <a:schemeClr val="dk1"/>
                        </a:solidFill>
                        <a:effectLst/>
                        <a:latin typeface="+mn-lt"/>
                        <a:ea typeface="+mn-ea"/>
                        <a:cs typeface="+mn-cs"/>
                      </a:endParaRPr>
                    </a:p>
                    <a:p>
                      <a:r>
                        <a:rPr lang="es-ES" sz="1800" kern="1200" dirty="0">
                          <a:solidFill>
                            <a:schemeClr val="dk1"/>
                          </a:solidFill>
                          <a:effectLst/>
                          <a:latin typeface="+mn-lt"/>
                          <a:ea typeface="+mn-ea"/>
                          <a:cs typeface="+mn-cs"/>
                        </a:rPr>
                        <a:t>Capacitación y acompañamiento al profesor (espacios y tiempo).</a:t>
                      </a:r>
                      <a:endParaRPr lang="es-MX" sz="1800" kern="1200" dirty="0">
                        <a:solidFill>
                          <a:schemeClr val="dk1"/>
                        </a:solidFill>
                        <a:effectLst/>
                        <a:latin typeface="+mn-lt"/>
                        <a:ea typeface="+mn-ea"/>
                        <a:cs typeface="+mn-cs"/>
                      </a:endParaRPr>
                    </a:p>
                    <a:p>
                      <a:r>
                        <a:rPr lang="es-ES" sz="1800" kern="1200" dirty="0">
                          <a:solidFill>
                            <a:schemeClr val="dk1"/>
                          </a:solidFill>
                          <a:effectLst/>
                          <a:latin typeface="+mn-lt"/>
                          <a:ea typeface="+mn-ea"/>
                          <a:cs typeface="+mn-cs"/>
                        </a:rPr>
                        <a:t>Estructuración adecuada. Poner reglas y definir funciones.</a:t>
                      </a:r>
                      <a:endParaRPr lang="es-MX" sz="1800" kern="1200" dirty="0">
                        <a:solidFill>
                          <a:schemeClr val="dk1"/>
                        </a:solidFill>
                        <a:effectLst/>
                        <a:latin typeface="+mn-lt"/>
                        <a:ea typeface="+mn-ea"/>
                        <a:cs typeface="+mn-cs"/>
                      </a:endParaRPr>
                    </a:p>
                    <a:p>
                      <a:r>
                        <a:rPr lang="es-ES" sz="1800" kern="1200" dirty="0">
                          <a:solidFill>
                            <a:schemeClr val="dk1"/>
                          </a:solidFill>
                          <a:effectLst/>
                          <a:latin typeface="+mn-lt"/>
                          <a:ea typeface="+mn-ea"/>
                          <a:cs typeface="+mn-cs"/>
                        </a:rPr>
                        <a:t>Conocer los planes de otras materias.</a:t>
                      </a:r>
                      <a:endParaRPr lang="es-MX" sz="1800" kern="1200" dirty="0">
                        <a:solidFill>
                          <a:schemeClr val="dk1"/>
                        </a:solidFill>
                        <a:effectLst/>
                        <a:latin typeface="+mn-lt"/>
                        <a:ea typeface="+mn-ea"/>
                        <a:cs typeface="+mn-cs"/>
                      </a:endParaRPr>
                    </a:p>
                    <a:p>
                      <a:r>
                        <a:rPr lang="es-ES" sz="1800" kern="1200" dirty="0">
                          <a:solidFill>
                            <a:schemeClr val="dk1"/>
                          </a:solidFill>
                          <a:effectLst/>
                          <a:latin typeface="+mn-lt"/>
                          <a:ea typeface="+mn-ea"/>
                          <a:cs typeface="+mn-cs"/>
                        </a:rPr>
                        <a:t>Conocer a los alumnos. </a:t>
                      </a:r>
                      <a:endParaRPr lang="es-ES_tradnl" dirty="0"/>
                    </a:p>
                  </a:txBody>
                  <a:tcPr/>
                </a:tc>
                <a:extLst>
                  <a:ext uri="{0D108BD9-81ED-4DB2-BD59-A6C34878D82A}">
                    <a16:rowId xmlns="" xmlns:a16="http://schemas.microsoft.com/office/drawing/2014/main" val="10002"/>
                  </a:ext>
                </a:extLst>
              </a:tr>
              <a:tr h="1757235">
                <a:tc>
                  <a:txBody>
                    <a:bodyPr/>
                    <a:lstStyle/>
                    <a:p>
                      <a:pPr marL="0" indent="0">
                        <a:buFont typeface="+mj-lt"/>
                        <a:buNone/>
                      </a:pPr>
                      <a:r>
                        <a:rPr lang="es-ES_tradnl" dirty="0"/>
                        <a:t>6. ¿Qué papel juega la planeación en el trabajo interdisciplinario</a:t>
                      </a:r>
                      <a:r>
                        <a:rPr lang="es-ES_tradnl" baseline="0" dirty="0"/>
                        <a:t> y qué características debe tener</a:t>
                      </a:r>
                      <a:r>
                        <a:rPr lang="es-ES_tradnl" dirty="0"/>
                        <a:t>?</a:t>
                      </a:r>
                    </a:p>
                  </a:txBody>
                  <a:tcPr/>
                </a:tc>
                <a:tc>
                  <a:txBody>
                    <a:bodyPr/>
                    <a:lstStyle/>
                    <a:p>
                      <a:r>
                        <a:rPr lang="es-ES" sz="1800" kern="1200" dirty="0">
                          <a:solidFill>
                            <a:schemeClr val="dk1"/>
                          </a:solidFill>
                          <a:effectLst/>
                          <a:latin typeface="+mn-lt"/>
                          <a:ea typeface="+mn-ea"/>
                          <a:cs typeface="+mn-cs"/>
                        </a:rPr>
                        <a:t>Es la conjugación del currículo con la parte didáctica y la pedagogía.</a:t>
                      </a:r>
                      <a:endParaRPr lang="es-MX" sz="1800" kern="1200" dirty="0">
                        <a:solidFill>
                          <a:schemeClr val="dk1"/>
                        </a:solidFill>
                        <a:effectLst/>
                        <a:latin typeface="+mn-lt"/>
                        <a:ea typeface="+mn-ea"/>
                        <a:cs typeface="+mn-cs"/>
                      </a:endParaRPr>
                    </a:p>
                    <a:p>
                      <a:r>
                        <a:rPr lang="es-ES" sz="1800" kern="1200" dirty="0">
                          <a:solidFill>
                            <a:schemeClr val="dk1"/>
                          </a:solidFill>
                          <a:effectLst/>
                          <a:latin typeface="+mn-lt"/>
                          <a:ea typeface="+mn-ea"/>
                          <a:cs typeface="+mn-cs"/>
                        </a:rPr>
                        <a:t>Tiene que ser equitativa, sistematizada y flexible.</a:t>
                      </a:r>
                      <a:endParaRPr lang="es-MX" sz="1800" kern="1200" dirty="0">
                        <a:solidFill>
                          <a:schemeClr val="dk1"/>
                        </a:solidFill>
                        <a:effectLst/>
                        <a:latin typeface="+mn-lt"/>
                        <a:ea typeface="+mn-ea"/>
                        <a:cs typeface="+mn-cs"/>
                      </a:endParaRPr>
                    </a:p>
                    <a:p>
                      <a:r>
                        <a:rPr lang="es-ES" sz="1800" kern="1200" dirty="0">
                          <a:solidFill>
                            <a:schemeClr val="dk1"/>
                          </a:solidFill>
                          <a:effectLst/>
                          <a:latin typeface="+mn-lt"/>
                          <a:ea typeface="+mn-ea"/>
                          <a:cs typeface="+mn-cs"/>
                        </a:rPr>
                        <a:t>Permite la retroalimentación entre disciplinas.</a:t>
                      </a:r>
                      <a:r>
                        <a:rPr lang="es-MX" dirty="0">
                          <a:effectLst/>
                        </a:rPr>
                        <a:t> </a:t>
                      </a:r>
                      <a:endParaRPr lang="es-ES_tradnl" dirty="0"/>
                    </a:p>
                  </a:txBody>
                  <a:tcPr/>
                </a:tc>
                <a:extLst>
                  <a:ext uri="{0D108BD9-81ED-4DB2-BD59-A6C34878D82A}">
                    <a16:rowId xmlns="" xmlns:a16="http://schemas.microsoft.com/office/drawing/2014/main" val="10003"/>
                  </a:ext>
                </a:extLst>
              </a:tr>
            </a:tbl>
          </a:graphicData>
        </a:graphic>
      </p:graphicFrame>
    </p:spTree>
    <p:extLst>
      <p:ext uri="{BB962C8B-B14F-4D97-AF65-F5344CB8AC3E}">
        <p14:creationId xmlns:p14="http://schemas.microsoft.com/office/powerpoint/2010/main" val="855330123"/>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p:cNvSpPr txBox="1">
            <a:spLocks/>
          </p:cNvSpPr>
          <p:nvPr/>
        </p:nvSpPr>
        <p:spPr>
          <a:xfrm>
            <a:off x="1524000" y="838200"/>
            <a:ext cx="9601200" cy="1485900"/>
          </a:xfrm>
          <a:prstGeom prst="rect">
            <a:avLst/>
          </a:prstGeom>
        </p:spPr>
        <p:txBody>
          <a:bodyPr vert="horz" lIns="91440" tIns="45720" rIns="91440" bIns="45720" rtlCol="0" anchor="t">
            <a:normAutofit/>
          </a:bodyPr>
          <a:lstStyle>
            <a:lvl1pPr algn="l" defTabSz="914400" rtl="0" eaLnBrk="1" latinLnBrk="0" hangingPunct="1">
              <a:lnSpc>
                <a:spcPct val="89000"/>
              </a:lnSpc>
              <a:spcBef>
                <a:spcPct val="0"/>
              </a:spcBef>
              <a:buNone/>
              <a:defRPr sz="4400" kern="1200" baseline="0">
                <a:solidFill>
                  <a:schemeClr val="tx2"/>
                </a:solidFill>
                <a:latin typeface="+mj-lt"/>
                <a:ea typeface="+mj-ea"/>
                <a:cs typeface="+mj-cs"/>
              </a:defRPr>
            </a:lvl1pPr>
          </a:lstStyle>
          <a:p>
            <a:r>
              <a:rPr lang="es-ES_tradnl" dirty="0" smtClean="0"/>
              <a:t>Reflexión</a:t>
            </a:r>
            <a:r>
              <a:rPr lang="es-ES_tradnl" dirty="0"/>
              <a:t>. Oscar Villavicencio Martínez</a:t>
            </a:r>
            <a:endParaRPr lang="es-ES" dirty="0"/>
          </a:p>
        </p:txBody>
      </p:sp>
      <p:sp>
        <p:nvSpPr>
          <p:cNvPr id="5" name="Marcador de contenido 2"/>
          <p:cNvSpPr txBox="1">
            <a:spLocks/>
          </p:cNvSpPr>
          <p:nvPr/>
        </p:nvSpPr>
        <p:spPr>
          <a:xfrm>
            <a:off x="1524000" y="2438400"/>
            <a:ext cx="9601200" cy="3581400"/>
          </a:xfrm>
          <a:prstGeom prst="rect">
            <a:avLst/>
          </a:prstGeom>
        </p:spPr>
        <p:txBody>
          <a:bodyPr vert="horz" lIns="91440" tIns="45720" rIns="91440" bIns="45720" rtlCol="0">
            <a:normAutofit/>
          </a:bodyPr>
          <a:lstStyle>
            <a:lvl1pPr marL="384048" indent="-384048" algn="l" defTabSz="9144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mn-lt"/>
                <a:ea typeface="+mn-ea"/>
                <a:cs typeface="+mn-cs"/>
              </a:defRPr>
            </a:lvl1pPr>
            <a:lvl2pPr marL="384048" indent="-384048" algn="l" defTabSz="9144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384048"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384048"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384048"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384048"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84048"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84048"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384048"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a:lstStyle>
          <a:p>
            <a:r>
              <a:rPr lang="es-ES" dirty="0"/>
              <a:t>Hoy en día los tintes y pigmentos usados en las aplicaciones estéticas y </a:t>
            </a:r>
            <a:r>
              <a:rPr lang="es-ES" dirty="0" err="1"/>
              <a:t>artisticas</a:t>
            </a:r>
            <a:r>
              <a:rPr lang="es-ES" dirty="0"/>
              <a:t>, </a:t>
            </a:r>
            <a:r>
              <a:rPr lang="es-ES" dirty="0" smtClean="0"/>
              <a:t>necesitan métodos </a:t>
            </a:r>
            <a:r>
              <a:rPr lang="es-ES" dirty="0"/>
              <a:t>amigables con el medio ambiente, “El arte en el pH” como proyecto y </a:t>
            </a:r>
            <a:r>
              <a:rPr lang="es-ES" dirty="0" smtClean="0"/>
              <a:t>aplicación justifica </a:t>
            </a:r>
            <a:r>
              <a:rPr lang="es-ES" dirty="0"/>
              <a:t>el uso de métodos ecológicos que reduce el impacto ambiental, ya que se </a:t>
            </a:r>
            <a:r>
              <a:rPr lang="es-ES" dirty="0" smtClean="0"/>
              <a:t>puede decir </a:t>
            </a:r>
            <a:r>
              <a:rPr lang="es-ES" dirty="0"/>
              <a:t>que la producción artística como necesidad de la humanidad necesita renovar </a:t>
            </a:r>
            <a:r>
              <a:rPr lang="es-ES" dirty="0" smtClean="0"/>
              <a:t>y fomentar </a:t>
            </a:r>
            <a:r>
              <a:rPr lang="es-ES" dirty="0"/>
              <a:t>el cuidado del medio ambiente.</a:t>
            </a:r>
          </a:p>
        </p:txBody>
      </p:sp>
    </p:spTree>
    <p:extLst>
      <p:ext uri="{BB962C8B-B14F-4D97-AF65-F5344CB8AC3E}">
        <p14:creationId xmlns:p14="http://schemas.microsoft.com/office/powerpoint/2010/main" val="3438178418"/>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p:cNvSpPr txBox="1">
            <a:spLocks/>
          </p:cNvSpPr>
          <p:nvPr/>
        </p:nvSpPr>
        <p:spPr>
          <a:xfrm>
            <a:off x="1524000" y="838200"/>
            <a:ext cx="9601200" cy="1485900"/>
          </a:xfrm>
          <a:prstGeom prst="rect">
            <a:avLst/>
          </a:prstGeom>
        </p:spPr>
        <p:txBody>
          <a:bodyPr vert="horz" lIns="91440" tIns="45720" rIns="91440" bIns="45720" rtlCol="0" anchor="t">
            <a:normAutofit/>
          </a:bodyPr>
          <a:lstStyle>
            <a:lvl1pPr algn="l" defTabSz="914400" rtl="0" eaLnBrk="1" latinLnBrk="0" hangingPunct="1">
              <a:lnSpc>
                <a:spcPct val="89000"/>
              </a:lnSpc>
              <a:spcBef>
                <a:spcPct val="0"/>
              </a:spcBef>
              <a:buNone/>
              <a:defRPr sz="4400" kern="1200" baseline="0">
                <a:solidFill>
                  <a:schemeClr val="tx2"/>
                </a:solidFill>
                <a:latin typeface="+mj-lt"/>
                <a:ea typeface="+mj-ea"/>
                <a:cs typeface="+mj-cs"/>
              </a:defRPr>
            </a:lvl1pPr>
          </a:lstStyle>
          <a:p>
            <a:r>
              <a:rPr lang="es-ES_tradnl" dirty="0" smtClean="0"/>
              <a:t>Reflexión</a:t>
            </a:r>
            <a:r>
              <a:rPr lang="es-ES_tradnl" dirty="0"/>
              <a:t>. </a:t>
            </a:r>
            <a:r>
              <a:rPr lang="es-ES_tradnl" dirty="0" smtClean="0"/>
              <a:t>Jos</a:t>
            </a:r>
            <a:r>
              <a:rPr lang="es-ES_tradnl" dirty="0" smtClean="0"/>
              <a:t>é</a:t>
            </a:r>
            <a:r>
              <a:rPr lang="es-ES_tradnl" dirty="0" smtClean="0"/>
              <a:t> Iv</a:t>
            </a:r>
            <a:r>
              <a:rPr lang="es-ES_tradnl" dirty="0" smtClean="0"/>
              <a:t>á</a:t>
            </a:r>
            <a:r>
              <a:rPr lang="es-ES_tradnl" dirty="0" smtClean="0"/>
              <a:t>n </a:t>
            </a:r>
            <a:r>
              <a:rPr lang="es-ES_tradnl" dirty="0"/>
              <a:t>Partida Cano</a:t>
            </a:r>
            <a:endParaRPr lang="es-ES" dirty="0"/>
          </a:p>
        </p:txBody>
      </p:sp>
      <p:sp>
        <p:nvSpPr>
          <p:cNvPr id="5" name="Marcador de contenido 2"/>
          <p:cNvSpPr txBox="1">
            <a:spLocks/>
          </p:cNvSpPr>
          <p:nvPr/>
        </p:nvSpPr>
        <p:spPr>
          <a:xfrm>
            <a:off x="1524000" y="2438400"/>
            <a:ext cx="9601200" cy="3581400"/>
          </a:xfrm>
          <a:prstGeom prst="rect">
            <a:avLst/>
          </a:prstGeom>
        </p:spPr>
        <p:txBody>
          <a:bodyPr vert="horz" lIns="91440" tIns="45720" rIns="91440" bIns="45720" rtlCol="0">
            <a:normAutofit/>
          </a:bodyPr>
          <a:lstStyle>
            <a:lvl1pPr marL="384048" indent="-384048" algn="l" defTabSz="9144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mn-lt"/>
                <a:ea typeface="+mn-ea"/>
                <a:cs typeface="+mn-cs"/>
              </a:defRPr>
            </a:lvl1pPr>
            <a:lvl2pPr marL="384048" indent="-384048" algn="l" defTabSz="9144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384048"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384048"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384048"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384048"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84048"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84048"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384048"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a:lstStyle>
          <a:p>
            <a:r>
              <a:rPr lang="es-ES" dirty="0"/>
              <a:t>Queda como </a:t>
            </a:r>
            <a:r>
              <a:rPr lang="es-ES" dirty="0" smtClean="0"/>
              <a:t>reflexión </a:t>
            </a:r>
            <a:r>
              <a:rPr lang="es-ES" dirty="0"/>
              <a:t>el que los alumnos tomen conciencia sobre el cuidado de los </a:t>
            </a:r>
            <a:r>
              <a:rPr lang="es-ES" dirty="0" smtClean="0"/>
              <a:t>recursos naturales </a:t>
            </a:r>
            <a:r>
              <a:rPr lang="es-ES" dirty="0"/>
              <a:t>y el empleo de productos alternos de origen natural y que </a:t>
            </a:r>
            <a:r>
              <a:rPr lang="es-ES" dirty="0" smtClean="0"/>
              <a:t>también </a:t>
            </a:r>
            <a:r>
              <a:rPr lang="es-ES" dirty="0"/>
              <a:t>sean </a:t>
            </a:r>
            <a:r>
              <a:rPr lang="es-ES" dirty="0" smtClean="0"/>
              <a:t>amigables con </a:t>
            </a:r>
            <a:r>
              <a:rPr lang="es-ES" dirty="0"/>
              <a:t>el medio ambiente</a:t>
            </a:r>
          </a:p>
        </p:txBody>
      </p:sp>
    </p:spTree>
    <p:extLst>
      <p:ext uri="{BB962C8B-B14F-4D97-AF65-F5344CB8AC3E}">
        <p14:creationId xmlns:p14="http://schemas.microsoft.com/office/powerpoint/2010/main" val="2260752557"/>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1" cy="6851100"/>
          </a:xfrm>
          <a:prstGeom prst="rect">
            <a:avLst/>
          </a:prstGeom>
        </p:spPr>
      </p:pic>
    </p:spTree>
    <p:extLst>
      <p:ext uri="{BB962C8B-B14F-4D97-AF65-F5344CB8AC3E}">
        <p14:creationId xmlns:p14="http://schemas.microsoft.com/office/powerpoint/2010/main" val="1680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es-ES_tradnl" dirty="0"/>
              <a:t>Productos generados en la primera sesión de trabajo.</a:t>
            </a:r>
          </a:p>
        </p:txBody>
      </p:sp>
      <p:sp>
        <p:nvSpPr>
          <p:cNvPr id="3" name="Marcador de contenido 2"/>
          <p:cNvSpPr>
            <a:spLocks noGrp="1"/>
          </p:cNvSpPr>
          <p:nvPr>
            <p:ph type="body" idx="1"/>
          </p:nvPr>
        </p:nvSpPr>
        <p:spPr/>
        <p:txBody>
          <a:bodyPr/>
          <a:lstStyle/>
          <a:p>
            <a:r>
              <a:rPr lang="es-ES_tradnl" dirty="0"/>
              <a:t>3. Fotografías de la sesión tomadas por los propios grupos y la persona asignada para tal fin.</a:t>
            </a:r>
          </a:p>
        </p:txBody>
      </p:sp>
    </p:spTree>
    <p:extLst>
      <p:ext uri="{BB962C8B-B14F-4D97-AF65-F5344CB8AC3E}">
        <p14:creationId xmlns:p14="http://schemas.microsoft.com/office/powerpoint/2010/main" val="1136351535"/>
      </p:ext>
    </p:extLst>
  </p:cSld>
  <p:clrMapOvr>
    <a:masterClrMapping/>
  </p:clrMapOvr>
</p:sld>
</file>

<file path=ppt/theme/theme1.xml><?xml version="1.0" encoding="utf-8"?>
<a:theme xmlns:a="http://schemas.openxmlformats.org/drawingml/2006/main" name="Recortar">
  <a:themeElements>
    <a:clrScheme name="Recortar">
      <a:dk1>
        <a:sysClr val="windowText" lastClr="000000"/>
      </a:dk1>
      <a:lt1>
        <a:sysClr val="window" lastClr="FFFFFF"/>
      </a:lt1>
      <a:dk2>
        <a:srgbClr val="191B0E"/>
      </a:dk2>
      <a:lt2>
        <a:srgbClr val="EFEDE3"/>
      </a:lt2>
      <a:accent1>
        <a:srgbClr val="8C8D86"/>
      </a:accent1>
      <a:accent2>
        <a:srgbClr val="E6C069"/>
      </a:accent2>
      <a:accent3>
        <a:srgbClr val="897B61"/>
      </a:accent3>
      <a:accent4>
        <a:srgbClr val="8DAB8E"/>
      </a:accent4>
      <a:accent5>
        <a:srgbClr val="77A2BB"/>
      </a:accent5>
      <a:accent6>
        <a:srgbClr val="E28394"/>
      </a:accent6>
      <a:hlink>
        <a:srgbClr val="77A2BB"/>
      </a:hlink>
      <a:folHlink>
        <a:srgbClr val="957A99"/>
      </a:folHlink>
    </a:clrScheme>
    <a:fontScheme name="Recortar">
      <a:majorFont>
        <a:latin typeface="Franklin Gothic Book"/>
        <a:ea typeface=""/>
        <a:cs typeface=""/>
      </a:majorFont>
      <a:minorFont>
        <a:latin typeface="Franklin Gothic Book"/>
        <a:ea typeface=""/>
        <a:cs typeface=""/>
      </a:minorFont>
    </a:fontScheme>
    <a:fmtScheme name="Recortar">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in">
          <a:solidFill>
            <a:schemeClr val="phClr"/>
          </a:solidFill>
          <a:prstDash val="solid"/>
        </a:ln>
        <a:ln w="34925" cap="flat" cmpd="sng" algn="in">
          <a:solidFill>
            <a:schemeClr val="phClr"/>
          </a:solidFill>
          <a:prstDash val="solid"/>
        </a:ln>
        <a:ln w="19050" cap="flat" cmpd="sng" algn="in">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35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Crop" id="{EC9488ED-E761-4D60-9AC4-764D1FE2C171}" vid="{CE19780C-D67D-4C13-9DE9-A52BC3BA51B4}"/>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Crop</Template>
  <TotalTime>3193</TotalTime>
  <Words>1906</Words>
  <Application>Microsoft Macintosh PowerPoint</Application>
  <PresentationFormat>Personalizado</PresentationFormat>
  <Paragraphs>200</Paragraphs>
  <Slides>82</Slides>
  <Notes>1</Notes>
  <HiddenSlides>0</HiddenSlides>
  <MMClips>0</MMClips>
  <ScaleCrop>false</ScaleCrop>
  <HeadingPairs>
    <vt:vector size="4" baseType="variant">
      <vt:variant>
        <vt:lpstr>Tema</vt:lpstr>
      </vt:variant>
      <vt:variant>
        <vt:i4>1</vt:i4>
      </vt:variant>
      <vt:variant>
        <vt:lpstr>Títulos de diapositiva</vt:lpstr>
      </vt:variant>
      <vt:variant>
        <vt:i4>82</vt:i4>
      </vt:variant>
    </vt:vector>
  </HeadingPairs>
  <TitlesOfParts>
    <vt:vector size="83" baseType="lpstr">
      <vt:lpstr>Recortar</vt:lpstr>
      <vt:lpstr>Instituto Progreso y Esperanza, A.C.</vt:lpstr>
      <vt:lpstr>2. Integrantes</vt:lpstr>
      <vt:lpstr>3. Ciclo escolar en el que se planea llevar a cabo el proyecto.</vt:lpstr>
      <vt:lpstr>4. Nombre del Portafolio/ Proyecto</vt:lpstr>
      <vt:lpstr>5. Índice</vt:lpstr>
      <vt:lpstr>Productos generados en la primera sesión de trabajo.</vt:lpstr>
      <vt:lpstr>Conclusiones Generales</vt:lpstr>
      <vt:lpstr>Presentación de PowerPoint</vt:lpstr>
      <vt:lpstr>Productos generados en la primera sesión de trabajo.</vt:lpstr>
      <vt:lpstr>Equipo de Trabajo</vt:lpstr>
      <vt:lpstr>Colaboración</vt:lpstr>
      <vt:lpstr>C.A.I.A.C.</vt:lpstr>
      <vt:lpstr>Portafolio</vt:lpstr>
      <vt:lpstr>2. Organizador gráfico que muestre los contenidos y conceptos de todas las asignaturas involucradas en el proyecto y su interrelación</vt:lpstr>
      <vt:lpstr>Presentación de PowerPoint</vt:lpstr>
      <vt:lpstr>3. Introducción o justificación. </vt:lpstr>
      <vt:lpstr>Presentación de PowerPoint</vt:lpstr>
      <vt:lpstr>4. Objetivos. </vt:lpstr>
      <vt:lpstr>Presentación de PowerPoint</vt:lpstr>
      <vt:lpstr>4. Objetivos. </vt:lpstr>
      <vt:lpstr>Presentación de PowerPoint</vt:lpstr>
      <vt:lpstr>5. Preguntas generadoras. </vt:lpstr>
      <vt:lpstr>Presentación de PowerPoint</vt:lpstr>
      <vt:lpstr>6. Contenido.  </vt:lpstr>
      <vt:lpstr>Presentación de PowerPoint</vt:lpstr>
      <vt:lpstr>7. Planeación general.</vt:lpstr>
      <vt:lpstr>Presentación de PowerPoint</vt:lpstr>
      <vt:lpstr>Presentación de PowerPoint</vt:lpstr>
      <vt:lpstr>Seguimiento y Evaluación</vt:lpstr>
      <vt:lpstr>8. Reflexión. </vt:lpstr>
      <vt:lpstr>Presentación de PowerPoint</vt:lpstr>
      <vt:lpstr>9. Organizador gráfico. </vt:lpstr>
      <vt:lpstr>Presentación de PowerPoint</vt:lpstr>
      <vt:lpstr>Presentación de PowerPoint</vt:lpstr>
      <vt:lpstr>10. Organizador gráfico. </vt:lpstr>
      <vt:lpstr>Presentación de PowerPoint</vt:lpstr>
      <vt:lpstr>11. A.M.E General (Producto 6). </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12. E.I.P. Resumen </vt:lpstr>
      <vt:lpstr>Presentación de PowerPoint</vt:lpstr>
      <vt:lpstr>Presentación de PowerPoint</vt:lpstr>
      <vt:lpstr>Presentación de PowerPoint</vt:lpstr>
      <vt:lpstr>Presentación de PowerPoint</vt:lpstr>
      <vt:lpstr>Presentación de PowerPoint</vt:lpstr>
      <vt:lpstr>Presentación de PowerPoint</vt:lpstr>
      <vt:lpstr>13. E.I.P. Elaboración de Proyecto. </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del Proyecto</vt:lpstr>
      <vt:lpstr> 14. Evaluación, tipos, herramientas y de Aprendizaje (Producto 10).</vt:lpstr>
      <vt:lpstr>Presentación de PowerPoint</vt:lpstr>
      <vt:lpstr>Presentación de PowerPoint</vt:lpstr>
      <vt:lpstr>Presentación de PowerPoint</vt:lpstr>
      <vt:lpstr>Presentación de PowerPoint</vt:lpstr>
      <vt:lpstr>Presentación de PowerPoint</vt:lpstr>
      <vt:lpstr>16. Lista de pasos para realizar una infografía.</vt:lpstr>
      <vt:lpstr>Elaboración de Infografía:</vt:lpstr>
      <vt:lpstr>17. Infografía. </vt:lpstr>
      <vt:lpstr>Presentación de PowerPoint</vt:lpstr>
      <vt:lpstr>Presentación de PowerPoint</vt:lpstr>
      <vt:lpstr>Presentación de PowerPoint</vt:lpstr>
      <vt:lpstr>18. Reflexiones personales.</vt:lpstr>
      <vt:lpstr>Reflexión. Biól. Mitzy Tizel Zarate Herrera.</vt:lpstr>
      <vt:lpstr>Reflexión. I.Q.M. Fabiola Nájera Mejía.</vt:lpstr>
      <vt:lpstr>Reflexión. C. D. Adriana Oceguera Mayen</vt:lpstr>
      <vt:lpstr>Presentación de PowerPoint</vt:lpstr>
      <vt:lpstr>Presentación de PowerPoint</vt:lpstr>
      <vt:lpstr>Presentación de PowerPoint</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Instituto Progreso y Esperanza, A.C.</dc:title>
  <dc:creator>Mitzy Zarate</dc:creator>
  <cp:lastModifiedBy>Adriana Oceguera Mayen</cp:lastModifiedBy>
  <cp:revision>104</cp:revision>
  <dcterms:created xsi:type="dcterms:W3CDTF">2017-11-13T18:54:26Z</dcterms:created>
  <dcterms:modified xsi:type="dcterms:W3CDTF">2019-10-11T12:33:55Z</dcterms:modified>
</cp:coreProperties>
</file>