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7" r:id="rId4"/>
    <p:sldMasterId id="2147483659" r:id="rId5"/>
  </p:sldMasterIdLst>
  <p:notesMasterIdLst>
    <p:notesMasterId r:id="rId57"/>
  </p:notesMasterIdLst>
  <p:sldIdLst>
    <p:sldId id="256" r:id="rId6"/>
    <p:sldId id="257" r:id="rId7"/>
    <p:sldId id="258" r:id="rId8"/>
    <p:sldId id="259" r:id="rId9"/>
    <p:sldId id="260" r:id="rId10"/>
    <p:sldId id="261" r:id="rId11"/>
    <p:sldId id="262" r:id="rId12"/>
    <p:sldId id="263" r:id="rId13"/>
    <p:sldId id="264" r:id="rId14"/>
    <p:sldId id="295" r:id="rId15"/>
    <p:sldId id="265" r:id="rId16"/>
    <p:sldId id="297" r:id="rId17"/>
    <p:sldId id="300" r:id="rId18"/>
    <p:sldId id="301" r:id="rId19"/>
    <p:sldId id="302" r:id="rId20"/>
    <p:sldId id="303" r:id="rId21"/>
    <p:sldId id="305" r:id="rId22"/>
    <p:sldId id="307" r:id="rId23"/>
    <p:sldId id="309" r:id="rId24"/>
    <p:sldId id="312" r:id="rId25"/>
    <p:sldId id="311" r:id="rId26"/>
    <p:sldId id="273" r:id="rId27"/>
    <p:sldId id="274" r:id="rId28"/>
    <p:sldId id="275" r:id="rId29"/>
    <p:sldId id="276" r:id="rId30"/>
    <p:sldId id="277" r:id="rId31"/>
    <p:sldId id="278" r:id="rId32"/>
    <p:sldId id="279" r:id="rId33"/>
    <p:sldId id="280" r:id="rId34"/>
    <p:sldId id="281" r:id="rId35"/>
    <p:sldId id="282" r:id="rId36"/>
    <p:sldId id="313" r:id="rId37"/>
    <p:sldId id="314" r:id="rId38"/>
    <p:sldId id="284" r:id="rId39"/>
    <p:sldId id="285" r:id="rId40"/>
    <p:sldId id="315" r:id="rId41"/>
    <p:sldId id="316" r:id="rId42"/>
    <p:sldId id="317" r:id="rId43"/>
    <p:sldId id="318" r:id="rId44"/>
    <p:sldId id="319" r:id="rId45"/>
    <p:sldId id="320" r:id="rId46"/>
    <p:sldId id="286" r:id="rId47"/>
    <p:sldId id="321" r:id="rId48"/>
    <p:sldId id="287" r:id="rId49"/>
    <p:sldId id="288" r:id="rId50"/>
    <p:sldId id="289" r:id="rId51"/>
    <p:sldId id="290" r:id="rId52"/>
    <p:sldId id="291" r:id="rId53"/>
    <p:sldId id="292" r:id="rId54"/>
    <p:sldId id="293" r:id="rId55"/>
    <p:sldId id="294"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661C4-301D-4767-8C81-E1DDCDEF67CB}" v="1369" dt="2023-05-04T21:21:51.771"/>
    <p1510:client id="{5E72B588-9813-438A-B4E0-42E392793342}" v="93" dt="2023-05-05T12:17:47.867"/>
    <p1510:client id="{603D080B-227C-4DCD-B825-D9AED4A3860D}" v="13" dt="2023-05-05T15:39:05.239"/>
    <p1510:client id="{744FA05F-3BE5-4332-A0E7-34DB23B84102}" v="298" dt="2023-05-04T19:05:52.210"/>
    <p1510:client id="{74F3F61C-F9B5-4D77-9A92-E952684B33EB}" v="15" dt="2023-05-04T21:33:03.405"/>
    <p1510:client id="{C7C8CC10-102F-4477-9ACB-2AD529AB5EB5}" v="1154" dt="2023-05-04T17:32:28.918"/>
  </p1510:revLst>
</p1510:revInfo>
</file>

<file path=ppt/tableStyles.xml><?xml version="1.0" encoding="utf-8"?>
<a:tblStyleLst xmlns:a="http://schemas.openxmlformats.org/drawingml/2006/main" def="{90651C3A-4460-11DB-9652-00E08161165F}">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OLGA ALBARRAN MONTERO" userId="S::martha.albarran@ipeo365.educamos.com::13e43384-ac0b-40a6-9191-5d28d6597afd" providerId="AD" clId="Web-{5D7636DE-5FE2-4A81-B2E0-F97D4B37D3FE}"/>
    <pc:docChg chg="modSld">
      <pc:chgData name="MARTHA OLGA ALBARRAN MONTERO" userId="S::martha.albarran@ipeo365.educamos.com::13e43384-ac0b-40a6-9191-5d28d6597afd" providerId="AD" clId="Web-{5D7636DE-5FE2-4A81-B2E0-F97D4B37D3FE}" dt="2023-03-15T11:04:11.048" v="56" actId="20577"/>
      <pc:docMkLst>
        <pc:docMk/>
      </pc:docMkLst>
      <pc:sldChg chg="addSp delSp modSp">
        <pc:chgData name="MARTHA OLGA ALBARRAN MONTERO" userId="S::martha.albarran@ipeo365.educamos.com::13e43384-ac0b-40a6-9191-5d28d6597afd" providerId="AD" clId="Web-{5D7636DE-5FE2-4A81-B2E0-F97D4B37D3FE}" dt="2023-03-15T11:04:11.048" v="56" actId="20577"/>
        <pc:sldMkLst>
          <pc:docMk/>
          <pc:sldMk cId="0" sldId="264"/>
        </pc:sldMkLst>
        <pc:spChg chg="mod">
          <ac:chgData name="MARTHA OLGA ALBARRAN MONTERO" userId="S::martha.albarran@ipeo365.educamos.com::13e43384-ac0b-40a6-9191-5d28d6597afd" providerId="AD" clId="Web-{5D7636DE-5FE2-4A81-B2E0-F97D4B37D3FE}" dt="2023-03-15T11:04:11.048" v="56" actId="20577"/>
          <ac:spMkLst>
            <pc:docMk/>
            <pc:sldMk cId="0" sldId="264"/>
            <ac:spMk id="9" creationId="{A927666F-7C5B-438C-9313-B8B4EA9B934C}"/>
          </ac:spMkLst>
        </pc:spChg>
        <pc:graphicFrameChg chg="add del mod">
          <ac:chgData name="MARTHA OLGA ALBARRAN MONTERO" userId="S::martha.albarran@ipeo365.educamos.com::13e43384-ac0b-40a6-9191-5d28d6597afd" providerId="AD" clId="Web-{5D7636DE-5FE2-4A81-B2E0-F97D4B37D3FE}" dt="2023-03-15T11:00:42.371" v="23"/>
          <ac:graphicFrameMkLst>
            <pc:docMk/>
            <pc:sldMk cId="0" sldId="264"/>
            <ac:graphicFrameMk id="3" creationId="{0D2D997A-FBB9-1C0B-B2E6-69698BB52E5C}"/>
          </ac:graphicFrameMkLst>
        </pc:graphicFrameChg>
        <pc:graphicFrameChg chg="del mod modGraphic">
          <ac:chgData name="MARTHA OLGA ALBARRAN MONTERO" userId="S::martha.albarran@ipeo365.educamos.com::13e43384-ac0b-40a6-9191-5d28d6597afd" providerId="AD" clId="Web-{5D7636DE-5FE2-4A81-B2E0-F97D4B37D3FE}" dt="2023-03-15T11:01:22.934" v="40"/>
          <ac:graphicFrameMkLst>
            <pc:docMk/>
            <pc:sldMk cId="0" sldId="264"/>
            <ac:graphicFrameMk id="88" creationId="{00000000-0000-0000-0000-000000000000}"/>
          </ac:graphicFrameMkLst>
        </pc:graphicFrameChg>
      </pc:sldChg>
    </pc:docChg>
  </pc:docChgLst>
  <pc:docChgLst>
    <pc:chgData name="MARTHA OLGA ALBARRAN MONTERO" userId="S::martha.albarran@ipeo365.educamos.com::13e43384-ac0b-40a6-9191-5d28d6597afd" providerId="AD" clId="Web-{720D3163-4318-40AC-BCA7-4EDEB00AE494}"/>
    <pc:docChg chg="modSld">
      <pc:chgData name="MARTHA OLGA ALBARRAN MONTERO" userId="S::martha.albarran@ipeo365.educamos.com::13e43384-ac0b-40a6-9191-5d28d6597afd" providerId="AD" clId="Web-{720D3163-4318-40AC-BCA7-4EDEB00AE494}" dt="2023-03-15T11:10:46.397" v="3" actId="20577"/>
      <pc:docMkLst>
        <pc:docMk/>
      </pc:docMkLst>
      <pc:sldChg chg="modSp">
        <pc:chgData name="MARTHA OLGA ALBARRAN MONTERO" userId="S::martha.albarran@ipeo365.educamos.com::13e43384-ac0b-40a6-9191-5d28d6597afd" providerId="AD" clId="Web-{720D3163-4318-40AC-BCA7-4EDEB00AE494}" dt="2023-03-15T11:10:46.397" v="3" actId="20577"/>
        <pc:sldMkLst>
          <pc:docMk/>
          <pc:sldMk cId="3679110899" sldId="295"/>
        </pc:sldMkLst>
        <pc:spChg chg="mod">
          <ac:chgData name="MARTHA OLGA ALBARRAN MONTERO" userId="S::martha.albarran@ipeo365.educamos.com::13e43384-ac0b-40a6-9191-5d28d6597afd" providerId="AD" clId="Web-{720D3163-4318-40AC-BCA7-4EDEB00AE494}" dt="2023-03-15T11:10:46.397" v="3" actId="20577"/>
          <ac:spMkLst>
            <pc:docMk/>
            <pc:sldMk cId="3679110899" sldId="295"/>
            <ac:spMk id="3" creationId="{44FDE2D5-0ADE-D858-1946-8D4BA2FEE313}"/>
          </ac:spMkLst>
        </pc:spChg>
      </pc:sldChg>
    </pc:docChg>
  </pc:docChgLst>
  <pc:docChgLst>
    <pc:chgData name="MARTHA OLGA ALBARRAN MONTERO" userId="S::martha.albarran@ipeo365.educamos.com::13e43384-ac0b-40a6-9191-5d28d6597afd" providerId="AD" clId="Web-{754F31E5-3D01-43DB-89D0-A5BBED5077F5}"/>
    <pc:docChg chg="modSld">
      <pc:chgData name="MARTHA OLGA ALBARRAN MONTERO" userId="S::martha.albarran@ipeo365.educamos.com::13e43384-ac0b-40a6-9191-5d28d6597afd" providerId="AD" clId="Web-{754F31E5-3D01-43DB-89D0-A5BBED5077F5}" dt="2023-03-16T01:58:12.389" v="11"/>
      <pc:docMkLst>
        <pc:docMk/>
      </pc:docMkLst>
      <pc:sldChg chg="addSp modSp">
        <pc:chgData name="MARTHA OLGA ALBARRAN MONTERO" userId="S::martha.albarran@ipeo365.educamos.com::13e43384-ac0b-40a6-9191-5d28d6597afd" providerId="AD" clId="Web-{754F31E5-3D01-43DB-89D0-A5BBED5077F5}" dt="2023-03-16T01:58:12.389" v="11"/>
        <pc:sldMkLst>
          <pc:docMk/>
          <pc:sldMk cId="0" sldId="266"/>
        </pc:sldMkLst>
        <pc:spChg chg="add mod">
          <ac:chgData name="MARTHA OLGA ALBARRAN MONTERO" userId="S::martha.albarran@ipeo365.educamos.com::13e43384-ac0b-40a6-9191-5d28d6597afd" providerId="AD" clId="Web-{754F31E5-3D01-43DB-89D0-A5BBED5077F5}" dt="2023-03-16T01:55:50.714" v="2" actId="14100"/>
          <ac:spMkLst>
            <pc:docMk/>
            <pc:sldMk cId="0" sldId="266"/>
            <ac:spMk id="2" creationId="{AA114452-A021-2BD7-F611-52F67B59417F}"/>
          </ac:spMkLst>
        </pc:spChg>
        <pc:graphicFrameChg chg="add mod modGraphic">
          <ac:chgData name="MARTHA OLGA ALBARRAN MONTERO" userId="S::martha.albarran@ipeo365.educamos.com::13e43384-ac0b-40a6-9191-5d28d6597afd" providerId="AD" clId="Web-{754F31E5-3D01-43DB-89D0-A5BBED5077F5}" dt="2023-03-16T01:58:12.389" v="11"/>
          <ac:graphicFrameMkLst>
            <pc:docMk/>
            <pc:sldMk cId="0" sldId="266"/>
            <ac:graphicFrameMk id="6" creationId="{C18FCD86-8287-9542-0D1E-A0A6015F9A45}"/>
          </ac:graphicFrameMkLst>
        </pc:graphicFrameChg>
      </pc:sldChg>
    </pc:docChg>
  </pc:docChgLst>
  <pc:docChgLst>
    <pc:chgData name="MARTHA OLGA ALBARRAN MONTERO" userId="S::martha.albarran@ipeo365.educamos.com::13e43384-ac0b-40a6-9191-5d28d6597afd" providerId="AD" clId="Web-{71CC97BE-BF51-4900-A356-F2ADC31401C6}"/>
    <pc:docChg chg="modSld">
      <pc:chgData name="MARTHA OLGA ALBARRAN MONTERO" userId="S::martha.albarran@ipeo365.educamos.com::13e43384-ac0b-40a6-9191-5d28d6597afd" providerId="AD" clId="Web-{71CC97BE-BF51-4900-A356-F2ADC31401C6}" dt="2023-03-15T17:20:19.251" v="5" actId="1076"/>
      <pc:docMkLst>
        <pc:docMk/>
      </pc:docMkLst>
      <pc:sldChg chg="addSp delSp modSp">
        <pc:chgData name="MARTHA OLGA ALBARRAN MONTERO" userId="S::martha.albarran@ipeo365.educamos.com::13e43384-ac0b-40a6-9191-5d28d6597afd" providerId="AD" clId="Web-{71CC97BE-BF51-4900-A356-F2ADC31401C6}" dt="2023-03-15T17:20:19.251" v="5" actId="1076"/>
        <pc:sldMkLst>
          <pc:docMk/>
          <pc:sldMk cId="0" sldId="265"/>
        </pc:sldMkLst>
        <pc:spChg chg="add">
          <ac:chgData name="MARTHA OLGA ALBARRAN MONTERO" userId="S::martha.albarran@ipeo365.educamos.com::13e43384-ac0b-40a6-9191-5d28d6597afd" providerId="AD" clId="Web-{71CC97BE-BF51-4900-A356-F2ADC31401C6}" dt="2023-03-15T17:19:34.796" v="3"/>
          <ac:spMkLst>
            <pc:docMk/>
            <pc:sldMk cId="0" sldId="265"/>
            <ac:spMk id="2" creationId="{6BC3F0A3-6B07-C4A6-E46D-194D0BADB0C3}"/>
          </ac:spMkLst>
        </pc:spChg>
        <pc:graphicFrameChg chg="del">
          <ac:chgData name="MARTHA OLGA ALBARRAN MONTERO" userId="S::martha.albarran@ipeo365.educamos.com::13e43384-ac0b-40a6-9191-5d28d6597afd" providerId="AD" clId="Web-{71CC97BE-BF51-4900-A356-F2ADC31401C6}" dt="2023-03-15T17:18:44.403" v="2"/>
          <ac:graphicFrameMkLst>
            <pc:docMk/>
            <pc:sldMk cId="0" sldId="265"/>
            <ac:graphicFrameMk id="3" creationId="{1E0A3734-C080-4ADA-8F9B-E140FD256C4B}"/>
          </ac:graphicFrameMkLst>
        </pc:graphicFrameChg>
        <pc:graphicFrameChg chg="add mod">
          <ac:chgData name="MARTHA OLGA ALBARRAN MONTERO" userId="S::martha.albarran@ipeo365.educamos.com::13e43384-ac0b-40a6-9191-5d28d6597afd" providerId="AD" clId="Web-{71CC97BE-BF51-4900-A356-F2ADC31401C6}" dt="2023-03-15T17:20:19.251" v="5" actId="1076"/>
          <ac:graphicFrameMkLst>
            <pc:docMk/>
            <pc:sldMk cId="0" sldId="265"/>
            <ac:graphicFrameMk id="7" creationId="{EE20054B-C311-4B00-CC82-CBF8ABD4E3E7}"/>
          </ac:graphicFrameMkLst>
        </pc:graphicFrameChg>
        <pc:graphicFrameChg chg="del modGraphic">
          <ac:chgData name="MARTHA OLGA ALBARRAN MONTERO" userId="S::martha.albarran@ipeo365.educamos.com::13e43384-ac0b-40a6-9191-5d28d6597afd" providerId="AD" clId="Web-{71CC97BE-BF51-4900-A356-F2ADC31401C6}" dt="2023-03-15T17:18:39.591" v="1"/>
          <ac:graphicFrameMkLst>
            <pc:docMk/>
            <pc:sldMk cId="0" sldId="265"/>
            <ac:graphicFrameMk id="93" creationId="{00000000-0000-0000-0000-000000000000}"/>
          </ac:graphicFrameMkLst>
        </pc:graphicFrameChg>
      </pc:sldChg>
    </pc:docChg>
  </pc:docChgLst>
  <pc:docChgLst>
    <pc:chgData name="MARTHA OLGA ALBARRAN MONTERO" userId="S::martha.albarran@ipeo365.educamos.com::13e43384-ac0b-40a6-9191-5d28d6597afd" providerId="AD" clId="Web-{15C06E65-A71B-403E-AD83-2FC8916DFBD7}"/>
    <pc:docChg chg="addSld delSld modSld delMainMaster">
      <pc:chgData name="MARTHA OLGA ALBARRAN MONTERO" userId="S::martha.albarran@ipeo365.educamos.com::13e43384-ac0b-40a6-9191-5d28d6597afd" providerId="AD" clId="Web-{15C06E65-A71B-403E-AD83-2FC8916DFBD7}" dt="2023-03-17T16:38:38.267" v="2"/>
      <pc:docMkLst>
        <pc:docMk/>
      </pc:docMkLst>
      <pc:sldChg chg="mod modClrScheme chgLayout">
        <pc:chgData name="MARTHA OLGA ALBARRAN MONTERO" userId="S::martha.albarran@ipeo365.educamos.com::13e43384-ac0b-40a6-9191-5d28d6597afd" providerId="AD" clId="Web-{15C06E65-A71B-403E-AD83-2FC8916DFBD7}" dt="2023-03-17T16:38:38.267" v="2"/>
        <pc:sldMkLst>
          <pc:docMk/>
          <pc:sldMk cId="992092856" sldId="307"/>
        </pc:sldMkLst>
      </pc:sldChg>
      <pc:sldChg chg="del">
        <pc:chgData name="MARTHA OLGA ALBARRAN MONTERO" userId="S::martha.albarran@ipeo365.educamos.com::13e43384-ac0b-40a6-9191-5d28d6597afd" providerId="AD" clId="Web-{15C06E65-A71B-403E-AD83-2FC8916DFBD7}" dt="2023-03-17T16:38:06.172" v="1"/>
        <pc:sldMkLst>
          <pc:docMk/>
          <pc:sldMk cId="2886627438" sldId="308"/>
        </pc:sldMkLst>
      </pc:sldChg>
      <pc:sldChg chg="add mod modClrScheme chgLayout">
        <pc:chgData name="MARTHA OLGA ALBARRAN MONTERO" userId="S::martha.albarran@ipeo365.educamos.com::13e43384-ac0b-40a6-9191-5d28d6597afd" providerId="AD" clId="Web-{15C06E65-A71B-403E-AD83-2FC8916DFBD7}" dt="2023-03-17T16:38:38.267" v="2"/>
        <pc:sldMkLst>
          <pc:docMk/>
          <pc:sldMk cId="2089855429" sldId="309"/>
        </pc:sldMkLst>
      </pc:sldChg>
      <pc:sldMasterChg chg="del delSldLayout">
        <pc:chgData name="MARTHA OLGA ALBARRAN MONTERO" userId="S::martha.albarran@ipeo365.educamos.com::13e43384-ac0b-40a6-9191-5d28d6597afd" providerId="AD" clId="Web-{15C06E65-A71B-403E-AD83-2FC8916DFBD7}" dt="2023-03-17T16:38:38.267" v="2"/>
        <pc:sldMasterMkLst>
          <pc:docMk/>
          <pc:sldMasterMk cId="0" sldId="2147483659"/>
        </pc:sldMasterMkLst>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48"/>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49"/>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0"/>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1"/>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2"/>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3"/>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4"/>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5"/>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6"/>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7"/>
          </pc:sldLayoutMkLst>
        </pc:sldLayoutChg>
        <pc:sldLayoutChg chg="del">
          <pc:chgData name="MARTHA OLGA ALBARRAN MONTERO" userId="S::martha.albarran@ipeo365.educamos.com::13e43384-ac0b-40a6-9191-5d28d6597afd" providerId="AD" clId="Web-{15C06E65-A71B-403E-AD83-2FC8916DFBD7}" dt="2023-03-17T16:38:38.267" v="2"/>
          <pc:sldLayoutMkLst>
            <pc:docMk/>
            <pc:sldMasterMk cId="0" sldId="2147483659"/>
            <pc:sldLayoutMk cId="0" sldId="2147483658"/>
          </pc:sldLayoutMkLst>
        </pc:sldLayoutChg>
      </pc:sldMasterChg>
    </pc:docChg>
  </pc:docChgLst>
  <pc:docChgLst>
    <pc:chgData name="MARTHA OLGA ALBARRAN MONTERO" userId="S::martha.albarran@ipeo365.educamos.com::13e43384-ac0b-40a6-9191-5d28d6597afd" providerId="AD" clId="Web-{B6B7BEA4-0E6C-41CD-AD0C-F2CF52F3418C}"/>
    <pc:docChg chg="addSld delSld modSld addMainMaster delMainMaster">
      <pc:chgData name="MARTHA OLGA ALBARRAN MONTERO" userId="S::martha.albarran@ipeo365.educamos.com::13e43384-ac0b-40a6-9191-5d28d6597afd" providerId="AD" clId="Web-{B6B7BEA4-0E6C-41CD-AD0C-F2CF52F3418C}" dt="2023-03-16T02:25:53.697" v="24"/>
      <pc:docMkLst>
        <pc:docMk/>
      </pc:docMkLst>
      <pc:sldChg chg="modSp mod modClrScheme chgLayout">
        <pc:chgData name="MARTHA OLGA ALBARRAN MONTERO" userId="S::martha.albarran@ipeo365.educamos.com::13e43384-ac0b-40a6-9191-5d28d6597afd" providerId="AD" clId="Web-{B6B7BEA4-0E6C-41CD-AD0C-F2CF52F3418C}" dt="2023-03-16T02:25:53.697" v="24"/>
        <pc:sldMkLst>
          <pc:docMk/>
          <pc:sldMk cId="2158485506" sldId="256"/>
        </pc:sldMkLst>
        <pc:spChg chg="mod ord">
          <ac:chgData name="MARTHA OLGA ALBARRAN MONTERO" userId="S::martha.albarran@ipeo365.educamos.com::13e43384-ac0b-40a6-9191-5d28d6597afd" providerId="AD" clId="Web-{B6B7BEA4-0E6C-41CD-AD0C-F2CF52F3418C}" dt="2023-03-16T02:25:53.697" v="24"/>
          <ac:spMkLst>
            <pc:docMk/>
            <pc:sldMk cId="2158485506" sldId="256"/>
            <ac:spMk id="2" creationId="{00000000-0000-0000-0000-000000000000}"/>
          </ac:spMkLst>
        </pc:spChg>
        <pc:spChg chg="mod ord">
          <ac:chgData name="MARTHA OLGA ALBARRAN MONTERO" userId="S::martha.albarran@ipeo365.educamos.com::13e43384-ac0b-40a6-9191-5d28d6597afd" providerId="AD" clId="Web-{B6B7BEA4-0E6C-41CD-AD0C-F2CF52F3418C}" dt="2023-03-16T02:25:53.697" v="24"/>
          <ac:spMkLst>
            <pc:docMk/>
            <pc:sldMk cId="2158485506" sldId="256"/>
            <ac:spMk id="3" creationId="{00000000-0000-0000-0000-000000000000}"/>
          </ac:spMkLst>
        </pc:sp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1572008195" sldId="257"/>
        </pc:sldMkLst>
        <pc:spChg chg="mod ord">
          <ac:chgData name="MARTHA OLGA ALBARRAN MONTERO" userId="S::martha.albarran@ipeo365.educamos.com::13e43384-ac0b-40a6-9191-5d28d6597afd" providerId="AD" clId="Web-{B6B7BEA4-0E6C-41CD-AD0C-F2CF52F3418C}" dt="2023-03-16T02:25:53.697" v="24"/>
          <ac:spMkLst>
            <pc:docMk/>
            <pc:sldMk cId="1572008195" sldId="257"/>
            <ac:spMk id="3" creationId="{00000000-0000-0000-0000-000000000000}"/>
          </ac:spMkLst>
        </pc:sp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2899953532" sldId="258"/>
        </pc:sldMkLst>
        <pc:spChg chg="mod ord">
          <ac:chgData name="MARTHA OLGA ALBARRAN MONTERO" userId="S::martha.albarran@ipeo365.educamos.com::13e43384-ac0b-40a6-9191-5d28d6597afd" providerId="AD" clId="Web-{B6B7BEA4-0E6C-41CD-AD0C-F2CF52F3418C}" dt="2023-03-16T02:25:53.697" v="24"/>
          <ac:spMkLst>
            <pc:docMk/>
            <pc:sldMk cId="2899953532" sldId="258"/>
            <ac:spMk id="2" creationId="{00000000-0000-0000-0000-000000000000}"/>
          </ac:spMkLst>
        </pc:spChg>
        <pc:spChg chg="mod ord">
          <ac:chgData name="MARTHA OLGA ALBARRAN MONTERO" userId="S::martha.albarran@ipeo365.educamos.com::13e43384-ac0b-40a6-9191-5d28d6597afd" providerId="AD" clId="Web-{B6B7BEA4-0E6C-41CD-AD0C-F2CF52F3418C}" dt="2023-03-16T02:25:53.697" v="24"/>
          <ac:spMkLst>
            <pc:docMk/>
            <pc:sldMk cId="2899953532" sldId="258"/>
            <ac:spMk id="3" creationId="{00000000-0000-0000-0000-000000000000}"/>
          </ac:spMkLst>
        </pc:sp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2422817911" sldId="259"/>
        </pc:sldMkLst>
        <pc:spChg chg="mod ord">
          <ac:chgData name="MARTHA OLGA ALBARRAN MONTERO" userId="S::martha.albarran@ipeo365.educamos.com::13e43384-ac0b-40a6-9191-5d28d6597afd" providerId="AD" clId="Web-{B6B7BEA4-0E6C-41CD-AD0C-F2CF52F3418C}" dt="2023-03-16T02:25:53.697" v="24"/>
          <ac:spMkLst>
            <pc:docMk/>
            <pc:sldMk cId="2422817911" sldId="259"/>
            <ac:spMk id="2" creationId="{00000000-0000-0000-0000-000000000000}"/>
          </ac:spMkLst>
        </pc:sp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1145775093" sldId="260"/>
        </pc:sldMkLst>
        <pc:spChg chg="mod ord">
          <ac:chgData name="MARTHA OLGA ALBARRAN MONTERO" userId="S::martha.albarran@ipeo365.educamos.com::13e43384-ac0b-40a6-9191-5d28d6597afd" providerId="AD" clId="Web-{B6B7BEA4-0E6C-41CD-AD0C-F2CF52F3418C}" dt="2023-03-16T02:25:53.697" v="24"/>
          <ac:spMkLst>
            <pc:docMk/>
            <pc:sldMk cId="1145775093" sldId="260"/>
            <ac:spMk id="2" creationId="{E6E36423-EB1B-418A-8213-C687E224FBCE}"/>
          </ac:spMkLst>
        </pc:spChg>
        <pc:spChg chg="mod ord">
          <ac:chgData name="MARTHA OLGA ALBARRAN MONTERO" userId="S::martha.albarran@ipeo365.educamos.com::13e43384-ac0b-40a6-9191-5d28d6597afd" providerId="AD" clId="Web-{B6B7BEA4-0E6C-41CD-AD0C-F2CF52F3418C}" dt="2023-03-16T02:25:53.697" v="24"/>
          <ac:spMkLst>
            <pc:docMk/>
            <pc:sldMk cId="1145775093" sldId="260"/>
            <ac:spMk id="4" creationId="{ECE384AE-BEDD-47FA-854D-252B275160C1}"/>
          </ac:spMkLst>
        </pc:sp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3812057973" sldId="261"/>
        </pc:sldMkLst>
        <pc:spChg chg="mod ord">
          <ac:chgData name="MARTHA OLGA ALBARRAN MONTERO" userId="S::martha.albarran@ipeo365.educamos.com::13e43384-ac0b-40a6-9191-5d28d6597afd" providerId="AD" clId="Web-{B6B7BEA4-0E6C-41CD-AD0C-F2CF52F3418C}" dt="2023-03-16T02:25:53.697" v="24"/>
          <ac:spMkLst>
            <pc:docMk/>
            <pc:sldMk cId="3812057973" sldId="261"/>
            <ac:spMk id="4" creationId="{A2C313DD-E2DE-42BF-8E04-B5AAC53D40C0}"/>
          </ac:spMkLst>
        </pc:sp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3071715624" sldId="262"/>
        </pc:sldMkLst>
        <pc:spChg chg="mod ord">
          <ac:chgData name="MARTHA OLGA ALBARRAN MONTERO" userId="S::martha.albarran@ipeo365.educamos.com::13e43384-ac0b-40a6-9191-5d28d6597afd" providerId="AD" clId="Web-{B6B7BEA4-0E6C-41CD-AD0C-F2CF52F3418C}" dt="2023-03-16T02:25:53.697" v="24"/>
          <ac:spMkLst>
            <pc:docMk/>
            <pc:sldMk cId="3071715624" sldId="262"/>
            <ac:spMk id="5" creationId="{E6606F96-FFCF-417D-AF53-CEABC8B7C4E6}"/>
          </ac:spMkLst>
        </pc:spChg>
      </pc:sldChg>
      <pc:sldChg chg="mod modClrScheme chgLayout">
        <pc:chgData name="MARTHA OLGA ALBARRAN MONTERO" userId="S::martha.albarran@ipeo365.educamos.com::13e43384-ac0b-40a6-9191-5d28d6597afd" providerId="AD" clId="Web-{B6B7BEA4-0E6C-41CD-AD0C-F2CF52F3418C}" dt="2023-03-16T02:25:53.697" v="24"/>
        <pc:sldMkLst>
          <pc:docMk/>
          <pc:sldMk cId="89017937" sldId="263"/>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64"/>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65"/>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67"/>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68"/>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69"/>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70"/>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71"/>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0" sldId="272"/>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1146870472" sldId="273"/>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4202657554" sldId="274"/>
        </pc:sldMkLst>
      </pc:sldChg>
      <pc:sldChg chg="modSp mod modClrScheme chgLayout">
        <pc:chgData name="MARTHA OLGA ALBARRAN MONTERO" userId="S::martha.albarran@ipeo365.educamos.com::13e43384-ac0b-40a6-9191-5d28d6597afd" providerId="AD" clId="Web-{B6B7BEA4-0E6C-41CD-AD0C-F2CF52F3418C}" dt="2023-03-16T02:25:53.697" v="24"/>
        <pc:sldMkLst>
          <pc:docMk/>
          <pc:sldMk cId="2358872506" sldId="275"/>
        </pc:sldMkLst>
        <pc:spChg chg="mod ord">
          <ac:chgData name="MARTHA OLGA ALBARRAN MONTERO" userId="S::martha.albarran@ipeo365.educamos.com::13e43384-ac0b-40a6-9191-5d28d6597afd" providerId="AD" clId="Web-{B6B7BEA4-0E6C-41CD-AD0C-F2CF52F3418C}" dt="2023-03-16T02:25:53.697" v="24"/>
          <ac:spMkLst>
            <pc:docMk/>
            <pc:sldMk cId="2358872506" sldId="275"/>
            <ac:spMk id="2" creationId="{00000000-0000-0000-0000-000000000000}"/>
          </ac:spMkLst>
        </pc:spChg>
        <pc:graphicFrameChg chg="mod ord">
          <ac:chgData name="MARTHA OLGA ALBARRAN MONTERO" userId="S::martha.albarran@ipeo365.educamos.com::13e43384-ac0b-40a6-9191-5d28d6597afd" providerId="AD" clId="Web-{B6B7BEA4-0E6C-41CD-AD0C-F2CF52F3418C}" dt="2023-03-16T02:25:53.697" v="24"/>
          <ac:graphicFrameMkLst>
            <pc:docMk/>
            <pc:sldMk cId="2358872506" sldId="275"/>
            <ac:graphicFrameMk id="4" creationId="{00000000-0000-0000-0000-000000000000}"/>
          </ac:graphicFrameMkLst>
        </pc:graphicFrame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1937666543" sldId="276"/>
        </pc:sldMkLst>
        <pc:spChg chg="mod ord">
          <ac:chgData name="MARTHA OLGA ALBARRAN MONTERO" userId="S::martha.albarran@ipeo365.educamos.com::13e43384-ac0b-40a6-9191-5d28d6597afd" providerId="AD" clId="Web-{B6B7BEA4-0E6C-41CD-AD0C-F2CF52F3418C}" dt="2023-03-16T02:25:53.697" v="24"/>
          <ac:spMkLst>
            <pc:docMk/>
            <pc:sldMk cId="1937666543" sldId="276"/>
            <ac:spMk id="2" creationId="{00000000-0000-0000-0000-000000000000}"/>
          </ac:spMkLst>
        </pc:spChg>
        <pc:graphicFrameChg chg="mod ord">
          <ac:chgData name="MARTHA OLGA ALBARRAN MONTERO" userId="S::martha.albarran@ipeo365.educamos.com::13e43384-ac0b-40a6-9191-5d28d6597afd" providerId="AD" clId="Web-{B6B7BEA4-0E6C-41CD-AD0C-F2CF52F3418C}" dt="2023-03-16T02:25:53.697" v="24"/>
          <ac:graphicFrameMkLst>
            <pc:docMk/>
            <pc:sldMk cId="1937666543" sldId="276"/>
            <ac:graphicFrameMk id="4" creationId="{00000000-0000-0000-0000-000000000000}"/>
          </ac:graphicFrameMkLst>
        </pc:graphicFrameChg>
      </pc:sldChg>
      <pc:sldChg chg="modSp mod modClrScheme chgLayout">
        <pc:chgData name="MARTHA OLGA ALBARRAN MONTERO" userId="S::martha.albarran@ipeo365.educamos.com::13e43384-ac0b-40a6-9191-5d28d6597afd" providerId="AD" clId="Web-{B6B7BEA4-0E6C-41CD-AD0C-F2CF52F3418C}" dt="2023-03-16T02:25:53.697" v="24"/>
        <pc:sldMkLst>
          <pc:docMk/>
          <pc:sldMk cId="4076070833" sldId="277"/>
        </pc:sldMkLst>
        <pc:spChg chg="mod ord">
          <ac:chgData name="MARTHA OLGA ALBARRAN MONTERO" userId="S::martha.albarran@ipeo365.educamos.com::13e43384-ac0b-40a6-9191-5d28d6597afd" providerId="AD" clId="Web-{B6B7BEA4-0E6C-41CD-AD0C-F2CF52F3418C}" dt="2023-03-16T02:25:53.697" v="24"/>
          <ac:spMkLst>
            <pc:docMk/>
            <pc:sldMk cId="4076070833" sldId="277"/>
            <ac:spMk id="2" creationId="{00000000-0000-0000-0000-000000000000}"/>
          </ac:spMkLst>
        </pc:spChg>
        <pc:graphicFrameChg chg="mod ord">
          <ac:chgData name="MARTHA OLGA ALBARRAN MONTERO" userId="S::martha.albarran@ipeo365.educamos.com::13e43384-ac0b-40a6-9191-5d28d6597afd" providerId="AD" clId="Web-{B6B7BEA4-0E6C-41CD-AD0C-F2CF52F3418C}" dt="2023-03-16T02:25:53.697" v="24"/>
          <ac:graphicFrameMkLst>
            <pc:docMk/>
            <pc:sldMk cId="4076070833" sldId="277"/>
            <ac:graphicFrameMk id="4" creationId="{00000000-0000-0000-0000-000000000000}"/>
          </ac:graphicFrameMkLst>
        </pc:graphicFrameChg>
      </pc:sldChg>
      <pc:sldChg chg="mod modClrScheme chgLayout">
        <pc:chgData name="MARTHA OLGA ALBARRAN MONTERO" userId="S::martha.albarran@ipeo365.educamos.com::13e43384-ac0b-40a6-9191-5d28d6597afd" providerId="AD" clId="Web-{B6B7BEA4-0E6C-41CD-AD0C-F2CF52F3418C}" dt="2023-03-16T02:25:53.697" v="24"/>
        <pc:sldMkLst>
          <pc:docMk/>
          <pc:sldMk cId="1560045785" sldId="278"/>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1001813050" sldId="279"/>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2900472553" sldId="280"/>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3615950442" sldId="281"/>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88018309" sldId="282"/>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557249" sldId="283"/>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3779581698" sldId="284"/>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742098314" sldId="285"/>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1196696895" sldId="286"/>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3923596146" sldId="287"/>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1032716927" sldId="288"/>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2288958688" sldId="289"/>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2481521650" sldId="290"/>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166129125" sldId="291"/>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3917375560" sldId="292"/>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301300406" sldId="293"/>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424603081" sldId="294"/>
        </pc:sldMkLst>
      </pc:sldChg>
      <pc:sldChg chg="delSp modSp mod modClrScheme delDesignElem chgLayout">
        <pc:chgData name="MARTHA OLGA ALBARRAN MONTERO" userId="S::martha.albarran@ipeo365.educamos.com::13e43384-ac0b-40a6-9191-5d28d6597afd" providerId="AD" clId="Web-{B6B7BEA4-0E6C-41CD-AD0C-F2CF52F3418C}" dt="2023-03-16T02:25:53.697" v="24"/>
        <pc:sldMkLst>
          <pc:docMk/>
          <pc:sldMk cId="3679110899" sldId="295"/>
        </pc:sldMkLst>
        <pc:spChg chg="mod ord">
          <ac:chgData name="MARTHA OLGA ALBARRAN MONTERO" userId="S::martha.albarran@ipeo365.educamos.com::13e43384-ac0b-40a6-9191-5d28d6597afd" providerId="AD" clId="Web-{B6B7BEA4-0E6C-41CD-AD0C-F2CF52F3418C}" dt="2023-03-16T02:25:53.697" v="24"/>
          <ac:spMkLst>
            <pc:docMk/>
            <pc:sldMk cId="3679110899" sldId="295"/>
            <ac:spMk id="2" creationId="{B6C4FBB6-7879-0306-5C27-07781E618A83}"/>
          </ac:spMkLst>
        </pc:spChg>
        <pc:spChg chg="del">
          <ac:chgData name="MARTHA OLGA ALBARRAN MONTERO" userId="S::martha.albarran@ipeo365.educamos.com::13e43384-ac0b-40a6-9191-5d28d6597afd" providerId="AD" clId="Web-{B6B7BEA4-0E6C-41CD-AD0C-F2CF52F3418C}" dt="2023-03-16T02:25:53.697" v="24"/>
          <ac:spMkLst>
            <pc:docMk/>
            <pc:sldMk cId="3679110899" sldId="295"/>
            <ac:spMk id="16" creationId="{9F4444CE-BC8D-4D61-B303-4C05614E62AB}"/>
          </ac:spMkLst>
        </pc:spChg>
        <pc:spChg chg="del">
          <ac:chgData name="MARTHA OLGA ALBARRAN MONTERO" userId="S::martha.albarran@ipeo365.educamos.com::13e43384-ac0b-40a6-9191-5d28d6597afd" providerId="AD" clId="Web-{B6B7BEA4-0E6C-41CD-AD0C-F2CF52F3418C}" dt="2023-03-16T02:25:53.697" v="24"/>
          <ac:spMkLst>
            <pc:docMk/>
            <pc:sldMk cId="3679110899" sldId="295"/>
            <ac:spMk id="17" creationId="{73772B81-181F-48B7-8826-4D9686D15DF5}"/>
          </ac:spMkLst>
        </pc:spChg>
        <pc:spChg chg="del">
          <ac:chgData name="MARTHA OLGA ALBARRAN MONTERO" userId="S::martha.albarran@ipeo365.educamos.com::13e43384-ac0b-40a6-9191-5d28d6597afd" providerId="AD" clId="Web-{B6B7BEA4-0E6C-41CD-AD0C-F2CF52F3418C}" dt="2023-03-16T02:25:53.697" v="24"/>
          <ac:spMkLst>
            <pc:docMk/>
            <pc:sldMk cId="3679110899" sldId="295"/>
            <ac:spMk id="18" creationId="{B2205F6E-03C6-4E92-877C-E2482F6599AA}"/>
          </ac:spMkLst>
        </pc:spChg>
        <pc:graphicFrameChg chg="mod ord">
          <ac:chgData name="MARTHA OLGA ALBARRAN MONTERO" userId="S::martha.albarran@ipeo365.educamos.com::13e43384-ac0b-40a6-9191-5d28d6597afd" providerId="AD" clId="Web-{B6B7BEA4-0E6C-41CD-AD0C-F2CF52F3418C}" dt="2023-03-16T02:25:53.697" v="24"/>
          <ac:graphicFrameMkLst>
            <pc:docMk/>
            <pc:sldMk cId="3679110899" sldId="295"/>
            <ac:graphicFrameMk id="5" creationId="{9CE323AF-EBED-0464-D589-467424D2EC33}"/>
          </ac:graphicFrameMkLst>
        </pc:graphicFrameChg>
      </pc:sldChg>
      <pc:sldChg chg="mod modClrScheme chgLayout">
        <pc:chgData name="MARTHA OLGA ALBARRAN MONTERO" userId="S::martha.albarran@ipeo365.educamos.com::13e43384-ac0b-40a6-9191-5d28d6597afd" providerId="AD" clId="Web-{B6B7BEA4-0E6C-41CD-AD0C-F2CF52F3418C}" dt="2023-03-16T02:25:53.697" v="24"/>
        <pc:sldMkLst>
          <pc:docMk/>
          <pc:sldMk cId="1266691992" sldId="297"/>
        </pc:sldMkLst>
      </pc:sldChg>
      <pc:sldChg chg="del">
        <pc:chgData name="MARTHA OLGA ALBARRAN MONTERO" userId="S::martha.albarran@ipeo365.educamos.com::13e43384-ac0b-40a6-9191-5d28d6597afd" providerId="AD" clId="Web-{B6B7BEA4-0E6C-41CD-AD0C-F2CF52F3418C}" dt="2023-03-16T02:22:45.285" v="1"/>
        <pc:sldMkLst>
          <pc:docMk/>
          <pc:sldMk cId="2753477525" sldId="298"/>
        </pc:sldMkLst>
      </pc:sldChg>
      <pc:sldChg chg="mod modClrScheme chgLayout">
        <pc:chgData name="MARTHA OLGA ALBARRAN MONTERO" userId="S::martha.albarran@ipeo365.educamos.com::13e43384-ac0b-40a6-9191-5d28d6597afd" providerId="AD" clId="Web-{B6B7BEA4-0E6C-41CD-AD0C-F2CF52F3418C}" dt="2023-03-16T02:25:53.697" v="24"/>
        <pc:sldMkLst>
          <pc:docMk/>
          <pc:sldMk cId="3248286303" sldId="299"/>
        </pc:sldMkLst>
      </pc:sldChg>
      <pc:sldChg chg="modSp add mod modClrScheme chgLayout">
        <pc:chgData name="MARTHA OLGA ALBARRAN MONTERO" userId="S::martha.albarran@ipeo365.educamos.com::13e43384-ac0b-40a6-9191-5d28d6597afd" providerId="AD" clId="Web-{B6B7BEA4-0E6C-41CD-AD0C-F2CF52F3418C}" dt="2023-03-16T02:25:53.697" v="24"/>
        <pc:sldMkLst>
          <pc:docMk/>
          <pc:sldMk cId="1543279461" sldId="300"/>
        </pc:sldMkLst>
        <pc:graphicFrameChg chg="mod modGraphic">
          <ac:chgData name="MARTHA OLGA ALBARRAN MONTERO" userId="S::martha.albarran@ipeo365.educamos.com::13e43384-ac0b-40a6-9191-5d28d6597afd" providerId="AD" clId="Web-{B6B7BEA4-0E6C-41CD-AD0C-F2CF52F3418C}" dt="2023-03-16T02:25:17.711" v="23"/>
          <ac:graphicFrameMkLst>
            <pc:docMk/>
            <pc:sldMk cId="1543279461" sldId="300"/>
            <ac:graphicFrameMk id="124" creationId="{00000000-0000-0000-0000-000000000000}"/>
          </ac:graphicFrameMkLst>
        </pc:graphicFrameChg>
      </pc:sldChg>
      <pc:sldMasterChg chg="del delSldLayout">
        <pc:chgData name="MARTHA OLGA ALBARRAN MONTERO" userId="S::martha.albarran@ipeo365.educamos.com::13e43384-ac0b-40a6-9191-5d28d6597afd" providerId="AD" clId="Web-{B6B7BEA4-0E6C-41CD-AD0C-F2CF52F3418C}" dt="2023-03-16T02:25:53.697" v="24"/>
        <pc:sldMasterMkLst>
          <pc:docMk/>
          <pc:sldMasterMk cId="0" sldId="2147483659"/>
        </pc:sldMasterMkLst>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48"/>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49"/>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0"/>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1"/>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2"/>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3"/>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4"/>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5"/>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6"/>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7"/>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0" sldId="2147483659"/>
            <pc:sldLayoutMk cId="0" sldId="2147483658"/>
          </pc:sldLayoutMkLst>
        </pc:sldLayoutChg>
      </pc:sldMasterChg>
      <pc:sldMasterChg chg="del delSldLayout">
        <pc:chgData name="MARTHA OLGA ALBARRAN MONTERO" userId="S::martha.albarran@ipeo365.educamos.com::13e43384-ac0b-40a6-9191-5d28d6597afd" providerId="AD" clId="Web-{B6B7BEA4-0E6C-41CD-AD0C-F2CF52F3418C}" dt="2023-03-16T02:25:53.697" v="24"/>
        <pc:sldMasterMkLst>
          <pc:docMk/>
          <pc:sldMasterMk cId="584694036" sldId="2147483750"/>
        </pc:sldMasterMkLst>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3973711730" sldId="2147483751"/>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3372876516" sldId="2147483752"/>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2943995906" sldId="2147483753"/>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849902062" sldId="2147483754"/>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2821264992" sldId="2147483755"/>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1481889187" sldId="2147483756"/>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711661352" sldId="2147483757"/>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1654768797" sldId="2147483758"/>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1683552553" sldId="2147483759"/>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1489645238" sldId="2147483760"/>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920077567" sldId="2147483761"/>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1314879773" sldId="2147483762"/>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3479991864" sldId="2147483763"/>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455230105" sldId="2147483764"/>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72825467" sldId="2147483765"/>
          </pc:sldLayoutMkLst>
        </pc:sldLayoutChg>
        <pc:sldLayoutChg chg="del">
          <pc:chgData name="MARTHA OLGA ALBARRAN MONTERO" userId="S::martha.albarran@ipeo365.educamos.com::13e43384-ac0b-40a6-9191-5d28d6597afd" providerId="AD" clId="Web-{B6B7BEA4-0E6C-41CD-AD0C-F2CF52F3418C}" dt="2023-03-16T02:25:53.697" v="24"/>
          <pc:sldLayoutMkLst>
            <pc:docMk/>
            <pc:sldMasterMk cId="584694036" sldId="2147483750"/>
            <pc:sldLayoutMk cId="2673999988" sldId="2147483766"/>
          </pc:sldLayoutMkLst>
        </pc:sldLayoutChg>
      </pc:sldMasterChg>
      <pc:sldMasterChg chg="add addSldLayout modSldLayout">
        <pc:chgData name="MARTHA OLGA ALBARRAN MONTERO" userId="S::martha.albarran@ipeo365.educamos.com::13e43384-ac0b-40a6-9191-5d28d6597afd" providerId="AD" clId="Web-{B6B7BEA4-0E6C-41CD-AD0C-F2CF52F3418C}" dt="2023-03-16T02:25:53.697" v="24"/>
        <pc:sldMasterMkLst>
          <pc:docMk/>
          <pc:sldMasterMk cId="2925108013" sldId="2147483767"/>
        </pc:sldMasterMkLst>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2417965201" sldId="2147483768"/>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3020996488" sldId="2147483769"/>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040283330" sldId="2147483770"/>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815367009" sldId="2147483771"/>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3099384585" sldId="2147483772"/>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4260256081" sldId="2147483773"/>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772728122" sldId="2147483774"/>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2870890785" sldId="2147483775"/>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831946356" sldId="2147483776"/>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163400604" sldId="2147483777"/>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551590525" sldId="2147483778"/>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3063916299" sldId="2147483779"/>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313311666" sldId="2147483780"/>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522276775" sldId="2147483781"/>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595851129" sldId="2147483782"/>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1488253818" sldId="2147483783"/>
          </pc:sldLayoutMkLst>
        </pc:sldLayoutChg>
        <pc:sldLayoutChg chg="add mod replId">
          <pc:chgData name="MARTHA OLGA ALBARRAN MONTERO" userId="S::martha.albarran@ipeo365.educamos.com::13e43384-ac0b-40a6-9191-5d28d6597afd" providerId="AD" clId="Web-{B6B7BEA4-0E6C-41CD-AD0C-F2CF52F3418C}" dt="2023-03-16T02:25:53.697" v="24"/>
          <pc:sldLayoutMkLst>
            <pc:docMk/>
            <pc:sldMasterMk cId="2925108013" sldId="2147483767"/>
            <pc:sldLayoutMk cId="809641207" sldId="2147483784"/>
          </pc:sldLayoutMkLst>
        </pc:sldLayoutChg>
      </pc:sldMasterChg>
    </pc:docChg>
  </pc:docChgLst>
  <pc:docChgLst>
    <pc:chgData name="MARTHA OLGA ALBARRAN MONTERO" userId="S::martha.albarran@ipeo365.educamos.com::13e43384-ac0b-40a6-9191-5d28d6597afd" providerId="AD" clId="Web-{9F628405-A557-4191-8E43-F4B1EFC0DDB5}"/>
    <pc:docChg chg="modSld">
      <pc:chgData name="MARTHA OLGA ALBARRAN MONTERO" userId="S::martha.albarran@ipeo365.educamos.com::13e43384-ac0b-40a6-9191-5d28d6597afd" providerId="AD" clId="Web-{9F628405-A557-4191-8E43-F4B1EFC0DDB5}" dt="2023-03-17T17:38:38.116" v="166"/>
      <pc:docMkLst>
        <pc:docMk/>
      </pc:docMkLst>
      <pc:sldChg chg="modSp">
        <pc:chgData name="MARTHA OLGA ALBARRAN MONTERO" userId="S::martha.albarran@ipeo365.educamos.com::13e43384-ac0b-40a6-9191-5d28d6597afd" providerId="AD" clId="Web-{9F628405-A557-4191-8E43-F4B1EFC0DDB5}" dt="2023-03-17T17:38:38.116" v="166"/>
        <pc:sldMkLst>
          <pc:docMk/>
          <pc:sldMk cId="4076070833" sldId="277"/>
        </pc:sldMkLst>
        <pc:graphicFrameChg chg="mod modGraphic">
          <ac:chgData name="MARTHA OLGA ALBARRAN MONTERO" userId="S::martha.albarran@ipeo365.educamos.com::13e43384-ac0b-40a6-9191-5d28d6597afd" providerId="AD" clId="Web-{9F628405-A557-4191-8E43-F4B1EFC0DDB5}" dt="2023-03-17T17:38:38.116" v="166"/>
          <ac:graphicFrameMkLst>
            <pc:docMk/>
            <pc:sldMk cId="4076070833" sldId="277"/>
            <ac:graphicFrameMk id="4" creationId="{00000000-0000-0000-0000-000000000000}"/>
          </ac:graphicFrameMkLst>
        </pc:graphicFrameChg>
      </pc:sldChg>
      <pc:sldChg chg="modSp">
        <pc:chgData name="MARTHA OLGA ALBARRAN MONTERO" userId="S::martha.albarran@ipeo365.educamos.com::13e43384-ac0b-40a6-9191-5d28d6597afd" providerId="AD" clId="Web-{9F628405-A557-4191-8E43-F4B1EFC0DDB5}" dt="2023-03-17T17:33:22.292" v="6"/>
        <pc:sldMkLst>
          <pc:docMk/>
          <pc:sldMk cId="1266691992" sldId="297"/>
        </pc:sldMkLst>
        <pc:graphicFrameChg chg="modGraphic">
          <ac:chgData name="MARTHA OLGA ALBARRAN MONTERO" userId="S::martha.albarran@ipeo365.educamos.com::13e43384-ac0b-40a6-9191-5d28d6597afd" providerId="AD" clId="Web-{9F628405-A557-4191-8E43-F4B1EFC0DDB5}" dt="2023-03-17T17:33:22.292" v="6"/>
          <ac:graphicFrameMkLst>
            <pc:docMk/>
            <pc:sldMk cId="1266691992" sldId="297"/>
            <ac:graphicFrameMk id="118" creationId="{00000000-0000-0000-0000-000000000000}"/>
          </ac:graphicFrameMkLst>
        </pc:graphicFrameChg>
      </pc:sldChg>
    </pc:docChg>
  </pc:docChgLst>
  <pc:docChgLst>
    <pc:chgData name="MARTHA OLGA ALBARRAN MONTERO" userId="S::martha.albarran@ipeo365.educamos.com::13e43384-ac0b-40a6-9191-5d28d6597afd" providerId="AD" clId="Web-{6847A22E-0302-4FE9-BCDF-BC9526C719E9}"/>
    <pc:docChg chg="addSld delSld addMainMaster">
      <pc:chgData name="MARTHA OLGA ALBARRAN MONTERO" userId="S::martha.albarran@ipeo365.educamos.com::13e43384-ac0b-40a6-9191-5d28d6597afd" providerId="AD" clId="Web-{6847A22E-0302-4FE9-BCDF-BC9526C719E9}" dt="2023-03-17T16:42:13.140" v="1"/>
      <pc:docMkLst>
        <pc:docMk/>
      </pc:docMkLst>
      <pc:sldChg chg="del">
        <pc:chgData name="MARTHA OLGA ALBARRAN MONTERO" userId="S::martha.albarran@ipeo365.educamos.com::13e43384-ac0b-40a6-9191-5d28d6597afd" providerId="AD" clId="Web-{6847A22E-0302-4FE9-BCDF-BC9526C719E9}" dt="2023-03-17T16:42:13.140" v="1"/>
        <pc:sldMkLst>
          <pc:docMk/>
          <pc:sldMk cId="1672475538" sldId="310"/>
        </pc:sldMkLst>
      </pc:sldChg>
      <pc:sldChg chg="add">
        <pc:chgData name="MARTHA OLGA ALBARRAN MONTERO" userId="S::martha.albarran@ipeo365.educamos.com::13e43384-ac0b-40a6-9191-5d28d6597afd" providerId="AD" clId="Web-{6847A22E-0302-4FE9-BCDF-BC9526C719E9}" dt="2023-03-17T16:42:03.155" v="0"/>
        <pc:sldMkLst>
          <pc:docMk/>
          <pc:sldMk cId="2037707247" sldId="311"/>
        </pc:sldMkLst>
      </pc:sldChg>
      <pc:sldMasterChg chg="add addSldLayout">
        <pc:chgData name="MARTHA OLGA ALBARRAN MONTERO" userId="S::martha.albarran@ipeo365.educamos.com::13e43384-ac0b-40a6-9191-5d28d6597afd" providerId="AD" clId="Web-{6847A22E-0302-4FE9-BCDF-BC9526C719E9}" dt="2023-03-17T16:42:03.155" v="0"/>
        <pc:sldMasterMkLst>
          <pc:docMk/>
          <pc:sldMasterMk cId="0" sldId="2147483659"/>
        </pc:sldMasterMkLst>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48"/>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49"/>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0"/>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1"/>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2"/>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3"/>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4"/>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5"/>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6"/>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7"/>
          </pc:sldLayoutMkLst>
        </pc:sldLayoutChg>
        <pc:sldLayoutChg chg="add">
          <pc:chgData name="MARTHA OLGA ALBARRAN MONTERO" userId="S::martha.albarran@ipeo365.educamos.com::13e43384-ac0b-40a6-9191-5d28d6597afd" providerId="AD" clId="Web-{6847A22E-0302-4FE9-BCDF-BC9526C719E9}" dt="2023-03-17T16:42:03.155" v="0"/>
          <pc:sldLayoutMkLst>
            <pc:docMk/>
            <pc:sldMasterMk cId="0" sldId="2147483659"/>
            <pc:sldLayoutMk cId="0" sldId="2147483658"/>
          </pc:sldLayoutMkLst>
        </pc:sldLayoutChg>
      </pc:sldMasterChg>
    </pc:docChg>
  </pc:docChgLst>
  <pc:docChgLst>
    <pc:chgData name="HECTOR MANUEL ARROYO HERNANDEZ" userId="05a7a606-dec1-474d-b69a-432e581582dc" providerId="ADAL" clId="{5C008167-CE89-4816-A605-750D5E0D0BD9}"/>
    <pc:docChg chg="custSel modSld">
      <pc:chgData name="HECTOR MANUEL ARROYO HERNANDEZ" userId="05a7a606-dec1-474d-b69a-432e581582dc" providerId="ADAL" clId="{5C008167-CE89-4816-A605-750D5E0D0BD9}" dt="2023-04-27T18:17:04.219" v="3070" actId="20577"/>
      <pc:docMkLst>
        <pc:docMk/>
      </pc:docMkLst>
      <pc:sldChg chg="modSp mod">
        <pc:chgData name="HECTOR MANUEL ARROYO HERNANDEZ" userId="05a7a606-dec1-474d-b69a-432e581582dc" providerId="ADAL" clId="{5C008167-CE89-4816-A605-750D5E0D0BD9}" dt="2023-04-27T15:10:05.162" v="15" actId="20577"/>
        <pc:sldMkLst>
          <pc:docMk/>
          <pc:sldMk cId="1572008195" sldId="257"/>
        </pc:sldMkLst>
        <pc:spChg chg="mod">
          <ac:chgData name="HECTOR MANUEL ARROYO HERNANDEZ" userId="05a7a606-dec1-474d-b69a-432e581582dc" providerId="ADAL" clId="{5C008167-CE89-4816-A605-750D5E0D0BD9}" dt="2023-04-27T15:10:05.162" v="15" actId="20577"/>
          <ac:spMkLst>
            <pc:docMk/>
            <pc:sldMk cId="1572008195" sldId="257"/>
            <ac:spMk id="3" creationId="{00000000-0000-0000-0000-000000000000}"/>
          </ac:spMkLst>
        </pc:spChg>
      </pc:sldChg>
      <pc:sldChg chg="addSp modSp mod">
        <pc:chgData name="HECTOR MANUEL ARROYO HERNANDEZ" userId="05a7a606-dec1-474d-b69a-432e581582dc" providerId="ADAL" clId="{5C008167-CE89-4816-A605-750D5E0D0BD9}" dt="2023-04-27T15:22:06.803" v="353" actId="20577"/>
        <pc:sldMkLst>
          <pc:docMk/>
          <pc:sldMk cId="4202657554" sldId="274"/>
        </pc:sldMkLst>
        <pc:spChg chg="add mod">
          <ac:chgData name="HECTOR MANUEL ARROYO HERNANDEZ" userId="05a7a606-dec1-474d-b69a-432e581582dc" providerId="ADAL" clId="{5C008167-CE89-4816-A605-750D5E0D0BD9}" dt="2023-04-27T15:22:06.803" v="353" actId="20577"/>
          <ac:spMkLst>
            <pc:docMk/>
            <pc:sldMk cId="4202657554" sldId="274"/>
            <ac:spMk id="2" creationId="{A8E25DD3-1C2B-FD17-83AB-288A357EE70F}"/>
          </ac:spMkLst>
        </pc:spChg>
        <pc:spChg chg="mod">
          <ac:chgData name="HECTOR MANUEL ARROYO HERNANDEZ" userId="05a7a606-dec1-474d-b69a-432e581582dc" providerId="ADAL" clId="{5C008167-CE89-4816-A605-750D5E0D0BD9}" dt="2023-04-27T15:17:29.943" v="60" actId="255"/>
          <ac:spMkLst>
            <pc:docMk/>
            <pc:sldMk cId="4202657554" sldId="274"/>
            <ac:spMk id="28" creationId="{5F8F02C7-E149-4E24-B49D-8ADBDD4ECF99}"/>
          </ac:spMkLst>
        </pc:spChg>
        <pc:spChg chg="mod">
          <ac:chgData name="HECTOR MANUEL ARROYO HERNANDEZ" userId="05a7a606-dec1-474d-b69a-432e581582dc" providerId="ADAL" clId="{5C008167-CE89-4816-A605-750D5E0D0BD9}" dt="2023-04-27T15:19:59.569" v="218" actId="1076"/>
          <ac:spMkLst>
            <pc:docMk/>
            <pc:sldMk cId="4202657554" sldId="274"/>
            <ac:spMk id="42" creationId="{443959C1-82F4-4EA6-AD17-18C9802A1C5C}"/>
          </ac:spMkLst>
        </pc:spChg>
      </pc:sldChg>
      <pc:sldChg chg="modSp mod">
        <pc:chgData name="HECTOR MANUEL ARROYO HERNANDEZ" userId="05a7a606-dec1-474d-b69a-432e581582dc" providerId="ADAL" clId="{5C008167-CE89-4816-A605-750D5E0D0BD9}" dt="2023-04-27T18:07:11.462" v="1500" actId="20577"/>
        <pc:sldMkLst>
          <pc:docMk/>
          <pc:sldMk cId="2358872506" sldId="275"/>
        </pc:sldMkLst>
        <pc:graphicFrameChg chg="modGraphic">
          <ac:chgData name="HECTOR MANUEL ARROYO HERNANDEZ" userId="05a7a606-dec1-474d-b69a-432e581582dc" providerId="ADAL" clId="{5C008167-CE89-4816-A605-750D5E0D0BD9}" dt="2023-04-27T18:07:11.462" v="1500" actId="20577"/>
          <ac:graphicFrameMkLst>
            <pc:docMk/>
            <pc:sldMk cId="2358872506" sldId="275"/>
            <ac:graphicFrameMk id="4" creationId="{00000000-0000-0000-0000-000000000000}"/>
          </ac:graphicFrameMkLst>
        </pc:graphicFrameChg>
      </pc:sldChg>
      <pc:sldChg chg="modSp mod">
        <pc:chgData name="HECTOR MANUEL ARROYO HERNANDEZ" userId="05a7a606-dec1-474d-b69a-432e581582dc" providerId="ADAL" clId="{5C008167-CE89-4816-A605-750D5E0D0BD9}" dt="2023-04-27T18:08:13.084" v="1754" actId="20577"/>
        <pc:sldMkLst>
          <pc:docMk/>
          <pc:sldMk cId="1937666543" sldId="276"/>
        </pc:sldMkLst>
        <pc:graphicFrameChg chg="modGraphic">
          <ac:chgData name="HECTOR MANUEL ARROYO HERNANDEZ" userId="05a7a606-dec1-474d-b69a-432e581582dc" providerId="ADAL" clId="{5C008167-CE89-4816-A605-750D5E0D0BD9}" dt="2023-04-27T18:08:13.084" v="1754" actId="20577"/>
          <ac:graphicFrameMkLst>
            <pc:docMk/>
            <pc:sldMk cId="1937666543" sldId="276"/>
            <ac:graphicFrameMk id="4" creationId="{00000000-0000-0000-0000-000000000000}"/>
          </ac:graphicFrameMkLst>
        </pc:graphicFrameChg>
      </pc:sldChg>
      <pc:sldChg chg="modSp mod">
        <pc:chgData name="HECTOR MANUEL ARROYO HERNANDEZ" userId="05a7a606-dec1-474d-b69a-432e581582dc" providerId="ADAL" clId="{5C008167-CE89-4816-A605-750D5E0D0BD9}" dt="2023-04-27T18:10:44.676" v="2090" actId="20577"/>
        <pc:sldMkLst>
          <pc:docMk/>
          <pc:sldMk cId="4076070833" sldId="277"/>
        </pc:sldMkLst>
        <pc:graphicFrameChg chg="modGraphic">
          <ac:chgData name="HECTOR MANUEL ARROYO HERNANDEZ" userId="05a7a606-dec1-474d-b69a-432e581582dc" providerId="ADAL" clId="{5C008167-CE89-4816-A605-750D5E0D0BD9}" dt="2023-04-27T18:10:44.676" v="2090" actId="20577"/>
          <ac:graphicFrameMkLst>
            <pc:docMk/>
            <pc:sldMk cId="4076070833" sldId="277"/>
            <ac:graphicFrameMk id="4" creationId="{00000000-0000-0000-0000-000000000000}"/>
          </ac:graphicFrameMkLst>
        </pc:graphicFrameChg>
      </pc:sldChg>
      <pc:sldChg chg="modSp mod">
        <pc:chgData name="HECTOR MANUEL ARROYO HERNANDEZ" userId="05a7a606-dec1-474d-b69a-432e581582dc" providerId="ADAL" clId="{5C008167-CE89-4816-A605-750D5E0D0BD9}" dt="2023-04-27T18:13:38.642" v="2473" actId="20577"/>
        <pc:sldMkLst>
          <pc:docMk/>
          <pc:sldMk cId="1560045785" sldId="278"/>
        </pc:sldMkLst>
        <pc:graphicFrameChg chg="modGraphic">
          <ac:chgData name="HECTOR MANUEL ARROYO HERNANDEZ" userId="05a7a606-dec1-474d-b69a-432e581582dc" providerId="ADAL" clId="{5C008167-CE89-4816-A605-750D5E0D0BD9}" dt="2023-04-27T18:13:38.642" v="2473" actId="20577"/>
          <ac:graphicFrameMkLst>
            <pc:docMk/>
            <pc:sldMk cId="1560045785" sldId="278"/>
            <ac:graphicFrameMk id="2" creationId="{00000000-0000-0000-0000-000000000000}"/>
          </ac:graphicFrameMkLst>
        </pc:graphicFrameChg>
      </pc:sldChg>
      <pc:sldChg chg="modSp mod">
        <pc:chgData name="HECTOR MANUEL ARROYO HERNANDEZ" userId="05a7a606-dec1-474d-b69a-432e581582dc" providerId="ADAL" clId="{5C008167-CE89-4816-A605-750D5E0D0BD9}" dt="2023-04-27T18:15:22.900" v="2775" actId="20577"/>
        <pc:sldMkLst>
          <pc:docMk/>
          <pc:sldMk cId="1001813050" sldId="279"/>
        </pc:sldMkLst>
        <pc:graphicFrameChg chg="modGraphic">
          <ac:chgData name="HECTOR MANUEL ARROYO HERNANDEZ" userId="05a7a606-dec1-474d-b69a-432e581582dc" providerId="ADAL" clId="{5C008167-CE89-4816-A605-750D5E0D0BD9}" dt="2023-04-27T18:15:22.900" v="2775" actId="20577"/>
          <ac:graphicFrameMkLst>
            <pc:docMk/>
            <pc:sldMk cId="1001813050" sldId="279"/>
            <ac:graphicFrameMk id="2" creationId="{00000000-0000-0000-0000-000000000000}"/>
          </ac:graphicFrameMkLst>
        </pc:graphicFrameChg>
      </pc:sldChg>
      <pc:sldChg chg="modSp mod">
        <pc:chgData name="HECTOR MANUEL ARROYO HERNANDEZ" userId="05a7a606-dec1-474d-b69a-432e581582dc" providerId="ADAL" clId="{5C008167-CE89-4816-A605-750D5E0D0BD9}" dt="2023-04-27T18:17:04.219" v="3070" actId="20577"/>
        <pc:sldMkLst>
          <pc:docMk/>
          <pc:sldMk cId="2900472553" sldId="280"/>
        </pc:sldMkLst>
        <pc:graphicFrameChg chg="modGraphic">
          <ac:chgData name="HECTOR MANUEL ARROYO HERNANDEZ" userId="05a7a606-dec1-474d-b69a-432e581582dc" providerId="ADAL" clId="{5C008167-CE89-4816-A605-750D5E0D0BD9}" dt="2023-04-27T18:17:04.219" v="3070" actId="20577"/>
          <ac:graphicFrameMkLst>
            <pc:docMk/>
            <pc:sldMk cId="2900472553" sldId="280"/>
            <ac:graphicFrameMk id="4" creationId="{00000000-0000-0000-0000-000000000000}"/>
          </ac:graphicFrameMkLst>
        </pc:graphicFrameChg>
      </pc:sldChg>
    </pc:docChg>
  </pc:docChgLst>
  <pc:docChgLst>
    <pc:chgData name="MARTHA OLGA ALBARRAN MONTERO" userId="S::martha.albarran@ipeo365.educamos.com::13e43384-ac0b-40a6-9191-5d28d6597afd" providerId="AD" clId="Web-{D4E8383B-78BC-4713-87E9-3A6E18D70698}"/>
    <pc:docChg chg="modSld">
      <pc:chgData name="MARTHA OLGA ALBARRAN MONTERO" userId="S::martha.albarran@ipeo365.educamos.com::13e43384-ac0b-40a6-9191-5d28d6597afd" providerId="AD" clId="Web-{D4E8383B-78BC-4713-87E9-3A6E18D70698}" dt="2023-03-22T13:40:47.194" v="16"/>
      <pc:docMkLst>
        <pc:docMk/>
      </pc:docMkLst>
      <pc:sldChg chg="modSp">
        <pc:chgData name="MARTHA OLGA ALBARRAN MONTERO" userId="S::martha.albarran@ipeo365.educamos.com::13e43384-ac0b-40a6-9191-5d28d6597afd" providerId="AD" clId="Web-{D4E8383B-78BC-4713-87E9-3A6E18D70698}" dt="2023-03-22T13:40:03.332" v="11"/>
        <pc:sldMkLst>
          <pc:docMk/>
          <pc:sldMk cId="4076070833" sldId="277"/>
        </pc:sldMkLst>
        <pc:graphicFrameChg chg="mod modGraphic">
          <ac:chgData name="MARTHA OLGA ALBARRAN MONTERO" userId="S::martha.albarran@ipeo365.educamos.com::13e43384-ac0b-40a6-9191-5d28d6597afd" providerId="AD" clId="Web-{D4E8383B-78BC-4713-87E9-3A6E18D70698}" dt="2023-03-22T13:40:03.332" v="11"/>
          <ac:graphicFrameMkLst>
            <pc:docMk/>
            <pc:sldMk cId="4076070833" sldId="277"/>
            <ac:graphicFrameMk id="4" creationId="{00000000-0000-0000-0000-000000000000}"/>
          </ac:graphicFrameMkLst>
        </pc:graphicFrameChg>
      </pc:sldChg>
      <pc:sldChg chg="modSp">
        <pc:chgData name="MARTHA OLGA ALBARRAN MONTERO" userId="S::martha.albarran@ipeo365.educamos.com::13e43384-ac0b-40a6-9191-5d28d6597afd" providerId="AD" clId="Web-{D4E8383B-78BC-4713-87E9-3A6E18D70698}" dt="2023-03-22T13:30:12.599" v="1"/>
        <pc:sldMkLst>
          <pc:docMk/>
          <pc:sldMk cId="1560045785" sldId="278"/>
        </pc:sldMkLst>
        <pc:graphicFrameChg chg="mod modGraphic">
          <ac:chgData name="MARTHA OLGA ALBARRAN MONTERO" userId="S::martha.albarran@ipeo365.educamos.com::13e43384-ac0b-40a6-9191-5d28d6597afd" providerId="AD" clId="Web-{D4E8383B-78BC-4713-87E9-3A6E18D70698}" dt="2023-03-22T13:30:12.599" v="1"/>
          <ac:graphicFrameMkLst>
            <pc:docMk/>
            <pc:sldMk cId="1560045785" sldId="278"/>
            <ac:graphicFrameMk id="2" creationId="{00000000-0000-0000-0000-000000000000}"/>
          </ac:graphicFrameMkLst>
        </pc:graphicFrameChg>
      </pc:sldChg>
      <pc:sldChg chg="modSp">
        <pc:chgData name="MARTHA OLGA ALBARRAN MONTERO" userId="S::martha.albarran@ipeo365.educamos.com::13e43384-ac0b-40a6-9191-5d28d6597afd" providerId="AD" clId="Web-{D4E8383B-78BC-4713-87E9-3A6E18D70698}" dt="2023-03-22T13:40:47.194" v="16"/>
        <pc:sldMkLst>
          <pc:docMk/>
          <pc:sldMk cId="1001813050" sldId="279"/>
        </pc:sldMkLst>
        <pc:graphicFrameChg chg="mod modGraphic">
          <ac:chgData name="MARTHA OLGA ALBARRAN MONTERO" userId="S::martha.albarran@ipeo365.educamos.com::13e43384-ac0b-40a6-9191-5d28d6597afd" providerId="AD" clId="Web-{D4E8383B-78BC-4713-87E9-3A6E18D70698}" dt="2023-03-22T13:40:47.194" v="16"/>
          <ac:graphicFrameMkLst>
            <pc:docMk/>
            <pc:sldMk cId="1001813050" sldId="279"/>
            <ac:graphicFrameMk id="2" creationId="{00000000-0000-0000-0000-000000000000}"/>
          </ac:graphicFrameMkLst>
        </pc:graphicFrameChg>
      </pc:sldChg>
    </pc:docChg>
  </pc:docChgLst>
  <pc:docChgLst>
    <pc:chgData name="MANUEL ERNESTO  LANDERO  LARA" userId="S::landero.manuel@ipeo365.educamos.com::e2d9e28d-94fc-47ed-8c5a-eb5256488a96" providerId="AD" clId="Web-{C7C8CC10-102F-4477-9ACB-2AD529AB5EB5}"/>
    <pc:docChg chg="modSld">
      <pc:chgData name="MANUEL ERNESTO  LANDERO  LARA" userId="S::landero.manuel@ipeo365.educamos.com::e2d9e28d-94fc-47ed-8c5a-eb5256488a96" providerId="AD" clId="Web-{C7C8CC10-102F-4477-9ACB-2AD529AB5EB5}" dt="2023-05-04T17:32:19.262" v="1145"/>
      <pc:docMkLst>
        <pc:docMk/>
      </pc:docMkLst>
      <pc:sldChg chg="modSp">
        <pc:chgData name="MANUEL ERNESTO  LANDERO  LARA" userId="S::landero.manuel@ipeo365.educamos.com::e2d9e28d-94fc-47ed-8c5a-eb5256488a96" providerId="AD" clId="Web-{C7C8CC10-102F-4477-9ACB-2AD529AB5EB5}" dt="2023-05-04T17:28:00.585" v="763"/>
        <pc:sldMkLst>
          <pc:docMk/>
          <pc:sldMk cId="1560045785" sldId="278"/>
        </pc:sldMkLst>
        <pc:graphicFrameChg chg="mod modGraphic">
          <ac:chgData name="MANUEL ERNESTO  LANDERO  LARA" userId="S::landero.manuel@ipeo365.educamos.com::e2d9e28d-94fc-47ed-8c5a-eb5256488a96" providerId="AD" clId="Web-{C7C8CC10-102F-4477-9ACB-2AD529AB5EB5}" dt="2023-05-04T17:28:00.585" v="763"/>
          <ac:graphicFrameMkLst>
            <pc:docMk/>
            <pc:sldMk cId="1560045785" sldId="278"/>
            <ac:graphicFrameMk id="2" creationId="{00000000-0000-0000-0000-000000000000}"/>
          </ac:graphicFrameMkLst>
        </pc:graphicFrameChg>
      </pc:sldChg>
      <pc:sldChg chg="modSp">
        <pc:chgData name="MANUEL ERNESTO  LANDERO  LARA" userId="S::landero.manuel@ipeo365.educamos.com::e2d9e28d-94fc-47ed-8c5a-eb5256488a96" providerId="AD" clId="Web-{C7C8CC10-102F-4477-9ACB-2AD529AB5EB5}" dt="2023-05-04T17:32:19.262" v="1145"/>
        <pc:sldMkLst>
          <pc:docMk/>
          <pc:sldMk cId="1001813050" sldId="279"/>
        </pc:sldMkLst>
        <pc:graphicFrameChg chg="mod modGraphic">
          <ac:chgData name="MANUEL ERNESTO  LANDERO  LARA" userId="S::landero.manuel@ipeo365.educamos.com::e2d9e28d-94fc-47ed-8c5a-eb5256488a96" providerId="AD" clId="Web-{C7C8CC10-102F-4477-9ACB-2AD529AB5EB5}" dt="2023-05-04T17:32:19.262" v="1145"/>
          <ac:graphicFrameMkLst>
            <pc:docMk/>
            <pc:sldMk cId="1001813050" sldId="279"/>
            <ac:graphicFrameMk id="2" creationId="{00000000-0000-0000-0000-000000000000}"/>
          </ac:graphicFrameMkLst>
        </pc:graphicFrameChg>
      </pc:sldChg>
    </pc:docChg>
  </pc:docChgLst>
  <pc:docChgLst>
    <pc:chgData name="LUCIA GREGORIO VAZQUEZ" userId="S::lucia.gregorio@ipeo365.educamos.com::d1149b38-c7b5-4280-aaa4-700b1baa49ce" providerId="AD" clId="Web-{5E72B588-9813-438A-B4E0-42E392793342}"/>
    <pc:docChg chg="addSld delSld modSld">
      <pc:chgData name="LUCIA GREGORIO VAZQUEZ" userId="S::lucia.gregorio@ipeo365.educamos.com::d1149b38-c7b5-4280-aaa4-700b1baa49ce" providerId="AD" clId="Web-{5E72B588-9813-438A-B4E0-42E392793342}" dt="2023-05-05T12:17:47.867" v="84"/>
      <pc:docMkLst>
        <pc:docMk/>
      </pc:docMkLst>
      <pc:sldChg chg="del">
        <pc:chgData name="LUCIA GREGORIO VAZQUEZ" userId="S::lucia.gregorio@ipeo365.educamos.com::d1149b38-c7b5-4280-aaa4-700b1baa49ce" providerId="AD" clId="Web-{5E72B588-9813-438A-B4E0-42E392793342}" dt="2023-05-05T12:17:47.867" v="84"/>
        <pc:sldMkLst>
          <pc:docMk/>
          <pc:sldMk cId="557249" sldId="283"/>
        </pc:sldMkLst>
      </pc:sldChg>
      <pc:sldChg chg="addSp modSp">
        <pc:chgData name="LUCIA GREGORIO VAZQUEZ" userId="S::lucia.gregorio@ipeo365.educamos.com::d1149b38-c7b5-4280-aaa4-700b1baa49ce" providerId="AD" clId="Web-{5E72B588-9813-438A-B4E0-42E392793342}" dt="2023-05-05T12:16:28.924" v="62" actId="20577"/>
        <pc:sldMkLst>
          <pc:docMk/>
          <pc:sldMk cId="3779581698" sldId="284"/>
        </pc:sldMkLst>
        <pc:spChg chg="mod">
          <ac:chgData name="LUCIA GREGORIO VAZQUEZ" userId="S::lucia.gregorio@ipeo365.educamos.com::d1149b38-c7b5-4280-aaa4-700b1baa49ce" providerId="AD" clId="Web-{5E72B588-9813-438A-B4E0-42E392793342}" dt="2023-05-05T12:16:28.924" v="62" actId="20577"/>
          <ac:spMkLst>
            <pc:docMk/>
            <pc:sldMk cId="3779581698" sldId="284"/>
            <ac:spMk id="3" creationId="{D5383712-0931-4517-899F-081A51FB62DE}"/>
          </ac:spMkLst>
        </pc:spChg>
        <pc:picChg chg="add mod modCrop">
          <ac:chgData name="LUCIA GREGORIO VAZQUEZ" userId="S::lucia.gregorio@ipeo365.educamos.com::d1149b38-c7b5-4280-aaa4-700b1baa49ce" providerId="AD" clId="Web-{5E72B588-9813-438A-B4E0-42E392793342}" dt="2023-05-05T12:13:05.301" v="31" actId="1076"/>
          <ac:picMkLst>
            <pc:docMk/>
            <pc:sldMk cId="3779581698" sldId="284"/>
            <ac:picMk id="5" creationId="{64424408-0D53-8CFA-9811-16D644C1F7BA}"/>
          </ac:picMkLst>
        </pc:picChg>
      </pc:sldChg>
      <pc:sldChg chg="addSp modSp">
        <pc:chgData name="LUCIA GREGORIO VAZQUEZ" userId="S::lucia.gregorio@ipeo365.educamos.com::d1149b38-c7b5-4280-aaa4-700b1baa49ce" providerId="AD" clId="Web-{5E72B588-9813-438A-B4E0-42E392793342}" dt="2023-05-05T12:16:34.643" v="64" actId="20577"/>
        <pc:sldMkLst>
          <pc:docMk/>
          <pc:sldMk cId="742098314" sldId="285"/>
        </pc:sldMkLst>
        <pc:spChg chg="mod">
          <ac:chgData name="LUCIA GREGORIO VAZQUEZ" userId="S::lucia.gregorio@ipeo365.educamos.com::d1149b38-c7b5-4280-aaa4-700b1baa49ce" providerId="AD" clId="Web-{5E72B588-9813-438A-B4E0-42E392793342}" dt="2023-05-05T12:16:34.643" v="64" actId="20577"/>
          <ac:spMkLst>
            <pc:docMk/>
            <pc:sldMk cId="742098314" sldId="285"/>
            <ac:spMk id="3" creationId="{D5383712-0931-4517-899F-081A51FB62DE}"/>
          </ac:spMkLst>
        </pc:spChg>
        <pc:picChg chg="add mod modCrop">
          <ac:chgData name="LUCIA GREGORIO VAZQUEZ" userId="S::lucia.gregorio@ipeo365.educamos.com::d1149b38-c7b5-4280-aaa4-700b1baa49ce" providerId="AD" clId="Web-{5E72B588-9813-438A-B4E0-42E392793342}" dt="2023-05-05T12:14:08.180" v="38" actId="1076"/>
          <ac:picMkLst>
            <pc:docMk/>
            <pc:sldMk cId="742098314" sldId="285"/>
            <ac:picMk id="5" creationId="{3419F5ED-BAB8-3AE2-E913-10A713565213}"/>
          </ac:picMkLst>
        </pc:picChg>
      </pc:sldChg>
      <pc:sldChg chg="addSp delSp modSp add replId">
        <pc:chgData name="LUCIA GREGORIO VAZQUEZ" userId="S::lucia.gregorio@ipeo365.educamos.com::d1149b38-c7b5-4280-aaa4-700b1baa49ce" providerId="AD" clId="Web-{5E72B588-9813-438A-B4E0-42E392793342}" dt="2023-05-05T12:11:19.028" v="14" actId="1076"/>
        <pc:sldMkLst>
          <pc:docMk/>
          <pc:sldMk cId="1351839977" sldId="313"/>
        </pc:sldMkLst>
        <pc:picChg chg="del">
          <ac:chgData name="LUCIA GREGORIO VAZQUEZ" userId="S::lucia.gregorio@ipeo365.educamos.com::d1149b38-c7b5-4280-aaa4-700b1baa49ce" providerId="AD" clId="Web-{5E72B588-9813-438A-B4E0-42E392793342}" dt="2023-05-05T12:10:16.086" v="2"/>
          <ac:picMkLst>
            <pc:docMk/>
            <pc:sldMk cId="1351839977" sldId="313"/>
            <ac:picMk id="5" creationId="{3F6967FB-3EC2-2F96-0D9C-0F71B3902138}"/>
          </ac:picMkLst>
        </pc:picChg>
        <pc:picChg chg="del">
          <ac:chgData name="LUCIA GREGORIO VAZQUEZ" userId="S::lucia.gregorio@ipeo365.educamos.com::d1149b38-c7b5-4280-aaa4-700b1baa49ce" providerId="AD" clId="Web-{5E72B588-9813-438A-B4E0-42E392793342}" dt="2023-05-05T12:10:17.476" v="3"/>
          <ac:picMkLst>
            <pc:docMk/>
            <pc:sldMk cId="1351839977" sldId="313"/>
            <ac:picMk id="6" creationId="{140E43E4-1D02-410D-32DC-5B1A746FD03D}"/>
          </ac:picMkLst>
        </pc:picChg>
        <pc:picChg chg="add mod modCrop">
          <ac:chgData name="LUCIA GREGORIO VAZQUEZ" userId="S::lucia.gregorio@ipeo365.educamos.com::d1149b38-c7b5-4280-aaa4-700b1baa49ce" providerId="AD" clId="Web-{5E72B588-9813-438A-B4E0-42E392793342}" dt="2023-05-05T12:11:19.028" v="14" actId="1076"/>
          <ac:picMkLst>
            <pc:docMk/>
            <pc:sldMk cId="1351839977" sldId="313"/>
            <ac:picMk id="7" creationId="{B0F89002-48F4-551A-765B-C6DDEC6E3425}"/>
          </ac:picMkLst>
        </pc:picChg>
      </pc:sldChg>
      <pc:sldChg chg="addSp delSp modSp add replId">
        <pc:chgData name="LUCIA GREGORIO VAZQUEZ" userId="S::lucia.gregorio@ipeo365.educamos.com::d1149b38-c7b5-4280-aaa4-700b1baa49ce" providerId="AD" clId="Web-{5E72B588-9813-438A-B4E0-42E392793342}" dt="2023-05-05T12:12:09.640" v="23" actId="14100"/>
        <pc:sldMkLst>
          <pc:docMk/>
          <pc:sldMk cId="501323308" sldId="314"/>
        </pc:sldMkLst>
        <pc:picChg chg="del">
          <ac:chgData name="LUCIA GREGORIO VAZQUEZ" userId="S::lucia.gregorio@ipeo365.educamos.com::d1149b38-c7b5-4280-aaa4-700b1baa49ce" providerId="AD" clId="Web-{5E72B588-9813-438A-B4E0-42E392793342}" dt="2023-05-05T12:11:22.606" v="15"/>
          <ac:picMkLst>
            <pc:docMk/>
            <pc:sldMk cId="501323308" sldId="314"/>
            <ac:picMk id="5" creationId="{3F6967FB-3EC2-2F96-0D9C-0F71B3902138}"/>
          </ac:picMkLst>
        </pc:picChg>
        <pc:picChg chg="del">
          <ac:chgData name="LUCIA GREGORIO VAZQUEZ" userId="S::lucia.gregorio@ipeo365.educamos.com::d1149b38-c7b5-4280-aaa4-700b1baa49ce" providerId="AD" clId="Web-{5E72B588-9813-438A-B4E0-42E392793342}" dt="2023-05-05T12:11:24.825" v="16"/>
          <ac:picMkLst>
            <pc:docMk/>
            <pc:sldMk cId="501323308" sldId="314"/>
            <ac:picMk id="6" creationId="{140E43E4-1D02-410D-32DC-5B1A746FD03D}"/>
          </ac:picMkLst>
        </pc:picChg>
        <pc:picChg chg="add mod modCrop">
          <ac:chgData name="LUCIA GREGORIO VAZQUEZ" userId="S::lucia.gregorio@ipeo365.educamos.com::d1149b38-c7b5-4280-aaa4-700b1baa49ce" providerId="AD" clId="Web-{5E72B588-9813-438A-B4E0-42E392793342}" dt="2023-05-05T12:12:09.640" v="23" actId="14100"/>
          <ac:picMkLst>
            <pc:docMk/>
            <pc:sldMk cId="501323308" sldId="314"/>
            <ac:picMk id="7" creationId="{BCB92DAA-B0E1-FB6E-7E71-6E3EC237AA45}"/>
          </ac:picMkLst>
        </pc:picChg>
      </pc:sldChg>
      <pc:sldChg chg="addSp delSp modSp add replId">
        <pc:chgData name="LUCIA GREGORIO VAZQUEZ" userId="S::lucia.gregorio@ipeo365.educamos.com::d1149b38-c7b5-4280-aaa4-700b1baa49ce" providerId="AD" clId="Web-{5E72B588-9813-438A-B4E0-42E392793342}" dt="2023-05-05T12:16:47.738" v="71" actId="20577"/>
        <pc:sldMkLst>
          <pc:docMk/>
          <pc:sldMk cId="2039698754" sldId="315"/>
        </pc:sldMkLst>
        <pc:spChg chg="mod">
          <ac:chgData name="LUCIA GREGORIO VAZQUEZ" userId="S::lucia.gregorio@ipeo365.educamos.com::d1149b38-c7b5-4280-aaa4-700b1baa49ce" providerId="AD" clId="Web-{5E72B588-9813-438A-B4E0-42E392793342}" dt="2023-05-05T12:16:47.738" v="71" actId="20577"/>
          <ac:spMkLst>
            <pc:docMk/>
            <pc:sldMk cId="2039698754" sldId="315"/>
            <ac:spMk id="3" creationId="{D5383712-0931-4517-899F-081A51FB62DE}"/>
          </ac:spMkLst>
        </pc:spChg>
        <pc:picChg chg="del">
          <ac:chgData name="LUCIA GREGORIO VAZQUEZ" userId="S::lucia.gregorio@ipeo365.educamos.com::d1149b38-c7b5-4280-aaa4-700b1baa49ce" providerId="AD" clId="Web-{5E72B588-9813-438A-B4E0-42E392793342}" dt="2023-05-05T12:14:31.197" v="40"/>
          <ac:picMkLst>
            <pc:docMk/>
            <pc:sldMk cId="2039698754" sldId="315"/>
            <ac:picMk id="5" creationId="{3419F5ED-BAB8-3AE2-E913-10A713565213}"/>
          </ac:picMkLst>
        </pc:picChg>
        <pc:picChg chg="add mod modCrop">
          <ac:chgData name="LUCIA GREGORIO VAZQUEZ" userId="S::lucia.gregorio@ipeo365.educamos.com::d1149b38-c7b5-4280-aaa4-700b1baa49ce" providerId="AD" clId="Web-{5E72B588-9813-438A-B4E0-42E392793342}" dt="2023-05-05T12:15:00.684" v="47" actId="1076"/>
          <ac:picMkLst>
            <pc:docMk/>
            <pc:sldMk cId="2039698754" sldId="315"/>
            <ac:picMk id="6" creationId="{EDC82F95-7CB0-3F1D-3A26-7185DCBD4F2E}"/>
          </ac:picMkLst>
        </pc:picChg>
      </pc:sldChg>
      <pc:sldChg chg="addSp delSp modSp add replId">
        <pc:chgData name="LUCIA GREGORIO VAZQUEZ" userId="S::lucia.gregorio@ipeo365.educamos.com::d1149b38-c7b5-4280-aaa4-700b1baa49ce" providerId="AD" clId="Web-{5E72B588-9813-438A-B4E0-42E392793342}" dt="2023-05-05T12:16:53.973" v="74" actId="20577"/>
        <pc:sldMkLst>
          <pc:docMk/>
          <pc:sldMk cId="4048138659" sldId="316"/>
        </pc:sldMkLst>
        <pc:spChg chg="mod">
          <ac:chgData name="LUCIA GREGORIO VAZQUEZ" userId="S::lucia.gregorio@ipeo365.educamos.com::d1149b38-c7b5-4280-aaa4-700b1baa49ce" providerId="AD" clId="Web-{5E72B588-9813-438A-B4E0-42E392793342}" dt="2023-05-05T12:16:53.973" v="74" actId="20577"/>
          <ac:spMkLst>
            <pc:docMk/>
            <pc:sldMk cId="4048138659" sldId="316"/>
            <ac:spMk id="3" creationId="{D5383712-0931-4517-899F-081A51FB62DE}"/>
          </ac:spMkLst>
        </pc:spChg>
        <pc:picChg chg="add del mod">
          <ac:chgData name="LUCIA GREGORIO VAZQUEZ" userId="S::lucia.gregorio@ipeo365.educamos.com::d1149b38-c7b5-4280-aaa4-700b1baa49ce" providerId="AD" clId="Web-{5E72B588-9813-438A-B4E0-42E392793342}" dt="2023-05-05T12:15:37.014" v="51"/>
          <ac:picMkLst>
            <pc:docMk/>
            <pc:sldMk cId="4048138659" sldId="316"/>
            <ac:picMk id="5" creationId="{CFC2E744-F07E-6798-F34D-BF56CB6ABCCA}"/>
          </ac:picMkLst>
        </pc:picChg>
        <pc:picChg chg="del">
          <ac:chgData name="LUCIA GREGORIO VAZQUEZ" userId="S::lucia.gregorio@ipeo365.educamos.com::d1149b38-c7b5-4280-aaa4-700b1baa49ce" providerId="AD" clId="Web-{5E72B588-9813-438A-B4E0-42E392793342}" dt="2023-05-05T12:15:13.966" v="49"/>
          <ac:picMkLst>
            <pc:docMk/>
            <pc:sldMk cId="4048138659" sldId="316"/>
            <ac:picMk id="6" creationId="{EDC82F95-7CB0-3F1D-3A26-7185DCBD4F2E}"/>
          </ac:picMkLst>
        </pc:picChg>
        <pc:picChg chg="add mod modCrop">
          <ac:chgData name="LUCIA GREGORIO VAZQUEZ" userId="S::lucia.gregorio@ipeo365.educamos.com::d1149b38-c7b5-4280-aaa4-700b1baa49ce" providerId="AD" clId="Web-{5E72B588-9813-438A-B4E0-42E392793342}" dt="2023-05-05T12:16:11.751" v="59" actId="14100"/>
          <ac:picMkLst>
            <pc:docMk/>
            <pc:sldMk cId="4048138659" sldId="316"/>
            <ac:picMk id="7" creationId="{EEFDD870-5F78-BF10-DFAA-227C58B3C452}"/>
          </ac:picMkLst>
        </pc:picChg>
      </pc:sldChg>
      <pc:sldChg chg="addSp delSp modSp add replId">
        <pc:chgData name="LUCIA GREGORIO VAZQUEZ" userId="S::lucia.gregorio@ipeo365.educamos.com::d1149b38-c7b5-4280-aaa4-700b1baa49ce" providerId="AD" clId="Web-{5E72B588-9813-438A-B4E0-42E392793342}" dt="2023-05-05T12:17:37.320" v="83" actId="1076"/>
        <pc:sldMkLst>
          <pc:docMk/>
          <pc:sldMk cId="314130998" sldId="317"/>
        </pc:sldMkLst>
        <pc:picChg chg="add mod modCrop">
          <ac:chgData name="LUCIA GREGORIO VAZQUEZ" userId="S::lucia.gregorio@ipeo365.educamos.com::d1149b38-c7b5-4280-aaa4-700b1baa49ce" providerId="AD" clId="Web-{5E72B588-9813-438A-B4E0-42E392793342}" dt="2023-05-05T12:17:37.320" v="83" actId="1076"/>
          <ac:picMkLst>
            <pc:docMk/>
            <pc:sldMk cId="314130998" sldId="317"/>
            <ac:picMk id="5" creationId="{FA1BDBD3-93DE-BDE9-B6B2-FAD9CC0E52FD}"/>
          </ac:picMkLst>
        </pc:picChg>
        <pc:picChg chg="del">
          <ac:chgData name="LUCIA GREGORIO VAZQUEZ" userId="S::lucia.gregorio@ipeo365.educamos.com::d1149b38-c7b5-4280-aaa4-700b1baa49ce" providerId="AD" clId="Web-{5E72B588-9813-438A-B4E0-42E392793342}" dt="2023-05-05T12:16:57.411" v="76"/>
          <ac:picMkLst>
            <pc:docMk/>
            <pc:sldMk cId="314130998" sldId="317"/>
            <ac:picMk id="7" creationId="{EEFDD870-5F78-BF10-DFAA-227C58B3C452}"/>
          </ac:picMkLst>
        </pc:picChg>
      </pc:sldChg>
    </pc:docChg>
  </pc:docChgLst>
  <pc:docChgLst>
    <pc:chgData name="LUCIA GREGORIO VAZQUEZ" userId="S::lucia.gregorio@ipeo365.educamos.com::d1149b38-c7b5-4280-aaa4-700b1baa49ce" providerId="AD" clId="Web-{74F3F61C-F9B5-4D77-9A92-E952684B33EB}"/>
    <pc:docChg chg="modSld">
      <pc:chgData name="LUCIA GREGORIO VAZQUEZ" userId="S::lucia.gregorio@ipeo365.educamos.com::d1149b38-c7b5-4280-aaa4-700b1baa49ce" providerId="AD" clId="Web-{74F3F61C-F9B5-4D77-9A92-E952684B33EB}" dt="2023-05-04T21:32:58.998" v="12"/>
      <pc:docMkLst>
        <pc:docMk/>
      </pc:docMkLst>
      <pc:sldChg chg="addSp modSp">
        <pc:chgData name="LUCIA GREGORIO VAZQUEZ" userId="S::lucia.gregorio@ipeo365.educamos.com::d1149b38-c7b5-4280-aaa4-700b1baa49ce" providerId="AD" clId="Web-{74F3F61C-F9B5-4D77-9A92-E952684B33EB}" dt="2023-05-04T21:32:33.466" v="10"/>
        <pc:sldMkLst>
          <pc:docMk/>
          <pc:sldMk cId="4202657554" sldId="274"/>
        </pc:sldMkLst>
        <pc:cxnChg chg="add mod">
          <ac:chgData name="LUCIA GREGORIO VAZQUEZ" userId="S::lucia.gregorio@ipeo365.educamos.com::d1149b38-c7b5-4280-aaa4-700b1baa49ce" providerId="AD" clId="Web-{74F3F61C-F9B5-4D77-9A92-E952684B33EB}" dt="2023-05-04T21:28:45.663" v="7"/>
          <ac:cxnSpMkLst>
            <pc:docMk/>
            <pc:sldMk cId="4202657554" sldId="274"/>
            <ac:cxnSpMk id="13" creationId="{55F032C1-C9DD-0392-3D2C-EB47E80B50B6}"/>
          </ac:cxnSpMkLst>
        </pc:cxnChg>
        <pc:cxnChg chg="add">
          <ac:chgData name="LUCIA GREGORIO VAZQUEZ" userId="S::lucia.gregorio@ipeo365.educamos.com::d1149b38-c7b5-4280-aaa4-700b1baa49ce" providerId="AD" clId="Web-{74F3F61C-F9B5-4D77-9A92-E952684B33EB}" dt="2023-05-04T21:28:54.929" v="8"/>
          <ac:cxnSpMkLst>
            <pc:docMk/>
            <pc:sldMk cId="4202657554" sldId="274"/>
            <ac:cxnSpMk id="18" creationId="{F6AE1B99-8270-1488-5A8C-D2E3075A67B5}"/>
          </ac:cxnSpMkLst>
        </pc:cxnChg>
        <pc:cxnChg chg="add">
          <ac:chgData name="LUCIA GREGORIO VAZQUEZ" userId="S::lucia.gregorio@ipeo365.educamos.com::d1149b38-c7b5-4280-aaa4-700b1baa49ce" providerId="AD" clId="Web-{74F3F61C-F9B5-4D77-9A92-E952684B33EB}" dt="2023-05-04T21:29:19.461" v="9"/>
          <ac:cxnSpMkLst>
            <pc:docMk/>
            <pc:sldMk cId="4202657554" sldId="274"/>
            <ac:cxnSpMk id="20" creationId="{FB99DA2B-BBCE-8418-11DA-5209059B1953}"/>
          </ac:cxnSpMkLst>
        </pc:cxnChg>
        <pc:cxnChg chg="add">
          <ac:chgData name="LUCIA GREGORIO VAZQUEZ" userId="S::lucia.gregorio@ipeo365.educamos.com::d1149b38-c7b5-4280-aaa4-700b1baa49ce" providerId="AD" clId="Web-{74F3F61C-F9B5-4D77-9A92-E952684B33EB}" dt="2023-05-04T21:32:33.466" v="10"/>
          <ac:cxnSpMkLst>
            <pc:docMk/>
            <pc:sldMk cId="4202657554" sldId="274"/>
            <ac:cxnSpMk id="24" creationId="{CAF264D4-ED79-D6D8-8542-95DF77ECD09A}"/>
          </ac:cxnSpMkLst>
        </pc:cxnChg>
      </pc:sldChg>
      <pc:sldChg chg="modSp">
        <pc:chgData name="LUCIA GREGORIO VAZQUEZ" userId="S::lucia.gregorio@ipeo365.educamos.com::d1149b38-c7b5-4280-aaa4-700b1baa49ce" providerId="AD" clId="Web-{74F3F61C-F9B5-4D77-9A92-E952684B33EB}" dt="2023-05-04T21:32:58.998" v="12"/>
        <pc:sldMkLst>
          <pc:docMk/>
          <pc:sldMk cId="1560045785" sldId="278"/>
        </pc:sldMkLst>
        <pc:graphicFrameChg chg="mod modGraphic">
          <ac:chgData name="LUCIA GREGORIO VAZQUEZ" userId="S::lucia.gregorio@ipeo365.educamos.com::d1149b38-c7b5-4280-aaa4-700b1baa49ce" providerId="AD" clId="Web-{74F3F61C-F9B5-4D77-9A92-E952684B33EB}" dt="2023-05-04T21:32:58.998" v="12"/>
          <ac:graphicFrameMkLst>
            <pc:docMk/>
            <pc:sldMk cId="1560045785" sldId="278"/>
            <ac:graphicFrameMk id="2" creationId="{00000000-0000-0000-0000-000000000000}"/>
          </ac:graphicFrameMkLst>
        </pc:graphicFrameChg>
      </pc:sldChg>
      <pc:sldChg chg="modSp">
        <pc:chgData name="LUCIA GREGORIO VAZQUEZ" userId="S::lucia.gregorio@ipeo365.educamos.com::d1149b38-c7b5-4280-aaa4-700b1baa49ce" providerId="AD" clId="Web-{74F3F61C-F9B5-4D77-9A92-E952684B33EB}" dt="2023-05-04T21:26:15.924" v="5"/>
        <pc:sldMkLst>
          <pc:docMk/>
          <pc:sldMk cId="557249" sldId="283"/>
        </pc:sldMkLst>
        <pc:picChg chg="mod modCrop">
          <ac:chgData name="LUCIA GREGORIO VAZQUEZ" userId="S::lucia.gregorio@ipeo365.educamos.com::d1149b38-c7b5-4280-aaa4-700b1baa49ce" providerId="AD" clId="Web-{74F3F61C-F9B5-4D77-9A92-E952684B33EB}" dt="2023-05-04T21:26:15.924" v="5"/>
          <ac:picMkLst>
            <pc:docMk/>
            <pc:sldMk cId="557249" sldId="283"/>
            <ac:picMk id="5" creationId="{3F6967FB-3EC2-2F96-0D9C-0F71B3902138}"/>
          </ac:picMkLst>
        </pc:picChg>
        <pc:picChg chg="mod modCrop">
          <ac:chgData name="LUCIA GREGORIO VAZQUEZ" userId="S::lucia.gregorio@ipeo365.educamos.com::d1149b38-c7b5-4280-aaa4-700b1baa49ce" providerId="AD" clId="Web-{74F3F61C-F9B5-4D77-9A92-E952684B33EB}" dt="2023-05-04T21:26:03.705" v="3" actId="1076"/>
          <ac:picMkLst>
            <pc:docMk/>
            <pc:sldMk cId="557249" sldId="283"/>
            <ac:picMk id="6" creationId="{140E43E4-1D02-410D-32DC-5B1A746FD03D}"/>
          </ac:picMkLst>
        </pc:picChg>
      </pc:sldChg>
    </pc:docChg>
  </pc:docChgLst>
  <pc:docChgLst>
    <pc:chgData name="MARTHA OLGA ALBARRAN MONTERO" userId="S::martha.albarran@ipeo365.educamos.com::13e43384-ac0b-40a6-9191-5d28d6597afd" providerId="AD" clId="Web-{ED2A1E0A-F233-4B54-B175-82E552DA406E}"/>
    <pc:docChg chg="modSld">
      <pc:chgData name="MARTHA OLGA ALBARRAN MONTERO" userId="S::martha.albarran@ipeo365.educamos.com::13e43384-ac0b-40a6-9191-5d28d6597afd" providerId="AD" clId="Web-{ED2A1E0A-F233-4B54-B175-82E552DA406E}" dt="2023-03-22T14:16:19.205" v="357"/>
      <pc:docMkLst>
        <pc:docMk/>
      </pc:docMkLst>
      <pc:sldChg chg="modSp">
        <pc:chgData name="MARTHA OLGA ALBARRAN MONTERO" userId="S::martha.albarran@ipeo365.educamos.com::13e43384-ac0b-40a6-9191-5d28d6597afd" providerId="AD" clId="Web-{ED2A1E0A-F233-4B54-B175-82E552DA406E}" dt="2023-03-22T14:16:19.205" v="357"/>
        <pc:sldMkLst>
          <pc:docMk/>
          <pc:sldMk cId="1560045785" sldId="278"/>
        </pc:sldMkLst>
        <pc:graphicFrameChg chg="mod modGraphic">
          <ac:chgData name="MARTHA OLGA ALBARRAN MONTERO" userId="S::martha.albarran@ipeo365.educamos.com::13e43384-ac0b-40a6-9191-5d28d6597afd" providerId="AD" clId="Web-{ED2A1E0A-F233-4B54-B175-82E552DA406E}" dt="2023-03-22T14:16:19.205" v="357"/>
          <ac:graphicFrameMkLst>
            <pc:docMk/>
            <pc:sldMk cId="1560045785" sldId="278"/>
            <ac:graphicFrameMk id="2" creationId="{00000000-0000-0000-0000-000000000000}"/>
          </ac:graphicFrameMkLst>
        </pc:graphicFrameChg>
      </pc:sldChg>
    </pc:docChg>
  </pc:docChgLst>
  <pc:docChgLst>
    <pc:chgData name="MARTHA OLGA ALBARRAN MONTERO" userId="S::martha.albarran@ipeo365.educamos.com::13e43384-ac0b-40a6-9191-5d28d6597afd" providerId="AD" clId="Web-{9DE0535B-D41A-41B5-9D9F-72B4A3587123}"/>
    <pc:docChg chg="modSld">
      <pc:chgData name="MARTHA OLGA ALBARRAN MONTERO" userId="S::martha.albarran@ipeo365.educamos.com::13e43384-ac0b-40a6-9191-5d28d6597afd" providerId="AD" clId="Web-{9DE0535B-D41A-41B5-9D9F-72B4A3587123}" dt="2023-03-15T17:30:56.814" v="53"/>
      <pc:docMkLst>
        <pc:docMk/>
      </pc:docMkLst>
      <pc:sldChg chg="addSp modSp">
        <pc:chgData name="MARTHA OLGA ALBARRAN MONTERO" userId="S::martha.albarran@ipeo365.educamos.com::13e43384-ac0b-40a6-9191-5d28d6597afd" providerId="AD" clId="Web-{9DE0535B-D41A-41B5-9D9F-72B4A3587123}" dt="2023-03-15T17:30:56.814" v="53"/>
        <pc:sldMkLst>
          <pc:docMk/>
          <pc:sldMk cId="0" sldId="265"/>
        </pc:sldMkLst>
        <pc:spChg chg="add">
          <ac:chgData name="MARTHA OLGA ALBARRAN MONTERO" userId="S::martha.albarran@ipeo365.educamos.com::13e43384-ac0b-40a6-9191-5d28d6597afd" providerId="AD" clId="Web-{9DE0535B-D41A-41B5-9D9F-72B4A3587123}" dt="2023-03-15T17:22:36.781" v="0"/>
          <ac:spMkLst>
            <pc:docMk/>
            <pc:sldMk cId="0" sldId="265"/>
            <ac:spMk id="3" creationId="{DEC7B673-98E6-24FF-CB90-66CBA5936BC0}"/>
          </ac:spMkLst>
        </pc:spChg>
        <pc:graphicFrameChg chg="mod modGraphic">
          <ac:chgData name="MARTHA OLGA ALBARRAN MONTERO" userId="S::martha.albarran@ipeo365.educamos.com::13e43384-ac0b-40a6-9191-5d28d6597afd" providerId="AD" clId="Web-{9DE0535B-D41A-41B5-9D9F-72B4A3587123}" dt="2023-03-15T17:25:32.709" v="16"/>
          <ac:graphicFrameMkLst>
            <pc:docMk/>
            <pc:sldMk cId="0" sldId="265"/>
            <ac:graphicFrameMk id="7" creationId="{EE20054B-C311-4B00-CC82-CBF8ABD4E3E7}"/>
          </ac:graphicFrameMkLst>
        </pc:graphicFrameChg>
        <pc:graphicFrameChg chg="add mod modGraphic">
          <ac:chgData name="MARTHA OLGA ALBARRAN MONTERO" userId="S::martha.albarran@ipeo365.educamos.com::13e43384-ac0b-40a6-9191-5d28d6597afd" providerId="AD" clId="Web-{9DE0535B-D41A-41B5-9D9F-72B4A3587123}" dt="2023-03-15T17:30:56.814" v="53"/>
          <ac:graphicFrameMkLst>
            <pc:docMk/>
            <pc:sldMk cId="0" sldId="265"/>
            <ac:graphicFrameMk id="8" creationId="{B4DD5A0E-9CB5-A17C-9B8B-02CD8E206460}"/>
          </ac:graphicFrameMkLst>
        </pc:graphicFrameChg>
      </pc:sldChg>
    </pc:docChg>
  </pc:docChgLst>
  <pc:docChgLst>
    <pc:chgData name="MARTHA OLGA ALBARRAN MONTERO" userId="S::martha.albarran@ipeo365.educamos.com::13e43384-ac0b-40a6-9191-5d28d6597afd" providerId="AD" clId="Web-{EBD8FA60-245D-4672-862B-83AD1B388586}"/>
    <pc:docChg chg="addSld delSld modSld delMainMaster">
      <pc:chgData name="MARTHA OLGA ALBARRAN MONTERO" userId="S::martha.albarran@ipeo365.educamos.com::13e43384-ac0b-40a6-9191-5d28d6597afd" providerId="AD" clId="Web-{EBD8FA60-245D-4672-862B-83AD1B388586}" dt="2023-03-17T13:45:10.402" v="3"/>
      <pc:docMkLst>
        <pc:docMk/>
      </pc:docMkLst>
      <pc:sldChg chg="mod modClrScheme chgLayout">
        <pc:chgData name="MARTHA OLGA ALBARRAN MONTERO" userId="S::martha.albarran@ipeo365.educamos.com::13e43384-ac0b-40a6-9191-5d28d6597afd" providerId="AD" clId="Web-{EBD8FA60-245D-4672-862B-83AD1B388586}" dt="2023-03-17T13:45:10.402" v="3"/>
        <pc:sldMkLst>
          <pc:docMk/>
          <pc:sldMk cId="1397366232" sldId="303"/>
        </pc:sldMkLst>
      </pc:sldChg>
      <pc:sldChg chg="del">
        <pc:chgData name="MARTHA OLGA ALBARRAN MONTERO" userId="S::martha.albarran@ipeo365.educamos.com::13e43384-ac0b-40a6-9191-5d28d6597afd" providerId="AD" clId="Web-{EBD8FA60-245D-4672-862B-83AD1B388586}" dt="2023-03-17T13:43:03.753" v="1"/>
        <pc:sldMkLst>
          <pc:docMk/>
          <pc:sldMk cId="236014838" sldId="304"/>
        </pc:sldMkLst>
      </pc:sldChg>
      <pc:sldChg chg="add mod modClrScheme chgLayout">
        <pc:chgData name="MARTHA OLGA ALBARRAN MONTERO" userId="S::martha.albarran@ipeo365.educamos.com::13e43384-ac0b-40a6-9191-5d28d6597afd" providerId="AD" clId="Web-{EBD8FA60-245D-4672-862B-83AD1B388586}" dt="2023-03-17T13:45:10.402" v="3"/>
        <pc:sldMkLst>
          <pc:docMk/>
          <pc:sldMk cId="1772936231" sldId="305"/>
        </pc:sldMkLst>
      </pc:sldChg>
      <pc:sldChg chg="modSp new mod modClrScheme chgLayout">
        <pc:chgData name="MARTHA OLGA ALBARRAN MONTERO" userId="S::martha.albarran@ipeo365.educamos.com::13e43384-ac0b-40a6-9191-5d28d6597afd" providerId="AD" clId="Web-{EBD8FA60-245D-4672-862B-83AD1B388586}" dt="2023-03-17T13:45:10.402" v="3"/>
        <pc:sldMkLst>
          <pc:docMk/>
          <pc:sldMk cId="685730880" sldId="306"/>
        </pc:sldMkLst>
        <pc:spChg chg="mod ord">
          <ac:chgData name="MARTHA OLGA ALBARRAN MONTERO" userId="S::martha.albarran@ipeo365.educamos.com::13e43384-ac0b-40a6-9191-5d28d6597afd" providerId="AD" clId="Web-{EBD8FA60-245D-4672-862B-83AD1B388586}" dt="2023-03-17T13:45:10.402" v="3"/>
          <ac:spMkLst>
            <pc:docMk/>
            <pc:sldMk cId="685730880" sldId="306"/>
            <ac:spMk id="2" creationId="{1164EA42-4368-BBD4-4934-0B80C3122BF2}"/>
          </ac:spMkLst>
        </pc:spChg>
        <pc:spChg chg="mod ord">
          <ac:chgData name="MARTHA OLGA ALBARRAN MONTERO" userId="S::martha.albarran@ipeo365.educamos.com::13e43384-ac0b-40a6-9191-5d28d6597afd" providerId="AD" clId="Web-{EBD8FA60-245D-4672-862B-83AD1B388586}" dt="2023-03-17T13:45:10.402" v="3"/>
          <ac:spMkLst>
            <pc:docMk/>
            <pc:sldMk cId="685730880" sldId="306"/>
            <ac:spMk id="3" creationId="{2748FC72-0B10-9183-ACBD-1B51C1B6DCF6}"/>
          </ac:spMkLst>
        </pc:spChg>
      </pc:sldChg>
      <pc:sldMasterChg chg="del delSldLayout">
        <pc:chgData name="MARTHA OLGA ALBARRAN MONTERO" userId="S::martha.albarran@ipeo365.educamos.com::13e43384-ac0b-40a6-9191-5d28d6597afd" providerId="AD" clId="Web-{EBD8FA60-245D-4672-862B-83AD1B388586}" dt="2023-03-17T13:45:10.402" v="3"/>
        <pc:sldMasterMkLst>
          <pc:docMk/>
          <pc:sldMasterMk cId="0" sldId="2147483659"/>
        </pc:sldMasterMkLst>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48"/>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49"/>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0"/>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1"/>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2"/>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3"/>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4"/>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5"/>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6"/>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7"/>
          </pc:sldLayoutMkLst>
        </pc:sldLayoutChg>
        <pc:sldLayoutChg chg="del">
          <pc:chgData name="MARTHA OLGA ALBARRAN MONTERO" userId="S::martha.albarran@ipeo365.educamos.com::13e43384-ac0b-40a6-9191-5d28d6597afd" providerId="AD" clId="Web-{EBD8FA60-245D-4672-862B-83AD1B388586}" dt="2023-03-17T13:45:10.402" v="3"/>
          <pc:sldLayoutMkLst>
            <pc:docMk/>
            <pc:sldMasterMk cId="0" sldId="2147483659"/>
            <pc:sldLayoutMk cId="0" sldId="2147483658"/>
          </pc:sldLayoutMkLst>
        </pc:sldLayoutChg>
      </pc:sldMasterChg>
    </pc:docChg>
  </pc:docChgLst>
  <pc:docChgLst>
    <pc:chgData name="MARTHA OLGA ALBARRAN MONTERO" userId="S::martha.albarran@ipeo365.educamos.com::13e43384-ac0b-40a6-9191-5d28d6597afd" providerId="AD" clId="Web-{19B33BD5-34AD-414A-9B0D-4D682A85D7FA}"/>
    <pc:docChg chg="addSld modSld addMainMaster">
      <pc:chgData name="MARTHA OLGA ALBARRAN MONTERO" userId="S::martha.albarran@ipeo365.educamos.com::13e43384-ac0b-40a6-9191-5d28d6597afd" providerId="AD" clId="Web-{19B33BD5-34AD-414A-9B0D-4D682A85D7FA}" dt="2023-03-15T20:12:21.665" v="4" actId="1076"/>
      <pc:docMkLst>
        <pc:docMk/>
      </pc:docMkLst>
      <pc:sldChg chg="addSp delSp modSp new">
        <pc:chgData name="MARTHA OLGA ALBARRAN MONTERO" userId="S::martha.albarran@ipeo365.educamos.com::13e43384-ac0b-40a6-9191-5d28d6597afd" providerId="AD" clId="Web-{19B33BD5-34AD-414A-9B0D-4D682A85D7FA}" dt="2023-03-15T20:12:21.665" v="4" actId="1076"/>
        <pc:sldMkLst>
          <pc:docMk/>
          <pc:sldMk cId="2034496846" sldId="296"/>
        </pc:sldMkLst>
        <pc:spChg chg="del">
          <ac:chgData name="MARTHA OLGA ALBARRAN MONTERO" userId="S::martha.albarran@ipeo365.educamos.com::13e43384-ac0b-40a6-9191-5d28d6597afd" providerId="AD" clId="Web-{19B33BD5-34AD-414A-9B0D-4D682A85D7FA}" dt="2023-03-15T20:11:57.054" v="3"/>
          <ac:spMkLst>
            <pc:docMk/>
            <pc:sldMk cId="2034496846" sldId="296"/>
            <ac:spMk id="2" creationId="{E5AD9901-89BD-F475-CBA2-B02F867D7615}"/>
          </ac:spMkLst>
        </pc:spChg>
        <pc:spChg chg="del">
          <ac:chgData name="MARTHA OLGA ALBARRAN MONTERO" userId="S::martha.albarran@ipeo365.educamos.com::13e43384-ac0b-40a6-9191-5d28d6597afd" providerId="AD" clId="Web-{19B33BD5-34AD-414A-9B0D-4D682A85D7FA}" dt="2023-03-15T20:11:50.117" v="2"/>
          <ac:spMkLst>
            <pc:docMk/>
            <pc:sldMk cId="2034496846" sldId="296"/>
            <ac:spMk id="3" creationId="{48BB176B-4B7B-F091-9FD2-3D865F7FAE98}"/>
          </ac:spMkLst>
        </pc:spChg>
        <pc:graphicFrameChg chg="add mod ord modGraphic">
          <ac:chgData name="MARTHA OLGA ALBARRAN MONTERO" userId="S::martha.albarran@ipeo365.educamos.com::13e43384-ac0b-40a6-9191-5d28d6597afd" providerId="AD" clId="Web-{19B33BD5-34AD-414A-9B0D-4D682A85D7FA}" dt="2023-03-15T20:12:21.665" v="4" actId="1076"/>
          <ac:graphicFrameMkLst>
            <pc:docMk/>
            <pc:sldMk cId="2034496846" sldId="296"/>
            <ac:graphicFrameMk id="5" creationId="{81A50C55-C87E-99C3-43BD-F1C0D5AFE7D5}"/>
          </ac:graphicFrameMkLst>
        </pc:graphicFrameChg>
      </pc:sldChg>
      <pc:sldChg chg="add">
        <pc:chgData name="MARTHA OLGA ALBARRAN MONTERO" userId="S::martha.albarran@ipeo365.educamos.com::13e43384-ac0b-40a6-9191-5d28d6597afd" providerId="AD" clId="Web-{19B33BD5-34AD-414A-9B0D-4D682A85D7FA}" dt="2023-03-15T19:50:49.638" v="1"/>
        <pc:sldMkLst>
          <pc:docMk/>
          <pc:sldMk cId="1266691992" sldId="297"/>
        </pc:sldMkLst>
      </pc:sldChg>
      <pc:sldMasterChg chg="add addSldLayout">
        <pc:chgData name="MARTHA OLGA ALBARRAN MONTERO" userId="S::martha.albarran@ipeo365.educamos.com::13e43384-ac0b-40a6-9191-5d28d6597afd" providerId="AD" clId="Web-{19B33BD5-34AD-414A-9B0D-4D682A85D7FA}" dt="2023-03-15T19:50:49.638" v="1"/>
        <pc:sldMasterMkLst>
          <pc:docMk/>
          <pc:sldMasterMk cId="0" sldId="2147483659"/>
        </pc:sldMasterMkLst>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48"/>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49"/>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0"/>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1"/>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2"/>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3"/>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4"/>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5"/>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6"/>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7"/>
          </pc:sldLayoutMkLst>
        </pc:sldLayoutChg>
        <pc:sldLayoutChg chg="add">
          <pc:chgData name="MARTHA OLGA ALBARRAN MONTERO" userId="S::martha.albarran@ipeo365.educamos.com::13e43384-ac0b-40a6-9191-5d28d6597afd" providerId="AD" clId="Web-{19B33BD5-34AD-414A-9B0D-4D682A85D7FA}" dt="2023-03-15T19:50:49.638" v="1"/>
          <pc:sldLayoutMkLst>
            <pc:docMk/>
            <pc:sldMasterMk cId="0" sldId="2147483659"/>
            <pc:sldLayoutMk cId="0" sldId="2147483658"/>
          </pc:sldLayoutMkLst>
        </pc:sldLayoutChg>
      </pc:sldMasterChg>
    </pc:docChg>
  </pc:docChgLst>
  <pc:docChgLst>
    <pc:chgData name="MANUEL ERNESTO  LANDERO  LARA" userId="S::landero.manuel@ipeo365.educamos.com::e2d9e28d-94fc-47ed-8c5a-eb5256488a96" providerId="AD" clId="Web-{744FA05F-3BE5-4332-A0E7-34DB23B84102}"/>
    <pc:docChg chg="modSld">
      <pc:chgData name="MANUEL ERNESTO  LANDERO  LARA" userId="S::landero.manuel@ipeo365.educamos.com::e2d9e28d-94fc-47ed-8c5a-eb5256488a96" providerId="AD" clId="Web-{744FA05F-3BE5-4332-A0E7-34DB23B84102}" dt="2023-05-04T19:05:43.147" v="293"/>
      <pc:docMkLst>
        <pc:docMk/>
      </pc:docMkLst>
      <pc:sldChg chg="modSp">
        <pc:chgData name="MANUEL ERNESTO  LANDERO  LARA" userId="S::landero.manuel@ipeo365.educamos.com::e2d9e28d-94fc-47ed-8c5a-eb5256488a96" providerId="AD" clId="Web-{744FA05F-3BE5-4332-A0E7-34DB23B84102}" dt="2023-05-04T19:05:43.147" v="293"/>
        <pc:sldMkLst>
          <pc:docMk/>
          <pc:sldMk cId="1001813050" sldId="279"/>
        </pc:sldMkLst>
        <pc:graphicFrameChg chg="mod modGraphic">
          <ac:chgData name="MANUEL ERNESTO  LANDERO  LARA" userId="S::landero.manuel@ipeo365.educamos.com::e2d9e28d-94fc-47ed-8c5a-eb5256488a96" providerId="AD" clId="Web-{744FA05F-3BE5-4332-A0E7-34DB23B84102}" dt="2023-05-04T19:05:43.147" v="293"/>
          <ac:graphicFrameMkLst>
            <pc:docMk/>
            <pc:sldMk cId="1001813050" sldId="279"/>
            <ac:graphicFrameMk id="2" creationId="{00000000-0000-0000-0000-000000000000}"/>
          </ac:graphicFrameMkLst>
        </pc:graphicFrameChg>
      </pc:sldChg>
    </pc:docChg>
  </pc:docChgLst>
  <pc:docChgLst>
    <pc:chgData name="MARTHA OLGA ALBARRAN MONTERO" userId="S::martha.albarran@ipeo365.educamos.com::13e43384-ac0b-40a6-9191-5d28d6597afd" providerId="AD" clId="Web-{35DF9107-6F52-4206-BF47-EB4FF3049053}"/>
    <pc:docChg chg="addSld">
      <pc:chgData name="MARTHA OLGA ALBARRAN MONTERO" userId="S::martha.albarran@ipeo365.educamos.com::13e43384-ac0b-40a6-9191-5d28d6597afd" providerId="AD" clId="Web-{35DF9107-6F52-4206-BF47-EB4FF3049053}" dt="2023-03-17T16:40:37.522" v="0"/>
      <pc:docMkLst>
        <pc:docMk/>
      </pc:docMkLst>
      <pc:sldChg chg="new">
        <pc:chgData name="MARTHA OLGA ALBARRAN MONTERO" userId="S::martha.albarran@ipeo365.educamos.com::13e43384-ac0b-40a6-9191-5d28d6597afd" providerId="AD" clId="Web-{35DF9107-6F52-4206-BF47-EB4FF3049053}" dt="2023-03-17T16:40:37.522" v="0"/>
        <pc:sldMkLst>
          <pc:docMk/>
          <pc:sldMk cId="1672475538" sldId="310"/>
        </pc:sldMkLst>
      </pc:sldChg>
    </pc:docChg>
  </pc:docChgLst>
  <pc:docChgLst>
    <pc:chgData name="MARTHA OLGA ALBARRAN MONTERO" userId="S::martha.albarran@ipeo365.educamos.com::13e43384-ac0b-40a6-9191-5d28d6597afd" providerId="AD" clId="Web-{B4D8DF1B-EC48-4A22-B504-36B4801939ED}"/>
    <pc:docChg chg="addSld delSld modSld addMainMaster">
      <pc:chgData name="MARTHA OLGA ALBARRAN MONTERO" userId="S::martha.albarran@ipeo365.educamos.com::13e43384-ac0b-40a6-9191-5d28d6597afd" providerId="AD" clId="Web-{B4D8DF1B-EC48-4A22-B504-36B4801939ED}" dt="2023-03-17T13:41:52.404" v="4"/>
      <pc:docMkLst>
        <pc:docMk/>
      </pc:docMkLst>
      <pc:sldChg chg="del">
        <pc:chgData name="MARTHA OLGA ALBARRAN MONTERO" userId="S::martha.albarran@ipeo365.educamos.com::13e43384-ac0b-40a6-9191-5d28d6597afd" providerId="AD" clId="Web-{B4D8DF1B-EC48-4A22-B504-36B4801939ED}" dt="2023-03-17T13:41:33.637" v="1"/>
        <pc:sldMkLst>
          <pc:docMk/>
          <pc:sldMk cId="0" sldId="272"/>
        </pc:sldMkLst>
      </pc:sldChg>
      <pc:sldChg chg="add">
        <pc:chgData name="MARTHA OLGA ALBARRAN MONTERO" userId="S::martha.albarran@ipeo365.educamos.com::13e43384-ac0b-40a6-9191-5d28d6597afd" providerId="AD" clId="Web-{B4D8DF1B-EC48-4A22-B504-36B4801939ED}" dt="2023-03-17T13:41:23.933" v="0"/>
        <pc:sldMkLst>
          <pc:docMk/>
          <pc:sldMk cId="1397366232" sldId="303"/>
        </pc:sldMkLst>
      </pc:sldChg>
      <pc:sldChg chg="delSp new">
        <pc:chgData name="MARTHA OLGA ALBARRAN MONTERO" userId="S::martha.albarran@ipeo365.educamos.com::13e43384-ac0b-40a6-9191-5d28d6597afd" providerId="AD" clId="Web-{B4D8DF1B-EC48-4A22-B504-36B4801939ED}" dt="2023-03-17T13:41:52.404" v="4"/>
        <pc:sldMkLst>
          <pc:docMk/>
          <pc:sldMk cId="236014838" sldId="304"/>
        </pc:sldMkLst>
        <pc:spChg chg="del">
          <ac:chgData name="MARTHA OLGA ALBARRAN MONTERO" userId="S::martha.albarran@ipeo365.educamos.com::13e43384-ac0b-40a6-9191-5d28d6597afd" providerId="AD" clId="Web-{B4D8DF1B-EC48-4A22-B504-36B4801939ED}" dt="2023-03-17T13:41:49.357" v="3"/>
          <ac:spMkLst>
            <pc:docMk/>
            <pc:sldMk cId="236014838" sldId="304"/>
            <ac:spMk id="2" creationId="{22C43E15-2C21-B937-A41F-AF106857FA72}"/>
          </ac:spMkLst>
        </pc:spChg>
        <pc:spChg chg="del">
          <ac:chgData name="MARTHA OLGA ALBARRAN MONTERO" userId="S::martha.albarran@ipeo365.educamos.com::13e43384-ac0b-40a6-9191-5d28d6597afd" providerId="AD" clId="Web-{B4D8DF1B-EC48-4A22-B504-36B4801939ED}" dt="2023-03-17T13:41:52.404" v="4"/>
          <ac:spMkLst>
            <pc:docMk/>
            <pc:sldMk cId="236014838" sldId="304"/>
            <ac:spMk id="3" creationId="{6F291173-F48B-5A82-E2D5-131FD57891CE}"/>
          </ac:spMkLst>
        </pc:spChg>
      </pc:sldChg>
      <pc:sldMasterChg chg="add addSldLayout">
        <pc:chgData name="MARTHA OLGA ALBARRAN MONTERO" userId="S::martha.albarran@ipeo365.educamos.com::13e43384-ac0b-40a6-9191-5d28d6597afd" providerId="AD" clId="Web-{B4D8DF1B-EC48-4A22-B504-36B4801939ED}" dt="2023-03-17T13:41:23.933" v="0"/>
        <pc:sldMasterMkLst>
          <pc:docMk/>
          <pc:sldMasterMk cId="0" sldId="2147483659"/>
        </pc:sldMasterMkLst>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48"/>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49"/>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0"/>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1"/>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2"/>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3"/>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4"/>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5"/>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6"/>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7"/>
          </pc:sldLayoutMkLst>
        </pc:sldLayoutChg>
        <pc:sldLayoutChg chg="add">
          <pc:chgData name="MARTHA OLGA ALBARRAN MONTERO" userId="S::martha.albarran@ipeo365.educamos.com::13e43384-ac0b-40a6-9191-5d28d6597afd" providerId="AD" clId="Web-{B4D8DF1B-EC48-4A22-B504-36B4801939ED}" dt="2023-03-17T13:41:23.933" v="0"/>
          <pc:sldLayoutMkLst>
            <pc:docMk/>
            <pc:sldMasterMk cId="0" sldId="2147483659"/>
            <pc:sldLayoutMk cId="0" sldId="2147483658"/>
          </pc:sldLayoutMkLst>
        </pc:sldLayoutChg>
      </pc:sldMasterChg>
    </pc:docChg>
  </pc:docChgLst>
  <pc:docChgLst>
    <pc:chgData name="MARTHA OLGA ALBARRAN MONTERO" userId="S::martha.albarran@ipeo365.educamos.com::13e43384-ac0b-40a6-9191-5d28d6597afd" providerId="AD" clId="Web-{745F4538-9885-41FE-B6E1-9B29EF105F0E}"/>
    <pc:docChg chg="delSld modSld">
      <pc:chgData name="MARTHA OLGA ALBARRAN MONTERO" userId="S::martha.albarran@ipeo365.educamos.com::13e43384-ac0b-40a6-9191-5d28d6597afd" providerId="AD" clId="Web-{745F4538-9885-41FE-B6E1-9B29EF105F0E}" dt="2023-03-16T01:46:25.735" v="69"/>
      <pc:docMkLst>
        <pc:docMk/>
      </pc:docMkLst>
      <pc:sldChg chg="modSp">
        <pc:chgData name="MARTHA OLGA ALBARRAN MONTERO" userId="S::martha.albarran@ipeo365.educamos.com::13e43384-ac0b-40a6-9191-5d28d6597afd" providerId="AD" clId="Web-{745F4538-9885-41FE-B6E1-9B29EF105F0E}" dt="2023-03-16T01:45:38.467" v="68"/>
        <pc:sldMkLst>
          <pc:docMk/>
          <pc:sldMk cId="0" sldId="265"/>
        </pc:sldMkLst>
        <pc:graphicFrameChg chg="mod modGraphic">
          <ac:chgData name="MARTHA OLGA ALBARRAN MONTERO" userId="S::martha.albarran@ipeo365.educamos.com::13e43384-ac0b-40a6-9191-5d28d6597afd" providerId="AD" clId="Web-{745F4538-9885-41FE-B6E1-9B29EF105F0E}" dt="2023-03-16T01:45:38.467" v="68"/>
          <ac:graphicFrameMkLst>
            <pc:docMk/>
            <pc:sldMk cId="0" sldId="265"/>
            <ac:graphicFrameMk id="8" creationId="{B4DD5A0E-9CB5-A17C-9B8B-02CD8E206460}"/>
          </ac:graphicFrameMkLst>
        </pc:graphicFrameChg>
      </pc:sldChg>
      <pc:sldChg chg="delSp">
        <pc:chgData name="MARTHA OLGA ALBARRAN MONTERO" userId="S::martha.albarran@ipeo365.educamos.com::13e43384-ac0b-40a6-9191-5d28d6597afd" providerId="AD" clId="Web-{745F4538-9885-41FE-B6E1-9B29EF105F0E}" dt="2023-03-16T01:46:25.735" v="69"/>
        <pc:sldMkLst>
          <pc:docMk/>
          <pc:sldMk cId="0" sldId="266"/>
        </pc:sldMkLst>
        <pc:graphicFrameChg chg="del">
          <ac:chgData name="MARTHA OLGA ALBARRAN MONTERO" userId="S::martha.albarran@ipeo365.educamos.com::13e43384-ac0b-40a6-9191-5d28d6597afd" providerId="AD" clId="Web-{745F4538-9885-41FE-B6E1-9B29EF105F0E}" dt="2023-03-16T01:46:25.735" v="69"/>
          <ac:graphicFrameMkLst>
            <pc:docMk/>
            <pc:sldMk cId="0" sldId="266"/>
            <ac:graphicFrameMk id="103" creationId="{00000000-0000-0000-0000-000000000000}"/>
          </ac:graphicFrameMkLst>
        </pc:graphicFrameChg>
      </pc:sldChg>
      <pc:sldChg chg="addSp delSp modSp del">
        <pc:chgData name="MARTHA OLGA ALBARRAN MONTERO" userId="S::martha.albarran@ipeo365.educamos.com::13e43384-ac0b-40a6-9191-5d28d6597afd" providerId="AD" clId="Web-{745F4538-9885-41FE-B6E1-9B29EF105F0E}" dt="2023-03-16T01:31:03.825" v="39"/>
        <pc:sldMkLst>
          <pc:docMk/>
          <pc:sldMk cId="2034496846" sldId="296"/>
        </pc:sldMkLst>
        <pc:spChg chg="add del">
          <ac:chgData name="MARTHA OLGA ALBARRAN MONTERO" userId="S::martha.albarran@ipeo365.educamos.com::13e43384-ac0b-40a6-9191-5d28d6597afd" providerId="AD" clId="Web-{745F4538-9885-41FE-B6E1-9B29EF105F0E}" dt="2023-03-16T01:26:28.762" v="17"/>
          <ac:spMkLst>
            <pc:docMk/>
            <pc:sldMk cId="2034496846" sldId="296"/>
            <ac:spMk id="2" creationId="{749DD77B-D7DA-A9D4-E151-0C6DC0BF17DC}"/>
          </ac:spMkLst>
        </pc:spChg>
        <pc:spChg chg="add mod">
          <ac:chgData name="MARTHA OLGA ALBARRAN MONTERO" userId="S::martha.albarran@ipeo365.educamos.com::13e43384-ac0b-40a6-9191-5d28d6597afd" providerId="AD" clId="Web-{745F4538-9885-41FE-B6E1-9B29EF105F0E}" dt="2023-03-16T01:30:36.199" v="37" actId="1076"/>
          <ac:spMkLst>
            <pc:docMk/>
            <pc:sldMk cId="2034496846" sldId="296"/>
            <ac:spMk id="3" creationId="{5A67CD53-83C2-0E8E-4D3D-D0BF59499315}"/>
          </ac:spMkLst>
        </pc:spChg>
        <pc:graphicFrameChg chg="mod modGraphic">
          <ac:chgData name="MARTHA OLGA ALBARRAN MONTERO" userId="S::martha.albarran@ipeo365.educamos.com::13e43384-ac0b-40a6-9191-5d28d6597afd" providerId="AD" clId="Web-{745F4538-9885-41FE-B6E1-9B29EF105F0E}" dt="2023-03-16T01:23:30.782" v="7"/>
          <ac:graphicFrameMkLst>
            <pc:docMk/>
            <pc:sldMk cId="2034496846" sldId="296"/>
            <ac:graphicFrameMk id="5" creationId="{81A50C55-C87E-99C3-43BD-F1C0D5AFE7D5}"/>
          </ac:graphicFrameMkLst>
        </pc:graphicFrameChg>
        <pc:graphicFrameChg chg="add del mod modGraphic">
          <ac:chgData name="MARTHA OLGA ALBARRAN MONTERO" userId="S::martha.albarran@ipeo365.educamos.com::13e43384-ac0b-40a6-9191-5d28d6597afd" providerId="AD" clId="Web-{745F4538-9885-41FE-B6E1-9B29EF105F0E}" dt="2023-03-16T01:29:51.274" v="31"/>
          <ac:graphicFrameMkLst>
            <pc:docMk/>
            <pc:sldMk cId="2034496846" sldId="296"/>
            <ac:graphicFrameMk id="6" creationId="{33F5C1A6-6CFC-2AEB-5025-441F07BDA62D}"/>
          </ac:graphicFrameMkLst>
        </pc:graphicFrameChg>
        <pc:graphicFrameChg chg="add mod modGraphic">
          <ac:chgData name="MARTHA OLGA ALBARRAN MONTERO" userId="S::martha.albarran@ipeo365.educamos.com::13e43384-ac0b-40a6-9191-5d28d6597afd" providerId="AD" clId="Web-{745F4538-9885-41FE-B6E1-9B29EF105F0E}" dt="2023-03-16T01:30:41.590" v="38"/>
          <ac:graphicFrameMkLst>
            <pc:docMk/>
            <pc:sldMk cId="2034496846" sldId="296"/>
            <ac:graphicFrameMk id="8" creationId="{F61F5B04-259D-4A9D-E557-413742054FF2}"/>
          </ac:graphicFrameMkLst>
        </pc:graphicFrameChg>
      </pc:sldChg>
      <pc:sldChg chg="addSp delSp modSp mod modClrScheme chgLayout">
        <pc:chgData name="MARTHA OLGA ALBARRAN MONTERO" userId="S::martha.albarran@ipeo365.educamos.com::13e43384-ac0b-40a6-9191-5d28d6597afd" providerId="AD" clId="Web-{745F4538-9885-41FE-B6E1-9B29EF105F0E}" dt="2023-03-16T01:33:11.239" v="59"/>
        <pc:sldMkLst>
          <pc:docMk/>
          <pc:sldMk cId="1266691992" sldId="297"/>
        </pc:sldMkLst>
        <pc:spChg chg="add del mod ord">
          <ac:chgData name="MARTHA OLGA ALBARRAN MONTERO" userId="S::martha.albarran@ipeo365.educamos.com::13e43384-ac0b-40a6-9191-5d28d6597afd" providerId="AD" clId="Web-{745F4538-9885-41FE-B6E1-9B29EF105F0E}" dt="2023-03-16T01:32:00.063" v="41"/>
          <ac:spMkLst>
            <pc:docMk/>
            <pc:sldMk cId="1266691992" sldId="297"/>
            <ac:spMk id="2" creationId="{C3C204B1-6B26-6A12-19FC-6BCDB6BC8624}"/>
          </ac:spMkLst>
        </pc:spChg>
        <pc:spChg chg="add del mod ord">
          <ac:chgData name="MARTHA OLGA ALBARRAN MONTERO" userId="S::martha.albarran@ipeo365.educamos.com::13e43384-ac0b-40a6-9191-5d28d6597afd" providerId="AD" clId="Web-{745F4538-9885-41FE-B6E1-9B29EF105F0E}" dt="2023-03-16T01:32:06.486" v="42"/>
          <ac:spMkLst>
            <pc:docMk/>
            <pc:sldMk cId="1266691992" sldId="297"/>
            <ac:spMk id="3" creationId="{EB2ED7A5-FC45-C963-55E8-5EFF91CECDB9}"/>
          </ac:spMkLst>
        </pc:spChg>
        <pc:graphicFrameChg chg="mod modGraphic">
          <ac:chgData name="MARTHA OLGA ALBARRAN MONTERO" userId="S::martha.albarran@ipeo365.educamos.com::13e43384-ac0b-40a6-9191-5d28d6597afd" providerId="AD" clId="Web-{745F4538-9885-41FE-B6E1-9B29EF105F0E}" dt="2023-03-16T01:33:11.239" v="59"/>
          <ac:graphicFrameMkLst>
            <pc:docMk/>
            <pc:sldMk cId="1266691992" sldId="297"/>
            <ac:graphicFrameMk id="117" creationId="{00000000-0000-0000-0000-000000000000}"/>
          </ac:graphicFrameMkLst>
        </pc:graphicFrameChg>
      </pc:sldChg>
    </pc:docChg>
  </pc:docChgLst>
  <pc:docChgLst>
    <pc:chgData name="MANUEL ERNESTO  LANDERO  LARA" userId="S::landero.manuel@ipeo365.educamos.com::e2d9e28d-94fc-47ed-8c5a-eb5256488a96" providerId="AD" clId="Web-{51AFCD88-3BE9-4939-B8FF-B2704F188C4C}"/>
    <pc:docChg chg="modSld">
      <pc:chgData name="MANUEL ERNESTO  LANDERO  LARA" userId="S::landero.manuel@ipeo365.educamos.com::e2d9e28d-94fc-47ed-8c5a-eb5256488a96" providerId="AD" clId="Web-{51AFCD88-3BE9-4939-B8FF-B2704F188C4C}" dt="2023-05-03T16:50:55.629" v="325"/>
      <pc:docMkLst>
        <pc:docMk/>
      </pc:docMkLst>
      <pc:sldChg chg="modSp">
        <pc:chgData name="MANUEL ERNESTO  LANDERO  LARA" userId="S::landero.manuel@ipeo365.educamos.com::e2d9e28d-94fc-47ed-8c5a-eb5256488a96" providerId="AD" clId="Web-{51AFCD88-3BE9-4939-B8FF-B2704F188C4C}" dt="2023-05-03T16:11:47.730" v="229" actId="20577"/>
        <pc:sldMkLst>
          <pc:docMk/>
          <pc:sldMk cId="4076070833" sldId="277"/>
        </pc:sldMkLst>
        <pc:spChg chg="mod">
          <ac:chgData name="MANUEL ERNESTO  LANDERO  LARA" userId="S::landero.manuel@ipeo365.educamos.com::e2d9e28d-94fc-47ed-8c5a-eb5256488a96" providerId="AD" clId="Web-{51AFCD88-3BE9-4939-B8FF-B2704F188C4C}" dt="2023-05-03T16:11:47.730" v="229" actId="20577"/>
          <ac:spMkLst>
            <pc:docMk/>
            <pc:sldMk cId="4076070833" sldId="277"/>
            <ac:spMk id="5" creationId="{00000000-0000-0000-0000-000000000000}"/>
          </ac:spMkLst>
        </pc:spChg>
        <pc:graphicFrameChg chg="mod modGraphic">
          <ac:chgData name="MANUEL ERNESTO  LANDERO  LARA" userId="S::landero.manuel@ipeo365.educamos.com::e2d9e28d-94fc-47ed-8c5a-eb5256488a96" providerId="AD" clId="Web-{51AFCD88-3BE9-4939-B8FF-B2704F188C4C}" dt="2023-05-03T16:11:29.495" v="221"/>
          <ac:graphicFrameMkLst>
            <pc:docMk/>
            <pc:sldMk cId="4076070833" sldId="277"/>
            <ac:graphicFrameMk id="4" creationId="{00000000-0000-0000-0000-000000000000}"/>
          </ac:graphicFrameMkLst>
        </pc:graphicFrameChg>
      </pc:sldChg>
      <pc:sldChg chg="modSp">
        <pc:chgData name="MANUEL ERNESTO  LANDERO  LARA" userId="S::landero.manuel@ipeo365.educamos.com::e2d9e28d-94fc-47ed-8c5a-eb5256488a96" providerId="AD" clId="Web-{51AFCD88-3BE9-4939-B8FF-B2704F188C4C}" dt="2023-05-03T16:50:55.629" v="325"/>
        <pc:sldMkLst>
          <pc:docMk/>
          <pc:sldMk cId="1560045785" sldId="278"/>
        </pc:sldMkLst>
        <pc:graphicFrameChg chg="mod modGraphic">
          <ac:chgData name="MANUEL ERNESTO  LANDERO  LARA" userId="S::landero.manuel@ipeo365.educamos.com::e2d9e28d-94fc-47ed-8c5a-eb5256488a96" providerId="AD" clId="Web-{51AFCD88-3BE9-4939-B8FF-B2704F188C4C}" dt="2023-05-03T16:50:55.629" v="325"/>
          <ac:graphicFrameMkLst>
            <pc:docMk/>
            <pc:sldMk cId="1560045785" sldId="278"/>
            <ac:graphicFrameMk id="2" creationId="{00000000-0000-0000-0000-000000000000}"/>
          </ac:graphicFrameMkLst>
        </pc:graphicFrameChg>
      </pc:sldChg>
    </pc:docChg>
  </pc:docChgLst>
  <pc:docChgLst>
    <pc:chgData name="MARTHA OLGA ALBARRAN MONTERO" userId="S::martha.albarran@ipeo365.educamos.com::13e43384-ac0b-40a6-9191-5d28d6597afd" providerId="AD" clId="Web-{D619CDB6-A745-4A67-AF7A-F49B6B6F392A}"/>
    <pc:docChg chg="modSld">
      <pc:chgData name="MARTHA OLGA ALBARRAN MONTERO" userId="S::martha.albarran@ipeo365.educamos.com::13e43384-ac0b-40a6-9191-5d28d6597afd" providerId="AD" clId="Web-{D619CDB6-A745-4A67-AF7A-F49B6B6F392A}" dt="2023-03-15T17:35:08.509" v="29" actId="20577"/>
      <pc:docMkLst>
        <pc:docMk/>
      </pc:docMkLst>
      <pc:sldChg chg="addSp modSp">
        <pc:chgData name="MARTHA OLGA ALBARRAN MONTERO" userId="S::martha.albarran@ipeo365.educamos.com::13e43384-ac0b-40a6-9191-5d28d6597afd" providerId="AD" clId="Web-{D619CDB6-A745-4A67-AF7A-F49B6B6F392A}" dt="2023-03-15T17:35:08.509" v="29" actId="20577"/>
        <pc:sldMkLst>
          <pc:docMk/>
          <pc:sldMk cId="0" sldId="265"/>
        </pc:sldMkLst>
        <pc:spChg chg="add mod">
          <ac:chgData name="MARTHA OLGA ALBARRAN MONTERO" userId="S::martha.albarran@ipeo365.educamos.com::13e43384-ac0b-40a6-9191-5d28d6597afd" providerId="AD" clId="Web-{D619CDB6-A745-4A67-AF7A-F49B6B6F392A}" dt="2023-03-15T17:35:08.509" v="29" actId="20577"/>
          <ac:spMkLst>
            <pc:docMk/>
            <pc:sldMk cId="0" sldId="265"/>
            <ac:spMk id="5" creationId="{A231109E-BA76-62D7-CD93-3FEABB533DA3}"/>
          </ac:spMkLst>
        </pc:spChg>
      </pc:sldChg>
    </pc:docChg>
  </pc:docChgLst>
  <pc:docChgLst>
    <pc:chgData name="MARTHA OLGA ALBARRAN MONTERO" userId="S::martha.albarran@ipeo365.educamos.com::13e43384-ac0b-40a6-9191-5d28d6597afd" providerId="AD" clId="Web-{91C36701-CF0C-4A3F-BA45-5BB4A25F496B}"/>
    <pc:docChg chg="addSld delSld modSld addMainMaster delMainMaster">
      <pc:chgData name="MARTHA OLGA ALBARRAN MONTERO" userId="S::martha.albarran@ipeo365.educamos.com::13e43384-ac0b-40a6-9191-5d28d6597afd" providerId="AD" clId="Web-{91C36701-CF0C-4A3F-BA45-5BB4A25F496B}" dt="2023-03-16T02:58:03.340" v="15"/>
      <pc:docMkLst>
        <pc:docMk/>
      </pc:docMkLst>
      <pc:sldChg chg="del">
        <pc:chgData name="MARTHA OLGA ALBARRAN MONTERO" userId="S::martha.albarran@ipeo365.educamos.com::13e43384-ac0b-40a6-9191-5d28d6597afd" providerId="AD" clId="Web-{91C36701-CF0C-4A3F-BA45-5BB4A25F496B}" dt="2023-03-16T02:52:13.735" v="1"/>
        <pc:sldMkLst>
          <pc:docMk/>
          <pc:sldMk cId="0" sldId="267"/>
        </pc:sldMkLst>
      </pc:sldChg>
      <pc:sldChg chg="del">
        <pc:chgData name="MARTHA OLGA ALBARRAN MONTERO" userId="S::martha.albarran@ipeo365.educamos.com::13e43384-ac0b-40a6-9191-5d28d6597afd" providerId="AD" clId="Web-{91C36701-CF0C-4A3F-BA45-5BB4A25F496B}" dt="2023-03-16T02:57:44.996" v="12"/>
        <pc:sldMkLst>
          <pc:docMk/>
          <pc:sldMk cId="0" sldId="268"/>
        </pc:sldMkLst>
      </pc:sldChg>
      <pc:sldChg chg="del">
        <pc:chgData name="MARTHA OLGA ALBARRAN MONTERO" userId="S::martha.albarran@ipeo365.educamos.com::13e43384-ac0b-40a6-9191-5d28d6597afd" providerId="AD" clId="Web-{91C36701-CF0C-4A3F-BA45-5BB4A25F496B}" dt="2023-03-16T02:57:49.308" v="13"/>
        <pc:sldMkLst>
          <pc:docMk/>
          <pc:sldMk cId="0" sldId="269"/>
        </pc:sldMkLst>
      </pc:sldChg>
      <pc:sldChg chg="del">
        <pc:chgData name="MARTHA OLGA ALBARRAN MONTERO" userId="S::martha.albarran@ipeo365.educamos.com::13e43384-ac0b-40a6-9191-5d28d6597afd" providerId="AD" clId="Web-{91C36701-CF0C-4A3F-BA45-5BB4A25F496B}" dt="2023-03-16T02:57:55.871" v="14"/>
        <pc:sldMkLst>
          <pc:docMk/>
          <pc:sldMk cId="0" sldId="270"/>
        </pc:sldMkLst>
      </pc:sldChg>
      <pc:sldChg chg="del">
        <pc:chgData name="MARTHA OLGA ALBARRAN MONTERO" userId="S::martha.albarran@ipeo365.educamos.com::13e43384-ac0b-40a6-9191-5d28d6597afd" providerId="AD" clId="Web-{91C36701-CF0C-4A3F-BA45-5BB4A25F496B}" dt="2023-03-16T02:58:03.340" v="15"/>
        <pc:sldMkLst>
          <pc:docMk/>
          <pc:sldMk cId="0" sldId="271"/>
        </pc:sldMkLst>
      </pc:sldChg>
      <pc:sldChg chg="modSp add mod modClrScheme chgLayout">
        <pc:chgData name="MARTHA OLGA ALBARRAN MONTERO" userId="S::martha.albarran@ipeo365.educamos.com::13e43384-ac0b-40a6-9191-5d28d6597afd" providerId="AD" clId="Web-{91C36701-CF0C-4A3F-BA45-5BB4A25F496B}" dt="2023-03-16T02:57:11.682" v="11"/>
        <pc:sldMkLst>
          <pc:docMk/>
          <pc:sldMk cId="263347669" sldId="302"/>
        </pc:sldMkLst>
        <pc:spChg chg="mod ord">
          <ac:chgData name="MARTHA OLGA ALBARRAN MONTERO" userId="S::martha.albarran@ipeo365.educamos.com::13e43384-ac0b-40a6-9191-5d28d6597afd" providerId="AD" clId="Web-{91C36701-CF0C-4A3F-BA45-5BB4A25F496B}" dt="2023-03-16T02:52:37.923" v="2"/>
          <ac:spMkLst>
            <pc:docMk/>
            <pc:sldMk cId="263347669" sldId="302"/>
            <ac:spMk id="135" creationId="{00000000-0000-0000-0000-000000000000}"/>
          </ac:spMkLst>
        </pc:spChg>
        <pc:graphicFrameChg chg="mod modGraphic">
          <ac:chgData name="MARTHA OLGA ALBARRAN MONTERO" userId="S::martha.albarran@ipeo365.educamos.com::13e43384-ac0b-40a6-9191-5d28d6597afd" providerId="AD" clId="Web-{91C36701-CF0C-4A3F-BA45-5BB4A25F496B}" dt="2023-03-16T02:57:11.682" v="11"/>
          <ac:graphicFrameMkLst>
            <pc:docMk/>
            <pc:sldMk cId="263347669" sldId="302"/>
            <ac:graphicFrameMk id="136" creationId="{00000000-0000-0000-0000-000000000000}"/>
          </ac:graphicFrameMkLst>
        </pc:graphicFrameChg>
      </pc:sldChg>
      <pc:sldMasterChg chg="add del addSldLayout delSldLayout">
        <pc:chgData name="MARTHA OLGA ALBARRAN MONTERO" userId="S::martha.albarran@ipeo365.educamos.com::13e43384-ac0b-40a6-9191-5d28d6597afd" providerId="AD" clId="Web-{91C36701-CF0C-4A3F-BA45-5BB4A25F496B}" dt="2023-03-16T02:52:37.923" v="2"/>
        <pc:sldMasterMkLst>
          <pc:docMk/>
          <pc:sldMasterMk cId="0" sldId="2147483659"/>
        </pc:sldMasterMkLst>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48"/>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49"/>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0"/>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1"/>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2"/>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3"/>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4"/>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5"/>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6"/>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7"/>
          </pc:sldLayoutMkLst>
        </pc:sldLayoutChg>
        <pc:sldLayoutChg chg="add del">
          <pc:chgData name="MARTHA OLGA ALBARRAN MONTERO" userId="S::martha.albarran@ipeo365.educamos.com::13e43384-ac0b-40a6-9191-5d28d6597afd" providerId="AD" clId="Web-{91C36701-CF0C-4A3F-BA45-5BB4A25F496B}" dt="2023-03-16T02:52:37.923" v="2"/>
          <pc:sldLayoutMkLst>
            <pc:docMk/>
            <pc:sldMasterMk cId="0" sldId="2147483659"/>
            <pc:sldLayoutMk cId="0" sldId="2147483658"/>
          </pc:sldLayoutMkLst>
        </pc:sldLayoutChg>
      </pc:sldMasterChg>
    </pc:docChg>
  </pc:docChgLst>
  <pc:docChgLst>
    <pc:chgData name="MARTHA OLGA ALBARRAN MONTERO" userId="S::martha.albarran@ipeo365.educamos.com::13e43384-ac0b-40a6-9191-5d28d6597afd" providerId="AD" clId="Web-{3A8D6B69-CCC4-430A-87D1-A7BB0B46080F}"/>
    <pc:docChg chg="addSld delSld modSld addMainMaster delMainMaster">
      <pc:chgData name="MARTHA OLGA ALBARRAN MONTERO" userId="S::martha.albarran@ipeo365.educamos.com::13e43384-ac0b-40a6-9191-5d28d6597afd" providerId="AD" clId="Web-{3A8D6B69-CCC4-430A-87D1-A7BB0B46080F}" dt="2023-03-16T02:44:33.932" v="3"/>
      <pc:docMkLst>
        <pc:docMk/>
      </pc:docMkLst>
      <pc:sldChg chg="delSp">
        <pc:chgData name="MARTHA OLGA ALBARRAN MONTERO" userId="S::martha.albarran@ipeo365.educamos.com::13e43384-ac0b-40a6-9191-5d28d6597afd" providerId="AD" clId="Web-{3A8D6B69-CCC4-430A-87D1-A7BB0B46080F}" dt="2023-03-16T02:44:33.932" v="3"/>
        <pc:sldMkLst>
          <pc:docMk/>
          <pc:sldMk cId="0" sldId="267"/>
        </pc:sldMkLst>
        <pc:graphicFrameChg chg="del">
          <ac:chgData name="MARTHA OLGA ALBARRAN MONTERO" userId="S::martha.albarran@ipeo365.educamos.com::13e43384-ac0b-40a6-9191-5d28d6597afd" providerId="AD" clId="Web-{3A8D6B69-CCC4-430A-87D1-A7BB0B46080F}" dt="2023-03-16T02:44:33.932" v="3"/>
          <ac:graphicFrameMkLst>
            <pc:docMk/>
            <pc:sldMk cId="0" sldId="267"/>
            <ac:graphicFrameMk id="108" creationId="{00000000-0000-0000-0000-000000000000}"/>
          </ac:graphicFrameMkLst>
        </pc:graphicFrameChg>
      </pc:sldChg>
      <pc:sldChg chg="del">
        <pc:chgData name="MARTHA OLGA ALBARRAN MONTERO" userId="S::martha.albarran@ipeo365.educamos.com::13e43384-ac0b-40a6-9191-5d28d6597afd" providerId="AD" clId="Web-{3A8D6B69-CCC4-430A-87D1-A7BB0B46080F}" dt="2023-03-16T02:43:20.758" v="2"/>
        <pc:sldMkLst>
          <pc:docMk/>
          <pc:sldMk cId="3248286303" sldId="299"/>
        </pc:sldMkLst>
      </pc:sldChg>
      <pc:sldChg chg="add mod modClrScheme chgLayout">
        <pc:chgData name="MARTHA OLGA ALBARRAN MONTERO" userId="S::martha.albarran@ipeo365.educamos.com::13e43384-ac0b-40a6-9191-5d28d6597afd" providerId="AD" clId="Web-{3A8D6B69-CCC4-430A-87D1-A7BB0B46080F}" dt="2023-03-16T02:42:20.756" v="1"/>
        <pc:sldMkLst>
          <pc:docMk/>
          <pc:sldMk cId="3691311864" sldId="301"/>
        </pc:sldMkLst>
      </pc:sldChg>
      <pc:sldMasterChg chg="add del addSldLayout delSldLayout">
        <pc:chgData name="MARTHA OLGA ALBARRAN MONTERO" userId="S::martha.albarran@ipeo365.educamos.com::13e43384-ac0b-40a6-9191-5d28d6597afd" providerId="AD" clId="Web-{3A8D6B69-CCC4-430A-87D1-A7BB0B46080F}" dt="2023-03-16T02:42:20.756" v="1"/>
        <pc:sldMasterMkLst>
          <pc:docMk/>
          <pc:sldMasterMk cId="0" sldId="2147483659"/>
        </pc:sldMasterMkLst>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48"/>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49"/>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0"/>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1"/>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2"/>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3"/>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4"/>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5"/>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6"/>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7"/>
          </pc:sldLayoutMkLst>
        </pc:sldLayoutChg>
        <pc:sldLayoutChg chg="add del">
          <pc:chgData name="MARTHA OLGA ALBARRAN MONTERO" userId="S::martha.albarran@ipeo365.educamos.com::13e43384-ac0b-40a6-9191-5d28d6597afd" providerId="AD" clId="Web-{3A8D6B69-CCC4-430A-87D1-A7BB0B46080F}" dt="2023-03-16T02:42:20.756" v="1"/>
          <pc:sldLayoutMkLst>
            <pc:docMk/>
            <pc:sldMasterMk cId="0" sldId="2147483659"/>
            <pc:sldLayoutMk cId="0" sldId="2147483658"/>
          </pc:sldLayoutMkLst>
        </pc:sldLayoutChg>
      </pc:sldMasterChg>
    </pc:docChg>
  </pc:docChgLst>
  <pc:docChgLst>
    <pc:chgData name="MARTHA OLGA ALBARRAN MONTERO" userId="S::martha.albarran@ipeo365.educamos.com::13e43384-ac0b-40a6-9191-5d28d6597afd" providerId="AD" clId="Web-{AC3BFC25-9A80-413B-B606-2E7E27AED23C}"/>
    <pc:docChg chg="addSld modSld">
      <pc:chgData name="MARTHA OLGA ALBARRAN MONTERO" userId="S::martha.albarran@ipeo365.educamos.com::13e43384-ac0b-40a6-9191-5d28d6597afd" providerId="AD" clId="Web-{AC3BFC25-9A80-413B-B606-2E7E27AED23C}" dt="2023-03-15T11:09:06.700" v="36" actId="14100"/>
      <pc:docMkLst>
        <pc:docMk/>
      </pc:docMkLst>
      <pc:sldChg chg="modSp">
        <pc:chgData name="MARTHA OLGA ALBARRAN MONTERO" userId="S::martha.albarran@ipeo365.educamos.com::13e43384-ac0b-40a6-9191-5d28d6597afd" providerId="AD" clId="Web-{AC3BFC25-9A80-413B-B606-2E7E27AED23C}" dt="2023-03-15T11:07:42.366" v="29" actId="14100"/>
        <pc:sldMkLst>
          <pc:docMk/>
          <pc:sldMk cId="0" sldId="264"/>
        </pc:sldMkLst>
        <pc:spChg chg="mod">
          <ac:chgData name="MARTHA OLGA ALBARRAN MONTERO" userId="S::martha.albarran@ipeo365.educamos.com::13e43384-ac0b-40a6-9191-5d28d6597afd" providerId="AD" clId="Web-{AC3BFC25-9A80-413B-B606-2E7E27AED23C}" dt="2023-03-15T11:07:42.366" v="29" actId="14100"/>
          <ac:spMkLst>
            <pc:docMk/>
            <pc:sldMk cId="0" sldId="264"/>
            <ac:spMk id="9" creationId="{A927666F-7C5B-438C-9313-B8B4EA9B934C}"/>
          </ac:spMkLst>
        </pc:spChg>
      </pc:sldChg>
      <pc:sldChg chg="modSp new">
        <pc:chgData name="MARTHA OLGA ALBARRAN MONTERO" userId="S::martha.albarran@ipeo365.educamos.com::13e43384-ac0b-40a6-9191-5d28d6597afd" providerId="AD" clId="Web-{AC3BFC25-9A80-413B-B606-2E7E27AED23C}" dt="2023-03-15T11:09:06.700" v="36" actId="14100"/>
        <pc:sldMkLst>
          <pc:docMk/>
          <pc:sldMk cId="3679110899" sldId="295"/>
        </pc:sldMkLst>
        <pc:spChg chg="mod">
          <ac:chgData name="MARTHA OLGA ALBARRAN MONTERO" userId="S::martha.albarran@ipeo365.educamos.com::13e43384-ac0b-40a6-9191-5d28d6597afd" providerId="AD" clId="Web-{AC3BFC25-9A80-413B-B606-2E7E27AED23C}" dt="2023-03-15T11:08:49.074" v="33" actId="14100"/>
          <ac:spMkLst>
            <pc:docMk/>
            <pc:sldMk cId="3679110899" sldId="295"/>
            <ac:spMk id="2" creationId="{B6C4FBB6-7879-0306-5C27-07781E618A83}"/>
          </ac:spMkLst>
        </pc:spChg>
        <pc:spChg chg="mod">
          <ac:chgData name="MARTHA OLGA ALBARRAN MONTERO" userId="S::martha.albarran@ipeo365.educamos.com::13e43384-ac0b-40a6-9191-5d28d6597afd" providerId="AD" clId="Web-{AC3BFC25-9A80-413B-B606-2E7E27AED23C}" dt="2023-03-15T11:09:06.700" v="36" actId="14100"/>
          <ac:spMkLst>
            <pc:docMk/>
            <pc:sldMk cId="3679110899" sldId="295"/>
            <ac:spMk id="3" creationId="{44FDE2D5-0ADE-D858-1946-8D4BA2FEE313}"/>
          </ac:spMkLst>
        </pc:spChg>
      </pc:sldChg>
    </pc:docChg>
  </pc:docChgLst>
  <pc:docChgLst>
    <pc:chgData name="HECTOR MANUEL ARROYO HERNANDEZ" userId="05a7a606-dec1-474d-b69a-432e581582dc" providerId="ADAL" clId="{603D080B-227C-4DCD-B825-D9AED4A3860D}"/>
    <pc:docChg chg="custSel addSld delSld modSld">
      <pc:chgData name="HECTOR MANUEL ARROYO HERNANDEZ" userId="05a7a606-dec1-474d-b69a-432e581582dc" providerId="ADAL" clId="{603D080B-227C-4DCD-B825-D9AED4A3860D}" dt="2023-05-05T15:39:05.201" v="273"/>
      <pc:docMkLst>
        <pc:docMk/>
      </pc:docMkLst>
      <pc:sldChg chg="delSp modSp mod">
        <pc:chgData name="HECTOR MANUEL ARROYO HERNANDEZ" userId="05a7a606-dec1-474d-b69a-432e581582dc" providerId="ADAL" clId="{603D080B-227C-4DCD-B825-D9AED4A3860D}" dt="2023-05-05T14:26:51.031" v="9" actId="478"/>
        <pc:sldMkLst>
          <pc:docMk/>
          <pc:sldMk cId="2899953532" sldId="258"/>
        </pc:sldMkLst>
        <pc:spChg chg="mod">
          <ac:chgData name="HECTOR MANUEL ARROYO HERNANDEZ" userId="05a7a606-dec1-474d-b69a-432e581582dc" providerId="ADAL" clId="{603D080B-227C-4DCD-B825-D9AED4A3860D}" dt="2023-05-05T14:26:44.856" v="8" actId="20577"/>
          <ac:spMkLst>
            <pc:docMk/>
            <pc:sldMk cId="2899953532" sldId="258"/>
            <ac:spMk id="3" creationId="{00000000-0000-0000-0000-000000000000}"/>
          </ac:spMkLst>
        </pc:spChg>
        <pc:spChg chg="del">
          <ac:chgData name="HECTOR MANUEL ARROYO HERNANDEZ" userId="05a7a606-dec1-474d-b69a-432e581582dc" providerId="ADAL" clId="{603D080B-227C-4DCD-B825-D9AED4A3860D}" dt="2023-05-05T14:26:51.031" v="9" actId="478"/>
          <ac:spMkLst>
            <pc:docMk/>
            <pc:sldMk cId="2899953532" sldId="258"/>
            <ac:spMk id="7" creationId="{00000000-0000-0000-0000-000000000000}"/>
          </ac:spMkLst>
        </pc:spChg>
      </pc:sldChg>
      <pc:sldChg chg="delSp modSp mod">
        <pc:chgData name="HECTOR MANUEL ARROYO HERNANDEZ" userId="05a7a606-dec1-474d-b69a-432e581582dc" providerId="ADAL" clId="{603D080B-227C-4DCD-B825-D9AED4A3860D}" dt="2023-05-05T15:10:30.912" v="59" actId="20577"/>
        <pc:sldMkLst>
          <pc:docMk/>
          <pc:sldMk cId="2422817911" sldId="259"/>
        </pc:sldMkLst>
        <pc:spChg chg="mod">
          <ac:chgData name="HECTOR MANUEL ARROYO HERNANDEZ" userId="05a7a606-dec1-474d-b69a-432e581582dc" providerId="ADAL" clId="{603D080B-227C-4DCD-B825-D9AED4A3860D}" dt="2023-05-05T15:10:30.912" v="59" actId="20577"/>
          <ac:spMkLst>
            <pc:docMk/>
            <pc:sldMk cId="2422817911" sldId="259"/>
            <ac:spMk id="5" creationId="{22685B3E-5F5C-4103-BC93-FCB5F56F7A09}"/>
          </ac:spMkLst>
        </pc:spChg>
        <pc:spChg chg="del">
          <ac:chgData name="HECTOR MANUEL ARROYO HERNANDEZ" userId="05a7a606-dec1-474d-b69a-432e581582dc" providerId="ADAL" clId="{603D080B-227C-4DCD-B825-D9AED4A3860D}" dt="2023-05-05T15:09:58.322" v="10" actId="478"/>
          <ac:spMkLst>
            <pc:docMk/>
            <pc:sldMk cId="2422817911" sldId="259"/>
            <ac:spMk id="9" creationId="{00000000-0000-0000-0000-000000000000}"/>
          </ac:spMkLst>
        </pc:spChg>
      </pc:sldChg>
      <pc:sldChg chg="addSp delSp modSp mod">
        <pc:chgData name="HECTOR MANUEL ARROYO HERNANDEZ" userId="05a7a606-dec1-474d-b69a-432e581582dc" providerId="ADAL" clId="{603D080B-227C-4DCD-B825-D9AED4A3860D}" dt="2023-05-05T15:19:54.972" v="95" actId="1076"/>
        <pc:sldMkLst>
          <pc:docMk/>
          <pc:sldMk cId="4202657554" sldId="274"/>
        </pc:sldMkLst>
        <pc:spChg chg="del">
          <ac:chgData name="HECTOR MANUEL ARROYO HERNANDEZ" userId="05a7a606-dec1-474d-b69a-432e581582dc" providerId="ADAL" clId="{603D080B-227C-4DCD-B825-D9AED4A3860D}" dt="2023-05-05T15:18:14.952" v="76" actId="478"/>
          <ac:spMkLst>
            <pc:docMk/>
            <pc:sldMk cId="4202657554" sldId="274"/>
            <ac:spMk id="3" creationId="{00000000-0000-0000-0000-000000000000}"/>
          </ac:spMkLst>
        </pc:spChg>
        <pc:cxnChg chg="mod">
          <ac:chgData name="HECTOR MANUEL ARROYO HERNANDEZ" userId="05a7a606-dec1-474d-b69a-432e581582dc" providerId="ADAL" clId="{603D080B-227C-4DCD-B825-D9AED4A3860D}" dt="2023-05-05T15:19:54.972" v="95" actId="1076"/>
          <ac:cxnSpMkLst>
            <pc:docMk/>
            <pc:sldMk cId="4202657554" sldId="274"/>
            <ac:cxnSpMk id="18" creationId="{F6AE1B99-8270-1488-5A8C-D2E3075A67B5}"/>
          </ac:cxnSpMkLst>
        </pc:cxnChg>
        <pc:cxnChg chg="mod">
          <ac:chgData name="HECTOR MANUEL ARROYO HERNANDEZ" userId="05a7a606-dec1-474d-b69a-432e581582dc" providerId="ADAL" clId="{603D080B-227C-4DCD-B825-D9AED4A3860D}" dt="2023-05-05T15:19:51.329" v="94" actId="1076"/>
          <ac:cxnSpMkLst>
            <pc:docMk/>
            <pc:sldMk cId="4202657554" sldId="274"/>
            <ac:cxnSpMk id="20" creationId="{FB99DA2B-BBCE-8418-11DA-5209059B1953}"/>
          </ac:cxnSpMkLst>
        </pc:cxnChg>
        <pc:cxnChg chg="mod">
          <ac:chgData name="HECTOR MANUEL ARROYO HERNANDEZ" userId="05a7a606-dec1-474d-b69a-432e581582dc" providerId="ADAL" clId="{603D080B-227C-4DCD-B825-D9AED4A3860D}" dt="2023-05-05T15:19:48.532" v="93" actId="1076"/>
          <ac:cxnSpMkLst>
            <pc:docMk/>
            <pc:sldMk cId="4202657554" sldId="274"/>
            <ac:cxnSpMk id="24" creationId="{CAF264D4-ED79-D6D8-8542-95DF77ECD09A}"/>
          </ac:cxnSpMkLst>
        </pc:cxnChg>
        <pc:cxnChg chg="add">
          <ac:chgData name="HECTOR MANUEL ARROYO HERNANDEZ" userId="05a7a606-dec1-474d-b69a-432e581582dc" providerId="ADAL" clId="{603D080B-227C-4DCD-B825-D9AED4A3860D}" dt="2023-05-05T15:18:54.433" v="77" actId="11529"/>
          <ac:cxnSpMkLst>
            <pc:docMk/>
            <pc:sldMk cId="4202657554" sldId="274"/>
            <ac:cxnSpMk id="26" creationId="{60DB3A1B-9C7E-DCF8-FE73-4AF20EFB1E58}"/>
          </ac:cxnSpMkLst>
        </pc:cxnChg>
        <pc:cxnChg chg="add mod">
          <ac:chgData name="HECTOR MANUEL ARROYO HERNANDEZ" userId="05a7a606-dec1-474d-b69a-432e581582dc" providerId="ADAL" clId="{603D080B-227C-4DCD-B825-D9AED4A3860D}" dt="2023-05-05T15:19:02.449" v="80" actId="14100"/>
          <ac:cxnSpMkLst>
            <pc:docMk/>
            <pc:sldMk cId="4202657554" sldId="274"/>
            <ac:cxnSpMk id="27" creationId="{14AA08DF-75E2-D703-E40D-83628DFACE4B}"/>
          </ac:cxnSpMkLst>
        </pc:cxnChg>
        <pc:cxnChg chg="add mod">
          <ac:chgData name="HECTOR MANUEL ARROYO HERNANDEZ" userId="05a7a606-dec1-474d-b69a-432e581582dc" providerId="ADAL" clId="{603D080B-227C-4DCD-B825-D9AED4A3860D}" dt="2023-05-05T15:19:19.351" v="84" actId="14100"/>
          <ac:cxnSpMkLst>
            <pc:docMk/>
            <pc:sldMk cId="4202657554" sldId="274"/>
            <ac:cxnSpMk id="31" creationId="{808BCB9A-3CEC-B082-0719-41F67ABDC1F5}"/>
          </ac:cxnSpMkLst>
        </pc:cxnChg>
        <pc:cxnChg chg="add mod">
          <ac:chgData name="HECTOR MANUEL ARROYO HERNANDEZ" userId="05a7a606-dec1-474d-b69a-432e581582dc" providerId="ADAL" clId="{603D080B-227C-4DCD-B825-D9AED4A3860D}" dt="2023-05-05T15:19:29.903" v="87" actId="14100"/>
          <ac:cxnSpMkLst>
            <pc:docMk/>
            <pc:sldMk cId="4202657554" sldId="274"/>
            <ac:cxnSpMk id="34" creationId="{8060B113-7205-93E1-2846-BD323DC25744}"/>
          </ac:cxnSpMkLst>
        </pc:cxnChg>
        <pc:cxnChg chg="add mod">
          <ac:chgData name="HECTOR MANUEL ARROYO HERNANDEZ" userId="05a7a606-dec1-474d-b69a-432e581582dc" providerId="ADAL" clId="{603D080B-227C-4DCD-B825-D9AED4A3860D}" dt="2023-05-05T15:19:36.725" v="90" actId="14100"/>
          <ac:cxnSpMkLst>
            <pc:docMk/>
            <pc:sldMk cId="4202657554" sldId="274"/>
            <ac:cxnSpMk id="36" creationId="{8E97E6F9-DA32-8CFF-6C03-E5055AB05B95}"/>
          </ac:cxnSpMkLst>
        </pc:cxnChg>
        <pc:cxnChg chg="add mod">
          <ac:chgData name="HECTOR MANUEL ARROYO HERNANDEZ" userId="05a7a606-dec1-474d-b69a-432e581582dc" providerId="ADAL" clId="{603D080B-227C-4DCD-B825-D9AED4A3860D}" dt="2023-05-05T15:19:43.874" v="92" actId="1076"/>
          <ac:cxnSpMkLst>
            <pc:docMk/>
            <pc:sldMk cId="4202657554" sldId="274"/>
            <ac:cxnSpMk id="38" creationId="{67C9BED5-F289-1FDC-2974-E96F58CCB974}"/>
          </ac:cxnSpMkLst>
        </pc:cxnChg>
      </pc:sldChg>
      <pc:sldChg chg="delSp mod">
        <pc:chgData name="HECTOR MANUEL ARROYO HERNANDEZ" userId="05a7a606-dec1-474d-b69a-432e581582dc" providerId="ADAL" clId="{603D080B-227C-4DCD-B825-D9AED4A3860D}" dt="2023-05-05T15:20:07.434" v="96" actId="478"/>
        <pc:sldMkLst>
          <pc:docMk/>
          <pc:sldMk cId="4076070833" sldId="277"/>
        </pc:sldMkLst>
        <pc:spChg chg="del">
          <ac:chgData name="HECTOR MANUEL ARROYO HERNANDEZ" userId="05a7a606-dec1-474d-b69a-432e581582dc" providerId="ADAL" clId="{603D080B-227C-4DCD-B825-D9AED4A3860D}" dt="2023-05-05T15:20:07.434" v="96" actId="478"/>
          <ac:spMkLst>
            <pc:docMk/>
            <pc:sldMk cId="4076070833" sldId="277"/>
            <ac:spMk id="5" creationId="{00000000-0000-0000-0000-000000000000}"/>
          </ac:spMkLst>
        </pc:spChg>
      </pc:sldChg>
      <pc:sldChg chg="delSp modSp mod">
        <pc:chgData name="HECTOR MANUEL ARROYO HERNANDEZ" userId="05a7a606-dec1-474d-b69a-432e581582dc" providerId="ADAL" clId="{603D080B-227C-4DCD-B825-D9AED4A3860D}" dt="2023-05-05T15:23:07.897" v="213" actId="20577"/>
        <pc:sldMkLst>
          <pc:docMk/>
          <pc:sldMk cId="88018309" sldId="282"/>
        </pc:sldMkLst>
        <pc:spChg chg="del">
          <ac:chgData name="HECTOR MANUEL ARROYO HERNANDEZ" userId="05a7a606-dec1-474d-b69a-432e581582dc" providerId="ADAL" clId="{603D080B-227C-4DCD-B825-D9AED4A3860D}" dt="2023-05-05T15:20:45.778" v="97" actId="478"/>
          <ac:spMkLst>
            <pc:docMk/>
            <pc:sldMk cId="88018309" sldId="282"/>
            <ac:spMk id="6" creationId="{00000000-0000-0000-0000-000000000000}"/>
          </ac:spMkLst>
        </pc:spChg>
        <pc:graphicFrameChg chg="modGraphic">
          <ac:chgData name="HECTOR MANUEL ARROYO HERNANDEZ" userId="05a7a606-dec1-474d-b69a-432e581582dc" providerId="ADAL" clId="{603D080B-227C-4DCD-B825-D9AED4A3860D}" dt="2023-05-05T15:23:07.897" v="213" actId="20577"/>
          <ac:graphicFrameMkLst>
            <pc:docMk/>
            <pc:sldMk cId="88018309" sldId="282"/>
            <ac:graphicFrameMk id="4" creationId="{00000000-0000-0000-0000-000000000000}"/>
          </ac:graphicFrameMkLst>
        </pc:graphicFrameChg>
      </pc:sldChg>
      <pc:sldChg chg="addSp delSp modSp add del mod">
        <pc:chgData name="HECTOR MANUEL ARROYO HERNANDEZ" userId="05a7a606-dec1-474d-b69a-432e581582dc" providerId="ADAL" clId="{603D080B-227C-4DCD-B825-D9AED4A3860D}" dt="2023-05-05T15:39:05.201" v="273"/>
        <pc:sldMkLst>
          <pc:docMk/>
          <pc:sldMk cId="1196696895" sldId="286"/>
        </pc:sldMkLst>
        <pc:spChg chg="del mod">
          <ac:chgData name="HECTOR MANUEL ARROYO HERNANDEZ" userId="05a7a606-dec1-474d-b69a-432e581582dc" providerId="ADAL" clId="{603D080B-227C-4DCD-B825-D9AED4A3860D}" dt="2023-05-05T15:25:31.868" v="215" actId="478"/>
          <ac:spMkLst>
            <pc:docMk/>
            <pc:sldMk cId="1196696895" sldId="286"/>
            <ac:spMk id="3" creationId="{D5383712-0931-4517-899F-081A51FB62DE}"/>
          </ac:spMkLst>
        </pc:spChg>
        <pc:picChg chg="add mod">
          <ac:chgData name="HECTOR MANUEL ARROYO HERNANDEZ" userId="05a7a606-dec1-474d-b69a-432e581582dc" providerId="ADAL" clId="{603D080B-227C-4DCD-B825-D9AED4A3860D}" dt="2023-05-05T15:26:42.831" v="228" actId="1076"/>
          <ac:picMkLst>
            <pc:docMk/>
            <pc:sldMk cId="1196696895" sldId="286"/>
            <ac:picMk id="6" creationId="{B90662C6-3887-06E5-A857-6E0DB092DFCA}"/>
          </ac:picMkLst>
        </pc:picChg>
        <pc:picChg chg="add mod">
          <ac:chgData name="HECTOR MANUEL ARROYO HERNANDEZ" userId="05a7a606-dec1-474d-b69a-432e581582dc" providerId="ADAL" clId="{603D080B-227C-4DCD-B825-D9AED4A3860D}" dt="2023-05-05T15:26:38.987" v="226" actId="1076"/>
          <ac:picMkLst>
            <pc:docMk/>
            <pc:sldMk cId="1196696895" sldId="286"/>
            <ac:picMk id="8" creationId="{EDB89DBD-BFB2-EE44-931D-D9F0D37528FF}"/>
          </ac:picMkLst>
        </pc:picChg>
        <pc:picChg chg="add mod">
          <ac:chgData name="HECTOR MANUEL ARROYO HERNANDEZ" userId="05a7a606-dec1-474d-b69a-432e581582dc" providerId="ADAL" clId="{603D080B-227C-4DCD-B825-D9AED4A3860D}" dt="2023-05-05T15:26:35.265" v="225" actId="1076"/>
          <ac:picMkLst>
            <pc:docMk/>
            <pc:sldMk cId="1196696895" sldId="286"/>
            <ac:picMk id="10" creationId="{B7F46737-4950-BFD3-1224-8233907B6B5A}"/>
          </ac:picMkLst>
        </pc:picChg>
      </pc:sldChg>
      <pc:sldChg chg="modSp mod">
        <pc:chgData name="HECTOR MANUEL ARROYO HERNANDEZ" userId="05a7a606-dec1-474d-b69a-432e581582dc" providerId="ADAL" clId="{603D080B-227C-4DCD-B825-D9AED4A3860D}" dt="2023-05-05T15:36:10.065" v="271" actId="1076"/>
        <pc:sldMkLst>
          <pc:docMk/>
          <pc:sldMk cId="3923596146" sldId="287"/>
        </pc:sldMkLst>
        <pc:spChg chg="mod">
          <ac:chgData name="HECTOR MANUEL ARROYO HERNANDEZ" userId="05a7a606-dec1-474d-b69a-432e581582dc" providerId="ADAL" clId="{603D080B-227C-4DCD-B825-D9AED4A3860D}" dt="2023-05-05T15:36:10.065" v="271" actId="1076"/>
          <ac:spMkLst>
            <pc:docMk/>
            <pc:sldMk cId="3923596146" sldId="287"/>
            <ac:spMk id="3" creationId="{D5383712-0931-4517-899F-081A51FB62DE}"/>
          </ac:spMkLst>
        </pc:spChg>
      </pc:sldChg>
      <pc:sldChg chg="addSp delSp modSp mod">
        <pc:chgData name="HECTOR MANUEL ARROYO HERNANDEZ" userId="05a7a606-dec1-474d-b69a-432e581582dc" providerId="ADAL" clId="{603D080B-227C-4DCD-B825-D9AED4A3860D}" dt="2023-05-05T15:18:04.161" v="75" actId="14100"/>
        <pc:sldMkLst>
          <pc:docMk/>
          <pc:sldMk cId="1123871400" sldId="312"/>
        </pc:sldMkLst>
        <pc:spChg chg="del">
          <ac:chgData name="HECTOR MANUEL ARROYO HERNANDEZ" userId="05a7a606-dec1-474d-b69a-432e581582dc" providerId="ADAL" clId="{603D080B-227C-4DCD-B825-D9AED4A3860D}" dt="2023-05-05T15:16:35.210" v="61" actId="478"/>
          <ac:spMkLst>
            <pc:docMk/>
            <pc:sldMk cId="1123871400" sldId="312"/>
            <ac:spMk id="2" creationId="{00000000-0000-0000-0000-000000000000}"/>
          </ac:spMkLst>
        </pc:spChg>
        <pc:spChg chg="del">
          <ac:chgData name="HECTOR MANUEL ARROYO HERNANDEZ" userId="05a7a606-dec1-474d-b69a-432e581582dc" providerId="ADAL" clId="{603D080B-227C-4DCD-B825-D9AED4A3860D}" dt="2023-05-05T15:16:31" v="60" actId="478"/>
          <ac:spMkLst>
            <pc:docMk/>
            <pc:sldMk cId="1123871400" sldId="312"/>
            <ac:spMk id="4" creationId="{00000000-0000-0000-0000-000000000000}"/>
          </ac:spMkLst>
        </pc:spChg>
        <pc:picChg chg="add mod">
          <ac:chgData name="HECTOR MANUEL ARROYO HERNANDEZ" userId="05a7a606-dec1-474d-b69a-432e581582dc" providerId="ADAL" clId="{603D080B-227C-4DCD-B825-D9AED4A3860D}" dt="2023-05-05T15:17:45.625" v="70" actId="1076"/>
          <ac:picMkLst>
            <pc:docMk/>
            <pc:sldMk cId="1123871400" sldId="312"/>
            <ac:picMk id="5" creationId="{C483A846-E6E0-80CB-6063-1F000E78253F}"/>
          </ac:picMkLst>
        </pc:picChg>
        <pc:picChg chg="add mod">
          <ac:chgData name="HECTOR MANUEL ARROYO HERNANDEZ" userId="05a7a606-dec1-474d-b69a-432e581582dc" providerId="ADAL" clId="{603D080B-227C-4DCD-B825-D9AED4A3860D}" dt="2023-05-05T15:18:04.161" v="75" actId="14100"/>
          <ac:picMkLst>
            <pc:docMk/>
            <pc:sldMk cId="1123871400" sldId="312"/>
            <ac:picMk id="7" creationId="{CB09CB89-CDF7-8BF9-6291-7CA677652A07}"/>
          </ac:picMkLst>
        </pc:picChg>
        <pc:picChg chg="add mod">
          <ac:chgData name="HECTOR MANUEL ARROYO HERNANDEZ" userId="05a7a606-dec1-474d-b69a-432e581582dc" providerId="ADAL" clId="{603D080B-227C-4DCD-B825-D9AED4A3860D}" dt="2023-05-05T15:17:50.825" v="72" actId="14100"/>
          <ac:picMkLst>
            <pc:docMk/>
            <pc:sldMk cId="1123871400" sldId="312"/>
            <ac:picMk id="9" creationId="{11184A1B-29BC-6E99-932F-A84F7C5E3E3B}"/>
          </ac:picMkLst>
        </pc:picChg>
      </pc:sldChg>
      <pc:sldChg chg="add">
        <pc:chgData name="HECTOR MANUEL ARROYO HERNANDEZ" userId="05a7a606-dec1-474d-b69a-432e581582dc" providerId="ADAL" clId="{603D080B-227C-4DCD-B825-D9AED4A3860D}" dt="2023-05-05T15:39:05.201" v="273"/>
        <pc:sldMkLst>
          <pc:docMk/>
          <pc:sldMk cId="2851445471" sldId="318"/>
        </pc:sldMkLst>
      </pc:sldChg>
      <pc:sldChg chg="add">
        <pc:chgData name="HECTOR MANUEL ARROYO HERNANDEZ" userId="05a7a606-dec1-474d-b69a-432e581582dc" providerId="ADAL" clId="{603D080B-227C-4DCD-B825-D9AED4A3860D}" dt="2023-05-05T15:39:05.201" v="273"/>
        <pc:sldMkLst>
          <pc:docMk/>
          <pc:sldMk cId="26752466" sldId="319"/>
        </pc:sldMkLst>
      </pc:sldChg>
      <pc:sldChg chg="add">
        <pc:chgData name="HECTOR MANUEL ARROYO HERNANDEZ" userId="05a7a606-dec1-474d-b69a-432e581582dc" providerId="ADAL" clId="{603D080B-227C-4DCD-B825-D9AED4A3860D}" dt="2023-05-05T15:39:05.201" v="273"/>
        <pc:sldMkLst>
          <pc:docMk/>
          <pc:sldMk cId="3920520408" sldId="320"/>
        </pc:sldMkLst>
      </pc:sldChg>
      <pc:sldChg chg="add">
        <pc:chgData name="HECTOR MANUEL ARROYO HERNANDEZ" userId="05a7a606-dec1-474d-b69a-432e581582dc" providerId="ADAL" clId="{603D080B-227C-4DCD-B825-D9AED4A3860D}" dt="2023-05-05T15:39:05.201" v="273"/>
        <pc:sldMkLst>
          <pc:docMk/>
          <pc:sldMk cId="1569356546" sldId="321"/>
        </pc:sldMkLst>
      </pc:sldChg>
    </pc:docChg>
  </pc:docChgLst>
  <pc:docChgLst>
    <pc:chgData name="MANUEL ERNESTO  LANDERO  LARA" userId="S::landero.manuel@ipeo365.educamos.com::e2d9e28d-94fc-47ed-8c5a-eb5256488a96" providerId="AD" clId="Web-{7141D510-D892-BC2B-AF86-848787FB7EEB}"/>
    <pc:docChg chg="modSld">
      <pc:chgData name="MANUEL ERNESTO  LANDERO  LARA" userId="S::landero.manuel@ipeo365.educamos.com::e2d9e28d-94fc-47ed-8c5a-eb5256488a96" providerId="AD" clId="Web-{7141D510-D892-BC2B-AF86-848787FB7EEB}" dt="2023-03-15T16:41:33.239" v="31" actId="1076"/>
      <pc:docMkLst>
        <pc:docMk/>
      </pc:docMkLst>
      <pc:sldChg chg="addSp delSp modSp">
        <pc:chgData name="MANUEL ERNESTO  LANDERO  LARA" userId="S::landero.manuel@ipeo365.educamos.com::e2d9e28d-94fc-47ed-8c5a-eb5256488a96" providerId="AD" clId="Web-{7141D510-D892-BC2B-AF86-848787FB7EEB}" dt="2023-03-15T16:30:15.788" v="9" actId="20577"/>
        <pc:sldMkLst>
          <pc:docMk/>
          <pc:sldMk cId="2422817911" sldId="259"/>
        </pc:sldMkLst>
        <pc:spChg chg="mod">
          <ac:chgData name="MANUEL ERNESTO  LANDERO  LARA" userId="S::landero.manuel@ipeo365.educamos.com::e2d9e28d-94fc-47ed-8c5a-eb5256488a96" providerId="AD" clId="Web-{7141D510-D892-BC2B-AF86-848787FB7EEB}" dt="2023-03-15T16:30:15.788" v="9" actId="20577"/>
          <ac:spMkLst>
            <pc:docMk/>
            <pc:sldMk cId="2422817911" sldId="259"/>
            <ac:spMk id="5" creationId="{22685B3E-5F5C-4103-BC93-FCB5F56F7A09}"/>
          </ac:spMkLst>
        </pc:spChg>
        <pc:spChg chg="add del mod">
          <ac:chgData name="MANUEL ERNESTO  LANDERO  LARA" userId="S::landero.manuel@ipeo365.educamos.com::e2d9e28d-94fc-47ed-8c5a-eb5256488a96" providerId="AD" clId="Web-{7141D510-D892-BC2B-AF86-848787FB7EEB}" dt="2023-03-15T16:29:42.489" v="4"/>
          <ac:spMkLst>
            <pc:docMk/>
            <pc:sldMk cId="2422817911" sldId="259"/>
            <ac:spMk id="9" creationId="{B5C11241-06A7-ED62-0A9B-0F66CFDF4E59}"/>
          </ac:spMkLst>
        </pc:spChg>
        <pc:graphicFrameChg chg="add del mod">
          <ac:chgData name="MANUEL ERNESTO  LANDERO  LARA" userId="S::landero.manuel@ipeo365.educamos.com::e2d9e28d-94fc-47ed-8c5a-eb5256488a96" providerId="AD" clId="Web-{7141D510-D892-BC2B-AF86-848787FB7EEB}" dt="2023-03-15T16:29:42.489" v="5"/>
          <ac:graphicFrameMkLst>
            <pc:docMk/>
            <pc:sldMk cId="2422817911" sldId="259"/>
            <ac:graphicFrameMk id="6" creationId="{22DE362D-6DF8-E01F-5532-52F1388F0AF0}"/>
          </ac:graphicFrameMkLst>
        </pc:graphicFrameChg>
      </pc:sldChg>
      <pc:sldChg chg="delSp modSp">
        <pc:chgData name="MANUEL ERNESTO  LANDERO  LARA" userId="S::landero.manuel@ipeo365.educamos.com::e2d9e28d-94fc-47ed-8c5a-eb5256488a96" providerId="AD" clId="Web-{7141D510-D892-BC2B-AF86-848787FB7EEB}" dt="2023-03-15T16:41:33.239" v="31" actId="1076"/>
        <pc:sldMkLst>
          <pc:docMk/>
          <pc:sldMk cId="4202657554" sldId="274"/>
        </pc:sldMkLst>
        <pc:spChg chg="mod">
          <ac:chgData name="MANUEL ERNESTO  LANDERO  LARA" userId="S::landero.manuel@ipeo365.educamos.com::e2d9e28d-94fc-47ed-8c5a-eb5256488a96" providerId="AD" clId="Web-{7141D510-D892-BC2B-AF86-848787FB7EEB}" dt="2023-03-15T16:41:33.239" v="31" actId="1076"/>
          <ac:spMkLst>
            <pc:docMk/>
            <pc:sldMk cId="4202657554" sldId="274"/>
            <ac:spMk id="7" creationId="{68BDBA9B-3E81-48D1-854D-37CCAA977719}"/>
          </ac:spMkLst>
        </pc:spChg>
        <pc:cxnChg chg="del">
          <ac:chgData name="MANUEL ERNESTO  LANDERO  LARA" userId="S::landero.manuel@ipeo365.educamos.com::e2d9e28d-94fc-47ed-8c5a-eb5256488a96" providerId="AD" clId="Web-{7141D510-D892-BC2B-AF86-848787FB7EEB}" dt="2023-03-15T16:31:55.998" v="10"/>
          <ac:cxnSpMkLst>
            <pc:docMk/>
            <pc:sldMk cId="4202657554" sldId="274"/>
            <ac:cxnSpMk id="38" creationId="{0FEACF0E-E236-4BCD-8DD5-FD391344929F}"/>
          </ac:cxnSpMkLst>
        </pc:cxnChg>
      </pc:sldChg>
    </pc:docChg>
  </pc:docChgLst>
  <pc:docChgLst>
    <pc:chgData name="MARTHA OLGA ALBARRAN MONTERO" userId="S::martha.albarran@ipeo365.educamos.com::13e43384-ac0b-40a6-9191-5d28d6597afd" providerId="AD" clId="Web-{A632BB0E-355F-4E9A-B257-F405A40D8552}"/>
    <pc:docChg chg="modSld">
      <pc:chgData name="MARTHA OLGA ALBARRAN MONTERO" userId="S::martha.albarran@ipeo365.educamos.com::13e43384-ac0b-40a6-9191-5d28d6597afd" providerId="AD" clId="Web-{A632BB0E-355F-4E9A-B257-F405A40D8552}" dt="2023-03-15T11:14:47.651" v="61" actId="20577"/>
      <pc:docMkLst>
        <pc:docMk/>
      </pc:docMkLst>
      <pc:sldChg chg="modSp">
        <pc:chgData name="MARTHA OLGA ALBARRAN MONTERO" userId="S::martha.albarran@ipeo365.educamos.com::13e43384-ac0b-40a6-9191-5d28d6597afd" providerId="AD" clId="Web-{A632BB0E-355F-4E9A-B257-F405A40D8552}" dt="2023-03-15T11:14:47.651" v="61" actId="20577"/>
        <pc:sldMkLst>
          <pc:docMk/>
          <pc:sldMk cId="0" sldId="264"/>
        </pc:sldMkLst>
        <pc:spChg chg="mod">
          <ac:chgData name="MARTHA OLGA ALBARRAN MONTERO" userId="S::martha.albarran@ipeo365.educamos.com::13e43384-ac0b-40a6-9191-5d28d6597afd" providerId="AD" clId="Web-{A632BB0E-355F-4E9A-B257-F405A40D8552}" dt="2023-03-15T11:14:47.651" v="61" actId="20577"/>
          <ac:spMkLst>
            <pc:docMk/>
            <pc:sldMk cId="0" sldId="264"/>
            <ac:spMk id="9" creationId="{A927666F-7C5B-438C-9313-B8B4EA9B934C}"/>
          </ac:spMkLst>
        </pc:spChg>
      </pc:sldChg>
      <pc:sldChg chg="addSp delSp modSp mod setBg">
        <pc:chgData name="MARTHA OLGA ALBARRAN MONTERO" userId="S::martha.albarran@ipeo365.educamos.com::13e43384-ac0b-40a6-9191-5d28d6597afd" providerId="AD" clId="Web-{A632BB0E-355F-4E9A-B257-F405A40D8552}" dt="2023-03-15T11:14:14.852" v="55"/>
        <pc:sldMkLst>
          <pc:docMk/>
          <pc:sldMk cId="3679110899" sldId="295"/>
        </pc:sldMkLst>
        <pc:spChg chg="mod">
          <ac:chgData name="MARTHA OLGA ALBARRAN MONTERO" userId="S::martha.albarran@ipeo365.educamos.com::13e43384-ac0b-40a6-9191-5d28d6597afd" providerId="AD" clId="Web-{A632BB0E-355F-4E9A-B257-F405A40D8552}" dt="2023-03-15T11:12:58.566" v="6"/>
          <ac:spMkLst>
            <pc:docMk/>
            <pc:sldMk cId="3679110899" sldId="295"/>
            <ac:spMk id="2" creationId="{B6C4FBB6-7879-0306-5C27-07781E618A83}"/>
          </ac:spMkLst>
        </pc:spChg>
        <pc:spChg chg="del">
          <ac:chgData name="MARTHA OLGA ALBARRAN MONTERO" userId="S::martha.albarran@ipeo365.educamos.com::13e43384-ac0b-40a6-9191-5d28d6597afd" providerId="AD" clId="Web-{A632BB0E-355F-4E9A-B257-F405A40D8552}" dt="2023-03-15T11:12:02.484" v="0"/>
          <ac:spMkLst>
            <pc:docMk/>
            <pc:sldMk cId="3679110899" sldId="295"/>
            <ac:spMk id="3" creationId="{44FDE2D5-0ADE-D858-1946-8D4BA2FEE313}"/>
          </ac:spMkLst>
        </pc:spChg>
        <pc:spChg chg="add del">
          <ac:chgData name="MARTHA OLGA ALBARRAN MONTERO" userId="S::martha.albarran@ipeo365.educamos.com::13e43384-ac0b-40a6-9191-5d28d6597afd" providerId="AD" clId="Web-{A632BB0E-355F-4E9A-B257-F405A40D8552}" dt="2023-03-15T11:12:58.519" v="5"/>
          <ac:spMkLst>
            <pc:docMk/>
            <pc:sldMk cId="3679110899" sldId="295"/>
            <ac:spMk id="10" creationId="{9F4444CE-BC8D-4D61-B303-4C05614E62AB}"/>
          </ac:spMkLst>
        </pc:spChg>
        <pc:spChg chg="add del">
          <ac:chgData name="MARTHA OLGA ALBARRAN MONTERO" userId="S::martha.albarran@ipeo365.educamos.com::13e43384-ac0b-40a6-9191-5d28d6597afd" providerId="AD" clId="Web-{A632BB0E-355F-4E9A-B257-F405A40D8552}" dt="2023-03-15T11:12:58.519" v="5"/>
          <ac:spMkLst>
            <pc:docMk/>
            <pc:sldMk cId="3679110899" sldId="295"/>
            <ac:spMk id="12" creationId="{73772B81-181F-48B7-8826-4D9686D15DF5}"/>
          </ac:spMkLst>
        </pc:spChg>
        <pc:spChg chg="add del">
          <ac:chgData name="MARTHA OLGA ALBARRAN MONTERO" userId="S::martha.albarran@ipeo365.educamos.com::13e43384-ac0b-40a6-9191-5d28d6597afd" providerId="AD" clId="Web-{A632BB0E-355F-4E9A-B257-F405A40D8552}" dt="2023-03-15T11:12:58.519" v="5"/>
          <ac:spMkLst>
            <pc:docMk/>
            <pc:sldMk cId="3679110899" sldId="295"/>
            <ac:spMk id="14" creationId="{B2205F6E-03C6-4E92-877C-E2482F6599AA}"/>
          </ac:spMkLst>
        </pc:spChg>
        <pc:spChg chg="add">
          <ac:chgData name="MARTHA OLGA ALBARRAN MONTERO" userId="S::martha.albarran@ipeo365.educamos.com::13e43384-ac0b-40a6-9191-5d28d6597afd" providerId="AD" clId="Web-{A632BB0E-355F-4E9A-B257-F405A40D8552}" dt="2023-03-15T11:12:58.566" v="6"/>
          <ac:spMkLst>
            <pc:docMk/>
            <pc:sldMk cId="3679110899" sldId="295"/>
            <ac:spMk id="16" creationId="{9F4444CE-BC8D-4D61-B303-4C05614E62AB}"/>
          </ac:spMkLst>
        </pc:spChg>
        <pc:spChg chg="add">
          <ac:chgData name="MARTHA OLGA ALBARRAN MONTERO" userId="S::martha.albarran@ipeo365.educamos.com::13e43384-ac0b-40a6-9191-5d28d6597afd" providerId="AD" clId="Web-{A632BB0E-355F-4E9A-B257-F405A40D8552}" dt="2023-03-15T11:12:58.566" v="6"/>
          <ac:spMkLst>
            <pc:docMk/>
            <pc:sldMk cId="3679110899" sldId="295"/>
            <ac:spMk id="17" creationId="{73772B81-181F-48B7-8826-4D9686D15DF5}"/>
          </ac:spMkLst>
        </pc:spChg>
        <pc:spChg chg="add">
          <ac:chgData name="MARTHA OLGA ALBARRAN MONTERO" userId="S::martha.albarran@ipeo365.educamos.com::13e43384-ac0b-40a6-9191-5d28d6597afd" providerId="AD" clId="Web-{A632BB0E-355F-4E9A-B257-F405A40D8552}" dt="2023-03-15T11:12:58.566" v="6"/>
          <ac:spMkLst>
            <pc:docMk/>
            <pc:sldMk cId="3679110899" sldId="295"/>
            <ac:spMk id="18" creationId="{B2205F6E-03C6-4E92-877C-E2482F6599AA}"/>
          </ac:spMkLst>
        </pc:spChg>
        <pc:graphicFrameChg chg="add mod ord modGraphic">
          <ac:chgData name="MARTHA OLGA ALBARRAN MONTERO" userId="S::martha.albarran@ipeo365.educamos.com::13e43384-ac0b-40a6-9191-5d28d6597afd" providerId="AD" clId="Web-{A632BB0E-355F-4E9A-B257-F405A40D8552}" dt="2023-03-15T11:14:14.852" v="55"/>
          <ac:graphicFrameMkLst>
            <pc:docMk/>
            <pc:sldMk cId="3679110899" sldId="295"/>
            <ac:graphicFrameMk id="5" creationId="{9CE323AF-EBED-0464-D589-467424D2EC33}"/>
          </ac:graphicFrameMkLst>
        </pc:graphicFrameChg>
      </pc:sldChg>
    </pc:docChg>
  </pc:docChgLst>
  <pc:docChgLst>
    <pc:chgData name="MARTHA OLGA ALBARRAN MONTERO" userId="S::martha.albarran@ipeo365.educamos.com::13e43384-ac0b-40a6-9191-5d28d6597afd" providerId="AD" clId="Web-{640847B5-209A-49DA-B87A-430AC4A99711}"/>
    <pc:docChg chg="modSld">
      <pc:chgData name="MARTHA OLGA ALBARRAN MONTERO" userId="S::martha.albarran@ipeo365.educamos.com::13e43384-ac0b-40a6-9191-5d28d6597afd" providerId="AD" clId="Web-{640847B5-209A-49DA-B87A-430AC4A99711}" dt="2023-03-17T16:46:47.081" v="5" actId="14100"/>
      <pc:docMkLst>
        <pc:docMk/>
      </pc:docMkLst>
      <pc:sldChg chg="modSp">
        <pc:chgData name="MARTHA OLGA ALBARRAN MONTERO" userId="S::martha.albarran@ipeo365.educamos.com::13e43384-ac0b-40a6-9191-5d28d6597afd" providerId="AD" clId="Web-{640847B5-209A-49DA-B87A-430AC4A99711}" dt="2023-03-17T16:46:47.081" v="5" actId="14100"/>
        <pc:sldMkLst>
          <pc:docMk/>
          <pc:sldMk cId="4202657554" sldId="274"/>
        </pc:sldMkLst>
        <pc:spChg chg="mod">
          <ac:chgData name="MARTHA OLGA ALBARRAN MONTERO" userId="S::martha.albarran@ipeo365.educamos.com::13e43384-ac0b-40a6-9191-5d28d6597afd" providerId="AD" clId="Web-{640847B5-209A-49DA-B87A-430AC4A99711}" dt="2023-03-17T16:46:23.267" v="4" actId="14100"/>
          <ac:spMkLst>
            <pc:docMk/>
            <pc:sldMk cId="4202657554" sldId="274"/>
            <ac:spMk id="23" creationId="{A8153E04-72C3-4274-8AB1-B5FB8373FB0F}"/>
          </ac:spMkLst>
        </pc:spChg>
        <pc:spChg chg="mod">
          <ac:chgData name="MARTHA OLGA ALBARRAN MONTERO" userId="S::martha.albarran@ipeo365.educamos.com::13e43384-ac0b-40a6-9191-5d28d6597afd" providerId="AD" clId="Web-{640847B5-209A-49DA-B87A-430AC4A99711}" dt="2023-03-17T16:46:47.081" v="5" actId="14100"/>
          <ac:spMkLst>
            <pc:docMk/>
            <pc:sldMk cId="4202657554" sldId="274"/>
            <ac:spMk id="33" creationId="{EF14D8CC-7186-9C01-A09D-F57B606FDA29}"/>
          </ac:spMkLst>
        </pc:spChg>
      </pc:sldChg>
    </pc:docChg>
  </pc:docChgLst>
  <pc:docChgLst>
    <pc:chgData name="MANUEL ERNESTO  LANDERO  LARA" userId="S::landero.manuel@ipeo365.educamos.com::e2d9e28d-94fc-47ed-8c5a-eb5256488a96" providerId="AD" clId="Web-{BA656962-F06E-0945-72D9-81171440E859}"/>
    <pc:docChg chg="modSld">
      <pc:chgData name="MANUEL ERNESTO  LANDERO  LARA" userId="S::landero.manuel@ipeo365.educamos.com::e2d9e28d-94fc-47ed-8c5a-eb5256488a96" providerId="AD" clId="Web-{BA656962-F06E-0945-72D9-81171440E859}" dt="2023-04-27T18:56:37.475" v="1"/>
      <pc:docMkLst>
        <pc:docMk/>
      </pc:docMkLst>
      <pc:sldChg chg="modSp">
        <pc:chgData name="MANUEL ERNESTO  LANDERO  LARA" userId="S::landero.manuel@ipeo365.educamos.com::e2d9e28d-94fc-47ed-8c5a-eb5256488a96" providerId="AD" clId="Web-{BA656962-F06E-0945-72D9-81171440E859}" dt="2023-04-27T18:56:37.475" v="1"/>
        <pc:sldMkLst>
          <pc:docMk/>
          <pc:sldMk cId="1560045785" sldId="278"/>
        </pc:sldMkLst>
        <pc:graphicFrameChg chg="mod modGraphic">
          <ac:chgData name="MANUEL ERNESTO  LANDERO  LARA" userId="S::landero.manuel@ipeo365.educamos.com::e2d9e28d-94fc-47ed-8c5a-eb5256488a96" providerId="AD" clId="Web-{BA656962-F06E-0945-72D9-81171440E859}" dt="2023-04-27T18:56:37.475" v="1"/>
          <ac:graphicFrameMkLst>
            <pc:docMk/>
            <pc:sldMk cId="1560045785" sldId="278"/>
            <ac:graphicFrameMk id="2" creationId="{00000000-0000-0000-0000-000000000000}"/>
          </ac:graphicFrameMkLst>
        </pc:graphicFrameChg>
      </pc:sldChg>
    </pc:docChg>
  </pc:docChgLst>
  <pc:docChgLst>
    <pc:chgData name="LUCIA GREGORIO VAZQUEZ" userId="S::lucia.gregorio@ipeo365.educamos.com::d1149b38-c7b5-4280-aaa4-700b1baa49ce" providerId="AD" clId="Web-{4AF661C4-301D-4767-8C81-E1DDCDEF67CB}"/>
    <pc:docChg chg="modSld">
      <pc:chgData name="LUCIA GREGORIO VAZQUEZ" userId="S::lucia.gregorio@ipeo365.educamos.com::d1149b38-c7b5-4280-aaa4-700b1baa49ce" providerId="AD" clId="Web-{4AF661C4-301D-4767-8C81-E1DDCDEF67CB}" dt="2023-05-04T21:21:51.771" v="1289"/>
      <pc:docMkLst>
        <pc:docMk/>
      </pc:docMkLst>
      <pc:sldChg chg="addSp modSp">
        <pc:chgData name="LUCIA GREGORIO VAZQUEZ" userId="S::lucia.gregorio@ipeo365.educamos.com::d1149b38-c7b5-4280-aaa4-700b1baa49ce" providerId="AD" clId="Web-{4AF661C4-301D-4767-8C81-E1DDCDEF67CB}" dt="2023-05-04T20:51:09.565" v="62" actId="20577"/>
        <pc:sldMkLst>
          <pc:docMk/>
          <pc:sldMk cId="4202657554" sldId="274"/>
        </pc:sldMkLst>
        <pc:spChg chg="add mod">
          <ac:chgData name="LUCIA GREGORIO VAZQUEZ" userId="S::lucia.gregorio@ipeo365.educamos.com::d1149b38-c7b5-4280-aaa4-700b1baa49ce" providerId="AD" clId="Web-{4AF661C4-301D-4767-8C81-E1DDCDEF67CB}" dt="2023-05-04T20:49:30.530" v="20" actId="20577"/>
          <ac:spMkLst>
            <pc:docMk/>
            <pc:sldMk cId="4202657554" sldId="274"/>
            <ac:spMk id="4" creationId="{B390B155-AE17-4518-8DA3-C5C8C961B7C1}"/>
          </ac:spMkLst>
        </pc:spChg>
        <pc:spChg chg="add mod">
          <ac:chgData name="LUCIA GREGORIO VAZQUEZ" userId="S::lucia.gregorio@ipeo365.educamos.com::d1149b38-c7b5-4280-aaa4-700b1baa49ce" providerId="AD" clId="Web-{4AF661C4-301D-4767-8C81-E1DDCDEF67CB}" dt="2023-05-04T20:51:09.565" v="62" actId="20577"/>
          <ac:spMkLst>
            <pc:docMk/>
            <pc:sldMk cId="4202657554" sldId="274"/>
            <ac:spMk id="8" creationId="{1D7314AD-7EE1-CA06-ECCE-E07076D1B394}"/>
          </ac:spMkLst>
        </pc:spChg>
        <pc:spChg chg="mod">
          <ac:chgData name="LUCIA GREGORIO VAZQUEZ" userId="S::lucia.gregorio@ipeo365.educamos.com::d1149b38-c7b5-4280-aaa4-700b1baa49ce" providerId="AD" clId="Web-{4AF661C4-301D-4767-8C81-E1DDCDEF67CB}" dt="2023-05-04T20:47:45.308" v="0" actId="1076"/>
          <ac:spMkLst>
            <pc:docMk/>
            <pc:sldMk cId="4202657554" sldId="274"/>
            <ac:spMk id="9" creationId="{C771D2F6-3667-480F-BB39-470ABEF6D362}"/>
          </ac:spMkLst>
        </pc:spChg>
      </pc:sldChg>
      <pc:sldChg chg="modSp">
        <pc:chgData name="LUCIA GREGORIO VAZQUEZ" userId="S::lucia.gregorio@ipeo365.educamos.com::d1149b38-c7b5-4280-aaa4-700b1baa49ce" providerId="AD" clId="Web-{4AF661C4-301D-4767-8C81-E1DDCDEF67CB}" dt="2023-05-04T20:52:30.912" v="74"/>
        <pc:sldMkLst>
          <pc:docMk/>
          <pc:sldMk cId="4076070833" sldId="277"/>
        </pc:sldMkLst>
        <pc:spChg chg="mod">
          <ac:chgData name="LUCIA GREGORIO VAZQUEZ" userId="S::lucia.gregorio@ipeo365.educamos.com::d1149b38-c7b5-4280-aaa4-700b1baa49ce" providerId="AD" clId="Web-{4AF661C4-301D-4767-8C81-E1DDCDEF67CB}" dt="2023-05-04T20:52:07.739" v="70" actId="1076"/>
          <ac:spMkLst>
            <pc:docMk/>
            <pc:sldMk cId="4076070833" sldId="277"/>
            <ac:spMk id="5" creationId="{00000000-0000-0000-0000-000000000000}"/>
          </ac:spMkLst>
        </pc:spChg>
        <pc:graphicFrameChg chg="mod modGraphic">
          <ac:chgData name="LUCIA GREGORIO VAZQUEZ" userId="S::lucia.gregorio@ipeo365.educamos.com::d1149b38-c7b5-4280-aaa4-700b1baa49ce" providerId="AD" clId="Web-{4AF661C4-301D-4767-8C81-E1DDCDEF67CB}" dt="2023-05-04T20:52:30.912" v="74"/>
          <ac:graphicFrameMkLst>
            <pc:docMk/>
            <pc:sldMk cId="4076070833" sldId="277"/>
            <ac:graphicFrameMk id="4" creationId="{00000000-0000-0000-0000-000000000000}"/>
          </ac:graphicFrameMkLst>
        </pc:graphicFrameChg>
      </pc:sldChg>
      <pc:sldChg chg="modSp">
        <pc:chgData name="LUCIA GREGORIO VAZQUEZ" userId="S::lucia.gregorio@ipeo365.educamos.com::d1149b38-c7b5-4280-aaa4-700b1baa49ce" providerId="AD" clId="Web-{4AF661C4-301D-4767-8C81-E1DDCDEF67CB}" dt="2023-05-04T20:56:43.389" v="363"/>
        <pc:sldMkLst>
          <pc:docMk/>
          <pc:sldMk cId="1560045785" sldId="278"/>
        </pc:sldMkLst>
        <pc:graphicFrameChg chg="mod modGraphic">
          <ac:chgData name="LUCIA GREGORIO VAZQUEZ" userId="S::lucia.gregorio@ipeo365.educamos.com::d1149b38-c7b5-4280-aaa4-700b1baa49ce" providerId="AD" clId="Web-{4AF661C4-301D-4767-8C81-E1DDCDEF67CB}" dt="2023-05-04T20:56:43.389" v="363"/>
          <ac:graphicFrameMkLst>
            <pc:docMk/>
            <pc:sldMk cId="1560045785" sldId="278"/>
            <ac:graphicFrameMk id="2" creationId="{00000000-0000-0000-0000-000000000000}"/>
          </ac:graphicFrameMkLst>
        </pc:graphicFrameChg>
      </pc:sldChg>
      <pc:sldChg chg="modSp">
        <pc:chgData name="LUCIA GREGORIO VAZQUEZ" userId="S::lucia.gregorio@ipeo365.educamos.com::d1149b38-c7b5-4280-aaa4-700b1baa49ce" providerId="AD" clId="Web-{4AF661C4-301D-4767-8C81-E1DDCDEF67CB}" dt="2023-05-04T21:00:35.023" v="608"/>
        <pc:sldMkLst>
          <pc:docMk/>
          <pc:sldMk cId="1001813050" sldId="279"/>
        </pc:sldMkLst>
        <pc:graphicFrameChg chg="mod modGraphic">
          <ac:chgData name="LUCIA GREGORIO VAZQUEZ" userId="S::lucia.gregorio@ipeo365.educamos.com::d1149b38-c7b5-4280-aaa4-700b1baa49ce" providerId="AD" clId="Web-{4AF661C4-301D-4767-8C81-E1DDCDEF67CB}" dt="2023-05-04T21:00:35.023" v="608"/>
          <ac:graphicFrameMkLst>
            <pc:docMk/>
            <pc:sldMk cId="1001813050" sldId="279"/>
            <ac:graphicFrameMk id="2" creationId="{00000000-0000-0000-0000-000000000000}"/>
          </ac:graphicFrameMkLst>
        </pc:graphicFrameChg>
      </pc:sldChg>
      <pc:sldChg chg="modSp">
        <pc:chgData name="LUCIA GREGORIO VAZQUEZ" userId="S::lucia.gregorio@ipeo365.educamos.com::d1149b38-c7b5-4280-aaa4-700b1baa49ce" providerId="AD" clId="Web-{4AF661C4-301D-4767-8C81-E1DDCDEF67CB}" dt="2023-05-04T21:09:17.494" v="1283"/>
        <pc:sldMkLst>
          <pc:docMk/>
          <pc:sldMk cId="2900472553" sldId="280"/>
        </pc:sldMkLst>
        <pc:graphicFrameChg chg="mod modGraphic">
          <ac:chgData name="LUCIA GREGORIO VAZQUEZ" userId="S::lucia.gregorio@ipeo365.educamos.com::d1149b38-c7b5-4280-aaa4-700b1baa49ce" providerId="AD" clId="Web-{4AF661C4-301D-4767-8C81-E1DDCDEF67CB}" dt="2023-05-04T21:09:17.494" v="1283"/>
          <ac:graphicFrameMkLst>
            <pc:docMk/>
            <pc:sldMk cId="2900472553" sldId="280"/>
            <ac:graphicFrameMk id="4" creationId="{00000000-0000-0000-0000-000000000000}"/>
          </ac:graphicFrameMkLst>
        </pc:graphicFrameChg>
      </pc:sldChg>
      <pc:sldChg chg="addSp modSp">
        <pc:chgData name="LUCIA GREGORIO VAZQUEZ" userId="S::lucia.gregorio@ipeo365.educamos.com::d1149b38-c7b5-4280-aaa4-700b1baa49ce" providerId="AD" clId="Web-{4AF661C4-301D-4767-8C81-E1DDCDEF67CB}" dt="2023-05-04T21:21:51.771" v="1289"/>
        <pc:sldMkLst>
          <pc:docMk/>
          <pc:sldMk cId="557249" sldId="283"/>
        </pc:sldMkLst>
        <pc:picChg chg="add mod modCrop">
          <ac:chgData name="LUCIA GREGORIO VAZQUEZ" userId="S::lucia.gregorio@ipeo365.educamos.com::d1149b38-c7b5-4280-aaa4-700b1baa49ce" providerId="AD" clId="Web-{4AF661C4-301D-4767-8C81-E1DDCDEF67CB}" dt="2023-05-04T21:21:18.473" v="1288" actId="1076"/>
          <ac:picMkLst>
            <pc:docMk/>
            <pc:sldMk cId="557249" sldId="283"/>
            <ac:picMk id="5" creationId="{3F6967FB-3EC2-2F96-0D9C-0F71B3902138}"/>
          </ac:picMkLst>
        </pc:picChg>
        <pc:picChg chg="add mod">
          <ac:chgData name="LUCIA GREGORIO VAZQUEZ" userId="S::lucia.gregorio@ipeo365.educamos.com::d1149b38-c7b5-4280-aaa4-700b1baa49ce" providerId="AD" clId="Web-{4AF661C4-301D-4767-8C81-E1DDCDEF67CB}" dt="2023-05-04T21:21:51.771" v="1289"/>
          <ac:picMkLst>
            <pc:docMk/>
            <pc:sldMk cId="557249" sldId="283"/>
            <ac:picMk id="6" creationId="{140E43E4-1D02-410D-32DC-5B1A746FD03D}"/>
          </ac:picMkLst>
        </pc:picChg>
      </pc:sldChg>
    </pc:docChg>
  </pc:docChgLst>
  <pc:docChgLst>
    <pc:chgData name="MARTHA OLGA ALBARRAN MONTERO" userId="S::martha.albarran@ipeo365.educamos.com::13e43384-ac0b-40a6-9191-5d28d6597afd" providerId="AD" clId="Web-{3D70EDA5-1C41-4CF9-9540-EF6953C6C7B7}"/>
    <pc:docChg chg="addSld delSld modSld">
      <pc:chgData name="MARTHA OLGA ALBARRAN MONTERO" userId="S::martha.albarran@ipeo365.educamos.com::13e43384-ac0b-40a6-9191-5d28d6597afd" providerId="AD" clId="Web-{3D70EDA5-1C41-4CF9-9540-EF6953C6C7B7}" dt="2023-03-16T02:10:07.385" v="4"/>
      <pc:docMkLst>
        <pc:docMk/>
      </pc:docMkLst>
      <pc:sldChg chg="del">
        <pc:chgData name="MARTHA OLGA ALBARRAN MONTERO" userId="S::martha.albarran@ipeo365.educamos.com::13e43384-ac0b-40a6-9191-5d28d6597afd" providerId="AD" clId="Web-{3D70EDA5-1C41-4CF9-9540-EF6953C6C7B7}" dt="2023-03-16T02:09:06.457" v="0"/>
        <pc:sldMkLst>
          <pc:docMk/>
          <pc:sldMk cId="0" sldId="266"/>
        </pc:sldMkLst>
      </pc:sldChg>
      <pc:sldChg chg="delSp new">
        <pc:chgData name="MARTHA OLGA ALBARRAN MONTERO" userId="S::martha.albarran@ipeo365.educamos.com::13e43384-ac0b-40a6-9191-5d28d6597afd" providerId="AD" clId="Web-{3D70EDA5-1C41-4CF9-9540-EF6953C6C7B7}" dt="2023-03-16T02:09:23.489" v="3"/>
        <pc:sldMkLst>
          <pc:docMk/>
          <pc:sldMk cId="2753477525" sldId="298"/>
        </pc:sldMkLst>
        <pc:spChg chg="del">
          <ac:chgData name="MARTHA OLGA ALBARRAN MONTERO" userId="S::martha.albarran@ipeo365.educamos.com::13e43384-ac0b-40a6-9191-5d28d6597afd" providerId="AD" clId="Web-{3D70EDA5-1C41-4CF9-9540-EF6953C6C7B7}" dt="2023-03-16T02:09:18.473" v="2"/>
          <ac:spMkLst>
            <pc:docMk/>
            <pc:sldMk cId="2753477525" sldId="298"/>
            <ac:spMk id="2" creationId="{C4BE4025-9A69-D3E2-C593-6D4444964A8E}"/>
          </ac:spMkLst>
        </pc:spChg>
        <pc:spChg chg="del">
          <ac:chgData name="MARTHA OLGA ALBARRAN MONTERO" userId="S::martha.albarran@ipeo365.educamos.com::13e43384-ac0b-40a6-9191-5d28d6597afd" providerId="AD" clId="Web-{3D70EDA5-1C41-4CF9-9540-EF6953C6C7B7}" dt="2023-03-16T02:09:23.489" v="3"/>
          <ac:spMkLst>
            <pc:docMk/>
            <pc:sldMk cId="2753477525" sldId="298"/>
            <ac:spMk id="3" creationId="{4C79D99D-A681-FF73-8F75-1C7072F775F2}"/>
          </ac:spMkLst>
        </pc:spChg>
      </pc:sldChg>
      <pc:sldChg chg="add replId">
        <pc:chgData name="MARTHA OLGA ALBARRAN MONTERO" userId="S::martha.albarran@ipeo365.educamos.com::13e43384-ac0b-40a6-9191-5d28d6597afd" providerId="AD" clId="Web-{3D70EDA5-1C41-4CF9-9540-EF6953C6C7B7}" dt="2023-03-16T02:10:07.385" v="4"/>
        <pc:sldMkLst>
          <pc:docMk/>
          <pc:sldMk cId="3248286303" sldId="299"/>
        </pc:sldMkLst>
      </pc:sldChg>
    </pc:docChg>
  </pc:docChgLst>
  <pc:docChgLst>
    <pc:chgData name="MARTHA OLGA ALBARRAN MONTERO" userId="S::martha.albarran@ipeo365.educamos.com::13e43384-ac0b-40a6-9191-5d28d6597afd" providerId="AD" clId="Web-{F980415C-8DCC-4567-AFDF-2D6BEBC1A7F4}"/>
    <pc:docChg chg="addSld delSld addMainMaster">
      <pc:chgData name="MARTHA OLGA ALBARRAN MONTERO" userId="S::martha.albarran@ipeo365.educamos.com::13e43384-ac0b-40a6-9191-5d28d6597afd" providerId="AD" clId="Web-{F980415C-8DCC-4567-AFDF-2D6BEBC1A7F4}" dt="2023-03-17T16:34:20.207" v="2"/>
      <pc:docMkLst>
        <pc:docMk/>
      </pc:docMkLst>
      <pc:sldChg chg="del">
        <pc:chgData name="MARTHA OLGA ALBARRAN MONTERO" userId="S::martha.albarran@ipeo365.educamos.com::13e43384-ac0b-40a6-9191-5d28d6597afd" providerId="AD" clId="Web-{F980415C-8DCC-4567-AFDF-2D6BEBC1A7F4}" dt="2023-03-17T16:34:15.379" v="1"/>
        <pc:sldMkLst>
          <pc:docMk/>
          <pc:sldMk cId="685730880" sldId="306"/>
        </pc:sldMkLst>
      </pc:sldChg>
      <pc:sldChg chg="add">
        <pc:chgData name="MARTHA OLGA ALBARRAN MONTERO" userId="S::martha.albarran@ipeo365.educamos.com::13e43384-ac0b-40a6-9191-5d28d6597afd" providerId="AD" clId="Web-{F980415C-8DCC-4567-AFDF-2D6BEBC1A7F4}" dt="2023-03-17T16:34:06.222" v="0"/>
        <pc:sldMkLst>
          <pc:docMk/>
          <pc:sldMk cId="992092856" sldId="307"/>
        </pc:sldMkLst>
      </pc:sldChg>
      <pc:sldChg chg="new">
        <pc:chgData name="MARTHA OLGA ALBARRAN MONTERO" userId="S::martha.albarran@ipeo365.educamos.com::13e43384-ac0b-40a6-9191-5d28d6597afd" providerId="AD" clId="Web-{F980415C-8DCC-4567-AFDF-2D6BEBC1A7F4}" dt="2023-03-17T16:34:20.207" v="2"/>
        <pc:sldMkLst>
          <pc:docMk/>
          <pc:sldMk cId="2886627438" sldId="308"/>
        </pc:sldMkLst>
      </pc:sldChg>
      <pc:sldMasterChg chg="add addSldLayout">
        <pc:chgData name="MARTHA OLGA ALBARRAN MONTERO" userId="S::martha.albarran@ipeo365.educamos.com::13e43384-ac0b-40a6-9191-5d28d6597afd" providerId="AD" clId="Web-{F980415C-8DCC-4567-AFDF-2D6BEBC1A7F4}" dt="2023-03-17T16:34:06.222" v="0"/>
        <pc:sldMasterMkLst>
          <pc:docMk/>
          <pc:sldMasterMk cId="0" sldId="2147483659"/>
        </pc:sldMasterMkLst>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48"/>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49"/>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0"/>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1"/>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2"/>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3"/>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4"/>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5"/>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6"/>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7"/>
          </pc:sldLayoutMkLst>
        </pc:sldLayoutChg>
        <pc:sldLayoutChg chg="add">
          <pc:chgData name="MARTHA OLGA ALBARRAN MONTERO" userId="S::martha.albarran@ipeo365.educamos.com::13e43384-ac0b-40a6-9191-5d28d6597afd" providerId="AD" clId="Web-{F980415C-8DCC-4567-AFDF-2D6BEBC1A7F4}" dt="2023-03-17T16:34:06.222" v="0"/>
          <pc:sldLayoutMkLst>
            <pc:docMk/>
            <pc:sldMasterMk cId="0" sldId="2147483659"/>
            <pc:sldLayoutMk cId="0"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03B35-2C1E-41D3-8489-38CEB0164B00}" type="datetimeFigureOut">
              <a:rPr lang="es-MX" smtClean="0"/>
              <a:pPr/>
              <a:t>05/05/2023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67ED1-EB58-49D7-B8B1-977976582B4B}" type="slidenum">
              <a:rPr lang="es-MX" smtClean="0"/>
              <a:pPr/>
              <a:t>‹Nº›</a:t>
            </a:fld>
            <a:endParaRPr lang="es-MX"/>
          </a:p>
        </p:txBody>
      </p:sp>
    </p:spTree>
    <p:extLst>
      <p:ext uri="{BB962C8B-B14F-4D97-AF65-F5344CB8AC3E}">
        <p14:creationId xmlns:p14="http://schemas.microsoft.com/office/powerpoint/2010/main" val="23560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1</a:t>
            </a:fld>
            <a:endParaRPr lang="es-MX"/>
          </a:p>
        </p:txBody>
      </p:sp>
    </p:spTree>
    <p:extLst>
      <p:ext uri="{BB962C8B-B14F-4D97-AF65-F5344CB8AC3E}">
        <p14:creationId xmlns:p14="http://schemas.microsoft.com/office/powerpoint/2010/main" val="117209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9e27746f6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9e27746f6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8e90fdc8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8e90fdc8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24</a:t>
            </a:fld>
            <a:endParaRPr lang="es-MX"/>
          </a:p>
        </p:txBody>
      </p:sp>
    </p:spTree>
    <p:extLst>
      <p:ext uri="{BB962C8B-B14F-4D97-AF65-F5344CB8AC3E}">
        <p14:creationId xmlns:p14="http://schemas.microsoft.com/office/powerpoint/2010/main" val="183300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25</a:t>
            </a:fld>
            <a:endParaRPr lang="es-MX"/>
          </a:p>
        </p:txBody>
      </p:sp>
    </p:spTree>
    <p:extLst>
      <p:ext uri="{BB962C8B-B14F-4D97-AF65-F5344CB8AC3E}">
        <p14:creationId xmlns:p14="http://schemas.microsoft.com/office/powerpoint/2010/main" val="210416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26</a:t>
            </a:fld>
            <a:endParaRPr lang="es-MX"/>
          </a:p>
        </p:txBody>
      </p:sp>
    </p:spTree>
    <p:extLst>
      <p:ext uri="{BB962C8B-B14F-4D97-AF65-F5344CB8AC3E}">
        <p14:creationId xmlns:p14="http://schemas.microsoft.com/office/powerpoint/2010/main" val="153185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322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90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28e90fdc8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28e90fdc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9d812905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29d812905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28e90fdc8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28e90fdc8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8e90fdc8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8e90fdc8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9e27746f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9e27746f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8e90fdc81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28e90fdc81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41796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16340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551590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063916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13311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52227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a:p>
        </p:txBody>
      </p:sp>
    </p:spTree>
    <p:extLst>
      <p:ext uri="{BB962C8B-B14F-4D97-AF65-F5344CB8AC3E}">
        <p14:creationId xmlns:p14="http://schemas.microsoft.com/office/powerpoint/2010/main" val="59585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488253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3"/>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3"/>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8" name="Google Shape;18;p3"/>
          <p:cNvSpPr txBox="1">
            <a:spLocks noGrp="1"/>
          </p:cNvSpPr>
          <p:nvPr>
            <p:ph type="body" idx="1"/>
          </p:nvPr>
        </p:nvSpPr>
        <p:spPr>
          <a:xfrm>
            <a:off x="415600" y="1633633"/>
            <a:ext cx="11360800" cy="44720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9" name="Google Shape;19;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extLst>
      <p:ext uri="{BB962C8B-B14F-4D97-AF65-F5344CB8AC3E}">
        <p14:creationId xmlns:p14="http://schemas.microsoft.com/office/powerpoint/2010/main" val="809641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3658685" y="10089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7091134" y="43556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4059600" y="1925673"/>
            <a:ext cx="4072800" cy="2049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4059600" y="4155440"/>
            <a:ext cx="4072800" cy="9352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8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8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8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8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8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8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8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8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8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3"/>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3"/>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8" name="Google Shape;18;p3"/>
          <p:cNvSpPr txBox="1">
            <a:spLocks noGrp="1"/>
          </p:cNvSpPr>
          <p:nvPr>
            <p:ph type="body" idx="1"/>
          </p:nvPr>
        </p:nvSpPr>
        <p:spPr>
          <a:xfrm>
            <a:off x="415600" y="1633633"/>
            <a:ext cx="11360800" cy="44720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9" name="Google Shape;19;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020996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4"/>
          <p:cNvSpPr/>
          <p:nvPr/>
        </p:nvSpPr>
        <p:spPr>
          <a:xfrm flipH="1">
            <a:off x="10127918" y="6136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2" name="Google Shape;22;p4"/>
          <p:cNvSpPr/>
          <p:nvPr/>
        </p:nvSpPr>
        <p:spPr>
          <a:xfrm rot="10800000" flipH="1">
            <a:off x="621901" y="47444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3" name="Google Shape;23;p4"/>
          <p:cNvSpPr txBox="1">
            <a:spLocks noGrp="1"/>
          </p:cNvSpPr>
          <p:nvPr>
            <p:ph type="title"/>
          </p:nvPr>
        </p:nvSpPr>
        <p:spPr>
          <a:xfrm>
            <a:off x="1031600" y="2408600"/>
            <a:ext cx="10128800" cy="2040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415600" y="1633633"/>
            <a:ext cx="5333200" cy="44720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8" name="Google Shape;28;p5"/>
          <p:cNvSpPr txBox="1">
            <a:spLocks noGrp="1"/>
          </p:cNvSpPr>
          <p:nvPr>
            <p:ph type="body" idx="2"/>
          </p:nvPr>
        </p:nvSpPr>
        <p:spPr>
          <a:xfrm>
            <a:off x="6443200" y="1633633"/>
            <a:ext cx="5333200" cy="44720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35" name="Google Shape;35;p7"/>
          <p:cNvSpPr txBox="1">
            <a:spLocks noGrp="1"/>
          </p:cNvSpPr>
          <p:nvPr>
            <p:ph type="body" idx="1"/>
          </p:nvPr>
        </p:nvSpPr>
        <p:spPr>
          <a:xfrm>
            <a:off x="415600" y="1865867"/>
            <a:ext cx="3744000" cy="3713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8"/>
          <p:cNvSpPr txBox="1">
            <a:spLocks noGrp="1"/>
          </p:cNvSpPr>
          <p:nvPr>
            <p:ph type="title"/>
          </p:nvPr>
        </p:nvSpPr>
        <p:spPr>
          <a:xfrm>
            <a:off x="653667" y="600200"/>
            <a:ext cx="7838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0" name="Google Shape;40;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6096000" y="-33"/>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43" name="Google Shape;43;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354000" y="1239033"/>
            <a:ext cx="5393600" cy="2381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354000" y="3692001"/>
            <a:ext cx="5393600" cy="2098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32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32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32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32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32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32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32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32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32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Clr>
                <a:schemeClr val="lt1"/>
              </a:buClr>
              <a:buSzPts val="1800"/>
              <a:buChar char="●"/>
              <a:defRPr>
                <a:solidFill>
                  <a:schemeClr val="lt1"/>
                </a:solidFill>
              </a:defRPr>
            </a:lvl1pPr>
            <a:lvl2pPr marL="1219170" lvl="1" indent="-423323" algn="l">
              <a:lnSpc>
                <a:spcPct val="115000"/>
              </a:lnSpc>
              <a:spcBef>
                <a:spcPts val="0"/>
              </a:spcBef>
              <a:spcAft>
                <a:spcPts val="0"/>
              </a:spcAft>
              <a:buClr>
                <a:schemeClr val="lt1"/>
              </a:buClr>
              <a:buSzPts val="1400"/>
              <a:buChar char="○"/>
              <a:defRPr>
                <a:solidFill>
                  <a:schemeClr val="lt1"/>
                </a:solidFill>
              </a:defRPr>
            </a:lvl2pPr>
            <a:lvl3pPr marL="1828754" lvl="2" indent="-423323" algn="l">
              <a:lnSpc>
                <a:spcPct val="115000"/>
              </a:lnSpc>
              <a:spcBef>
                <a:spcPts val="0"/>
              </a:spcBef>
              <a:spcAft>
                <a:spcPts val="0"/>
              </a:spcAft>
              <a:buClr>
                <a:schemeClr val="lt1"/>
              </a:buClr>
              <a:buSzPts val="1400"/>
              <a:buChar char="■"/>
              <a:defRPr>
                <a:solidFill>
                  <a:schemeClr val="lt1"/>
                </a:solidFill>
              </a:defRPr>
            </a:lvl3pPr>
            <a:lvl4pPr marL="2438339" lvl="3" indent="-423323" algn="l">
              <a:lnSpc>
                <a:spcPct val="115000"/>
              </a:lnSpc>
              <a:spcBef>
                <a:spcPts val="0"/>
              </a:spcBef>
              <a:spcAft>
                <a:spcPts val="0"/>
              </a:spcAft>
              <a:buClr>
                <a:schemeClr val="lt1"/>
              </a:buClr>
              <a:buSzPts val="1400"/>
              <a:buChar char="●"/>
              <a:defRPr>
                <a:solidFill>
                  <a:schemeClr val="lt1"/>
                </a:solidFill>
              </a:defRPr>
            </a:lvl4pPr>
            <a:lvl5pPr marL="3047924" lvl="4" indent="-423323" algn="l">
              <a:lnSpc>
                <a:spcPct val="115000"/>
              </a:lnSpc>
              <a:spcBef>
                <a:spcPts val="0"/>
              </a:spcBef>
              <a:spcAft>
                <a:spcPts val="0"/>
              </a:spcAft>
              <a:buClr>
                <a:schemeClr val="lt1"/>
              </a:buClr>
              <a:buSzPts val="1400"/>
              <a:buChar char="○"/>
              <a:defRPr>
                <a:solidFill>
                  <a:schemeClr val="lt1"/>
                </a:solidFill>
              </a:defRPr>
            </a:lvl5pPr>
            <a:lvl6pPr marL="3657509" lvl="5" indent="-423323" algn="l">
              <a:lnSpc>
                <a:spcPct val="115000"/>
              </a:lnSpc>
              <a:spcBef>
                <a:spcPts val="0"/>
              </a:spcBef>
              <a:spcAft>
                <a:spcPts val="0"/>
              </a:spcAft>
              <a:buClr>
                <a:schemeClr val="lt1"/>
              </a:buClr>
              <a:buSzPts val="1400"/>
              <a:buChar char="■"/>
              <a:defRPr>
                <a:solidFill>
                  <a:schemeClr val="lt1"/>
                </a:solidFill>
              </a:defRPr>
            </a:lvl6pPr>
            <a:lvl7pPr marL="4267093" lvl="6" indent="-423323" algn="l">
              <a:lnSpc>
                <a:spcPct val="115000"/>
              </a:lnSpc>
              <a:spcBef>
                <a:spcPts val="0"/>
              </a:spcBef>
              <a:spcAft>
                <a:spcPts val="0"/>
              </a:spcAft>
              <a:buClr>
                <a:schemeClr val="lt1"/>
              </a:buClr>
              <a:buSzPts val="1400"/>
              <a:buChar char="●"/>
              <a:defRPr>
                <a:solidFill>
                  <a:schemeClr val="lt1"/>
                </a:solidFill>
              </a:defRPr>
            </a:lvl7pPr>
            <a:lvl8pPr marL="4876678" lvl="7" indent="-423323" algn="l">
              <a:lnSpc>
                <a:spcPct val="115000"/>
              </a:lnSpc>
              <a:spcBef>
                <a:spcPts val="0"/>
              </a:spcBef>
              <a:spcAft>
                <a:spcPts val="0"/>
              </a:spcAft>
              <a:buClr>
                <a:schemeClr val="lt1"/>
              </a:buClr>
              <a:buSzPts val="1400"/>
              <a:buChar char="○"/>
              <a:defRPr>
                <a:solidFill>
                  <a:schemeClr val="lt1"/>
                </a:solidFill>
              </a:defRPr>
            </a:lvl8pPr>
            <a:lvl9pPr marL="5486263" lvl="8" indent="-423323"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426000" y="5625233"/>
            <a:ext cx="7998400" cy="7984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2400"/>
              <a:buFont typeface="Economica"/>
              <a:buNone/>
              <a:defRPr sz="32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 name="Google Shape;53;p11"/>
          <p:cNvSpPr txBox="1">
            <a:spLocks noGrp="1"/>
          </p:cNvSpPr>
          <p:nvPr>
            <p:ph type="title" hasCustomPrompt="1"/>
          </p:nvPr>
        </p:nvSpPr>
        <p:spPr>
          <a:xfrm>
            <a:off x="415600" y="1276167"/>
            <a:ext cx="11360800" cy="28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2"/>
              </a:buClr>
              <a:buSzPts val="16000"/>
              <a:buNone/>
              <a:defRPr sz="21333">
                <a:solidFill>
                  <a:schemeClr val="lt2"/>
                </a:solidFill>
              </a:defRPr>
            </a:lvl1pPr>
            <a:lvl2pPr lvl="1" algn="ctr">
              <a:lnSpc>
                <a:spcPct val="100000"/>
              </a:lnSpc>
              <a:spcBef>
                <a:spcPts val="0"/>
              </a:spcBef>
              <a:spcAft>
                <a:spcPts val="0"/>
              </a:spcAft>
              <a:buClr>
                <a:schemeClr val="lt2"/>
              </a:buClr>
              <a:buSzPts val="16000"/>
              <a:buNone/>
              <a:defRPr sz="21333">
                <a:solidFill>
                  <a:schemeClr val="lt2"/>
                </a:solidFill>
              </a:defRPr>
            </a:lvl2pPr>
            <a:lvl3pPr lvl="2" algn="ctr">
              <a:lnSpc>
                <a:spcPct val="100000"/>
              </a:lnSpc>
              <a:spcBef>
                <a:spcPts val="0"/>
              </a:spcBef>
              <a:spcAft>
                <a:spcPts val="0"/>
              </a:spcAft>
              <a:buClr>
                <a:schemeClr val="lt2"/>
              </a:buClr>
              <a:buSzPts val="16000"/>
              <a:buNone/>
              <a:defRPr sz="21333">
                <a:solidFill>
                  <a:schemeClr val="lt2"/>
                </a:solidFill>
              </a:defRPr>
            </a:lvl3pPr>
            <a:lvl4pPr lvl="3" algn="ctr">
              <a:lnSpc>
                <a:spcPct val="100000"/>
              </a:lnSpc>
              <a:spcBef>
                <a:spcPts val="0"/>
              </a:spcBef>
              <a:spcAft>
                <a:spcPts val="0"/>
              </a:spcAft>
              <a:buClr>
                <a:schemeClr val="lt2"/>
              </a:buClr>
              <a:buSzPts val="16000"/>
              <a:buNone/>
              <a:defRPr sz="21333">
                <a:solidFill>
                  <a:schemeClr val="lt2"/>
                </a:solidFill>
              </a:defRPr>
            </a:lvl4pPr>
            <a:lvl5pPr lvl="4" algn="ctr">
              <a:lnSpc>
                <a:spcPct val="100000"/>
              </a:lnSpc>
              <a:spcBef>
                <a:spcPts val="0"/>
              </a:spcBef>
              <a:spcAft>
                <a:spcPts val="0"/>
              </a:spcAft>
              <a:buClr>
                <a:schemeClr val="lt2"/>
              </a:buClr>
              <a:buSzPts val="16000"/>
              <a:buNone/>
              <a:defRPr sz="21333">
                <a:solidFill>
                  <a:schemeClr val="lt2"/>
                </a:solidFill>
              </a:defRPr>
            </a:lvl5pPr>
            <a:lvl6pPr lvl="5" algn="ctr">
              <a:lnSpc>
                <a:spcPct val="100000"/>
              </a:lnSpc>
              <a:spcBef>
                <a:spcPts val="0"/>
              </a:spcBef>
              <a:spcAft>
                <a:spcPts val="0"/>
              </a:spcAft>
              <a:buClr>
                <a:schemeClr val="lt2"/>
              </a:buClr>
              <a:buSzPts val="16000"/>
              <a:buNone/>
              <a:defRPr sz="21333">
                <a:solidFill>
                  <a:schemeClr val="lt2"/>
                </a:solidFill>
              </a:defRPr>
            </a:lvl6pPr>
            <a:lvl7pPr lvl="6" algn="ctr">
              <a:lnSpc>
                <a:spcPct val="100000"/>
              </a:lnSpc>
              <a:spcBef>
                <a:spcPts val="0"/>
              </a:spcBef>
              <a:spcAft>
                <a:spcPts val="0"/>
              </a:spcAft>
              <a:buClr>
                <a:schemeClr val="lt2"/>
              </a:buClr>
              <a:buSzPts val="16000"/>
              <a:buNone/>
              <a:defRPr sz="21333">
                <a:solidFill>
                  <a:schemeClr val="lt2"/>
                </a:solidFill>
              </a:defRPr>
            </a:lvl7pPr>
            <a:lvl8pPr lvl="7" algn="ctr">
              <a:lnSpc>
                <a:spcPct val="100000"/>
              </a:lnSpc>
              <a:spcBef>
                <a:spcPts val="0"/>
              </a:spcBef>
              <a:spcAft>
                <a:spcPts val="0"/>
              </a:spcAft>
              <a:buClr>
                <a:schemeClr val="lt2"/>
              </a:buClr>
              <a:buSzPts val="16000"/>
              <a:buNone/>
              <a:defRPr sz="21333">
                <a:solidFill>
                  <a:schemeClr val="lt2"/>
                </a:solidFill>
              </a:defRPr>
            </a:lvl8pPr>
            <a:lvl9pPr lvl="8" algn="ctr">
              <a:lnSpc>
                <a:spcPct val="100000"/>
              </a:lnSpc>
              <a:spcBef>
                <a:spcPts val="0"/>
              </a:spcBef>
              <a:spcAft>
                <a:spcPts val="0"/>
              </a:spcAft>
              <a:buClr>
                <a:schemeClr val="lt2"/>
              </a:buClr>
              <a:buSzPts val="16000"/>
              <a:buNone/>
              <a:defRPr sz="21333">
                <a:solidFill>
                  <a:schemeClr val="lt2"/>
                </a:solidFill>
              </a:defRPr>
            </a:lvl9pPr>
          </a:lstStyle>
          <a:p>
            <a:r>
              <a:t>xx%</a:t>
            </a:r>
          </a:p>
        </p:txBody>
      </p:sp>
      <p:sp>
        <p:nvSpPr>
          <p:cNvPr id="54" name="Google Shape;54;p11"/>
          <p:cNvSpPr txBox="1">
            <a:spLocks noGrp="1"/>
          </p:cNvSpPr>
          <p:nvPr>
            <p:ph type="body" idx="1"/>
          </p:nvPr>
        </p:nvSpPr>
        <p:spPr>
          <a:xfrm>
            <a:off x="415600" y="4216000"/>
            <a:ext cx="11360800" cy="14288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04028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a:p>
        </p:txBody>
      </p:sp>
    </p:spTree>
    <p:extLst>
      <p:ext uri="{BB962C8B-B14F-4D97-AF65-F5344CB8AC3E}">
        <p14:creationId xmlns:p14="http://schemas.microsoft.com/office/powerpoint/2010/main" val="1815367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09938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426025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77272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a:p>
        </p:txBody>
      </p:sp>
    </p:spTree>
    <p:extLst>
      <p:ext uri="{BB962C8B-B14F-4D97-AF65-F5344CB8AC3E}">
        <p14:creationId xmlns:p14="http://schemas.microsoft.com/office/powerpoint/2010/main" val="287089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83194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a:p>
        </p:txBody>
      </p:sp>
    </p:spTree>
    <p:extLst>
      <p:ext uri="{BB962C8B-B14F-4D97-AF65-F5344CB8AC3E}">
        <p14:creationId xmlns:p14="http://schemas.microsoft.com/office/powerpoint/2010/main" val="292510801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415600" y="1633633"/>
            <a:ext cx="11360800" cy="44720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cHJWT2_i3KU" TargetMode="External"/><Relationship Id="rId7" Type="http://schemas.openxmlformats.org/officeDocument/2006/relationships/image" Target="../media/image4.png"/><Relationship Id="rId2" Type="http://schemas.openxmlformats.org/officeDocument/2006/relationships/hyperlink" Target="https://youtu.be/VIUSjQAYFO0" TargetMode="External"/><Relationship Id="rId1" Type="http://schemas.openxmlformats.org/officeDocument/2006/relationships/slideLayout" Target="../slideLayouts/slideLayout7.xml"/><Relationship Id="rId6" Type="http://schemas.openxmlformats.org/officeDocument/2006/relationships/hyperlink" Target="https://youtu.be/DwfX0Eirj3s" TargetMode="External"/><Relationship Id="rId5" Type="http://schemas.openxmlformats.org/officeDocument/2006/relationships/hyperlink" Target="https://youtu.be/XTDxail_SUw" TargetMode="External"/><Relationship Id="rId4" Type="http://schemas.openxmlformats.org/officeDocument/2006/relationships/hyperlink" Target="https://youtu.be/N5vqOWiX-o0"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479467" y="696097"/>
            <a:ext cx="4522830" cy="3215820"/>
          </a:xfrm>
        </p:spPr>
        <p:txBody>
          <a:bodyPr>
            <a:normAutofit/>
          </a:bodyPr>
          <a:lstStyle/>
          <a:p>
            <a:pPr algn="l"/>
            <a:r>
              <a:rPr lang="es-MX" b="1">
                <a:latin typeface="Franklin Gothic Book" panose="020B0503020102020204" pitchFamily="34" charset="0"/>
              </a:rPr>
              <a:t>Instituto Progreso y Esperanza</a:t>
            </a:r>
          </a:p>
        </p:txBody>
      </p:sp>
      <p:sp>
        <p:nvSpPr>
          <p:cNvPr id="3" name="Subtítulo 2"/>
          <p:cNvSpPr>
            <a:spLocks noGrp="1"/>
          </p:cNvSpPr>
          <p:nvPr>
            <p:ph type="subTitle" idx="1"/>
          </p:nvPr>
        </p:nvSpPr>
        <p:spPr>
          <a:xfrm>
            <a:off x="5550319" y="4050833"/>
            <a:ext cx="3742675" cy="1990924"/>
          </a:xfrm>
        </p:spPr>
        <p:txBody>
          <a:bodyPr>
            <a:normAutofit/>
          </a:bodyPr>
          <a:lstStyle/>
          <a:p>
            <a:endParaRPr lang="es-MX" b="1"/>
          </a:p>
          <a:p>
            <a:r>
              <a:rPr lang="es-MX" b="1"/>
              <a:t>Equipo   4</a:t>
            </a:r>
          </a:p>
          <a:p>
            <a:r>
              <a:rPr lang="es-MX" b="1"/>
              <a:t>Cuarto Grado </a:t>
            </a:r>
          </a:p>
          <a:p>
            <a:r>
              <a:rPr lang="es-MX" b="1"/>
              <a:t>Grupo 4030</a:t>
            </a:r>
          </a:p>
        </p:txBody>
      </p:sp>
      <p:pic>
        <p:nvPicPr>
          <p:cNvPr id="7" name="Imagen 6"/>
          <p:cNvPicPr>
            <a:picLocks noChangeAspect="1"/>
          </p:cNvPicPr>
          <p:nvPr/>
        </p:nvPicPr>
        <p:blipFill rotWithShape="1">
          <a:blip r:embed="rId3">
            <a:extLst>
              <a:ext uri="{BEBA8EAE-BF5A-486C-A8C5-ECC9F3942E4B}">
                <a14:imgProps xmlns:a14="http://schemas.microsoft.com/office/drawing/2010/main">
                  <a14:imgLayer r:embed="rId4">
                    <a14:imgEffect>
                      <a14:backgroundRemoval t="4135" b="93985" l="8067" r="59667">
                        <a14:foregroundMark x1="24667" y1="40602" x2="24667" y2="40602"/>
                        <a14:foregroundMark x1="28200" y1="39474" x2="28200" y2="39474"/>
                        <a14:foregroundMark x1="32733" y1="46617" x2="32733" y2="46617"/>
                        <a14:foregroundMark x1="36267" y1="52256" x2="36267" y2="52256"/>
                        <a14:foregroundMark x1="41267" y1="46617" x2="41267" y2="46617"/>
                        <a14:foregroundMark x1="41267" y1="54135" x2="41267" y2="54135"/>
                        <a14:foregroundMark x1="43333" y1="50000" x2="43333" y2="50000"/>
                        <a14:foregroundMark x1="46533" y1="39474" x2="46533" y2="39474"/>
                        <a14:foregroundMark x1="49600" y1="40602" x2="49600" y2="40602"/>
                        <a14:foregroundMark x1="47733" y1="56015" x2="47733" y2="56015"/>
                        <a14:foregroundMark x1="40000" y1="54135" x2="40000" y2="54135"/>
                        <a14:foregroundMark x1="53867" y1="50000" x2="53867" y2="50000"/>
                        <a14:foregroundMark x1="57267" y1="48120" x2="57267" y2="48120"/>
                        <a14:foregroundMark x1="29867" y1="41353" x2="29867" y2="41353"/>
                        <a14:foregroundMark x1="32000" y1="58647" x2="32000" y2="58647"/>
                        <a14:foregroundMark x1="52067" y1="39474" x2="52067" y2="39474"/>
                        <a14:foregroundMark x1="52200" y1="46992" x2="52200" y2="46992"/>
                        <a14:foregroundMark x1="28200" y1="58271" x2="28200" y2="58271"/>
                        <a14:foregroundMark x1="25933" y1="58271" x2="25933" y2="58271"/>
                        <a14:foregroundMark x1="24600" y1="59398" x2="24600" y2="59398"/>
                        <a14:foregroundMark x1="18200" y1="61654" x2="18200" y2="61654"/>
                      </a14:backgroundRemoval>
                    </a14:imgEffect>
                  </a14:imgLayer>
                </a14:imgProps>
              </a:ext>
            </a:extLst>
          </a:blip>
          <a:srcRect l="7712" r="40209"/>
          <a:stretch/>
        </p:blipFill>
        <p:spPr>
          <a:xfrm>
            <a:off x="842513" y="676267"/>
            <a:ext cx="5440300" cy="1757217"/>
          </a:xfrm>
          <a:prstGeom prst="rect">
            <a:avLst/>
          </a:prstGeom>
        </p:spPr>
      </p:pic>
      <p:pic>
        <p:nvPicPr>
          <p:cNvPr id="4" name="Picture 5" descr="logo IPE.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189703" y="3744198"/>
            <a:ext cx="2113936" cy="1991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D8C1F78E-09ED-43AF-B5FC-6232EECDD1D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4250991" y="4424757"/>
            <a:ext cx="3108454" cy="1242683"/>
          </a:xfrm>
          <a:prstGeom prst="rect">
            <a:avLst/>
          </a:prstGeom>
        </p:spPr>
      </p:pic>
      <p:sp>
        <p:nvSpPr>
          <p:cNvPr id="5" name="CuadroTexto 4">
            <a:extLst>
              <a:ext uri="{FF2B5EF4-FFF2-40B4-BE49-F238E27FC236}">
                <a16:creationId xmlns:a16="http://schemas.microsoft.com/office/drawing/2014/main" id="{CB93964C-DC8B-1E4C-AA23-8169AF4989F1}"/>
              </a:ext>
            </a:extLst>
          </p:cNvPr>
          <p:cNvSpPr txBox="1"/>
          <p:nvPr/>
        </p:nvSpPr>
        <p:spPr>
          <a:xfrm>
            <a:off x="3504372" y="4992342"/>
            <a:ext cx="184731" cy="1077218"/>
          </a:xfrm>
          <a:prstGeom prst="rect">
            <a:avLst/>
          </a:prstGeom>
          <a:noFill/>
        </p:spPr>
        <p:txBody>
          <a:bodyPr wrap="none" rtlCol="0">
            <a:spAutoFit/>
          </a:bodyPr>
          <a:lstStyle/>
          <a:p>
            <a:pPr>
              <a:spcAft>
                <a:spcPts val="600"/>
              </a:spcAft>
            </a:pPr>
            <a:endParaRPr lang="es-US"/>
          </a:p>
          <a:p>
            <a:pPr>
              <a:spcAft>
                <a:spcPts val="600"/>
              </a:spcAft>
            </a:pPr>
            <a:endParaRPr lang="es-US"/>
          </a:p>
          <a:p>
            <a:pPr>
              <a:spcAft>
                <a:spcPts val="600"/>
              </a:spcAft>
            </a:pPr>
            <a:endParaRPr lang="es-US"/>
          </a:p>
        </p:txBody>
      </p:sp>
    </p:spTree>
    <p:extLst>
      <p:ext uri="{BB962C8B-B14F-4D97-AF65-F5344CB8AC3E}">
        <p14:creationId xmlns:p14="http://schemas.microsoft.com/office/powerpoint/2010/main" val="215848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4FBB6-7879-0306-5C27-07781E618A83}"/>
              </a:ext>
            </a:extLst>
          </p:cNvPr>
          <p:cNvSpPr>
            <a:spLocks noGrp="1"/>
          </p:cNvSpPr>
          <p:nvPr>
            <p:ph type="title"/>
          </p:nvPr>
        </p:nvSpPr>
        <p:spPr>
          <a:xfrm>
            <a:off x="1286933" y="609600"/>
            <a:ext cx="10197494" cy="1099457"/>
          </a:xfrm>
        </p:spPr>
        <p:txBody>
          <a:bodyPr>
            <a:normAutofit/>
          </a:bodyPr>
          <a:lstStyle/>
          <a:p>
            <a:r>
              <a:rPr lang="es">
                <a:latin typeface="Arial"/>
                <a:cs typeface="Arial"/>
              </a:rPr>
              <a:t>Reunión de trabajo # 1 C.A.I.A.C.</a:t>
            </a:r>
            <a:endParaRPr lang="es-ES">
              <a:ea typeface="+mj-lt"/>
              <a:cs typeface="+mj-lt"/>
            </a:endParaRPr>
          </a:p>
          <a:p>
            <a:endParaRPr lang="es-ES"/>
          </a:p>
        </p:txBody>
      </p:sp>
      <p:graphicFrame>
        <p:nvGraphicFramePr>
          <p:cNvPr id="5" name="Marcador de contenido 4">
            <a:extLst>
              <a:ext uri="{FF2B5EF4-FFF2-40B4-BE49-F238E27FC236}">
                <a16:creationId xmlns:a16="http://schemas.microsoft.com/office/drawing/2014/main" id="{9CE323AF-EBED-0464-D589-467424D2EC33}"/>
              </a:ext>
            </a:extLst>
          </p:cNvPr>
          <p:cNvGraphicFramePr>
            <a:graphicFrameLocks noGrp="1"/>
          </p:cNvGraphicFramePr>
          <p:nvPr>
            <p:ph idx="1"/>
            <p:extLst>
              <p:ext uri="{D42A27DB-BD31-4B8C-83A1-F6EECF244321}">
                <p14:modId xmlns:p14="http://schemas.microsoft.com/office/powerpoint/2010/main" val="3892359963"/>
              </p:ext>
            </p:extLst>
          </p:nvPr>
        </p:nvGraphicFramePr>
        <p:xfrm>
          <a:off x="1293962" y="1452113"/>
          <a:ext cx="10279113" cy="5661097"/>
        </p:xfrm>
        <a:graphic>
          <a:graphicData uri="http://schemas.openxmlformats.org/drawingml/2006/table">
            <a:tbl>
              <a:tblPr firstRow="1" bandRow="1"/>
              <a:tblGrid>
                <a:gridCol w="1319234">
                  <a:extLst>
                    <a:ext uri="{9D8B030D-6E8A-4147-A177-3AD203B41FA5}">
                      <a16:colId xmlns:a16="http://schemas.microsoft.com/office/drawing/2014/main" val="3782523323"/>
                    </a:ext>
                  </a:extLst>
                </a:gridCol>
                <a:gridCol w="1932591">
                  <a:extLst>
                    <a:ext uri="{9D8B030D-6E8A-4147-A177-3AD203B41FA5}">
                      <a16:colId xmlns:a16="http://schemas.microsoft.com/office/drawing/2014/main" val="1935932717"/>
                    </a:ext>
                  </a:extLst>
                </a:gridCol>
                <a:gridCol w="1132110">
                  <a:extLst>
                    <a:ext uri="{9D8B030D-6E8A-4147-A177-3AD203B41FA5}">
                      <a16:colId xmlns:a16="http://schemas.microsoft.com/office/drawing/2014/main" val="3857657677"/>
                    </a:ext>
                  </a:extLst>
                </a:gridCol>
                <a:gridCol w="1963779">
                  <a:extLst>
                    <a:ext uri="{9D8B030D-6E8A-4147-A177-3AD203B41FA5}">
                      <a16:colId xmlns:a16="http://schemas.microsoft.com/office/drawing/2014/main" val="1463544244"/>
                    </a:ext>
                  </a:extLst>
                </a:gridCol>
                <a:gridCol w="1329630">
                  <a:extLst>
                    <a:ext uri="{9D8B030D-6E8A-4147-A177-3AD203B41FA5}">
                      <a16:colId xmlns:a16="http://schemas.microsoft.com/office/drawing/2014/main" val="2880754086"/>
                    </a:ext>
                  </a:extLst>
                </a:gridCol>
                <a:gridCol w="1048942">
                  <a:extLst>
                    <a:ext uri="{9D8B030D-6E8A-4147-A177-3AD203B41FA5}">
                      <a16:colId xmlns:a16="http://schemas.microsoft.com/office/drawing/2014/main" val="3736906168"/>
                    </a:ext>
                  </a:extLst>
                </a:gridCol>
                <a:gridCol w="1552827">
                  <a:extLst>
                    <a:ext uri="{9D8B030D-6E8A-4147-A177-3AD203B41FA5}">
                      <a16:colId xmlns:a16="http://schemas.microsoft.com/office/drawing/2014/main" val="672198967"/>
                    </a:ext>
                  </a:extLst>
                </a:gridCol>
              </a:tblGrid>
              <a:tr h="436055">
                <a:tc>
                  <a:txBody>
                    <a:bodyPr/>
                    <a:lstStyle/>
                    <a:p>
                      <a:pPr algn="ctr" rtl="0" fontAlgn="base"/>
                      <a:r>
                        <a:rPr lang="es-ES" sz="1400" u="none" strike="noStrike">
                          <a:effectLst/>
                        </a:rPr>
                        <a:t>Puntos a considerar</a:t>
                      </a:r>
                      <a:r>
                        <a:rPr lang="es-ES" sz="1400">
                          <a:effectLst/>
                        </a:rPr>
                        <a:t>​</a:t>
                      </a:r>
                    </a:p>
                    <a:p>
                      <a:pPr algn="ctr" rtl="0" fontAlgn="base"/>
                      <a:r>
                        <a:rPr lang="es-ES" sz="1400" u="none" strike="noStrike">
                          <a:effectLst/>
                        </a:rPr>
                        <a:t>sobre la Interdisciplinariedad</a:t>
                      </a:r>
                      <a:r>
                        <a:rPr lang="es-ES" sz="1400">
                          <a:effectLst/>
                        </a:rPr>
                        <a:t>​</a:t>
                      </a:r>
                      <a:endParaRPr lang="es-ES" sz="1400" b="0" i="0">
                        <a:solidFill>
                          <a:srgbClr val="000000"/>
                        </a:solidFill>
                        <a:effectLst/>
                      </a:endParaRPr>
                    </a:p>
                  </a:txBody>
                  <a:tcPr marL="35545" marR="35545" marT="17773" marB="17773" anchor="ctr"/>
                </a:tc>
                <a:tc>
                  <a:txBody>
                    <a:bodyPr/>
                    <a:lstStyle/>
                    <a:p>
                      <a:pPr algn="ctr" rtl="0" fontAlgn="base"/>
                      <a:r>
                        <a:rPr lang="es-ES" sz="1400" u="none" strike="noStrike">
                          <a:effectLst/>
                        </a:rPr>
                        <a:t>Propuesta</a:t>
                      </a:r>
                      <a:r>
                        <a:rPr lang="es-ES" sz="1400">
                          <a:effectLst/>
                        </a:rPr>
                        <a:t>​</a:t>
                      </a:r>
                    </a:p>
                    <a:p>
                      <a:pPr algn="ctr" rtl="0" fontAlgn="base"/>
                      <a:r>
                        <a:rPr lang="es-ES" sz="1400" u="none" strike="noStrike">
                          <a:effectLst/>
                        </a:rPr>
                        <a:t>Y. Lenoir</a:t>
                      </a:r>
                      <a:r>
                        <a:rPr lang="es-ES" sz="1400">
                          <a:effectLst/>
                        </a:rPr>
                        <a:t>​</a:t>
                      </a:r>
                      <a:endParaRPr lang="es-ES" sz="1400" b="0" i="0">
                        <a:solidFill>
                          <a:srgbClr val="000000"/>
                        </a:solidFill>
                        <a:effectLst/>
                      </a:endParaRPr>
                    </a:p>
                  </a:txBody>
                  <a:tcPr marL="35545" marR="35545" marT="17773" marB="17773"/>
                </a:tc>
                <a:tc>
                  <a:txBody>
                    <a:bodyPr/>
                    <a:lstStyle/>
                    <a:p>
                      <a:pPr algn="ctr" rtl="0" fontAlgn="base"/>
                      <a:r>
                        <a:rPr lang="es-ES" sz="1400" u="none" strike="noStrike">
                          <a:effectLst/>
                        </a:rPr>
                        <a:t>Propuesta</a:t>
                      </a:r>
                      <a:r>
                        <a:rPr lang="es-ES" sz="1400">
                          <a:effectLst/>
                        </a:rPr>
                        <a:t>​</a:t>
                      </a:r>
                    </a:p>
                    <a:p>
                      <a:pPr algn="ctr" rtl="0" fontAlgn="base"/>
                      <a:r>
                        <a:rPr lang="es-ES" sz="1400" u="none" strike="noStrike">
                          <a:effectLst/>
                        </a:rPr>
                        <a:t>R. </a:t>
                      </a:r>
                      <a:r>
                        <a:rPr lang="es-ES" sz="1400" u="none" strike="noStrike" err="1">
                          <a:effectLst/>
                        </a:rPr>
                        <a:t>Follari</a:t>
                      </a:r>
                      <a:r>
                        <a:rPr lang="es-ES" sz="1400">
                          <a:effectLst/>
                        </a:rPr>
                        <a:t>​</a:t>
                      </a:r>
                      <a:endParaRPr lang="es-ES" sz="1400" b="0" i="0">
                        <a:solidFill>
                          <a:srgbClr val="000000"/>
                        </a:solidFill>
                        <a:effectLst/>
                      </a:endParaRPr>
                    </a:p>
                  </a:txBody>
                  <a:tcPr marL="35545" marR="35545" marT="17773" marB="17773"/>
                </a:tc>
                <a:tc>
                  <a:txBody>
                    <a:bodyPr/>
                    <a:lstStyle/>
                    <a:p>
                      <a:pPr algn="ctr" rtl="0" fontAlgn="base"/>
                      <a:r>
                        <a:rPr lang="es-ES" sz="1400" u="none" strike="noStrike">
                          <a:effectLst/>
                        </a:rPr>
                        <a:t>Propuesta</a:t>
                      </a:r>
                      <a:r>
                        <a:rPr lang="es-ES" sz="1400">
                          <a:effectLst/>
                        </a:rPr>
                        <a:t>​</a:t>
                      </a:r>
                    </a:p>
                    <a:p>
                      <a:pPr algn="ctr" rtl="0" fontAlgn="base"/>
                      <a:r>
                        <a:rPr lang="es-ES" sz="1400" u="none" strike="noStrike">
                          <a:effectLst/>
                        </a:rPr>
                        <a:t>R. Mancilla</a:t>
                      </a:r>
                      <a:r>
                        <a:rPr lang="es-ES" sz="1400">
                          <a:effectLst/>
                        </a:rPr>
                        <a:t>​</a:t>
                      </a:r>
                      <a:endParaRPr lang="es-ES" sz="1400" b="0" i="0">
                        <a:solidFill>
                          <a:srgbClr val="000000"/>
                        </a:solidFill>
                        <a:effectLst/>
                      </a:endParaRPr>
                    </a:p>
                  </a:txBody>
                  <a:tcPr marL="35545" marR="35545" marT="17773" marB="17773"/>
                </a:tc>
                <a:tc>
                  <a:txBody>
                    <a:bodyPr/>
                    <a:lstStyle/>
                    <a:p>
                      <a:pPr algn="ctr" rtl="0" fontAlgn="base"/>
                      <a:r>
                        <a:rPr lang="es-ES" sz="1400" u="none" strike="noStrike">
                          <a:effectLst/>
                        </a:rPr>
                        <a:t>Propuesta</a:t>
                      </a:r>
                      <a:r>
                        <a:rPr lang="es-ES" sz="1400">
                          <a:effectLst/>
                        </a:rPr>
                        <a:t>​</a:t>
                      </a:r>
                    </a:p>
                    <a:p>
                      <a:pPr algn="ctr" rtl="0" fontAlgn="base"/>
                      <a:r>
                        <a:rPr lang="es-ES" sz="1400" u="none" strike="noStrike">
                          <a:effectLst/>
                        </a:rPr>
                        <a:t>personal</a:t>
                      </a:r>
                      <a:r>
                        <a:rPr lang="es-ES" sz="1400">
                          <a:effectLst/>
                        </a:rPr>
                        <a:t>​</a:t>
                      </a:r>
                      <a:endParaRPr lang="es-ES" sz="1400" b="0" i="0">
                        <a:solidFill>
                          <a:srgbClr val="000000"/>
                        </a:solidFill>
                        <a:effectLst/>
                      </a:endParaRPr>
                    </a:p>
                  </a:txBody>
                  <a:tcPr marL="35545" marR="35545" marT="17773" marB="17773"/>
                </a:tc>
                <a:tc>
                  <a:txBody>
                    <a:bodyPr/>
                    <a:lstStyle/>
                    <a:p>
                      <a:pPr algn="ctr" rtl="0" fontAlgn="base"/>
                      <a:r>
                        <a:rPr lang="es-ES" sz="1400" u="none" strike="noStrike">
                          <a:effectLst/>
                        </a:rPr>
                        <a:t>Propuesta</a:t>
                      </a:r>
                      <a:r>
                        <a:rPr lang="es-ES" sz="1400">
                          <a:effectLst/>
                        </a:rPr>
                        <a:t>​</a:t>
                      </a:r>
                    </a:p>
                    <a:p>
                      <a:pPr algn="ctr" rtl="0" fontAlgn="base"/>
                      <a:r>
                        <a:rPr lang="es-ES" sz="1400" u="none" strike="noStrike">
                          <a:effectLst/>
                        </a:rPr>
                        <a:t>Grupo área</a:t>
                      </a:r>
                      <a:r>
                        <a:rPr lang="es-ES" sz="1400">
                          <a:effectLst/>
                        </a:rPr>
                        <a:t>​</a:t>
                      </a:r>
                      <a:endParaRPr lang="es-ES" sz="1400" b="0" i="0">
                        <a:solidFill>
                          <a:srgbClr val="000000"/>
                        </a:solidFill>
                        <a:effectLst/>
                      </a:endParaRPr>
                    </a:p>
                  </a:txBody>
                  <a:tcPr marL="35545" marR="35545" marT="17773" marB="17773"/>
                </a:tc>
                <a:tc>
                  <a:txBody>
                    <a:bodyPr/>
                    <a:lstStyle/>
                    <a:p>
                      <a:pPr algn="ctr" rtl="0" fontAlgn="base"/>
                      <a:r>
                        <a:rPr lang="es-ES" sz="1400" u="none" strike="noStrike">
                          <a:effectLst/>
                        </a:rPr>
                        <a:t>Propuesta</a:t>
                      </a:r>
                      <a:r>
                        <a:rPr lang="es-ES" sz="1400">
                          <a:effectLst/>
                        </a:rPr>
                        <a:t>​</a:t>
                      </a:r>
                    </a:p>
                    <a:p>
                      <a:pPr algn="ctr" rtl="0" fontAlgn="base"/>
                      <a:r>
                        <a:rPr lang="es-ES" sz="1400" u="none" strike="noStrike">
                          <a:effectLst/>
                        </a:rPr>
                        <a:t>G. Heterogéneo</a:t>
                      </a:r>
                      <a:r>
                        <a:rPr lang="es-ES" sz="1400">
                          <a:effectLst/>
                        </a:rPr>
                        <a:t>​</a:t>
                      </a:r>
                      <a:endParaRPr lang="es-ES" sz="1400" b="0" i="0">
                        <a:solidFill>
                          <a:srgbClr val="000000"/>
                        </a:solidFill>
                        <a:effectLst/>
                      </a:endParaRPr>
                    </a:p>
                  </a:txBody>
                  <a:tcPr marL="35545" marR="35545" marT="17773" marB="17773"/>
                </a:tc>
                <a:extLst>
                  <a:ext uri="{0D108BD9-81ED-4DB2-BD59-A6C34878D82A}">
                    <a16:rowId xmlns:a16="http://schemas.microsoft.com/office/drawing/2014/main" val="2555283673"/>
                  </a:ext>
                </a:extLst>
              </a:tr>
              <a:tr h="4558751">
                <a:tc>
                  <a:txBody>
                    <a:bodyPr/>
                    <a:lstStyle/>
                    <a:p>
                      <a:pPr algn="l" rtl="0" fontAlgn="base"/>
                      <a:r>
                        <a:rPr lang="es-ES" sz="1400" u="none" strike="noStrike">
                          <a:effectLst/>
                        </a:rPr>
                        <a:t>1. ¿Qué es?</a:t>
                      </a:r>
                      <a:r>
                        <a:rPr lang="es-ES" sz="1400">
                          <a:effectLst/>
                        </a:rPr>
                        <a:t>​</a:t>
                      </a:r>
                      <a:endParaRPr lang="es-ES" sz="1400" b="0" i="0">
                        <a:solidFill>
                          <a:srgbClr val="000000"/>
                        </a:solidFill>
                        <a:effectLst/>
                      </a:endParaRPr>
                    </a:p>
                  </a:txBody>
                  <a:tcPr marL="35545" marR="35545" marT="17773" marB="17773" anchor="ctr"/>
                </a:tc>
                <a:tc>
                  <a:txBody>
                    <a:bodyPr/>
                    <a:lstStyle/>
                    <a:p>
                      <a:pPr algn="l" rtl="0" fontAlgn="base"/>
                      <a:r>
                        <a:rPr lang="es-ES" sz="1400" u="none" strike="noStrike">
                          <a:effectLst/>
                        </a:rPr>
                        <a:t>Es una expresión genérica que se refiere a los vínculos que pueden establecerse entre las disciplinas y el conjunto de sus interacciones</a:t>
                      </a:r>
                      <a:r>
                        <a:rPr lang="es-ES" sz="1400">
                          <a:effectLst/>
                        </a:rPr>
                        <a:t>​</a:t>
                      </a:r>
                      <a:endParaRPr lang="es-ES" sz="1400" b="0" i="0">
                        <a:solidFill>
                          <a:srgbClr val="000000"/>
                        </a:solidFill>
                        <a:effectLst/>
                      </a:endParaRPr>
                    </a:p>
                  </a:txBody>
                  <a:tcPr marL="35545" marR="35545" marT="17773" marB="17773"/>
                </a:tc>
                <a:tc>
                  <a:txBody>
                    <a:bodyPr/>
                    <a:lstStyle/>
                    <a:p>
                      <a:pPr algn="l" rtl="0" fontAlgn="base"/>
                      <a:r>
                        <a:rPr lang="es-ES" sz="1400" u="none" strike="noStrike">
                          <a:effectLst/>
                        </a:rPr>
                        <a:t>Integración de contenidos de dos o más disciplinas en torno a temas concretos y bien delimitados.</a:t>
                      </a:r>
                      <a:r>
                        <a:rPr lang="es-ES" sz="1400">
                          <a:effectLst/>
                        </a:rPr>
                        <a:t>​</a:t>
                      </a:r>
                      <a:endParaRPr lang="es-ES" sz="1400" b="0" i="0">
                        <a:solidFill>
                          <a:srgbClr val="000000"/>
                        </a:solidFill>
                        <a:effectLst/>
                      </a:endParaRPr>
                    </a:p>
                  </a:txBody>
                  <a:tcPr marL="35545" marR="35545" marT="17773" marB="17773"/>
                </a:tc>
                <a:tc>
                  <a:txBody>
                    <a:bodyPr/>
                    <a:lstStyle/>
                    <a:p>
                      <a:pPr algn="l" rtl="0" fontAlgn="base"/>
                      <a:r>
                        <a:rPr lang="es-ES" sz="1400" u="none" strike="noStrike">
                          <a:effectLst/>
                        </a:rPr>
                        <a:t>Un área de conocimiento cuyo objeto de estudio es la identificación e interrelación de las características básicas comunes a distintos campos de estudio.</a:t>
                      </a:r>
                      <a:r>
                        <a:rPr lang="es-ES" sz="1400">
                          <a:effectLst/>
                        </a:rPr>
                        <a:t>​</a:t>
                      </a:r>
                      <a:endParaRPr lang="es-ES" sz="1400" b="0" i="0">
                        <a:solidFill>
                          <a:srgbClr val="000000"/>
                        </a:solidFill>
                        <a:effectLst/>
                      </a:endParaRPr>
                    </a:p>
                  </a:txBody>
                  <a:tcPr marL="35545" marR="35545" marT="17773" marB="17773"/>
                </a:tc>
                <a:tc>
                  <a:txBody>
                    <a:bodyPr/>
                    <a:lstStyle/>
                    <a:p>
                      <a:pPr algn="l" rtl="0" fontAlgn="base"/>
                      <a:r>
                        <a:rPr lang="es-ES" sz="1400" u="none" strike="noStrike">
                          <a:effectLst/>
                        </a:rPr>
                        <a:t>Es la integración del conocimiento que aportan dos o más disciplinas para la solución de un problema de la vida cotidiana.</a:t>
                      </a:r>
                      <a:r>
                        <a:rPr lang="es-ES" sz="1400">
                          <a:effectLst/>
                        </a:rPr>
                        <a:t>​</a:t>
                      </a:r>
                      <a:endParaRPr lang="es-ES" sz="1400" b="0" i="0">
                        <a:solidFill>
                          <a:srgbClr val="000000"/>
                        </a:solidFill>
                        <a:effectLst/>
                      </a:endParaRPr>
                    </a:p>
                  </a:txBody>
                  <a:tcPr marL="35545" marR="35545" marT="17773" marB="17773"/>
                </a:tc>
                <a:tc>
                  <a:txBody>
                    <a:bodyPr/>
                    <a:lstStyle/>
                    <a:p>
                      <a:pPr algn="l" rtl="0" fontAlgn="base"/>
                      <a:r>
                        <a:rPr lang="es-ES" sz="1400" u="none" strike="noStrike">
                          <a:effectLst/>
                        </a:rPr>
                        <a:t>Es la interacción de varios campos de conocimiento para analizar y resolver un problema complejo</a:t>
                      </a:r>
                      <a:r>
                        <a:rPr lang="es-ES" sz="1400">
                          <a:effectLst/>
                        </a:rPr>
                        <a:t>​</a:t>
                      </a:r>
                      <a:endParaRPr lang="es-ES" sz="1400" b="0" i="0">
                        <a:solidFill>
                          <a:srgbClr val="000000"/>
                        </a:solidFill>
                        <a:effectLst/>
                      </a:endParaRPr>
                    </a:p>
                  </a:txBody>
                  <a:tcPr marL="35545" marR="35545" marT="17773" marB="17773"/>
                </a:tc>
                <a:tc>
                  <a:txBody>
                    <a:bodyPr/>
                    <a:lstStyle/>
                    <a:p>
                      <a:pPr algn="just" rtl="0" fontAlgn="base"/>
                      <a:r>
                        <a:rPr lang="es-ES" sz="1400" u="none" strike="noStrike">
                          <a:effectLst/>
                        </a:rPr>
                        <a:t>Relación recíproca de varias disciplinas que interactúan para resolver un problema de la vida cotidiana. Integra los enfoques de diversas áreas de conocimiento, con el fin de estudiar y resolver un problema complejo.</a:t>
                      </a:r>
                      <a:r>
                        <a:rPr lang="es-ES" sz="1400">
                          <a:effectLst/>
                        </a:rPr>
                        <a:t>​</a:t>
                      </a:r>
                      <a:endParaRPr lang="es-ES" sz="1400" b="0" i="0">
                        <a:solidFill>
                          <a:srgbClr val="000000"/>
                        </a:solidFill>
                        <a:effectLst/>
                      </a:endParaRPr>
                    </a:p>
                  </a:txBody>
                  <a:tcPr marL="35545" marR="35545" marT="17773" marB="17773"/>
                </a:tc>
                <a:extLst>
                  <a:ext uri="{0D108BD9-81ED-4DB2-BD59-A6C34878D82A}">
                    <a16:rowId xmlns:a16="http://schemas.microsoft.com/office/drawing/2014/main" val="709856784"/>
                  </a:ext>
                </a:extLst>
              </a:tr>
            </a:tbl>
          </a:graphicData>
        </a:graphic>
      </p:graphicFrame>
    </p:spTree>
    <p:extLst>
      <p:ext uri="{BB962C8B-B14F-4D97-AF65-F5344CB8AC3E}">
        <p14:creationId xmlns:p14="http://schemas.microsoft.com/office/powerpoint/2010/main" val="367911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400CD907-9740-4191-B2A7-0669B8BA57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5499C6B2-4EE9-4CD1-BF6C-45EAF5FD10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6BC3F0A3-6B07-C4A6-E46D-194D0BADB0C3}"/>
              </a:ext>
            </a:extLst>
          </p:cNvPr>
          <p:cNvSpPr txBox="1"/>
          <p:nvPr/>
        </p:nvSpPr>
        <p:spPr>
          <a:xfrm>
            <a:off x="662065" y="324786"/>
            <a:ext cx="9868524" cy="949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graphicFrame>
        <p:nvGraphicFramePr>
          <p:cNvPr id="7" name="Tabla 6">
            <a:extLst>
              <a:ext uri="{FF2B5EF4-FFF2-40B4-BE49-F238E27FC236}">
                <a16:creationId xmlns:a16="http://schemas.microsoft.com/office/drawing/2014/main" id="{EE20054B-C311-4B00-CC82-CBF8ABD4E3E7}"/>
              </a:ext>
            </a:extLst>
          </p:cNvPr>
          <p:cNvGraphicFramePr>
            <a:graphicFrameLocks noGrp="1"/>
          </p:cNvGraphicFramePr>
          <p:nvPr>
            <p:extLst>
              <p:ext uri="{D42A27DB-BD31-4B8C-83A1-F6EECF244321}">
                <p14:modId xmlns:p14="http://schemas.microsoft.com/office/powerpoint/2010/main" val="151933085"/>
              </p:ext>
            </p:extLst>
          </p:nvPr>
        </p:nvGraphicFramePr>
        <p:xfrm>
          <a:off x="936885" y="174885"/>
          <a:ext cx="9762923" cy="1463040"/>
        </p:xfrm>
        <a:graphic>
          <a:graphicData uri="http://schemas.openxmlformats.org/drawingml/2006/table">
            <a:tbl>
              <a:tblPr firstRow="1" bandRow="1"/>
              <a:tblGrid>
                <a:gridCol w="1900379">
                  <a:extLst>
                    <a:ext uri="{9D8B030D-6E8A-4147-A177-3AD203B41FA5}">
                      <a16:colId xmlns:a16="http://schemas.microsoft.com/office/drawing/2014/main" val="576299160"/>
                    </a:ext>
                  </a:extLst>
                </a:gridCol>
                <a:gridCol w="1310424">
                  <a:extLst>
                    <a:ext uri="{9D8B030D-6E8A-4147-A177-3AD203B41FA5}">
                      <a16:colId xmlns:a16="http://schemas.microsoft.com/office/drawing/2014/main" val="1328268694"/>
                    </a:ext>
                  </a:extLst>
                </a:gridCol>
                <a:gridCol w="1310424">
                  <a:extLst>
                    <a:ext uri="{9D8B030D-6E8A-4147-A177-3AD203B41FA5}">
                      <a16:colId xmlns:a16="http://schemas.microsoft.com/office/drawing/2014/main" val="3644920337"/>
                    </a:ext>
                  </a:extLst>
                </a:gridCol>
                <a:gridCol w="1310424">
                  <a:extLst>
                    <a:ext uri="{9D8B030D-6E8A-4147-A177-3AD203B41FA5}">
                      <a16:colId xmlns:a16="http://schemas.microsoft.com/office/drawing/2014/main" val="1143839506"/>
                    </a:ext>
                  </a:extLst>
                </a:gridCol>
                <a:gridCol w="1310424">
                  <a:extLst>
                    <a:ext uri="{9D8B030D-6E8A-4147-A177-3AD203B41FA5}">
                      <a16:colId xmlns:a16="http://schemas.microsoft.com/office/drawing/2014/main" val="3191860027"/>
                    </a:ext>
                  </a:extLst>
                </a:gridCol>
                <a:gridCol w="1310424">
                  <a:extLst>
                    <a:ext uri="{9D8B030D-6E8A-4147-A177-3AD203B41FA5}">
                      <a16:colId xmlns:a16="http://schemas.microsoft.com/office/drawing/2014/main" val="3275790152"/>
                    </a:ext>
                  </a:extLst>
                </a:gridCol>
                <a:gridCol w="1310424">
                  <a:extLst>
                    <a:ext uri="{9D8B030D-6E8A-4147-A177-3AD203B41FA5}">
                      <a16:colId xmlns:a16="http://schemas.microsoft.com/office/drawing/2014/main" val="2373092729"/>
                    </a:ext>
                  </a:extLst>
                </a:gridCol>
              </a:tblGrid>
              <a:tr h="593931">
                <a:tc>
                  <a:txBody>
                    <a:bodyPr/>
                    <a:lstStyle/>
                    <a:p>
                      <a:pPr algn="ctr" rtl="0" fontAlgn="base"/>
                      <a:r>
                        <a:rPr lang="es-ES" u="none" strike="noStrike">
                          <a:effectLst/>
                        </a:rPr>
                        <a:t>Puntos a considerar</a:t>
                      </a:r>
                      <a:r>
                        <a:rPr lang="es-ES">
                          <a:effectLst/>
                        </a:rPr>
                        <a:t>​</a:t>
                      </a:r>
                    </a:p>
                    <a:p>
                      <a:pPr algn="ctr" rtl="0" fontAlgn="base"/>
                      <a:r>
                        <a:rPr lang="es-ES" u="none" strike="noStrike">
                          <a:effectLst/>
                        </a:rPr>
                        <a:t>sobre la Interdisciplinariedad</a:t>
                      </a:r>
                      <a:r>
                        <a:rPr lang="es-ES">
                          <a:effectLst/>
                        </a:rPr>
                        <a:t>​</a:t>
                      </a:r>
                      <a:endParaRPr lang="es-ES" b="0" i="0">
                        <a:solidFill>
                          <a:srgbClr val="000000"/>
                        </a:solidFill>
                        <a:effectLst/>
                      </a:endParaRPr>
                    </a:p>
                  </a:txBody>
                  <a:tcPr anchor="ctr"/>
                </a:tc>
                <a:tc>
                  <a:txBody>
                    <a:bodyPr/>
                    <a:lstStyle/>
                    <a:p>
                      <a:pPr algn="ctr" rtl="0" fontAlgn="base"/>
                      <a:r>
                        <a:rPr lang="es-ES" u="none" strike="noStrike">
                          <a:effectLst/>
                        </a:rPr>
                        <a:t>Propuesta</a:t>
                      </a:r>
                      <a:r>
                        <a:rPr lang="es-ES">
                          <a:effectLst/>
                        </a:rPr>
                        <a:t>​</a:t>
                      </a:r>
                    </a:p>
                    <a:p>
                      <a:pPr algn="ctr" rtl="0" fontAlgn="base"/>
                      <a:r>
                        <a:rPr lang="es-ES" u="none" strike="noStrike">
                          <a:effectLst/>
                        </a:rPr>
                        <a:t>Y. Lenoir</a:t>
                      </a:r>
                      <a:r>
                        <a:rPr lang="es-ES">
                          <a:effectLst/>
                        </a:rPr>
                        <a:t>​</a:t>
                      </a:r>
                      <a:endParaRPr lang="es-ES" b="0" i="0">
                        <a:solidFill>
                          <a:srgbClr val="000000"/>
                        </a:solidFill>
                        <a:effectLst/>
                      </a:endParaRPr>
                    </a:p>
                  </a:txBody>
                  <a:tcPr/>
                </a:tc>
                <a:tc>
                  <a:txBody>
                    <a:bodyPr/>
                    <a:lstStyle/>
                    <a:p>
                      <a:pPr algn="ctr" rtl="0" fontAlgn="base"/>
                      <a:r>
                        <a:rPr lang="es-ES" u="none" strike="noStrike">
                          <a:effectLst/>
                        </a:rPr>
                        <a:t>Propuesta</a:t>
                      </a:r>
                      <a:r>
                        <a:rPr lang="es-ES">
                          <a:effectLst/>
                        </a:rPr>
                        <a:t>​</a:t>
                      </a:r>
                    </a:p>
                    <a:p>
                      <a:pPr algn="ctr" rtl="0" fontAlgn="base"/>
                      <a:r>
                        <a:rPr lang="es-ES" u="none" strike="noStrike">
                          <a:effectLst/>
                        </a:rPr>
                        <a:t>R. </a:t>
                      </a:r>
                      <a:r>
                        <a:rPr lang="es-ES" u="none" strike="noStrike" err="1">
                          <a:effectLst/>
                        </a:rPr>
                        <a:t>Follari</a:t>
                      </a:r>
                      <a:r>
                        <a:rPr lang="es-ES">
                          <a:effectLst/>
                        </a:rPr>
                        <a:t>​</a:t>
                      </a:r>
                      <a:endParaRPr lang="es-ES" b="0" i="0">
                        <a:solidFill>
                          <a:srgbClr val="000000"/>
                        </a:solidFill>
                        <a:effectLst/>
                      </a:endParaRPr>
                    </a:p>
                  </a:txBody>
                  <a:tcPr/>
                </a:tc>
                <a:tc>
                  <a:txBody>
                    <a:bodyPr/>
                    <a:lstStyle/>
                    <a:p>
                      <a:pPr algn="ctr" rtl="0" fontAlgn="base"/>
                      <a:r>
                        <a:rPr lang="es-ES" u="none" strike="noStrike">
                          <a:effectLst/>
                        </a:rPr>
                        <a:t>Propuesta</a:t>
                      </a:r>
                      <a:r>
                        <a:rPr lang="es-ES">
                          <a:effectLst/>
                        </a:rPr>
                        <a:t>​</a:t>
                      </a:r>
                    </a:p>
                    <a:p>
                      <a:pPr algn="ctr" rtl="0" fontAlgn="base"/>
                      <a:r>
                        <a:rPr lang="es-ES" u="none" strike="noStrike">
                          <a:effectLst/>
                        </a:rPr>
                        <a:t>R. Mancilla</a:t>
                      </a:r>
                      <a:r>
                        <a:rPr lang="es-ES">
                          <a:effectLst/>
                        </a:rPr>
                        <a:t>​</a:t>
                      </a:r>
                      <a:endParaRPr lang="es-ES" b="0" i="0">
                        <a:solidFill>
                          <a:srgbClr val="000000"/>
                        </a:solidFill>
                        <a:effectLst/>
                      </a:endParaRPr>
                    </a:p>
                  </a:txBody>
                  <a:tcPr/>
                </a:tc>
                <a:tc>
                  <a:txBody>
                    <a:bodyPr/>
                    <a:lstStyle/>
                    <a:p>
                      <a:pPr algn="ctr" rtl="0" fontAlgn="base"/>
                      <a:r>
                        <a:rPr lang="es-ES" u="none" strike="noStrike">
                          <a:effectLst/>
                        </a:rPr>
                        <a:t>Propuesta</a:t>
                      </a:r>
                      <a:r>
                        <a:rPr lang="es-ES">
                          <a:effectLst/>
                        </a:rPr>
                        <a:t>​</a:t>
                      </a:r>
                    </a:p>
                    <a:p>
                      <a:pPr algn="ctr" rtl="0" fontAlgn="base"/>
                      <a:r>
                        <a:rPr lang="es-ES" u="none" strike="noStrike">
                          <a:effectLst/>
                        </a:rPr>
                        <a:t>personal</a:t>
                      </a:r>
                      <a:r>
                        <a:rPr lang="es-ES">
                          <a:effectLst/>
                        </a:rPr>
                        <a:t>​</a:t>
                      </a:r>
                      <a:endParaRPr lang="es-ES" b="0" i="0">
                        <a:solidFill>
                          <a:srgbClr val="000000"/>
                        </a:solidFill>
                        <a:effectLst/>
                      </a:endParaRPr>
                    </a:p>
                  </a:txBody>
                  <a:tcPr/>
                </a:tc>
                <a:tc>
                  <a:txBody>
                    <a:bodyPr/>
                    <a:lstStyle/>
                    <a:p>
                      <a:pPr algn="ctr" rtl="0" fontAlgn="base"/>
                      <a:r>
                        <a:rPr lang="es-ES" u="none" strike="noStrike">
                          <a:effectLst/>
                        </a:rPr>
                        <a:t>Propuesta</a:t>
                      </a:r>
                      <a:r>
                        <a:rPr lang="es-ES">
                          <a:effectLst/>
                        </a:rPr>
                        <a:t>​</a:t>
                      </a:r>
                    </a:p>
                    <a:p>
                      <a:pPr algn="ctr" rtl="0" fontAlgn="base"/>
                      <a:r>
                        <a:rPr lang="es-ES" u="none" strike="noStrike">
                          <a:effectLst/>
                        </a:rPr>
                        <a:t>Grupo área</a:t>
                      </a:r>
                      <a:r>
                        <a:rPr lang="es-ES">
                          <a:effectLst/>
                        </a:rPr>
                        <a:t>​</a:t>
                      </a:r>
                      <a:endParaRPr lang="es-ES" b="0" i="0">
                        <a:solidFill>
                          <a:srgbClr val="000000"/>
                        </a:solidFill>
                        <a:effectLst/>
                      </a:endParaRPr>
                    </a:p>
                  </a:txBody>
                  <a:tcPr/>
                </a:tc>
                <a:tc>
                  <a:txBody>
                    <a:bodyPr/>
                    <a:lstStyle/>
                    <a:p>
                      <a:pPr algn="ctr" rtl="0" fontAlgn="base"/>
                      <a:r>
                        <a:rPr lang="es-ES" u="none" strike="noStrike">
                          <a:effectLst/>
                        </a:rPr>
                        <a:t>Propuesta</a:t>
                      </a:r>
                      <a:r>
                        <a:rPr lang="es-ES">
                          <a:effectLst/>
                        </a:rPr>
                        <a:t>​</a:t>
                      </a:r>
                    </a:p>
                    <a:p>
                      <a:pPr algn="ctr" rtl="0" fontAlgn="base"/>
                      <a:r>
                        <a:rPr lang="es-ES" u="none" strike="noStrike">
                          <a:effectLst/>
                        </a:rPr>
                        <a:t>G. Heterogéneo</a:t>
                      </a:r>
                      <a:r>
                        <a:rPr lang="es-ES">
                          <a:effectLst/>
                        </a:rPr>
                        <a:t>​</a:t>
                      </a:r>
                      <a:endParaRPr lang="es-ES" b="0" i="0">
                        <a:solidFill>
                          <a:srgbClr val="000000"/>
                        </a:solidFill>
                        <a:effectLst/>
                      </a:endParaRPr>
                    </a:p>
                  </a:txBody>
                  <a:tcPr/>
                </a:tc>
                <a:extLst>
                  <a:ext uri="{0D108BD9-81ED-4DB2-BD59-A6C34878D82A}">
                    <a16:rowId xmlns:a16="http://schemas.microsoft.com/office/drawing/2014/main" val="965253625"/>
                  </a:ext>
                </a:extLst>
              </a:tr>
            </a:tbl>
          </a:graphicData>
        </a:graphic>
      </p:graphicFrame>
      <p:sp>
        <p:nvSpPr>
          <p:cNvPr id="3" name="CuadroTexto 2">
            <a:extLst>
              <a:ext uri="{FF2B5EF4-FFF2-40B4-BE49-F238E27FC236}">
                <a16:creationId xmlns:a16="http://schemas.microsoft.com/office/drawing/2014/main" id="{DEC7B673-98E6-24FF-CB90-66CBA5936BC0}"/>
              </a:ext>
            </a:extLst>
          </p:cNvPr>
          <p:cNvSpPr txBox="1"/>
          <p:nvPr/>
        </p:nvSpPr>
        <p:spPr>
          <a:xfrm>
            <a:off x="949377" y="2223541"/>
            <a:ext cx="10418163" cy="69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graphicFrame>
        <p:nvGraphicFramePr>
          <p:cNvPr id="8" name="Tabla 7">
            <a:extLst>
              <a:ext uri="{FF2B5EF4-FFF2-40B4-BE49-F238E27FC236}">
                <a16:creationId xmlns:a16="http://schemas.microsoft.com/office/drawing/2014/main" id="{B4DD5A0E-9CB5-A17C-9B8B-02CD8E206460}"/>
              </a:ext>
            </a:extLst>
          </p:cNvPr>
          <p:cNvGraphicFramePr>
            <a:graphicFrameLocks noGrp="1"/>
          </p:cNvGraphicFramePr>
          <p:nvPr>
            <p:extLst>
              <p:ext uri="{D42A27DB-BD31-4B8C-83A1-F6EECF244321}">
                <p14:modId xmlns:p14="http://schemas.microsoft.com/office/powerpoint/2010/main" val="460242620"/>
              </p:ext>
            </p:extLst>
          </p:nvPr>
        </p:nvGraphicFramePr>
        <p:xfrm>
          <a:off x="2898098" y="1911245"/>
          <a:ext cx="7861476" cy="4848836"/>
        </p:xfrm>
        <a:graphic>
          <a:graphicData uri="http://schemas.openxmlformats.org/drawingml/2006/table">
            <a:tbl>
              <a:tblPr firstRow="1" bandRow="1"/>
              <a:tblGrid>
                <a:gridCol w="1286655">
                  <a:extLst>
                    <a:ext uri="{9D8B030D-6E8A-4147-A177-3AD203B41FA5}">
                      <a16:colId xmlns:a16="http://schemas.microsoft.com/office/drawing/2014/main" val="2882511341"/>
                    </a:ext>
                  </a:extLst>
                </a:gridCol>
                <a:gridCol w="1249180">
                  <a:extLst>
                    <a:ext uri="{9D8B030D-6E8A-4147-A177-3AD203B41FA5}">
                      <a16:colId xmlns:a16="http://schemas.microsoft.com/office/drawing/2014/main" val="3249809126"/>
                    </a:ext>
                  </a:extLst>
                </a:gridCol>
                <a:gridCol w="1299147">
                  <a:extLst>
                    <a:ext uri="{9D8B030D-6E8A-4147-A177-3AD203B41FA5}">
                      <a16:colId xmlns:a16="http://schemas.microsoft.com/office/drawing/2014/main" val="588944459"/>
                    </a:ext>
                  </a:extLst>
                </a:gridCol>
                <a:gridCol w="1336622">
                  <a:extLst>
                    <a:ext uri="{9D8B030D-6E8A-4147-A177-3AD203B41FA5}">
                      <a16:colId xmlns:a16="http://schemas.microsoft.com/office/drawing/2014/main" val="4088096111"/>
                    </a:ext>
                  </a:extLst>
                </a:gridCol>
                <a:gridCol w="1274161">
                  <a:extLst>
                    <a:ext uri="{9D8B030D-6E8A-4147-A177-3AD203B41FA5}">
                      <a16:colId xmlns:a16="http://schemas.microsoft.com/office/drawing/2014/main" val="2820657198"/>
                    </a:ext>
                  </a:extLst>
                </a:gridCol>
                <a:gridCol w="1415711">
                  <a:extLst>
                    <a:ext uri="{9D8B030D-6E8A-4147-A177-3AD203B41FA5}">
                      <a16:colId xmlns:a16="http://schemas.microsoft.com/office/drawing/2014/main" val="2028643591"/>
                    </a:ext>
                  </a:extLst>
                </a:gridCol>
              </a:tblGrid>
              <a:tr h="4848836">
                <a:tc>
                  <a:txBody>
                    <a:bodyPr/>
                    <a:lstStyle/>
                    <a:p>
                      <a:pPr algn="l" rtl="0" fontAlgn="base"/>
                      <a:r>
                        <a:rPr lang="es-ES" sz="1200" u="none" strike="noStrike">
                          <a:effectLst/>
                        </a:rPr>
                        <a:t>*No existe sin disciplinas.</a:t>
                      </a:r>
                      <a:r>
                        <a:rPr lang="es-ES" sz="1200">
                          <a:effectLst/>
                        </a:rPr>
                        <a:t>​</a:t>
                      </a:r>
                    </a:p>
                    <a:p>
                      <a:pPr algn="l" rtl="0" fontAlgn="base"/>
                      <a:r>
                        <a:rPr lang="es-ES" sz="1200" u="none" strike="noStrike">
                          <a:effectLst/>
                        </a:rPr>
                        <a:t>*Son disciplinas interactuando, no aisladas, abordando una problemática.</a:t>
                      </a:r>
                      <a:r>
                        <a:rPr lang="es-ES" sz="1200">
                          <a:effectLst/>
                        </a:rPr>
                        <a:t>​</a:t>
                      </a:r>
                    </a:p>
                    <a:p>
                      <a:pPr algn="l" rtl="0" fontAlgn="base"/>
                      <a:r>
                        <a:rPr lang="es-ES" sz="1200" u="none" strike="noStrike">
                          <a:effectLst/>
                        </a:rPr>
                        <a:t>*Es un medio, no un fin.</a:t>
                      </a:r>
                      <a:r>
                        <a:rPr lang="es-ES" sz="1200">
                          <a:effectLst/>
                        </a:rPr>
                        <a:t>​</a:t>
                      </a:r>
                    </a:p>
                    <a:p>
                      <a:pPr algn="l" rtl="0" fontAlgn="base"/>
                      <a:r>
                        <a:rPr lang="es-ES" sz="1200" u="none" strike="noStrike">
                          <a:effectLst/>
                        </a:rPr>
                        <a:t>*Tiene un propósito claro, alcanzable y mesurable.</a:t>
                      </a:r>
                      <a:r>
                        <a:rPr lang="es-ES" sz="1200">
                          <a:effectLst/>
                        </a:rPr>
                        <a:t>​</a:t>
                      </a:r>
                    </a:p>
                    <a:p>
                      <a:pPr algn="l" rtl="0" fontAlgn="base"/>
                      <a:r>
                        <a:rPr lang="es-ES" sz="1200">
                          <a:effectLst/>
                        </a:rPr>
                        <a:t>​</a:t>
                      </a:r>
                    </a:p>
                    <a:p>
                      <a:pPr algn="l" rtl="0" fontAlgn="base"/>
                      <a:r>
                        <a:rPr lang="es-ES" sz="1200" u="none" strike="noStrike">
                          <a:effectLst/>
                        </a:rPr>
                        <a:t>*Plantea interacción entre  saberes disciplinarios.</a:t>
                      </a:r>
                      <a:r>
                        <a:rPr lang="es-ES" sz="1200">
                          <a:effectLst/>
                        </a:rPr>
                        <a:t>​</a:t>
                      </a:r>
                    </a:p>
                    <a:p>
                      <a:pPr algn="l" rtl="0" fontAlgn="base"/>
                      <a:r>
                        <a:rPr lang="es-ES" sz="1200" u="none" strike="noStrike">
                          <a:effectLst/>
                        </a:rPr>
                        <a:t>*Busca </a:t>
                      </a:r>
                      <a:r>
                        <a:rPr lang="es-ES" sz="1200" u="none" strike="noStrike" err="1">
                          <a:effectLst/>
                        </a:rPr>
                        <a:t>convergencias.entre</a:t>
                      </a:r>
                      <a:r>
                        <a:rPr lang="es-ES" sz="1200" u="none" strike="noStrike">
                          <a:effectLst/>
                        </a:rPr>
                        <a:t> las disciplinas.</a:t>
                      </a:r>
                      <a:r>
                        <a:rPr lang="es-ES" sz="1200">
                          <a:effectLst/>
                        </a:rPr>
                        <a:t>​</a:t>
                      </a:r>
                      <a:endParaRPr lang="es-ES" sz="1200" b="0" i="0">
                        <a:solidFill>
                          <a:srgbClr val="000000"/>
                        </a:solidFill>
                        <a:effectLst/>
                      </a:endParaRPr>
                    </a:p>
                  </a:txBody>
                  <a:tcPr/>
                </a:tc>
                <a:tc>
                  <a:txBody>
                    <a:bodyPr/>
                    <a:lstStyle/>
                    <a:p>
                      <a:pPr algn="l" rtl="0" fontAlgn="base"/>
                      <a:r>
                        <a:rPr lang="es-ES" sz="1200" u="none" strike="noStrike">
                          <a:effectLst/>
                        </a:rPr>
                        <a:t>*Exige labor en equipo, aunque también admite el trabajo individual.</a:t>
                      </a:r>
                      <a:r>
                        <a:rPr lang="es-ES" sz="1200">
                          <a:effectLst/>
                        </a:rPr>
                        <a:t>​</a:t>
                      </a:r>
                    </a:p>
                    <a:p>
                      <a:pPr algn="l" rtl="0" fontAlgn="base"/>
                      <a:r>
                        <a:rPr lang="es-ES" sz="1200">
                          <a:effectLst/>
                        </a:rPr>
                        <a:t>​</a:t>
                      </a:r>
                    </a:p>
                    <a:p>
                      <a:pPr algn="l" rtl="0" fontAlgn="base"/>
                      <a:r>
                        <a:rPr lang="es-ES" sz="1200" u="none" strike="noStrike">
                          <a:effectLst/>
                        </a:rPr>
                        <a:t>*Es un requisito para el avance científico.</a:t>
                      </a:r>
                      <a:r>
                        <a:rPr lang="es-ES" sz="1200">
                          <a:effectLst/>
                        </a:rPr>
                        <a:t>​</a:t>
                      </a:r>
                    </a:p>
                    <a:p>
                      <a:pPr algn="l" rtl="0" fontAlgn="base"/>
                      <a:r>
                        <a:rPr lang="es-ES" sz="1200">
                          <a:effectLst/>
                        </a:rPr>
                        <a:t>​</a:t>
                      </a:r>
                    </a:p>
                    <a:p>
                      <a:pPr algn="l" rtl="0" fontAlgn="base"/>
                      <a:r>
                        <a:rPr lang="es-ES" sz="1200" u="none" strike="noStrike">
                          <a:effectLst/>
                        </a:rPr>
                        <a:t>*Evita que una sola disciplina esté en el centro del conocimiento.</a:t>
                      </a:r>
                      <a:r>
                        <a:rPr lang="es-ES" sz="1200">
                          <a:effectLst/>
                        </a:rPr>
                        <a:t>​</a:t>
                      </a:r>
                      <a:endParaRPr lang="es-ES" sz="1200" b="0" i="0">
                        <a:solidFill>
                          <a:srgbClr val="000000"/>
                        </a:solidFill>
                        <a:effectLst/>
                      </a:endParaRPr>
                    </a:p>
                  </a:txBody>
                  <a:tcPr/>
                </a:tc>
                <a:tc>
                  <a:txBody>
                    <a:bodyPr/>
                    <a:lstStyle/>
                    <a:p>
                      <a:pPr algn="l" rtl="0" fontAlgn="base"/>
                      <a:r>
                        <a:rPr lang="es-ES" sz="1200" u="none" strike="noStrike">
                          <a:effectLst/>
                        </a:rPr>
                        <a:t>*Encuentra coincidencia entre diferentes disciplinas.</a:t>
                      </a:r>
                      <a:r>
                        <a:rPr lang="es-ES" sz="1200">
                          <a:effectLst/>
                        </a:rPr>
                        <a:t>​</a:t>
                      </a:r>
                    </a:p>
                    <a:p>
                      <a:pPr algn="l" rtl="0" fontAlgn="base"/>
                      <a:r>
                        <a:rPr lang="es-ES" sz="1200">
                          <a:effectLst/>
                        </a:rPr>
                        <a:t>​</a:t>
                      </a:r>
                    </a:p>
                    <a:p>
                      <a:pPr algn="l" rtl="0" fontAlgn="base"/>
                      <a:r>
                        <a:rPr lang="es-ES" sz="1200" u="none" strike="noStrike">
                          <a:effectLst/>
                        </a:rPr>
                        <a:t>*Da lugar a nuevos campos de conocimiento.</a:t>
                      </a:r>
                      <a:r>
                        <a:rPr lang="es-ES" sz="1200">
                          <a:effectLst/>
                        </a:rPr>
                        <a:t>​</a:t>
                      </a:r>
                    </a:p>
                    <a:p>
                      <a:pPr algn="l" rtl="0" fontAlgn="base"/>
                      <a:r>
                        <a:rPr lang="es-ES" sz="1200">
                          <a:effectLst/>
                        </a:rPr>
                        <a:t>​</a:t>
                      </a:r>
                    </a:p>
                    <a:p>
                      <a:pPr algn="l" rtl="0" fontAlgn="base"/>
                      <a:r>
                        <a:rPr lang="es-ES" sz="1200" u="none" strike="noStrike">
                          <a:effectLst/>
                        </a:rPr>
                        <a:t>*Permite la solución a problemas desde diversas áreas de conocimiento.</a:t>
                      </a:r>
                      <a:r>
                        <a:rPr lang="es-ES" sz="1200">
                          <a:effectLst/>
                        </a:rPr>
                        <a:t>​</a:t>
                      </a:r>
                    </a:p>
                    <a:p>
                      <a:pPr algn="l" rtl="0" fontAlgn="base"/>
                      <a:endParaRPr lang="es-ES" sz="1200">
                        <a:effectLst/>
                      </a:endParaRPr>
                    </a:p>
                  </a:txBody>
                  <a:tcPr/>
                </a:tc>
                <a:tc>
                  <a:txBody>
                    <a:bodyPr/>
                    <a:lstStyle/>
                    <a:p>
                      <a:pPr algn="l" rtl="0" fontAlgn="base"/>
                      <a:r>
                        <a:rPr lang="es-ES" sz="1200" u="none" strike="noStrike">
                          <a:effectLst/>
                        </a:rPr>
                        <a:t>*Requiere de varias disciplinas con objetivos concretos en cuanto a la solución de problemas de la vida cotidiana.</a:t>
                      </a:r>
                      <a:r>
                        <a:rPr lang="es-ES" sz="1200">
                          <a:effectLst/>
                        </a:rPr>
                        <a:t>​</a:t>
                      </a:r>
                    </a:p>
                    <a:p>
                      <a:pPr algn="l" rtl="0" fontAlgn="base"/>
                      <a:r>
                        <a:rPr lang="es-ES" sz="1200">
                          <a:effectLst/>
                        </a:rPr>
                        <a:t>​</a:t>
                      </a:r>
                    </a:p>
                    <a:p>
                      <a:pPr algn="l" rtl="0" fontAlgn="base"/>
                      <a:r>
                        <a:rPr lang="es-ES" sz="1200" u="none" strike="noStrike">
                          <a:effectLst/>
                        </a:rPr>
                        <a:t>*Es trabajo en equipo.</a:t>
                      </a:r>
                      <a:r>
                        <a:rPr lang="es-ES" sz="1200">
                          <a:effectLst/>
                        </a:rPr>
                        <a:t>​</a:t>
                      </a:r>
                    </a:p>
                    <a:p>
                      <a:pPr algn="l" rtl="0" fontAlgn="base"/>
                      <a:r>
                        <a:rPr lang="es-ES" sz="1200">
                          <a:effectLst/>
                        </a:rPr>
                        <a:t>​</a:t>
                      </a:r>
                    </a:p>
                    <a:p>
                      <a:pPr algn="l" rtl="0" fontAlgn="base"/>
                      <a:r>
                        <a:rPr lang="es-ES" sz="1200" u="none" strike="noStrike">
                          <a:effectLst/>
                        </a:rPr>
                        <a:t>*Destaca la interacción entre disciplinas.</a:t>
                      </a:r>
                      <a:r>
                        <a:rPr lang="es-ES" sz="1200">
                          <a:effectLst/>
                        </a:rPr>
                        <a:t>​</a:t>
                      </a:r>
                    </a:p>
                    <a:p>
                      <a:pPr algn="l" rtl="0" fontAlgn="base"/>
                      <a:r>
                        <a:rPr lang="es-ES" sz="1200">
                          <a:effectLst/>
                        </a:rPr>
                        <a:t>​</a:t>
                      </a:r>
                    </a:p>
                    <a:p>
                      <a:pPr algn="l" rtl="0" fontAlgn="base"/>
                      <a:r>
                        <a:rPr lang="es-ES" sz="1200" u="none" strike="noStrike">
                          <a:effectLst/>
                        </a:rPr>
                        <a:t>*Genera conocimientos útiles.</a:t>
                      </a:r>
                      <a:r>
                        <a:rPr lang="es-ES" sz="1200">
                          <a:effectLst/>
                        </a:rPr>
                        <a:t>​</a:t>
                      </a:r>
                    </a:p>
                    <a:p>
                      <a:pPr algn="l" rtl="0" fontAlgn="base"/>
                      <a:r>
                        <a:rPr lang="es-ES" sz="1200">
                          <a:effectLst/>
                        </a:rPr>
                        <a:t>​</a:t>
                      </a:r>
                    </a:p>
                    <a:p>
                      <a:pPr algn="l" rtl="0" fontAlgn="base"/>
                      <a:endParaRPr lang="es-ES" sz="1200">
                        <a:effectLst/>
                      </a:endParaRPr>
                    </a:p>
                  </a:txBody>
                  <a:tcPr/>
                </a:tc>
                <a:tc>
                  <a:txBody>
                    <a:bodyPr/>
                    <a:lstStyle/>
                    <a:p>
                      <a:pPr algn="l" rtl="0" fontAlgn="base"/>
                      <a:r>
                        <a:rPr lang="es-ES" sz="1200" u="none" strike="noStrike">
                          <a:effectLst/>
                        </a:rPr>
                        <a:t>*Mejora la comprensión y solución de un problema concreto, desde varias disciplinas.</a:t>
                      </a:r>
                      <a:r>
                        <a:rPr lang="es-ES" sz="1200">
                          <a:effectLst/>
                        </a:rPr>
                        <a:t>​</a:t>
                      </a:r>
                    </a:p>
                    <a:p>
                      <a:pPr algn="l" rtl="0" fontAlgn="base"/>
                      <a:r>
                        <a:rPr lang="es-ES" sz="1200">
                          <a:effectLst/>
                        </a:rPr>
                        <a:t>​</a:t>
                      </a:r>
                    </a:p>
                    <a:p>
                      <a:pPr algn="l" rtl="0" fontAlgn="base"/>
                      <a:r>
                        <a:rPr lang="es-ES" sz="1200" u="none" strike="noStrike">
                          <a:effectLst/>
                        </a:rPr>
                        <a:t>*Requiere compromiso y asertividad.</a:t>
                      </a:r>
                      <a:r>
                        <a:rPr lang="es-ES" sz="1200">
                          <a:effectLst/>
                        </a:rPr>
                        <a:t>​</a:t>
                      </a:r>
                      <a:endParaRPr lang="es-ES" sz="1200" b="0" i="0">
                        <a:solidFill>
                          <a:srgbClr val="000000"/>
                        </a:solidFill>
                        <a:effectLst/>
                      </a:endParaRPr>
                    </a:p>
                  </a:txBody>
                  <a:tcPr/>
                </a:tc>
                <a:tc>
                  <a:txBody>
                    <a:bodyPr/>
                    <a:lstStyle/>
                    <a:p>
                      <a:pPr algn="l" rtl="0" fontAlgn="base"/>
                      <a:r>
                        <a:rPr lang="es-ES" sz="1200" u="none" strike="noStrike">
                          <a:effectLst/>
                        </a:rPr>
                        <a:t>*Requiere que varias disciplinas interactúen para analizar y solucionar un problema concreto, con el compromiso y asertividad de equipo.</a:t>
                      </a:r>
                      <a:r>
                        <a:rPr lang="es-ES" sz="1200">
                          <a:effectLst/>
                        </a:rPr>
                        <a:t>​</a:t>
                      </a:r>
                    </a:p>
                    <a:p>
                      <a:pPr algn="l" rtl="0" fontAlgn="base"/>
                      <a:r>
                        <a:rPr lang="es-ES" sz="1200">
                          <a:effectLst/>
                        </a:rPr>
                        <a:t>​</a:t>
                      </a:r>
                    </a:p>
                    <a:p>
                      <a:pPr algn="l" rtl="0" fontAlgn="base"/>
                      <a:r>
                        <a:rPr lang="es-ES" sz="1200" u="none" strike="noStrike">
                          <a:effectLst/>
                        </a:rPr>
                        <a:t>*Evita que un solo campo de conocimiento sea el protagonista en el proceso de generar nuevo conocimiento.</a:t>
                      </a:r>
                      <a:r>
                        <a:rPr lang="es-ES" sz="1200">
                          <a:effectLst/>
                        </a:rPr>
                        <a:t>​</a:t>
                      </a:r>
                      <a:endParaRPr lang="es-ES" sz="1200" b="0" i="0">
                        <a:solidFill>
                          <a:srgbClr val="000000"/>
                        </a:solidFill>
                        <a:effectLst/>
                      </a:endParaRPr>
                    </a:p>
                  </a:txBody>
                  <a:tcPr/>
                </a:tc>
                <a:extLst>
                  <a:ext uri="{0D108BD9-81ED-4DB2-BD59-A6C34878D82A}">
                    <a16:rowId xmlns:a16="http://schemas.microsoft.com/office/drawing/2014/main" val="1871708739"/>
                  </a:ext>
                </a:extLst>
              </a:tr>
            </a:tbl>
          </a:graphicData>
        </a:graphic>
      </p:graphicFrame>
      <p:sp>
        <p:nvSpPr>
          <p:cNvPr id="5" name="CuadroTexto 4">
            <a:extLst>
              <a:ext uri="{FF2B5EF4-FFF2-40B4-BE49-F238E27FC236}">
                <a16:creationId xmlns:a16="http://schemas.microsoft.com/office/drawing/2014/main" id="{A231109E-BA76-62D7-CD93-3FEABB533DA3}"/>
              </a:ext>
            </a:extLst>
          </p:cNvPr>
          <p:cNvSpPr txBox="1"/>
          <p:nvPr/>
        </p:nvSpPr>
        <p:spPr>
          <a:xfrm>
            <a:off x="961868" y="1911245"/>
            <a:ext cx="17863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2. ¿Qué característica tiene?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aphicFrame>
        <p:nvGraphicFramePr>
          <p:cNvPr id="117" name="Google Shape;117;p22"/>
          <p:cNvGraphicFramePr/>
          <p:nvPr>
            <p:extLst>
              <p:ext uri="{D42A27DB-BD31-4B8C-83A1-F6EECF244321}">
                <p14:modId xmlns:p14="http://schemas.microsoft.com/office/powerpoint/2010/main" val="3557759381"/>
              </p:ext>
            </p:extLst>
          </p:nvPr>
        </p:nvGraphicFramePr>
        <p:xfrm>
          <a:off x="1092679" y="1811547"/>
          <a:ext cx="9803392" cy="4917400"/>
        </p:xfrm>
        <a:graphic>
          <a:graphicData uri="http://schemas.openxmlformats.org/drawingml/2006/table">
            <a:tbl>
              <a:tblPr>
                <a:noFill/>
              </a:tblPr>
              <a:tblGrid>
                <a:gridCol w="1450258">
                  <a:extLst>
                    <a:ext uri="{9D8B030D-6E8A-4147-A177-3AD203B41FA5}">
                      <a16:colId xmlns:a16="http://schemas.microsoft.com/office/drawing/2014/main" val="20000"/>
                    </a:ext>
                  </a:extLst>
                </a:gridCol>
                <a:gridCol w="1378867">
                  <a:extLst>
                    <a:ext uri="{9D8B030D-6E8A-4147-A177-3AD203B41FA5}">
                      <a16:colId xmlns:a16="http://schemas.microsoft.com/office/drawing/2014/main" val="20001"/>
                    </a:ext>
                  </a:extLst>
                </a:gridCol>
                <a:gridCol w="1378867">
                  <a:extLst>
                    <a:ext uri="{9D8B030D-6E8A-4147-A177-3AD203B41FA5}">
                      <a16:colId xmlns:a16="http://schemas.microsoft.com/office/drawing/2014/main" val="20002"/>
                    </a:ext>
                  </a:extLst>
                </a:gridCol>
                <a:gridCol w="1378867">
                  <a:extLst>
                    <a:ext uri="{9D8B030D-6E8A-4147-A177-3AD203B41FA5}">
                      <a16:colId xmlns:a16="http://schemas.microsoft.com/office/drawing/2014/main" val="20003"/>
                    </a:ext>
                  </a:extLst>
                </a:gridCol>
                <a:gridCol w="1378867">
                  <a:extLst>
                    <a:ext uri="{9D8B030D-6E8A-4147-A177-3AD203B41FA5}">
                      <a16:colId xmlns:a16="http://schemas.microsoft.com/office/drawing/2014/main" val="20004"/>
                    </a:ext>
                  </a:extLst>
                </a:gridCol>
                <a:gridCol w="1378867">
                  <a:extLst>
                    <a:ext uri="{9D8B030D-6E8A-4147-A177-3AD203B41FA5}">
                      <a16:colId xmlns:a16="http://schemas.microsoft.com/office/drawing/2014/main" val="20005"/>
                    </a:ext>
                  </a:extLst>
                </a:gridCol>
                <a:gridCol w="1458799">
                  <a:extLst>
                    <a:ext uri="{9D8B030D-6E8A-4147-A177-3AD203B41FA5}">
                      <a16:colId xmlns:a16="http://schemas.microsoft.com/office/drawing/2014/main" val="20006"/>
                    </a:ext>
                  </a:extLst>
                </a:gridCol>
              </a:tblGrid>
              <a:tr h="4917400">
                <a:tc>
                  <a:txBody>
                    <a:bodyPr/>
                    <a:lstStyle/>
                    <a:p>
                      <a:pPr marL="0" lvl="0" indent="0" algn="l" rtl="0">
                        <a:spcBef>
                          <a:spcPts val="0"/>
                        </a:spcBef>
                        <a:spcAft>
                          <a:spcPts val="0"/>
                        </a:spcAft>
                        <a:buClr>
                          <a:schemeClr val="dk1"/>
                        </a:buClr>
                        <a:buSzPts val="1100"/>
                        <a:buFont typeface="Arial"/>
                        <a:buNone/>
                      </a:pPr>
                      <a:r>
                        <a:rPr lang="es" sz="1200" b="1">
                          <a:solidFill>
                            <a:schemeClr val="dk1"/>
                          </a:solidFill>
                          <a:latin typeface="Century Gothic"/>
                          <a:ea typeface="Century Gothic"/>
                          <a:cs typeface="Century Gothic"/>
                          <a:sym typeface="Century Gothic"/>
                        </a:rPr>
                        <a:t>3.</a:t>
                      </a:r>
                      <a:r>
                        <a:rPr lang="es" sz="1200">
                          <a:solidFill>
                            <a:schemeClr val="dk1"/>
                          </a:solidFill>
                          <a:latin typeface="Century Gothic"/>
                          <a:ea typeface="Century Gothic"/>
                          <a:cs typeface="Century Gothic"/>
                          <a:sym typeface="Century Gothic"/>
                        </a:rPr>
                        <a:t> ¿Por qué es importante en la educación?</a:t>
                      </a:r>
                      <a:endParaRPr sz="1200"/>
                    </a:p>
                  </a:txBody>
                  <a:tcPr marL="121900" marR="121900" marT="121900" marB="121900"/>
                </a:tc>
                <a:tc>
                  <a:txBody>
                    <a:bodyPr/>
                    <a:lstStyle/>
                    <a:p>
                      <a:pPr marL="0" lvl="0" indent="0" algn="l" rtl="0">
                        <a:spcBef>
                          <a:spcPts val="0"/>
                        </a:spcBef>
                        <a:spcAft>
                          <a:spcPts val="0"/>
                        </a:spcAft>
                        <a:buNone/>
                      </a:pPr>
                      <a:r>
                        <a:rPr lang="es" sz="1200"/>
                        <a:t>Porque permite el desarrollo de procesos integradores y la apropiación de saberes por parte de los alumnos y favorece el desarrollo de sus competencias y prácticas sociales.</a:t>
                      </a:r>
                      <a:endParaRPr sz="1200"/>
                    </a:p>
                    <a:p>
                      <a:pPr marL="0" lvl="0" indent="0" algn="l" rtl="0">
                        <a:spcBef>
                          <a:spcPts val="0"/>
                        </a:spcBef>
                        <a:spcAft>
                          <a:spcPts val="0"/>
                        </a:spcAft>
                        <a:buNone/>
                      </a:pPr>
                      <a:endParaRPr sz="1200"/>
                    </a:p>
                  </a:txBody>
                  <a:tcPr marL="121900" marR="121900" marT="121900" marB="121900"/>
                </a:tc>
                <a:tc>
                  <a:txBody>
                    <a:bodyPr/>
                    <a:lstStyle/>
                    <a:p>
                      <a:pPr marL="0" lvl="0" indent="0" algn="l" rtl="0">
                        <a:spcBef>
                          <a:spcPts val="0"/>
                        </a:spcBef>
                        <a:spcAft>
                          <a:spcPts val="0"/>
                        </a:spcAft>
                        <a:buNone/>
                      </a:pPr>
                      <a:r>
                        <a:rPr lang="es" sz="1200"/>
                        <a:t>Integra los contenidos de las asignaturas, sin que éstas pierdan su particularidad, colaborando así en la solución de problemas prácticos al analizar y resolver problemas que no pueden ser abordados por una sola disciplina.</a:t>
                      </a:r>
                      <a:endParaRPr sz="1200"/>
                    </a:p>
                    <a:p>
                      <a:pPr marL="0" lvl="0" indent="0" algn="l" rtl="0">
                        <a:spcBef>
                          <a:spcPts val="0"/>
                        </a:spcBef>
                        <a:spcAft>
                          <a:spcPts val="0"/>
                        </a:spcAft>
                        <a:buNone/>
                      </a:pPr>
                      <a:r>
                        <a:rPr lang="es" sz="1200"/>
                        <a:t>También transforma la práctica docente.</a:t>
                      </a:r>
                      <a:endParaRPr sz="1200"/>
                    </a:p>
                  </a:txBody>
                  <a:tcPr marL="121900" marR="121900" marT="121900" marB="121900"/>
                </a:tc>
                <a:tc>
                  <a:txBody>
                    <a:bodyPr/>
                    <a:lstStyle/>
                    <a:p>
                      <a:pPr marL="0" lvl="0" indent="0" algn="l" rtl="0">
                        <a:spcBef>
                          <a:spcPts val="0"/>
                        </a:spcBef>
                        <a:spcAft>
                          <a:spcPts val="0"/>
                        </a:spcAft>
                        <a:buNone/>
                      </a:pPr>
                      <a:r>
                        <a:rPr lang="es" sz="1200"/>
                        <a:t>Porque permite rescatar la confluencia de varias áreas del conocimiento para proponer soluciones a problemas concretos.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La especialización permite sanar el dañado tejido del conocimiento e influye en la visión del mundo de los estudiantes.</a:t>
                      </a:r>
                      <a:endParaRPr sz="12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s" sz="1200">
                          <a:solidFill>
                            <a:schemeClr val="dk1"/>
                          </a:solidFill>
                        </a:rPr>
                        <a:t>*Mejora la experiencia de aprendizaje.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r>
                        <a:rPr lang="es" sz="1200">
                          <a:solidFill>
                            <a:schemeClr val="dk1"/>
                          </a:solidFill>
                        </a:rPr>
                        <a:t>*Incrementa la capacidad analítica del alumno.</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s" sz="1200">
                          <a:solidFill>
                            <a:schemeClr val="dk1"/>
                          </a:solidFill>
                        </a:rPr>
                        <a:t>*Cambia la visión del mundo tanto del alumno como del docente.</a:t>
                      </a:r>
                      <a:endParaRPr sz="1200">
                        <a:solidFill>
                          <a:schemeClr val="dk1"/>
                        </a:solidFill>
                      </a:endParaRPr>
                    </a:p>
                  </a:txBody>
                  <a:tcPr marL="121900" marR="121900" marT="121900" marB="121900"/>
                </a:tc>
                <a:tc>
                  <a:txBody>
                    <a:bodyPr/>
                    <a:lstStyle/>
                    <a:p>
                      <a:pPr marL="0" lvl="0" indent="0" algn="l" rtl="0">
                        <a:spcBef>
                          <a:spcPts val="0"/>
                        </a:spcBef>
                        <a:spcAft>
                          <a:spcPts val="0"/>
                        </a:spcAft>
                        <a:buNone/>
                      </a:pPr>
                      <a:r>
                        <a:rPr lang="es" sz="1200"/>
                        <a:t>*Porque mejora la experiencia de aprendizaje, al rescatar varias áreas de conocimiento, para confluir en la construcción de nuevo conocimiento.</a:t>
                      </a:r>
                      <a:endParaRPr sz="1200"/>
                    </a:p>
                  </a:txBody>
                  <a:tcPr marL="121900" marR="121900" marT="121900" marB="121900"/>
                </a:tc>
                <a:tc>
                  <a:txBody>
                    <a:bodyPr/>
                    <a:lstStyle/>
                    <a:p>
                      <a:pPr marL="0" lvl="0" indent="0" algn="l" rtl="0">
                        <a:spcBef>
                          <a:spcPts val="0"/>
                        </a:spcBef>
                        <a:spcAft>
                          <a:spcPts val="0"/>
                        </a:spcAft>
                        <a:buNone/>
                      </a:pPr>
                      <a:r>
                        <a:rPr lang="es" sz="1200"/>
                        <a:t>*Porque integra los contenidos de dos o más asignaturas, para mejorar la experiencia de aprendizaje.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*Porque el conocimiento no es valioso por sí mismo, sino que la interdisciplinariedad permite al alumno mejorar su capacidad </a:t>
                      </a:r>
                      <a:r>
                        <a:rPr lang="es" sz="1200" err="1"/>
                        <a:t>analílica</a:t>
                      </a:r>
                      <a:r>
                        <a:rPr lang="es" sz="1200"/>
                        <a:t> y dar solución a problemas concretos.</a:t>
                      </a:r>
                      <a:endParaRPr sz="1200"/>
                    </a:p>
                    <a:p>
                      <a:pPr marL="0" lvl="0" indent="0" algn="l" rtl="0">
                        <a:spcBef>
                          <a:spcPts val="0"/>
                        </a:spcBef>
                        <a:spcAft>
                          <a:spcPts val="0"/>
                        </a:spcAft>
                        <a:buNone/>
                      </a:pPr>
                      <a:endParaRPr sz="1200"/>
                    </a:p>
                  </a:txBody>
                  <a:tcPr marL="121900" marR="121900" marT="121900" marB="121900"/>
                </a:tc>
                <a:extLst>
                  <a:ext uri="{0D108BD9-81ED-4DB2-BD59-A6C34878D82A}">
                    <a16:rowId xmlns:a16="http://schemas.microsoft.com/office/drawing/2014/main" val="10000"/>
                  </a:ext>
                </a:extLst>
              </a:tr>
            </a:tbl>
          </a:graphicData>
        </a:graphic>
      </p:graphicFrame>
      <p:graphicFrame>
        <p:nvGraphicFramePr>
          <p:cNvPr id="118" name="Google Shape;118;p22"/>
          <p:cNvGraphicFramePr/>
          <p:nvPr>
            <p:extLst>
              <p:ext uri="{D42A27DB-BD31-4B8C-83A1-F6EECF244321}">
                <p14:modId xmlns:p14="http://schemas.microsoft.com/office/powerpoint/2010/main" val="1527794991"/>
              </p:ext>
            </p:extLst>
          </p:nvPr>
        </p:nvGraphicFramePr>
        <p:xfrm>
          <a:off x="1142067" y="361467"/>
          <a:ext cx="9779969" cy="1185333"/>
        </p:xfrm>
        <a:graphic>
          <a:graphicData uri="http://schemas.openxmlformats.org/drawingml/2006/table">
            <a:tbl>
              <a:tblPr>
                <a:noFill/>
              </a:tblPr>
              <a:tblGrid>
                <a:gridCol w="1378867">
                  <a:extLst>
                    <a:ext uri="{9D8B030D-6E8A-4147-A177-3AD203B41FA5}">
                      <a16:colId xmlns:a16="http://schemas.microsoft.com/office/drawing/2014/main" val="20000"/>
                    </a:ext>
                  </a:extLst>
                </a:gridCol>
                <a:gridCol w="1378867">
                  <a:extLst>
                    <a:ext uri="{9D8B030D-6E8A-4147-A177-3AD203B41FA5}">
                      <a16:colId xmlns:a16="http://schemas.microsoft.com/office/drawing/2014/main" val="20001"/>
                    </a:ext>
                  </a:extLst>
                </a:gridCol>
                <a:gridCol w="1378867">
                  <a:extLst>
                    <a:ext uri="{9D8B030D-6E8A-4147-A177-3AD203B41FA5}">
                      <a16:colId xmlns:a16="http://schemas.microsoft.com/office/drawing/2014/main" val="20002"/>
                    </a:ext>
                  </a:extLst>
                </a:gridCol>
                <a:gridCol w="1378867">
                  <a:extLst>
                    <a:ext uri="{9D8B030D-6E8A-4147-A177-3AD203B41FA5}">
                      <a16:colId xmlns:a16="http://schemas.microsoft.com/office/drawing/2014/main" val="20003"/>
                    </a:ext>
                  </a:extLst>
                </a:gridCol>
                <a:gridCol w="1378867">
                  <a:extLst>
                    <a:ext uri="{9D8B030D-6E8A-4147-A177-3AD203B41FA5}">
                      <a16:colId xmlns:a16="http://schemas.microsoft.com/office/drawing/2014/main" val="20004"/>
                    </a:ext>
                  </a:extLst>
                </a:gridCol>
                <a:gridCol w="1378867">
                  <a:extLst>
                    <a:ext uri="{9D8B030D-6E8A-4147-A177-3AD203B41FA5}">
                      <a16:colId xmlns:a16="http://schemas.microsoft.com/office/drawing/2014/main" val="20005"/>
                    </a:ext>
                  </a:extLst>
                </a:gridCol>
                <a:gridCol w="1506767">
                  <a:extLst>
                    <a:ext uri="{9D8B030D-6E8A-4147-A177-3AD203B41FA5}">
                      <a16:colId xmlns:a16="http://schemas.microsoft.com/office/drawing/2014/main" val="20006"/>
                    </a:ext>
                  </a:extLst>
                </a:gridCol>
              </a:tblGrid>
              <a:tr h="1185333">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Puntos a considerar</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sobre la Interdisciplinariedad</a:t>
                      </a:r>
                      <a:endParaRPr sz="13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Y. Lenoir</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R. </a:t>
                      </a:r>
                      <a:r>
                        <a:rPr lang="es" sz="1300" b="1" err="1">
                          <a:latin typeface="Century Gothic"/>
                          <a:ea typeface="Century Gothic"/>
                          <a:cs typeface="Century Gothic"/>
                          <a:sym typeface="Century Gothic"/>
                        </a:rPr>
                        <a:t>Follari</a:t>
                      </a:r>
                      <a:endParaRPr sz="1300" b="1" err="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R. Mancilla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personal</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Grupo área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G. Heterogéneo</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66691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Google Shape;123;p23"/>
          <p:cNvGraphicFramePr/>
          <p:nvPr/>
        </p:nvGraphicFramePr>
        <p:xfrm>
          <a:off x="502633" y="361434"/>
          <a:ext cx="11178599" cy="1185333"/>
        </p:xfrm>
        <a:graphic>
          <a:graphicData uri="http://schemas.openxmlformats.org/drawingml/2006/table">
            <a:tbl>
              <a:tblPr>
                <a:noFill/>
              </a:tblPr>
              <a:tblGrid>
                <a:gridCol w="1647167">
                  <a:extLst>
                    <a:ext uri="{9D8B030D-6E8A-4147-A177-3AD203B41FA5}">
                      <a16:colId xmlns:a16="http://schemas.microsoft.com/office/drawing/2014/main" val="20000"/>
                    </a:ext>
                  </a:extLst>
                </a:gridCol>
                <a:gridCol w="1495333">
                  <a:extLst>
                    <a:ext uri="{9D8B030D-6E8A-4147-A177-3AD203B41FA5}">
                      <a16:colId xmlns:a16="http://schemas.microsoft.com/office/drawing/2014/main" val="20001"/>
                    </a:ext>
                  </a:extLst>
                </a:gridCol>
                <a:gridCol w="1607233">
                  <a:extLst>
                    <a:ext uri="{9D8B030D-6E8A-4147-A177-3AD203B41FA5}">
                      <a16:colId xmlns:a16="http://schemas.microsoft.com/office/drawing/2014/main" val="20002"/>
                    </a:ext>
                  </a:extLst>
                </a:gridCol>
                <a:gridCol w="1607233">
                  <a:extLst>
                    <a:ext uri="{9D8B030D-6E8A-4147-A177-3AD203B41FA5}">
                      <a16:colId xmlns:a16="http://schemas.microsoft.com/office/drawing/2014/main" val="20003"/>
                    </a:ext>
                  </a:extLst>
                </a:gridCol>
                <a:gridCol w="1607233">
                  <a:extLst>
                    <a:ext uri="{9D8B030D-6E8A-4147-A177-3AD203B41FA5}">
                      <a16:colId xmlns:a16="http://schemas.microsoft.com/office/drawing/2014/main" val="20004"/>
                    </a:ext>
                  </a:extLst>
                </a:gridCol>
                <a:gridCol w="1607233">
                  <a:extLst>
                    <a:ext uri="{9D8B030D-6E8A-4147-A177-3AD203B41FA5}">
                      <a16:colId xmlns:a16="http://schemas.microsoft.com/office/drawing/2014/main" val="20005"/>
                    </a:ext>
                  </a:extLst>
                </a:gridCol>
                <a:gridCol w="1607167">
                  <a:extLst>
                    <a:ext uri="{9D8B030D-6E8A-4147-A177-3AD203B41FA5}">
                      <a16:colId xmlns:a16="http://schemas.microsoft.com/office/drawing/2014/main" val="20006"/>
                    </a:ext>
                  </a:extLst>
                </a:gridCol>
              </a:tblGrid>
              <a:tr h="1185333">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Puntos a considerar</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sobre la Interdisciplinariedad</a:t>
                      </a:r>
                      <a:endParaRPr sz="13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Y. Lenoir</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R. Follari</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R. Mancilla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personal</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Grupo área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G. Heterogéneo</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extLst>
                  <a:ext uri="{0D108BD9-81ED-4DB2-BD59-A6C34878D82A}">
                    <a16:rowId xmlns:a16="http://schemas.microsoft.com/office/drawing/2014/main" val="10000"/>
                  </a:ext>
                </a:extLst>
              </a:tr>
            </a:tbl>
          </a:graphicData>
        </a:graphic>
      </p:graphicFrame>
      <p:graphicFrame>
        <p:nvGraphicFramePr>
          <p:cNvPr id="124" name="Google Shape;124;p23"/>
          <p:cNvGraphicFramePr/>
          <p:nvPr>
            <p:extLst>
              <p:ext uri="{D42A27DB-BD31-4B8C-83A1-F6EECF244321}">
                <p14:modId xmlns:p14="http://schemas.microsoft.com/office/powerpoint/2010/main" val="2910655614"/>
              </p:ext>
            </p:extLst>
          </p:nvPr>
        </p:nvGraphicFramePr>
        <p:xfrm>
          <a:off x="466618" y="1568067"/>
          <a:ext cx="11250631" cy="5368196"/>
        </p:xfrm>
        <a:graphic>
          <a:graphicData uri="http://schemas.openxmlformats.org/drawingml/2006/table">
            <a:tbl>
              <a:tblPr>
                <a:noFill/>
              </a:tblPr>
              <a:tblGrid>
                <a:gridCol w="1607233">
                  <a:extLst>
                    <a:ext uri="{9D8B030D-6E8A-4147-A177-3AD203B41FA5}">
                      <a16:colId xmlns:a16="http://schemas.microsoft.com/office/drawing/2014/main" val="20000"/>
                    </a:ext>
                  </a:extLst>
                </a:gridCol>
                <a:gridCol w="1607233">
                  <a:extLst>
                    <a:ext uri="{9D8B030D-6E8A-4147-A177-3AD203B41FA5}">
                      <a16:colId xmlns:a16="http://schemas.microsoft.com/office/drawing/2014/main" val="20001"/>
                    </a:ext>
                  </a:extLst>
                </a:gridCol>
                <a:gridCol w="1607233">
                  <a:extLst>
                    <a:ext uri="{9D8B030D-6E8A-4147-A177-3AD203B41FA5}">
                      <a16:colId xmlns:a16="http://schemas.microsoft.com/office/drawing/2014/main" val="20002"/>
                    </a:ext>
                  </a:extLst>
                </a:gridCol>
                <a:gridCol w="1607233">
                  <a:extLst>
                    <a:ext uri="{9D8B030D-6E8A-4147-A177-3AD203B41FA5}">
                      <a16:colId xmlns:a16="http://schemas.microsoft.com/office/drawing/2014/main" val="20003"/>
                    </a:ext>
                  </a:extLst>
                </a:gridCol>
                <a:gridCol w="1607233">
                  <a:extLst>
                    <a:ext uri="{9D8B030D-6E8A-4147-A177-3AD203B41FA5}">
                      <a16:colId xmlns:a16="http://schemas.microsoft.com/office/drawing/2014/main" val="20004"/>
                    </a:ext>
                  </a:extLst>
                </a:gridCol>
                <a:gridCol w="1607233">
                  <a:extLst>
                    <a:ext uri="{9D8B030D-6E8A-4147-A177-3AD203B41FA5}">
                      <a16:colId xmlns:a16="http://schemas.microsoft.com/office/drawing/2014/main" val="20005"/>
                    </a:ext>
                  </a:extLst>
                </a:gridCol>
                <a:gridCol w="1607233">
                  <a:extLst>
                    <a:ext uri="{9D8B030D-6E8A-4147-A177-3AD203B41FA5}">
                      <a16:colId xmlns:a16="http://schemas.microsoft.com/office/drawing/2014/main" val="20006"/>
                    </a:ext>
                  </a:extLst>
                </a:gridCol>
              </a:tblGrid>
              <a:tr h="2684098">
                <a:tc>
                  <a:txBody>
                    <a:bodyPr/>
                    <a:lstStyle/>
                    <a:p>
                      <a:pPr marL="0" lvl="0" indent="0" algn="l" rtl="0">
                        <a:spcBef>
                          <a:spcPts val="0"/>
                        </a:spcBef>
                        <a:spcAft>
                          <a:spcPts val="0"/>
                        </a:spcAft>
                        <a:buClr>
                          <a:schemeClr val="dk1"/>
                        </a:buClr>
                        <a:buSzPts val="1100"/>
                        <a:buFont typeface="Arial"/>
                        <a:buNone/>
                      </a:pPr>
                      <a:r>
                        <a:rPr lang="es" sz="1200" b="1">
                          <a:solidFill>
                            <a:schemeClr val="dk1"/>
                          </a:solidFill>
                          <a:latin typeface="Century Gothic"/>
                          <a:ea typeface="Century Gothic"/>
                          <a:cs typeface="Century Gothic"/>
                          <a:sym typeface="Century Gothic"/>
                        </a:rPr>
                        <a:t>4.</a:t>
                      </a:r>
                      <a:r>
                        <a:rPr lang="es" sz="1200">
                          <a:solidFill>
                            <a:schemeClr val="dk1"/>
                          </a:solidFill>
                          <a:latin typeface="Century Gothic"/>
                          <a:ea typeface="Century Gothic"/>
                          <a:cs typeface="Century Gothic"/>
                          <a:sym typeface="Century Gothic"/>
                        </a:rPr>
                        <a:t> ¿Cómo motivar</a:t>
                      </a:r>
                      <a:r>
                        <a:rPr lang="es" sz="1200">
                          <a:solidFill>
                            <a:schemeClr val="dk1"/>
                          </a:solidFill>
                          <a:latin typeface="Century Gothic"/>
                          <a:ea typeface="Century Gothic"/>
                          <a:cs typeface="Century Gothic"/>
                        </a:rPr>
                        <a:t> </a:t>
                      </a:r>
                      <a:r>
                        <a:rPr lang="es" sz="1200">
                          <a:solidFill>
                            <a:schemeClr val="dk1"/>
                          </a:solidFill>
                          <a:latin typeface="Century Gothic"/>
                          <a:ea typeface="Century Gothic"/>
                          <a:cs typeface="Century Gothic"/>
                          <a:sym typeface="Century Gothic"/>
                        </a:rPr>
                        <a:t> a los alumnos para el trabajo interdisciplinario?</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0" lvl="0" indent="0" algn="l" rtl="0">
                        <a:spcBef>
                          <a:spcPts val="0"/>
                        </a:spcBef>
                        <a:spcAft>
                          <a:spcPts val="0"/>
                        </a:spcAft>
                        <a:buNone/>
                      </a:pPr>
                      <a:r>
                        <a:rPr lang="es" sz="1200"/>
                        <a:t>*Proponiendo situaciones problemáticas a resolver.</a:t>
                      </a:r>
                      <a:endParaRPr sz="1200"/>
                    </a:p>
                    <a:p>
                      <a:pPr marL="0" lvl="0" indent="0" algn="l" rtl="0">
                        <a:spcBef>
                          <a:spcPts val="0"/>
                        </a:spcBef>
                        <a:spcAft>
                          <a:spcPts val="0"/>
                        </a:spcAft>
                        <a:buNone/>
                      </a:pPr>
                      <a:r>
                        <a:rPr lang="es" sz="1200"/>
                        <a:t>*Planteando propósitos claros, alcanzables y medibles.</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*Pidiendo que propongan problemas a resolver.</a:t>
                      </a:r>
                      <a:endParaRPr sz="1200"/>
                    </a:p>
                    <a:p>
                      <a:pPr marL="0" lvl="0" indent="0" algn="l" rtl="0">
                        <a:spcBef>
                          <a:spcPts val="0"/>
                        </a:spcBef>
                        <a:spcAft>
                          <a:spcPts val="0"/>
                        </a:spcAft>
                        <a:buNone/>
                      </a:pPr>
                      <a:r>
                        <a:rPr lang="es" sz="1200"/>
                        <a:t>*Retomando sus conocimientos previos.</a:t>
                      </a:r>
                      <a:endParaRPr sz="1200"/>
                    </a:p>
                    <a:p>
                      <a:pPr marL="0" lvl="0" indent="0" algn="l" rtl="0">
                        <a:spcBef>
                          <a:spcPts val="0"/>
                        </a:spcBef>
                        <a:spcAft>
                          <a:spcPts val="0"/>
                        </a:spcAft>
                        <a:buNone/>
                      </a:pPr>
                      <a:r>
                        <a:rPr lang="es" sz="1200"/>
                        <a:t>*Animándolos a emplear la tecnología.</a:t>
                      </a:r>
                      <a:endParaRPr sz="1200"/>
                    </a:p>
                    <a:p>
                      <a:pPr marL="0" lvl="0" indent="0" algn="l" rtl="0">
                        <a:spcBef>
                          <a:spcPts val="0"/>
                        </a:spcBef>
                        <a:spcAft>
                          <a:spcPts val="0"/>
                        </a:spcAft>
                        <a:buNone/>
                      </a:pPr>
                      <a:r>
                        <a:rPr lang="es" sz="1200"/>
                        <a:t>*Apreciando sus aportaciones.</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*Detectando problemas de la comunidad.</a:t>
                      </a:r>
                      <a:endParaRPr sz="1200"/>
                    </a:p>
                    <a:p>
                      <a:pPr marL="0" lvl="0" indent="0" algn="l" rtl="0">
                        <a:spcBef>
                          <a:spcPts val="0"/>
                        </a:spcBef>
                        <a:spcAft>
                          <a:spcPts val="0"/>
                        </a:spcAft>
                        <a:buNone/>
                      </a:pPr>
                      <a:r>
                        <a:rPr lang="es" sz="1200"/>
                        <a:t>*Formando equipos con diferentes cualidades e intereses.</a:t>
                      </a:r>
                      <a:endParaRPr sz="1200"/>
                    </a:p>
                    <a:p>
                      <a:pPr marL="0" lvl="0" indent="0" algn="l" rtl="0">
                        <a:spcBef>
                          <a:spcPts val="0"/>
                        </a:spcBef>
                        <a:spcAft>
                          <a:spcPts val="0"/>
                        </a:spcAft>
                        <a:buNone/>
                      </a:pPr>
                      <a:r>
                        <a:rPr lang="es" sz="1200"/>
                        <a:t>*Observando los diferentes aspectos de un problema. </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*Presentando como una oportunidad el cambiar o mejorar situaciones concretas que no les agradan.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*Retomando sus opiniones y conocimientos previos.</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*Planificando de tal manera nuestras actividades, que permitan a los alumnos ser más críticos y participativos.</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solidFill>
                            <a:schemeClr val="dk1"/>
                          </a:solidFill>
                        </a:rPr>
                        <a:t>*Planificando de tal manera nuestras actividades, que permitan a los alumnos ser más críticos y participativos.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s" sz="1200">
                          <a:solidFill>
                            <a:schemeClr val="dk1"/>
                          </a:solidFill>
                        </a:rPr>
                        <a:t>*Apreciando sus aportaciones.</a:t>
                      </a:r>
                      <a:endParaRPr sz="1200">
                        <a:solidFill>
                          <a:schemeClr val="dk1"/>
                        </a:solidFill>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84098">
                <a:tc>
                  <a:txBody>
                    <a:bodyPr/>
                    <a:lstStyle/>
                    <a:p>
                      <a:pPr marL="0" lvl="0" indent="0" algn="l" rtl="0">
                        <a:spcBef>
                          <a:spcPts val="0"/>
                        </a:spcBef>
                        <a:spcAft>
                          <a:spcPts val="0"/>
                        </a:spcAft>
                        <a:buNone/>
                      </a:pPr>
                      <a:r>
                        <a:rPr lang="es" sz="1200" b="1">
                          <a:latin typeface="Century Gothic"/>
                          <a:ea typeface="Century Gothic"/>
                          <a:cs typeface="Century Gothic"/>
                          <a:sym typeface="Century Gothic"/>
                        </a:rPr>
                        <a:t>5.</a:t>
                      </a:r>
                      <a:r>
                        <a:rPr lang="es" sz="1200">
                          <a:latin typeface="Century Gothic"/>
                          <a:ea typeface="Century Gothic"/>
                          <a:cs typeface="Century Gothic"/>
                          <a:sym typeface="Century Gothic"/>
                        </a:rPr>
                        <a:t> ¿Cuáles son los prerrequisitos materiales, organizacionales y personales para la planeación del trabajo interdisciplinario?</a:t>
                      </a:r>
                      <a:endParaRPr sz="12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C6D9F1"/>
                    </a:solidFill>
                  </a:tcPr>
                </a:tc>
                <a:tc>
                  <a:txBody>
                    <a:bodyPr/>
                    <a:lstStyle/>
                    <a:p>
                      <a:pPr marL="0" lvl="0" indent="0" algn="l" rtl="0">
                        <a:spcBef>
                          <a:spcPts val="0"/>
                        </a:spcBef>
                        <a:spcAft>
                          <a:spcPts val="0"/>
                        </a:spcAft>
                        <a:buNone/>
                      </a:pPr>
                      <a:r>
                        <a:rPr lang="es" sz="1200"/>
                        <a:t>*Adoptar el proyecto como una meta común.- Vincular la razón, la mano y el corazón.</a:t>
                      </a:r>
                      <a:endParaRPr sz="1200"/>
                    </a:p>
                    <a:p>
                      <a:pPr marL="0" lvl="0" indent="0" algn="l" rtl="0">
                        <a:spcBef>
                          <a:spcPts val="0"/>
                        </a:spcBef>
                        <a:spcAft>
                          <a:spcPts val="0"/>
                        </a:spcAft>
                        <a:buNone/>
                      </a:pPr>
                      <a:r>
                        <a:rPr lang="es" sz="1200"/>
                        <a:t>*Tener líderes que tengan ascendencia entre sus compañeros.</a:t>
                      </a:r>
                      <a:endParaRPr sz="1200"/>
                    </a:p>
                    <a:p>
                      <a:pPr marL="0" lvl="0" indent="0" algn="l" rtl="0">
                        <a:spcBef>
                          <a:spcPts val="0"/>
                        </a:spcBef>
                        <a:spcAft>
                          <a:spcPts val="0"/>
                        </a:spcAft>
                        <a:buNone/>
                      </a:pPr>
                      <a:r>
                        <a:rPr lang="es" sz="1200"/>
                        <a:t>*Integrantes que se comprometan.</a:t>
                      </a:r>
                      <a:endParaRPr sz="1200"/>
                    </a:p>
                  </a:txBody>
                  <a:tcPr marL="121900" marR="121900" marT="121900" marB="121900">
                    <a:lnL w="12700" cap="flat" cmpd="sng">
                      <a:solidFill>
                        <a:srgbClr val="F1592A"/>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*Coincidencia comunicativa entre profesores.</a:t>
                      </a:r>
                      <a:endParaRPr sz="1200"/>
                    </a:p>
                    <a:p>
                      <a:pPr marL="0" lvl="0" indent="0" algn="l" rtl="0">
                        <a:spcBef>
                          <a:spcPts val="0"/>
                        </a:spcBef>
                        <a:spcAft>
                          <a:spcPts val="0"/>
                        </a:spcAft>
                        <a:buNone/>
                      </a:pPr>
                      <a:r>
                        <a:rPr lang="es" sz="1200"/>
                        <a:t>*Facilidad para las reuniones.</a:t>
                      </a:r>
                      <a:endParaRPr sz="1200"/>
                    </a:p>
                    <a:p>
                      <a:pPr marL="0" lvl="0" indent="0" algn="l" rtl="0">
                        <a:spcBef>
                          <a:spcPts val="0"/>
                        </a:spcBef>
                        <a:spcAft>
                          <a:spcPts val="0"/>
                        </a:spcAft>
                        <a:buNone/>
                      </a:pPr>
                      <a:r>
                        <a:rPr lang="es" sz="1200"/>
                        <a:t>*No demasiada carga teórica.</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*Verdadero trabajo en equipo.</a:t>
                      </a:r>
                      <a:endParaRPr sz="1200"/>
                    </a:p>
                    <a:p>
                      <a:pPr marL="0" lvl="0" indent="0" algn="l" rtl="0">
                        <a:spcBef>
                          <a:spcPts val="0"/>
                        </a:spcBef>
                        <a:spcAft>
                          <a:spcPts val="0"/>
                        </a:spcAft>
                        <a:buNone/>
                      </a:pPr>
                      <a:r>
                        <a:rPr lang="es" sz="1200"/>
                        <a:t>*Actitud de aportar.</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*Que los equipos sean organizados de común acuerdo.</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*Que cada equipo elija a su representante.</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sz="1200"/>
                        <a:t>*Disponibilidad al trabajo en equipo.</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 sz="1200"/>
                        <a:t>*Que la institución proporcione tiempos pagados por semana al personal participante, como forma de incentivo.</a:t>
                      </a:r>
                      <a:endParaRPr sz="12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solidFill>
                  </a:tcPr>
                </a:tc>
                <a:tc>
                  <a:txBody>
                    <a:bodyPr/>
                    <a:lstStyle/>
                    <a:p>
                      <a:pPr marL="0" lvl="0" indent="0" algn="l" rtl="0">
                        <a:spcBef>
                          <a:spcPts val="0"/>
                        </a:spcBef>
                        <a:spcAft>
                          <a:spcPts val="0"/>
                        </a:spcAft>
                        <a:buClr>
                          <a:schemeClr val="dk1"/>
                        </a:buClr>
                        <a:buSzPts val="1100"/>
                        <a:buFont typeface="Arial"/>
                        <a:buNone/>
                      </a:pPr>
                      <a:r>
                        <a:rPr lang="es" sz="1200">
                          <a:solidFill>
                            <a:schemeClr val="dk1"/>
                          </a:solidFill>
                        </a:rPr>
                        <a:t>*Que los equipos sean organizados de común acuerdo.</a:t>
                      </a:r>
                      <a:endParaRPr sz="1200">
                        <a:solidFill>
                          <a:schemeClr val="dk1"/>
                        </a:solidFill>
                      </a:endParaRPr>
                    </a:p>
                    <a:p>
                      <a:pPr marL="0" lvl="0" indent="0" algn="l" rtl="0">
                        <a:spcBef>
                          <a:spcPts val="0"/>
                        </a:spcBef>
                        <a:spcAft>
                          <a:spcPts val="0"/>
                        </a:spcAft>
                        <a:buNone/>
                      </a:pPr>
                      <a:r>
                        <a:rPr lang="es" sz="1200">
                          <a:solidFill>
                            <a:schemeClr val="dk1"/>
                          </a:solidFill>
                        </a:rPr>
                        <a:t>*Que cada equipo elija a su representante.</a:t>
                      </a:r>
                      <a:endParaRPr sz="1200">
                        <a:solidFill>
                          <a:schemeClr val="dk1"/>
                        </a:solidFill>
                      </a:endParaRPr>
                    </a:p>
                    <a:p>
                      <a:pPr marL="0" lvl="0" indent="0" algn="l" rtl="0">
                        <a:spcBef>
                          <a:spcPts val="0"/>
                        </a:spcBef>
                        <a:spcAft>
                          <a:spcPts val="0"/>
                        </a:spcAft>
                        <a:buClr>
                          <a:schemeClr val="dk1"/>
                        </a:buClr>
                        <a:buSzPts val="1100"/>
                        <a:buFont typeface="Arial"/>
                        <a:buNone/>
                      </a:pPr>
                      <a:r>
                        <a:rPr lang="es" sz="1200">
                          <a:solidFill>
                            <a:schemeClr val="dk1"/>
                          </a:solidFill>
                        </a:rPr>
                        <a:t>*Incentivos al personal participante.</a:t>
                      </a:r>
                      <a:endParaRPr sz="1200">
                        <a:solidFill>
                          <a:schemeClr val="dk1"/>
                        </a:solidFill>
                      </a:endParaRPr>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27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aphicFrame>
        <p:nvGraphicFramePr>
          <p:cNvPr id="129" name="Google Shape;129;p24"/>
          <p:cNvGraphicFramePr/>
          <p:nvPr/>
        </p:nvGraphicFramePr>
        <p:xfrm>
          <a:off x="1302434" y="1647200"/>
          <a:ext cx="9715531" cy="4714200"/>
        </p:xfrm>
        <a:graphic>
          <a:graphicData uri="http://schemas.openxmlformats.org/drawingml/2006/table">
            <a:tbl>
              <a:tblPr>
                <a:noFill/>
              </a:tblPr>
              <a:tblGrid>
                <a:gridCol w="1451433">
                  <a:extLst>
                    <a:ext uri="{9D8B030D-6E8A-4147-A177-3AD203B41FA5}">
                      <a16:colId xmlns:a16="http://schemas.microsoft.com/office/drawing/2014/main" val="20000"/>
                    </a:ext>
                  </a:extLst>
                </a:gridCol>
                <a:gridCol w="1324433">
                  <a:extLst>
                    <a:ext uri="{9D8B030D-6E8A-4147-A177-3AD203B41FA5}">
                      <a16:colId xmlns:a16="http://schemas.microsoft.com/office/drawing/2014/main" val="20001"/>
                    </a:ext>
                  </a:extLst>
                </a:gridCol>
                <a:gridCol w="1387933">
                  <a:extLst>
                    <a:ext uri="{9D8B030D-6E8A-4147-A177-3AD203B41FA5}">
                      <a16:colId xmlns:a16="http://schemas.microsoft.com/office/drawing/2014/main" val="20002"/>
                    </a:ext>
                  </a:extLst>
                </a:gridCol>
                <a:gridCol w="1387933">
                  <a:extLst>
                    <a:ext uri="{9D8B030D-6E8A-4147-A177-3AD203B41FA5}">
                      <a16:colId xmlns:a16="http://schemas.microsoft.com/office/drawing/2014/main" val="20003"/>
                    </a:ext>
                  </a:extLst>
                </a:gridCol>
                <a:gridCol w="1387933">
                  <a:extLst>
                    <a:ext uri="{9D8B030D-6E8A-4147-A177-3AD203B41FA5}">
                      <a16:colId xmlns:a16="http://schemas.microsoft.com/office/drawing/2014/main" val="20004"/>
                    </a:ext>
                  </a:extLst>
                </a:gridCol>
                <a:gridCol w="1387933">
                  <a:extLst>
                    <a:ext uri="{9D8B030D-6E8A-4147-A177-3AD203B41FA5}">
                      <a16:colId xmlns:a16="http://schemas.microsoft.com/office/drawing/2014/main" val="20005"/>
                    </a:ext>
                  </a:extLst>
                </a:gridCol>
                <a:gridCol w="1387933">
                  <a:extLst>
                    <a:ext uri="{9D8B030D-6E8A-4147-A177-3AD203B41FA5}">
                      <a16:colId xmlns:a16="http://schemas.microsoft.com/office/drawing/2014/main" val="20006"/>
                    </a:ext>
                  </a:extLst>
                </a:gridCol>
              </a:tblGrid>
              <a:tr h="4714200">
                <a:tc>
                  <a:txBody>
                    <a:bodyPr/>
                    <a:lstStyle/>
                    <a:p>
                      <a:pPr marL="0" lvl="0" indent="0" algn="l" rtl="0">
                        <a:spcBef>
                          <a:spcPts val="0"/>
                        </a:spcBef>
                        <a:spcAft>
                          <a:spcPts val="0"/>
                        </a:spcAft>
                        <a:buNone/>
                      </a:pPr>
                      <a:r>
                        <a:rPr lang="es" sz="1300" b="1">
                          <a:latin typeface="Century Gothic"/>
                          <a:ea typeface="Century Gothic"/>
                          <a:cs typeface="Century Gothic"/>
                          <a:sym typeface="Century Gothic"/>
                        </a:rPr>
                        <a:t>6.</a:t>
                      </a:r>
                      <a:r>
                        <a:rPr lang="es" sz="1300">
                          <a:latin typeface="Century Gothic"/>
                          <a:ea typeface="Century Gothic"/>
                          <a:cs typeface="Century Gothic"/>
                          <a:sym typeface="Century Gothic"/>
                        </a:rPr>
                        <a:t> ¿Qué papel juega la planeación en el trabajo interdisciplinario y qué características debe tener? </a:t>
                      </a:r>
                      <a:endParaRPr sz="13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C6D9F1"/>
                    </a:solidFill>
                  </a:tcPr>
                </a:tc>
                <a:tc>
                  <a:txBody>
                    <a:bodyPr/>
                    <a:lstStyle/>
                    <a:p>
                      <a:pPr marL="0" lvl="0" indent="0" algn="l" rtl="0">
                        <a:spcBef>
                          <a:spcPts val="0"/>
                        </a:spcBef>
                        <a:spcAft>
                          <a:spcPts val="0"/>
                        </a:spcAft>
                        <a:buNone/>
                      </a:pPr>
                      <a:r>
                        <a:rPr lang="es" sz="1300"/>
                        <a:t>Es fundamental, pues implica el análisis curricular y el planteamiento de objetivos accesibles a los alumnos, rescatando sus saberes adquiridos, para desarrollar nuevos  procesos cognitivos integradores.</a:t>
                      </a:r>
                      <a:endParaRPr sz="1300"/>
                    </a:p>
                  </a:txBody>
                  <a:tcPr marL="121900" marR="121900" marT="121900" marB="121900">
                    <a:lnL w="12700" cap="flat" cmpd="sng">
                      <a:solidFill>
                        <a:srgbClr val="F1592A"/>
                      </a:solidFill>
                      <a:prstDash val="solid"/>
                      <a:round/>
                      <a:headEnd type="none" w="sm" len="sm"/>
                      <a:tailEnd type="none" w="sm" len="sm"/>
                    </a:lnL>
                  </a:tcPr>
                </a:tc>
                <a:tc>
                  <a:txBody>
                    <a:bodyPr/>
                    <a:lstStyle/>
                    <a:p>
                      <a:pPr marL="0" lvl="0" indent="0" algn="l" rtl="0">
                        <a:spcBef>
                          <a:spcPts val="0"/>
                        </a:spcBef>
                        <a:spcAft>
                          <a:spcPts val="0"/>
                        </a:spcAft>
                        <a:buNone/>
                      </a:pPr>
                      <a:r>
                        <a:rPr lang="es" sz="1300"/>
                        <a:t>Tiene mucha importancia, pues la planeación será un trabajo de integración de contenidos, construyendo un ambiente de trabajo en equipo, que presente contenidos interesantes a los estudiantes</a:t>
                      </a:r>
                      <a:endParaRPr sz="1300"/>
                    </a:p>
                  </a:txBody>
                  <a:tcPr marL="121900" marR="121900" marT="121900" marB="121900"/>
                </a:tc>
                <a:tc>
                  <a:txBody>
                    <a:bodyPr/>
                    <a:lstStyle/>
                    <a:p>
                      <a:pPr marL="0" lvl="0" indent="0" algn="l" rtl="0">
                        <a:spcBef>
                          <a:spcPts val="0"/>
                        </a:spcBef>
                        <a:spcAft>
                          <a:spcPts val="0"/>
                        </a:spcAft>
                        <a:buNone/>
                      </a:pPr>
                      <a:r>
                        <a:rPr lang="es" sz="1300"/>
                        <a:t>Es punto nodal, pues debe haber un cuidadoso diseño no sólo del currículo, sino de las actividades en clase, teniendo presente que un problema no tiene sólo una arista, sin que puede mirarse desde varias perspectivas.</a:t>
                      </a:r>
                      <a:endParaRPr sz="1300"/>
                    </a:p>
                  </a:txBody>
                  <a:tcPr marL="121900" marR="121900" marT="121900" marB="121900"/>
                </a:tc>
                <a:tc>
                  <a:txBody>
                    <a:bodyPr/>
                    <a:lstStyle/>
                    <a:p>
                      <a:pPr marL="0" lvl="0" indent="0" algn="l" rtl="0">
                        <a:spcBef>
                          <a:spcPts val="0"/>
                        </a:spcBef>
                        <a:spcAft>
                          <a:spcPts val="0"/>
                        </a:spcAft>
                        <a:buNone/>
                      </a:pPr>
                      <a:r>
                        <a:rPr lang="es" sz="1300"/>
                        <a:t>La planeación es sustancial, pues el docente tiene la oportunidad de mostrar a sus alumnos que pueden construir por sí mismos nuevo e interesante conocimiento, resolviendo problemas reales y concretos.</a:t>
                      </a:r>
                      <a:endParaRPr sz="1300"/>
                    </a:p>
                  </a:txBody>
                  <a:tcPr marL="121900" marR="121900" marT="121900" marB="121900"/>
                </a:tc>
                <a:tc>
                  <a:txBody>
                    <a:bodyPr/>
                    <a:lstStyle/>
                    <a:p>
                      <a:pPr marL="0" lvl="0" indent="0" algn="l" rtl="0">
                        <a:spcBef>
                          <a:spcPts val="0"/>
                        </a:spcBef>
                        <a:spcAft>
                          <a:spcPts val="0"/>
                        </a:spcAft>
                        <a:buNone/>
                      </a:pPr>
                      <a:r>
                        <a:rPr lang="es" sz="1300"/>
                        <a:t>Es fundamental que el docente presente contenidos interesantes y que -en quipo-, fomente el análisis y resolución de problemas concretos.</a:t>
                      </a:r>
                      <a:endParaRPr sz="1300"/>
                    </a:p>
                    <a:p>
                      <a:pPr marL="0" lvl="0" indent="0" algn="l" rtl="0">
                        <a:spcBef>
                          <a:spcPts val="0"/>
                        </a:spcBef>
                        <a:spcAft>
                          <a:spcPts val="0"/>
                        </a:spcAft>
                        <a:buNone/>
                      </a:pPr>
                      <a:r>
                        <a:rPr lang="es" sz="1300"/>
                        <a:t>-Plantear y delimitar problemas.</a:t>
                      </a:r>
                      <a:endParaRPr sz="1300"/>
                    </a:p>
                    <a:p>
                      <a:pPr marL="0" lvl="0" indent="0" algn="l" rtl="0">
                        <a:spcBef>
                          <a:spcPts val="0"/>
                        </a:spcBef>
                        <a:spcAft>
                          <a:spcPts val="0"/>
                        </a:spcAft>
                        <a:buNone/>
                      </a:pPr>
                      <a:r>
                        <a:rPr lang="es" sz="1300"/>
                        <a:t>-Especificar propósitos.</a:t>
                      </a:r>
                      <a:endParaRPr sz="1300"/>
                    </a:p>
                    <a:p>
                      <a:pPr marL="0" lvl="0" indent="0" algn="l" rtl="0">
                        <a:spcBef>
                          <a:spcPts val="0"/>
                        </a:spcBef>
                        <a:spcAft>
                          <a:spcPts val="0"/>
                        </a:spcAft>
                        <a:buNone/>
                      </a:pPr>
                      <a:r>
                        <a:rPr lang="es" sz="1300"/>
                        <a:t>-Aclarar tiempos.</a:t>
                      </a:r>
                      <a:endParaRPr sz="1300"/>
                    </a:p>
                    <a:p>
                      <a:pPr marL="0" lvl="0" indent="0" algn="l" rtl="0">
                        <a:spcBef>
                          <a:spcPts val="0"/>
                        </a:spcBef>
                        <a:spcAft>
                          <a:spcPts val="0"/>
                        </a:spcAft>
                        <a:buNone/>
                      </a:pPr>
                      <a:r>
                        <a:rPr lang="es" sz="1300"/>
                        <a:t>-Especificar forma de evaluación.</a:t>
                      </a:r>
                      <a:endParaRPr sz="1300"/>
                    </a:p>
                  </a:txBody>
                  <a:tcPr marL="121900" marR="121900" marT="121900" marB="121900"/>
                </a:tc>
                <a:tc>
                  <a:txBody>
                    <a:bodyPr/>
                    <a:lstStyle/>
                    <a:p>
                      <a:pPr marL="0" lvl="0" indent="0" algn="l" rtl="0">
                        <a:spcBef>
                          <a:spcPts val="0"/>
                        </a:spcBef>
                        <a:spcAft>
                          <a:spcPts val="0"/>
                        </a:spcAft>
                        <a:buNone/>
                      </a:pPr>
                      <a:r>
                        <a:rPr lang="es" sz="1300">
                          <a:solidFill>
                            <a:schemeClr val="dk1"/>
                          </a:solidFill>
                        </a:rPr>
                        <a:t>La planeación implica el análisis curricular y el planteamiento de objetivos accesibles a los alumnos, rescatando sus saberes adquiridos, que</a:t>
                      </a:r>
                      <a:endParaRPr sz="1300">
                        <a:solidFill>
                          <a:schemeClr val="dk1"/>
                        </a:solidFill>
                      </a:endParaRPr>
                    </a:p>
                    <a:p>
                      <a:pPr marL="0" lvl="0" indent="0" algn="l" rtl="0">
                        <a:spcBef>
                          <a:spcPts val="0"/>
                        </a:spcBef>
                        <a:spcAft>
                          <a:spcPts val="0"/>
                        </a:spcAft>
                        <a:buNone/>
                      </a:pPr>
                      <a:r>
                        <a:rPr lang="es" sz="1300">
                          <a:solidFill>
                            <a:schemeClr val="dk1"/>
                          </a:solidFill>
                        </a:rPr>
                        <a:t>debe ser:</a:t>
                      </a:r>
                      <a:endParaRPr sz="1300">
                        <a:solidFill>
                          <a:schemeClr val="dk1"/>
                        </a:solidFill>
                      </a:endParaRPr>
                    </a:p>
                    <a:p>
                      <a:pPr marL="0" lvl="0" indent="0" algn="l" rtl="0">
                        <a:spcBef>
                          <a:spcPts val="0"/>
                        </a:spcBef>
                        <a:spcAft>
                          <a:spcPts val="0"/>
                        </a:spcAft>
                        <a:buNone/>
                      </a:pPr>
                      <a:r>
                        <a:rPr lang="es" sz="1300">
                          <a:solidFill>
                            <a:schemeClr val="dk1"/>
                          </a:solidFill>
                        </a:rPr>
                        <a:t>-Oportunos</a:t>
                      </a:r>
                      <a:endParaRPr sz="1300">
                        <a:solidFill>
                          <a:schemeClr val="dk1"/>
                        </a:solidFill>
                      </a:endParaRPr>
                    </a:p>
                    <a:p>
                      <a:pPr marL="0" lvl="0" indent="0" algn="l" rtl="0">
                        <a:spcBef>
                          <a:spcPts val="0"/>
                        </a:spcBef>
                        <a:spcAft>
                          <a:spcPts val="0"/>
                        </a:spcAft>
                        <a:buNone/>
                      </a:pPr>
                      <a:r>
                        <a:rPr lang="es" sz="1300">
                          <a:solidFill>
                            <a:schemeClr val="dk1"/>
                          </a:solidFill>
                        </a:rPr>
                        <a:t>-Claros</a:t>
                      </a:r>
                      <a:endParaRPr sz="1300">
                        <a:solidFill>
                          <a:schemeClr val="dk1"/>
                        </a:solidFill>
                      </a:endParaRPr>
                    </a:p>
                    <a:p>
                      <a:pPr marL="0" lvl="0" indent="0" algn="l" rtl="0">
                        <a:spcBef>
                          <a:spcPts val="0"/>
                        </a:spcBef>
                        <a:spcAft>
                          <a:spcPts val="0"/>
                        </a:spcAft>
                        <a:buNone/>
                      </a:pPr>
                      <a:r>
                        <a:rPr lang="es" sz="1300">
                          <a:solidFill>
                            <a:schemeClr val="dk1"/>
                          </a:solidFill>
                        </a:rPr>
                        <a:t>-Alcanzables</a:t>
                      </a:r>
                      <a:endParaRPr sz="1300">
                        <a:solidFill>
                          <a:schemeClr val="dk1"/>
                        </a:solidFill>
                      </a:endParaRPr>
                    </a:p>
                    <a:p>
                      <a:pPr marL="0" lvl="0" indent="0" algn="l" rtl="0">
                        <a:spcBef>
                          <a:spcPts val="0"/>
                        </a:spcBef>
                        <a:spcAft>
                          <a:spcPts val="0"/>
                        </a:spcAft>
                        <a:buClr>
                          <a:schemeClr val="dk1"/>
                        </a:buClr>
                        <a:buSzPts val="1100"/>
                        <a:buFont typeface="Arial"/>
                        <a:buNone/>
                      </a:pPr>
                      <a:r>
                        <a:rPr lang="es" sz="1300">
                          <a:solidFill>
                            <a:schemeClr val="dk1"/>
                          </a:solidFill>
                        </a:rPr>
                        <a:t>-Medibles</a:t>
                      </a:r>
                      <a:endParaRPr sz="1300"/>
                    </a:p>
                  </a:txBody>
                  <a:tcPr marL="121900" marR="121900" marT="121900" marB="121900"/>
                </a:tc>
                <a:extLst>
                  <a:ext uri="{0D108BD9-81ED-4DB2-BD59-A6C34878D82A}">
                    <a16:rowId xmlns:a16="http://schemas.microsoft.com/office/drawing/2014/main" val="10000"/>
                  </a:ext>
                </a:extLst>
              </a:tr>
            </a:tbl>
          </a:graphicData>
        </a:graphic>
      </p:graphicFrame>
      <p:graphicFrame>
        <p:nvGraphicFramePr>
          <p:cNvPr id="130" name="Google Shape;130;p24"/>
          <p:cNvGraphicFramePr/>
          <p:nvPr/>
        </p:nvGraphicFramePr>
        <p:xfrm>
          <a:off x="1334167" y="461867"/>
          <a:ext cx="9652069" cy="1185333"/>
        </p:xfrm>
        <a:graphic>
          <a:graphicData uri="http://schemas.openxmlformats.org/drawingml/2006/table">
            <a:tbl>
              <a:tblPr>
                <a:noFill/>
              </a:tblPr>
              <a:tblGrid>
                <a:gridCol w="1378867">
                  <a:extLst>
                    <a:ext uri="{9D8B030D-6E8A-4147-A177-3AD203B41FA5}">
                      <a16:colId xmlns:a16="http://schemas.microsoft.com/office/drawing/2014/main" val="20000"/>
                    </a:ext>
                  </a:extLst>
                </a:gridCol>
                <a:gridCol w="1378867">
                  <a:extLst>
                    <a:ext uri="{9D8B030D-6E8A-4147-A177-3AD203B41FA5}">
                      <a16:colId xmlns:a16="http://schemas.microsoft.com/office/drawing/2014/main" val="20001"/>
                    </a:ext>
                  </a:extLst>
                </a:gridCol>
                <a:gridCol w="1378867">
                  <a:extLst>
                    <a:ext uri="{9D8B030D-6E8A-4147-A177-3AD203B41FA5}">
                      <a16:colId xmlns:a16="http://schemas.microsoft.com/office/drawing/2014/main" val="20002"/>
                    </a:ext>
                  </a:extLst>
                </a:gridCol>
                <a:gridCol w="1378867">
                  <a:extLst>
                    <a:ext uri="{9D8B030D-6E8A-4147-A177-3AD203B41FA5}">
                      <a16:colId xmlns:a16="http://schemas.microsoft.com/office/drawing/2014/main" val="20003"/>
                    </a:ext>
                  </a:extLst>
                </a:gridCol>
                <a:gridCol w="1378867">
                  <a:extLst>
                    <a:ext uri="{9D8B030D-6E8A-4147-A177-3AD203B41FA5}">
                      <a16:colId xmlns:a16="http://schemas.microsoft.com/office/drawing/2014/main" val="20004"/>
                    </a:ext>
                  </a:extLst>
                </a:gridCol>
                <a:gridCol w="1378867">
                  <a:extLst>
                    <a:ext uri="{9D8B030D-6E8A-4147-A177-3AD203B41FA5}">
                      <a16:colId xmlns:a16="http://schemas.microsoft.com/office/drawing/2014/main" val="20005"/>
                    </a:ext>
                  </a:extLst>
                </a:gridCol>
                <a:gridCol w="1378867">
                  <a:extLst>
                    <a:ext uri="{9D8B030D-6E8A-4147-A177-3AD203B41FA5}">
                      <a16:colId xmlns:a16="http://schemas.microsoft.com/office/drawing/2014/main" val="20006"/>
                    </a:ext>
                  </a:extLst>
                </a:gridCol>
              </a:tblGrid>
              <a:tr h="1185333">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Puntos a considerar</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sobre la Interdisciplinariedad</a:t>
                      </a:r>
                      <a:endParaRPr sz="13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Y. Lenoir</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R. Follari</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R. Mancilla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personal</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Grupo área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a:t>
                      </a:r>
                      <a:endParaRPr sz="1300" b="1">
                        <a:latin typeface="Century Gothic"/>
                        <a:ea typeface="Century Gothic"/>
                        <a:cs typeface="Century Gothic"/>
                        <a:sym typeface="Century Gothic"/>
                      </a:endParaRPr>
                    </a:p>
                    <a:p>
                      <a:pPr marL="0" lvl="0" indent="0" algn="ctr" rtl="0">
                        <a:spcBef>
                          <a:spcPts val="0"/>
                        </a:spcBef>
                        <a:spcAft>
                          <a:spcPts val="0"/>
                        </a:spcAft>
                        <a:buNone/>
                      </a:pPr>
                      <a:r>
                        <a:rPr lang="es" sz="1300" b="1">
                          <a:latin typeface="Century Gothic"/>
                          <a:ea typeface="Century Gothic"/>
                          <a:cs typeface="Century Gothic"/>
                          <a:sym typeface="Century Gothic"/>
                        </a:rPr>
                        <a:t>G. Heterogéneo</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91311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415600" y="421233"/>
            <a:ext cx="11360800" cy="1026400"/>
          </a:xfrm>
          <a:prstGeom prst="rect">
            <a:avLst/>
          </a:prstGeom>
        </p:spPr>
        <p:txBody>
          <a:bodyPr spcFirstLastPara="1" wrap="square" lIns="121900" tIns="121900" rIns="121900" bIns="121900" anchor="b" anchorCtr="0">
            <a:noAutofit/>
          </a:bodyPr>
          <a:lstStyle/>
          <a:p>
            <a:pPr>
              <a:buSzPts val="990"/>
            </a:pPr>
            <a:r>
              <a:rPr lang="es" sz="4253"/>
              <a:t>PUNTOS A CONSIDERAR SOBRE EL APRENDIZAJE COOPERATIVO</a:t>
            </a:r>
            <a:endParaRPr sz="4253"/>
          </a:p>
        </p:txBody>
      </p:sp>
      <p:graphicFrame>
        <p:nvGraphicFramePr>
          <p:cNvPr id="136" name="Google Shape;136;p25"/>
          <p:cNvGraphicFramePr/>
          <p:nvPr>
            <p:extLst>
              <p:ext uri="{D42A27DB-BD31-4B8C-83A1-F6EECF244321}">
                <p14:modId xmlns:p14="http://schemas.microsoft.com/office/powerpoint/2010/main" val="383016028"/>
              </p:ext>
            </p:extLst>
          </p:nvPr>
        </p:nvGraphicFramePr>
        <p:xfrm>
          <a:off x="215660" y="1365849"/>
          <a:ext cx="11920173" cy="5333992"/>
        </p:xfrm>
        <a:graphic>
          <a:graphicData uri="http://schemas.openxmlformats.org/drawingml/2006/table">
            <a:tbl>
              <a:tblPr>
                <a:noFill/>
              </a:tblPr>
              <a:tblGrid>
                <a:gridCol w="1683534">
                  <a:extLst>
                    <a:ext uri="{9D8B030D-6E8A-4147-A177-3AD203B41FA5}">
                      <a16:colId xmlns:a16="http://schemas.microsoft.com/office/drawing/2014/main" val="20000"/>
                    </a:ext>
                  </a:extLst>
                </a:gridCol>
                <a:gridCol w="1683534">
                  <a:extLst>
                    <a:ext uri="{9D8B030D-6E8A-4147-A177-3AD203B41FA5}">
                      <a16:colId xmlns:a16="http://schemas.microsoft.com/office/drawing/2014/main" val="20001"/>
                    </a:ext>
                  </a:extLst>
                </a:gridCol>
                <a:gridCol w="1683534">
                  <a:extLst>
                    <a:ext uri="{9D8B030D-6E8A-4147-A177-3AD203B41FA5}">
                      <a16:colId xmlns:a16="http://schemas.microsoft.com/office/drawing/2014/main" val="20002"/>
                    </a:ext>
                  </a:extLst>
                </a:gridCol>
                <a:gridCol w="2574821">
                  <a:extLst>
                    <a:ext uri="{9D8B030D-6E8A-4147-A177-3AD203B41FA5}">
                      <a16:colId xmlns:a16="http://schemas.microsoft.com/office/drawing/2014/main" val="20003"/>
                    </a:ext>
                  </a:extLst>
                </a:gridCol>
                <a:gridCol w="792249">
                  <a:extLst>
                    <a:ext uri="{9D8B030D-6E8A-4147-A177-3AD203B41FA5}">
                      <a16:colId xmlns:a16="http://schemas.microsoft.com/office/drawing/2014/main" val="20004"/>
                    </a:ext>
                  </a:extLst>
                </a:gridCol>
                <a:gridCol w="1683534">
                  <a:extLst>
                    <a:ext uri="{9D8B030D-6E8A-4147-A177-3AD203B41FA5}">
                      <a16:colId xmlns:a16="http://schemas.microsoft.com/office/drawing/2014/main" val="20005"/>
                    </a:ext>
                  </a:extLst>
                </a:gridCol>
                <a:gridCol w="1818967">
                  <a:extLst>
                    <a:ext uri="{9D8B030D-6E8A-4147-A177-3AD203B41FA5}">
                      <a16:colId xmlns:a16="http://schemas.microsoft.com/office/drawing/2014/main" val="20006"/>
                    </a:ext>
                  </a:extLst>
                </a:gridCol>
              </a:tblGrid>
              <a:tr h="994943">
                <a:tc>
                  <a:txBody>
                    <a:bodyPr/>
                    <a:lstStyle/>
                    <a:p>
                      <a:pPr marL="0" lvl="0" indent="0" algn="l" rtl="0">
                        <a:spcBef>
                          <a:spcPts val="0"/>
                        </a:spcBef>
                        <a:spcAft>
                          <a:spcPts val="0"/>
                        </a:spcAft>
                        <a:buNone/>
                      </a:pPr>
                      <a:endParaRPr sz="2500"/>
                    </a:p>
                  </a:txBody>
                  <a:tcPr marL="121900" marR="121900" marT="121900" marB="121900">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B w="12700" cap="flat" cmpd="sng">
                      <a:solidFill>
                        <a:srgbClr val="F1592A"/>
                      </a:solidFill>
                      <a:prstDash val="solid"/>
                      <a:round/>
                      <a:headEnd type="none" w="sm" len="sm"/>
                      <a:tailEnd type="none" w="sm" len="sm"/>
                    </a:lnB>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 F. Díaz Barriga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gridSpan="2">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 Personal</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hMerge="1">
                  <a:txBody>
                    <a:bodyPr/>
                    <a:lstStyle/>
                    <a:p>
                      <a:endParaRPr lang="es-ES"/>
                    </a:p>
                  </a:txBody>
                  <a:tcPr/>
                </a:tc>
                <a:tc gridSpan="3">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 Grupo Heterogéneo</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339049">
                <a:tc>
                  <a:txBody>
                    <a:bodyPr/>
                    <a:lstStyle/>
                    <a:p>
                      <a:pPr marL="0" lvl="0" indent="0" algn="l" rtl="0">
                        <a:spcBef>
                          <a:spcPts val="0"/>
                        </a:spcBef>
                        <a:spcAft>
                          <a:spcPts val="0"/>
                        </a:spcAft>
                        <a:buNone/>
                      </a:pPr>
                      <a:r>
                        <a:rPr lang="es" sz="1400" b="1">
                          <a:latin typeface="Century Gothic"/>
                          <a:ea typeface="Century Gothic"/>
                          <a:cs typeface="Century Gothic"/>
                          <a:sym typeface="Century Gothic"/>
                        </a:rPr>
                        <a:t>1.</a:t>
                      </a:r>
                      <a:r>
                        <a:rPr lang="es" sz="1400">
                          <a:latin typeface="Century Gothic"/>
                          <a:ea typeface="Century Gothic"/>
                          <a:cs typeface="Century Gothic"/>
                          <a:sym typeface="Century Gothic"/>
                        </a:rPr>
                        <a:t> ¿Qué es?</a:t>
                      </a:r>
                      <a:endParaRPr sz="14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C6D9F1"/>
                    </a:solidFill>
                  </a:tcPr>
                </a:tc>
                <a:tc>
                  <a:txBody>
                    <a:bodyPr/>
                    <a:lstStyle/>
                    <a:p>
                      <a:pPr marL="0" lvl="0" indent="0" algn="just" rtl="0">
                        <a:spcBef>
                          <a:spcPts val="0"/>
                        </a:spcBef>
                        <a:spcAft>
                          <a:spcPts val="0"/>
                        </a:spcAft>
                        <a:buNone/>
                      </a:pPr>
                      <a:r>
                        <a:rPr lang="es" sz="1400">
                          <a:latin typeface="Calibri"/>
                          <a:ea typeface="Calibri"/>
                          <a:cs typeface="Calibri"/>
                          <a:sym typeface="Calibri"/>
                        </a:rPr>
                        <a:t>Empleo didáctico de grupos pequeños, en los que los alumnos trabajan juntos para maximizar su aprendizaje y el de los demás; por consiguiente, se asume que la interacción entre los estudiantes es</a:t>
                      </a:r>
                      <a:r>
                        <a:rPr lang="es" sz="1400">
                          <a:latin typeface="Calibri"/>
                          <a:ea typeface="Calibri"/>
                          <a:cs typeface="Calibri"/>
                        </a:rPr>
                        <a:t> </a:t>
                      </a:r>
                      <a:r>
                        <a:rPr lang="es" sz="1400">
                          <a:latin typeface="Calibri"/>
                          <a:ea typeface="Calibri"/>
                          <a:cs typeface="Calibri"/>
                          <a:sym typeface="Calibri"/>
                        </a:rPr>
                        <a:t> la vía idónea para la adquisición activa del conocimiento.</a:t>
                      </a:r>
                      <a:endParaRPr sz="1400">
                        <a:latin typeface="Calibri"/>
                        <a:ea typeface="Calibri"/>
                        <a:cs typeface="Calibri"/>
                        <a:sym typeface="Calibri"/>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gridSpan="2">
                  <a:txBody>
                    <a:bodyPr/>
                    <a:lstStyle/>
                    <a:p>
                      <a:pPr marL="0" lvl="0" indent="0" algn="just" rtl="0">
                        <a:spcBef>
                          <a:spcPts val="0"/>
                        </a:spcBef>
                        <a:spcAft>
                          <a:spcPts val="0"/>
                        </a:spcAft>
                        <a:buClr>
                          <a:schemeClr val="dk1"/>
                        </a:buClr>
                        <a:buSzPts val="1100"/>
                        <a:buFont typeface="Arial"/>
                        <a:buNone/>
                      </a:pPr>
                      <a:r>
                        <a:rPr lang="es" sz="1400">
                          <a:solidFill>
                            <a:schemeClr val="dk1"/>
                          </a:solidFill>
                          <a:latin typeface="Calibri"/>
                          <a:ea typeface="Calibri"/>
                          <a:cs typeface="Calibri"/>
                          <a:sym typeface="Calibri"/>
                        </a:rPr>
                        <a:t>Es la forma de aprendizaje en la cual los estudiantes trabajan en conjunto y aprenden de la misma manera.</a:t>
                      </a:r>
                      <a:r>
                        <a:rPr lang="es" sz="1400">
                          <a:solidFill>
                            <a:schemeClr val="dk1"/>
                          </a:solidFill>
                          <a:latin typeface="Calibri"/>
                          <a:ea typeface="Calibri"/>
                          <a:cs typeface="Calibri"/>
                        </a:rPr>
                        <a:t> </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s" sz="1400">
                          <a:solidFill>
                            <a:schemeClr val="dk1"/>
                          </a:solidFill>
                          <a:latin typeface="Calibri"/>
                          <a:ea typeface="Calibri"/>
                          <a:cs typeface="Calibri"/>
                          <a:sym typeface="Calibri"/>
                        </a:rPr>
                        <a:t>En clase utilizó un sistema que utiliza principios de aprendizaje cooperativo llamado “Célula de trabajo en clase” en la cual los estudiantes cooperan para lograr los objetivos del curso.</a:t>
                      </a:r>
                      <a:r>
                        <a:rPr lang="es" sz="1400">
                          <a:solidFill>
                            <a:schemeClr val="dk1"/>
                          </a:solidFill>
                          <a:latin typeface="Calibri"/>
                          <a:ea typeface="Calibri"/>
                          <a:cs typeface="Calibri"/>
                        </a:rPr>
                        <a:t> </a:t>
                      </a:r>
                      <a:endParaRPr sz="14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gridSpan="3">
                  <a:txBody>
                    <a:bodyPr/>
                    <a:lstStyle/>
                    <a:p>
                      <a:pPr marL="0" lvl="0" indent="0" algn="just" rtl="0">
                        <a:spcBef>
                          <a:spcPts val="0"/>
                        </a:spcBef>
                        <a:spcAft>
                          <a:spcPts val="0"/>
                        </a:spcAft>
                        <a:buClr>
                          <a:schemeClr val="dk1"/>
                        </a:buClr>
                        <a:buSzPts val="1100"/>
                        <a:buFont typeface="Arial"/>
                        <a:buNone/>
                      </a:pPr>
                      <a:r>
                        <a:rPr lang="es" sz="1400">
                          <a:solidFill>
                            <a:schemeClr val="dk1"/>
                          </a:solidFill>
                          <a:latin typeface="Calibri"/>
                          <a:ea typeface="Calibri"/>
                          <a:cs typeface="Calibri"/>
                          <a:sym typeface="Calibri"/>
                        </a:rPr>
                        <a:t>Aprendizaje sustentado en el pensamiento y apoyo recíproco a través del trabajo de</a:t>
                      </a:r>
                      <a:r>
                        <a:rPr lang="es" sz="1400">
                          <a:solidFill>
                            <a:schemeClr val="dk1"/>
                          </a:solidFill>
                          <a:latin typeface="Calibri"/>
                          <a:ea typeface="Calibri"/>
                          <a:cs typeface="Calibri"/>
                        </a:rPr>
                        <a:t> </a:t>
                      </a:r>
                      <a:r>
                        <a:rPr lang="es" sz="1400">
                          <a:solidFill>
                            <a:schemeClr val="dk1"/>
                          </a:solidFill>
                          <a:latin typeface="Calibri"/>
                          <a:ea typeface="Calibri"/>
                          <a:cs typeface="Calibri"/>
                          <a:sym typeface="Calibri"/>
                        </a:rPr>
                        <a:t> grupos pequeños.</a:t>
                      </a:r>
                      <a:endParaRPr sz="14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334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26"/>
          <p:cNvGraphicFramePr/>
          <p:nvPr/>
        </p:nvGraphicFramePr>
        <p:xfrm>
          <a:off x="368267" y="698467"/>
          <a:ext cx="11612932" cy="5789300"/>
        </p:xfrm>
        <a:graphic>
          <a:graphicData uri="http://schemas.openxmlformats.org/drawingml/2006/table">
            <a:tbl>
              <a:tblPr>
                <a:noFill/>
              </a:tblPr>
              <a:tblGrid>
                <a:gridCol w="2903233">
                  <a:extLst>
                    <a:ext uri="{9D8B030D-6E8A-4147-A177-3AD203B41FA5}">
                      <a16:colId xmlns:a16="http://schemas.microsoft.com/office/drawing/2014/main" val="20000"/>
                    </a:ext>
                  </a:extLst>
                </a:gridCol>
                <a:gridCol w="2903233">
                  <a:extLst>
                    <a:ext uri="{9D8B030D-6E8A-4147-A177-3AD203B41FA5}">
                      <a16:colId xmlns:a16="http://schemas.microsoft.com/office/drawing/2014/main" val="20001"/>
                    </a:ext>
                  </a:extLst>
                </a:gridCol>
                <a:gridCol w="2903233">
                  <a:extLst>
                    <a:ext uri="{9D8B030D-6E8A-4147-A177-3AD203B41FA5}">
                      <a16:colId xmlns:a16="http://schemas.microsoft.com/office/drawing/2014/main" val="20002"/>
                    </a:ext>
                  </a:extLst>
                </a:gridCol>
                <a:gridCol w="2903233">
                  <a:extLst>
                    <a:ext uri="{9D8B030D-6E8A-4147-A177-3AD203B41FA5}">
                      <a16:colId xmlns:a16="http://schemas.microsoft.com/office/drawing/2014/main" val="20003"/>
                    </a:ext>
                  </a:extLst>
                </a:gridCol>
              </a:tblGrid>
              <a:tr h="1344567">
                <a:tc>
                  <a:txBody>
                    <a:bodyPr/>
                    <a:lstStyle/>
                    <a:p>
                      <a:pPr marL="0" lvl="0" indent="0" algn="ctr" rtl="0">
                        <a:spcBef>
                          <a:spcPts val="0"/>
                        </a:spcBef>
                        <a:spcAft>
                          <a:spcPts val="0"/>
                        </a:spcAft>
                        <a:buNone/>
                      </a:pP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 F. Díaz Barriga</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 Personal</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tc>
                  <a:txBody>
                    <a:bodyPr/>
                    <a:lstStyle/>
                    <a:p>
                      <a:pPr marL="0" lvl="0" indent="0" algn="ctr" rtl="0">
                        <a:spcBef>
                          <a:spcPts val="0"/>
                        </a:spcBef>
                        <a:spcAft>
                          <a:spcPts val="0"/>
                        </a:spcAft>
                        <a:buNone/>
                      </a:pPr>
                      <a:r>
                        <a:rPr lang="es" sz="1300" b="1">
                          <a:latin typeface="Century Gothic"/>
                          <a:ea typeface="Century Gothic"/>
                          <a:cs typeface="Century Gothic"/>
                          <a:sym typeface="Century Gothic"/>
                        </a:rPr>
                        <a:t>Propuesta Grupo Heterogéneo</a:t>
                      </a:r>
                      <a:endParaRPr sz="1300" b="1">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DBEEF3"/>
                    </a:solidFill>
                  </a:tcPr>
                </a:tc>
                <a:extLst>
                  <a:ext uri="{0D108BD9-81ED-4DB2-BD59-A6C34878D82A}">
                    <a16:rowId xmlns:a16="http://schemas.microsoft.com/office/drawing/2014/main" val="10000"/>
                  </a:ext>
                </a:extLst>
              </a:tr>
              <a:tr h="4444733">
                <a:tc>
                  <a:txBody>
                    <a:bodyPr/>
                    <a:lstStyle/>
                    <a:p>
                      <a:pPr marL="0" lvl="0" indent="0" algn="l" rtl="0">
                        <a:spcBef>
                          <a:spcPts val="0"/>
                        </a:spcBef>
                        <a:spcAft>
                          <a:spcPts val="0"/>
                        </a:spcAft>
                        <a:buNone/>
                      </a:pPr>
                      <a:r>
                        <a:rPr lang="es" sz="1300" b="1">
                          <a:latin typeface="Calibri"/>
                          <a:ea typeface="Calibri"/>
                          <a:cs typeface="Calibri"/>
                          <a:sym typeface="Calibri"/>
                        </a:rPr>
                        <a:t>2.</a:t>
                      </a:r>
                      <a:r>
                        <a:rPr lang="es" sz="1300">
                          <a:latin typeface="Calibri"/>
                          <a:ea typeface="Calibri"/>
                          <a:cs typeface="Calibri"/>
                          <a:sym typeface="Calibri"/>
                        </a:rPr>
                        <a:t> ¿Cuáles son</a:t>
                      </a:r>
                      <a:endParaRPr sz="1300">
                        <a:latin typeface="Calibri"/>
                        <a:ea typeface="Calibri"/>
                        <a:cs typeface="Calibri"/>
                        <a:sym typeface="Calibri"/>
                      </a:endParaRPr>
                    </a:p>
                    <a:p>
                      <a:pPr marL="0" lvl="0" indent="0" algn="l" rtl="0">
                        <a:spcBef>
                          <a:spcPts val="0"/>
                        </a:spcBef>
                        <a:spcAft>
                          <a:spcPts val="0"/>
                        </a:spcAft>
                        <a:buNone/>
                      </a:pPr>
                      <a:r>
                        <a:rPr lang="es" sz="1300">
                          <a:latin typeface="Calibri"/>
                          <a:ea typeface="Calibri"/>
                          <a:cs typeface="Calibri"/>
                          <a:sym typeface="Calibri"/>
                        </a:rPr>
                        <a:t>    sus </a:t>
                      </a:r>
                      <a:endParaRPr sz="1300">
                        <a:latin typeface="Calibri"/>
                        <a:ea typeface="Calibri"/>
                        <a:cs typeface="Calibri"/>
                        <a:sym typeface="Calibri"/>
                      </a:endParaRPr>
                    </a:p>
                    <a:p>
                      <a:pPr marL="0" lvl="0" indent="0" algn="l" rtl="0">
                        <a:spcBef>
                          <a:spcPts val="0"/>
                        </a:spcBef>
                        <a:spcAft>
                          <a:spcPts val="0"/>
                        </a:spcAft>
                        <a:buNone/>
                      </a:pPr>
                      <a:r>
                        <a:rPr lang="es" sz="1300">
                          <a:latin typeface="Calibri"/>
                          <a:ea typeface="Calibri"/>
                          <a:cs typeface="Calibri"/>
                          <a:sym typeface="Calibri"/>
                        </a:rPr>
                        <a:t>    características?</a:t>
                      </a:r>
                      <a:endParaRPr sz="1300">
                        <a:latin typeface="Calibri"/>
                        <a:ea typeface="Calibri"/>
                        <a:cs typeface="Calibri"/>
                        <a:sym typeface="Calibri"/>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C6D9F1"/>
                    </a:solidFill>
                  </a:tcPr>
                </a:tc>
                <a:tc>
                  <a:txBody>
                    <a:bodyPr/>
                    <a:lstStyle/>
                    <a:p>
                      <a:pPr marL="457200" lvl="0" indent="-292100" algn="l" rtl="0">
                        <a:spcBef>
                          <a:spcPts val="0"/>
                        </a:spcBef>
                        <a:spcAft>
                          <a:spcPts val="0"/>
                        </a:spcAft>
                        <a:buSzPts val="1000"/>
                        <a:buFont typeface="Calibri"/>
                        <a:buAutoNum type="arabicPeriod"/>
                      </a:pPr>
                      <a:r>
                        <a:rPr lang="es" sz="1300">
                          <a:latin typeface="Calibri"/>
                          <a:ea typeface="Calibri"/>
                          <a:cs typeface="Calibri"/>
                          <a:sym typeface="Calibri"/>
                        </a:rPr>
                        <a:t>Grupos de trabajo.</a:t>
                      </a:r>
                      <a:endParaRPr sz="13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s" sz="1300">
                          <a:latin typeface="Calibri"/>
                          <a:ea typeface="Calibri"/>
                          <a:cs typeface="Calibri"/>
                          <a:sym typeface="Calibri"/>
                        </a:rPr>
                        <a:t>Metas de los estudiantes son compartidas.</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Los estudiantes trabajan para maximizar su aprendizaje y el de los demás.</a:t>
                      </a:r>
                      <a:endParaRPr sz="13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s" sz="1300">
                          <a:latin typeface="Calibri"/>
                          <a:ea typeface="Calibri"/>
                          <a:cs typeface="Calibri"/>
                          <a:sym typeface="Calibri"/>
                        </a:rPr>
                        <a:t>El equipo trabaja hasta conseguir la meta.</a:t>
                      </a:r>
                      <a:endParaRPr sz="13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s" sz="1300">
                          <a:latin typeface="Calibri"/>
                          <a:ea typeface="Calibri"/>
                          <a:cs typeface="Calibri"/>
                          <a:sym typeface="Calibri"/>
                        </a:rPr>
                        <a:t>Compromiso de los estudiantes.</a:t>
                      </a:r>
                      <a:endParaRPr sz="13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s" sz="1300">
                          <a:latin typeface="Calibri"/>
                          <a:ea typeface="Calibri"/>
                          <a:cs typeface="Calibri"/>
                          <a:sym typeface="Calibri"/>
                        </a:rPr>
                        <a:t>Es importante la adquisición de valores y habilidades sociales (ayuda mutua, diálogo, empatía, tolerancia), el control de emociones e impulsos, el intercambio de puntos de vista.</a:t>
                      </a:r>
                      <a:endParaRPr sz="1300">
                        <a:latin typeface="Calibri"/>
                        <a:ea typeface="Calibri"/>
                        <a:cs typeface="Calibri"/>
                        <a:sym typeface="Calibri"/>
                      </a:endParaRPr>
                    </a:p>
                    <a:p>
                      <a:pPr marL="457200" lvl="0" indent="0" algn="l" rtl="0">
                        <a:spcBef>
                          <a:spcPts val="0"/>
                        </a:spcBef>
                        <a:spcAft>
                          <a:spcPts val="0"/>
                        </a:spcAft>
                        <a:buNone/>
                      </a:pPr>
                      <a:endParaRPr sz="1300">
                        <a:latin typeface="Calibri"/>
                        <a:ea typeface="Calibri"/>
                        <a:cs typeface="Calibri"/>
                        <a:sym typeface="Calibri"/>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Grupos pequeños equilibrados en cuanto al nivel de los estudiantes.</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Los estudiantes trabajan juntos para resolver las actividades.</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Debido a que el grupo se encuentra equilibrado, los estudiantes con mejor desempeño tratan de balancear en primera instancia a los de menor. </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Retroalimentación a nivel grupo de trabajo en primer nivel y con el docente en segundo nivel.</a:t>
                      </a:r>
                      <a:endParaRPr sz="13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s" sz="1300">
                          <a:latin typeface="Calibri"/>
                          <a:ea typeface="Calibri"/>
                          <a:cs typeface="Calibri"/>
                          <a:sym typeface="Calibri"/>
                        </a:rPr>
                        <a:t>Responsabilidad grupal más que individual.</a:t>
                      </a:r>
                      <a:endParaRPr sz="1300">
                        <a:latin typeface="Calibri"/>
                        <a:ea typeface="Calibri"/>
                        <a:cs typeface="Calibri"/>
                        <a:sym typeface="Calibri"/>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Maximizar el aprendizaje de todos.</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Metas compartidas por los estudiantes.</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Se trabaja en conjunto para completar las tareas.</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Interdependencia positiva. </a:t>
                      </a:r>
                      <a:endParaRPr sz="2500"/>
                    </a:p>
                  </a:txBody>
                  <a:tcPr marL="121900" marR="121900" marT="121900" marB="121900">
                    <a:lnL w="12700" cap="flat" cmpd="sng">
                      <a:solidFill>
                        <a:srgbClr val="F1592A"/>
                      </a:solidFill>
                      <a:prstDash val="solid"/>
                      <a:round/>
                      <a:headEnd type="none" w="sm" len="sm"/>
                      <a:tailEnd type="none" w="sm" len="sm"/>
                    </a:lnL>
                    <a:lnT w="12700" cap="flat" cmpd="sng">
                      <a:solidFill>
                        <a:srgbClr val="F1592A"/>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97366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aphicFrame>
        <p:nvGraphicFramePr>
          <p:cNvPr id="146" name="Google Shape;146;p27"/>
          <p:cNvGraphicFramePr/>
          <p:nvPr/>
        </p:nvGraphicFramePr>
        <p:xfrm>
          <a:off x="838201" y="1625601"/>
          <a:ext cx="10972766" cy="3661833"/>
        </p:xfrm>
        <a:graphic>
          <a:graphicData uri="http://schemas.openxmlformats.org/drawingml/2006/table">
            <a:tbl>
              <a:tblPr>
                <a:noFill/>
              </a:tblPr>
              <a:tblGrid>
                <a:gridCol w="2140733">
                  <a:extLst>
                    <a:ext uri="{9D8B030D-6E8A-4147-A177-3AD203B41FA5}">
                      <a16:colId xmlns:a16="http://schemas.microsoft.com/office/drawing/2014/main" val="20000"/>
                    </a:ext>
                  </a:extLst>
                </a:gridCol>
                <a:gridCol w="436000">
                  <a:extLst>
                    <a:ext uri="{9D8B030D-6E8A-4147-A177-3AD203B41FA5}">
                      <a16:colId xmlns:a16="http://schemas.microsoft.com/office/drawing/2014/main" val="20001"/>
                    </a:ext>
                  </a:extLst>
                </a:gridCol>
                <a:gridCol w="1708867">
                  <a:extLst>
                    <a:ext uri="{9D8B030D-6E8A-4147-A177-3AD203B41FA5}">
                      <a16:colId xmlns:a16="http://schemas.microsoft.com/office/drawing/2014/main" val="20002"/>
                    </a:ext>
                  </a:extLst>
                </a:gridCol>
                <a:gridCol w="436000">
                  <a:extLst>
                    <a:ext uri="{9D8B030D-6E8A-4147-A177-3AD203B41FA5}">
                      <a16:colId xmlns:a16="http://schemas.microsoft.com/office/drawing/2014/main" val="20003"/>
                    </a:ext>
                  </a:extLst>
                </a:gridCol>
                <a:gridCol w="1072433">
                  <a:extLst>
                    <a:ext uri="{9D8B030D-6E8A-4147-A177-3AD203B41FA5}">
                      <a16:colId xmlns:a16="http://schemas.microsoft.com/office/drawing/2014/main" val="20004"/>
                    </a:ext>
                  </a:extLst>
                </a:gridCol>
                <a:gridCol w="1708867">
                  <a:extLst>
                    <a:ext uri="{9D8B030D-6E8A-4147-A177-3AD203B41FA5}">
                      <a16:colId xmlns:a16="http://schemas.microsoft.com/office/drawing/2014/main" val="20005"/>
                    </a:ext>
                  </a:extLst>
                </a:gridCol>
                <a:gridCol w="436000">
                  <a:extLst>
                    <a:ext uri="{9D8B030D-6E8A-4147-A177-3AD203B41FA5}">
                      <a16:colId xmlns:a16="http://schemas.microsoft.com/office/drawing/2014/main" val="20006"/>
                    </a:ext>
                  </a:extLst>
                </a:gridCol>
                <a:gridCol w="1072433">
                  <a:extLst>
                    <a:ext uri="{9D8B030D-6E8A-4147-A177-3AD203B41FA5}">
                      <a16:colId xmlns:a16="http://schemas.microsoft.com/office/drawing/2014/main" val="20007"/>
                    </a:ext>
                  </a:extLst>
                </a:gridCol>
                <a:gridCol w="1961433">
                  <a:extLst>
                    <a:ext uri="{9D8B030D-6E8A-4147-A177-3AD203B41FA5}">
                      <a16:colId xmlns:a16="http://schemas.microsoft.com/office/drawing/2014/main" val="20008"/>
                    </a:ext>
                  </a:extLst>
                </a:gridCol>
              </a:tblGrid>
              <a:tr h="3661833">
                <a:tc>
                  <a:txBody>
                    <a:bodyPr/>
                    <a:lstStyle/>
                    <a:p>
                      <a:pPr marL="0" lvl="0" indent="0" algn="l" rtl="0">
                        <a:spcBef>
                          <a:spcPts val="0"/>
                        </a:spcBef>
                        <a:spcAft>
                          <a:spcPts val="0"/>
                        </a:spcAft>
                        <a:buNone/>
                      </a:pPr>
                      <a:r>
                        <a:rPr lang="es" sz="1300" b="1">
                          <a:latin typeface="Century Gothic"/>
                          <a:ea typeface="Century Gothic"/>
                          <a:cs typeface="Century Gothic"/>
                          <a:sym typeface="Century Gothic"/>
                        </a:rPr>
                        <a:t>3.</a:t>
                      </a:r>
                      <a:r>
                        <a:rPr lang="es" sz="1300">
                          <a:latin typeface="Century Gothic"/>
                          <a:ea typeface="Century Gothic"/>
                          <a:cs typeface="Century Gothic"/>
                          <a:sym typeface="Century Gothic"/>
                        </a:rPr>
                        <a:t> ¿ Cuáles son sus objetivos? </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C6D9F1"/>
                    </a:solidFill>
                  </a:tcPr>
                </a:tc>
                <a:tc gridSpan="2">
                  <a:txBody>
                    <a:bodyPr/>
                    <a:lstStyle/>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Distribución equitativa del conocimiento.</a:t>
                      </a:r>
                      <a:endParaRPr sz="13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Interdependencia positiva.</a:t>
                      </a:r>
                      <a:endParaRPr sz="13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Interacción promocional cara a cara.</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Responsabilidad y valoración personal.</a:t>
                      </a:r>
                      <a:endParaRPr sz="13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Habilidades interdisciplinares.</a:t>
                      </a:r>
                      <a:endParaRPr sz="13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Procesamiento de grupo.</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gridSpan="3">
                  <a:txBody>
                    <a:bodyPr/>
                    <a:lstStyle/>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Balance en el desempeño del estudiante.</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Mejora de las relaciones interpersonales del estudiante.</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Interacciones que benefician a todos los miembros de un equipo, en ocasiones los miembros con menor desempeño pueden hacer aportes valiosos que no se consideran por los demás.</a:t>
                      </a:r>
                      <a:endParaRPr sz="13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hMerge="1">
                  <a:txBody>
                    <a:bodyPr/>
                    <a:lstStyle/>
                    <a:p>
                      <a:endParaRPr lang="es-ES"/>
                    </a:p>
                  </a:txBody>
                  <a:tcPr/>
                </a:tc>
                <a:tc gridSpan="3">
                  <a:txBody>
                    <a:bodyPr/>
                    <a:lstStyle/>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Optimizar el conocimiento del estudiante.</a:t>
                      </a:r>
                      <a:endParaRPr sz="13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Trabajo de equipo.</a:t>
                      </a:r>
                      <a:endParaRPr sz="13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Asignación de tareas dependiendo del rol de cada equipo.</a:t>
                      </a:r>
                      <a:endParaRPr sz="13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bl>
          </a:graphicData>
        </a:graphic>
      </p:graphicFrame>
      <p:graphicFrame>
        <p:nvGraphicFramePr>
          <p:cNvPr id="147" name="Google Shape;147;p27"/>
          <p:cNvGraphicFramePr/>
          <p:nvPr/>
        </p:nvGraphicFramePr>
        <p:xfrm>
          <a:off x="838184" y="482600"/>
          <a:ext cx="10972800" cy="1029592"/>
        </p:xfrm>
        <a:graphic>
          <a:graphicData uri="http://schemas.openxmlformats.org/drawingml/2006/table">
            <a:tbl>
              <a:tblPr>
                <a:noFill/>
              </a:tblPr>
              <a:tblGrid>
                <a:gridCol w="2140800">
                  <a:extLst>
                    <a:ext uri="{9D8B030D-6E8A-4147-A177-3AD203B41FA5}">
                      <a16:colId xmlns:a16="http://schemas.microsoft.com/office/drawing/2014/main" val="20000"/>
                    </a:ext>
                  </a:extLst>
                </a:gridCol>
                <a:gridCol w="2144867">
                  <a:extLst>
                    <a:ext uri="{9D8B030D-6E8A-4147-A177-3AD203B41FA5}">
                      <a16:colId xmlns:a16="http://schemas.microsoft.com/office/drawing/2014/main" val="20001"/>
                    </a:ext>
                  </a:extLst>
                </a:gridCol>
                <a:gridCol w="3217300">
                  <a:extLst>
                    <a:ext uri="{9D8B030D-6E8A-4147-A177-3AD203B41FA5}">
                      <a16:colId xmlns:a16="http://schemas.microsoft.com/office/drawing/2014/main" val="20002"/>
                    </a:ext>
                  </a:extLst>
                </a:gridCol>
                <a:gridCol w="3469833">
                  <a:extLst>
                    <a:ext uri="{9D8B030D-6E8A-4147-A177-3AD203B41FA5}">
                      <a16:colId xmlns:a16="http://schemas.microsoft.com/office/drawing/2014/main" val="20003"/>
                    </a:ext>
                  </a:extLst>
                </a:gridCol>
              </a:tblGrid>
              <a:tr h="1029592">
                <a:tc>
                  <a:txBody>
                    <a:bodyPr/>
                    <a:lstStyle/>
                    <a:p>
                      <a:pPr marL="0" lvl="0" indent="0" algn="l" rtl="0">
                        <a:spcBef>
                          <a:spcPts val="0"/>
                        </a:spcBef>
                        <a:spcAft>
                          <a:spcPts val="0"/>
                        </a:spcAft>
                        <a:buNone/>
                      </a:pPr>
                      <a:endParaRPr sz="2500"/>
                    </a:p>
                  </a:txBody>
                  <a:tcPr marL="121900" marR="121900" marT="121900" marB="121900"/>
                </a:tc>
                <a:tc>
                  <a:txBody>
                    <a:bodyPr/>
                    <a:lstStyle/>
                    <a:p>
                      <a:pPr marL="0" lvl="0" indent="0" algn="ctr" rtl="0">
                        <a:spcBef>
                          <a:spcPts val="0"/>
                        </a:spcBef>
                        <a:spcAft>
                          <a:spcPts val="0"/>
                        </a:spcAft>
                        <a:buClr>
                          <a:schemeClr val="dk1"/>
                        </a:buClr>
                        <a:buSzPts val="1100"/>
                        <a:buFont typeface="Arial"/>
                        <a:buNone/>
                      </a:pPr>
                      <a:r>
                        <a:rPr lang="es" sz="1300" b="1">
                          <a:solidFill>
                            <a:schemeClr val="dk1"/>
                          </a:solidFill>
                          <a:latin typeface="Century Gothic"/>
                          <a:ea typeface="Century Gothic"/>
                          <a:cs typeface="Century Gothic"/>
                          <a:sym typeface="Century Gothic"/>
                        </a:rPr>
                        <a:t>Propuesta F. Díaz Barriga</a:t>
                      </a:r>
                      <a:endParaRPr sz="13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500"/>
                    </a:p>
                  </a:txBody>
                  <a:tcPr marL="121900" marR="121900" marT="121900" marB="121900"/>
                </a:tc>
                <a:tc>
                  <a:txBody>
                    <a:bodyPr/>
                    <a:lstStyle/>
                    <a:p>
                      <a:pPr marL="0" lvl="0" indent="0" algn="ctr" rtl="0">
                        <a:spcBef>
                          <a:spcPts val="0"/>
                        </a:spcBef>
                        <a:spcAft>
                          <a:spcPts val="0"/>
                        </a:spcAft>
                        <a:buClr>
                          <a:schemeClr val="dk1"/>
                        </a:buClr>
                        <a:buSzPts val="1100"/>
                        <a:buFont typeface="Arial"/>
                        <a:buNone/>
                      </a:pPr>
                      <a:r>
                        <a:rPr lang="es" sz="1300" b="1">
                          <a:solidFill>
                            <a:schemeClr val="dk1"/>
                          </a:solidFill>
                          <a:latin typeface="Century Gothic"/>
                          <a:ea typeface="Century Gothic"/>
                          <a:cs typeface="Century Gothic"/>
                          <a:sym typeface="Century Gothic"/>
                        </a:rPr>
                        <a:t>Propuesta Personal</a:t>
                      </a:r>
                      <a:endParaRPr sz="2500"/>
                    </a:p>
                  </a:txBody>
                  <a:tcPr marL="121900" marR="121900" marT="121900" marB="121900"/>
                </a:tc>
                <a:tc>
                  <a:txBody>
                    <a:bodyPr/>
                    <a:lstStyle/>
                    <a:p>
                      <a:pPr marL="0" lvl="0" indent="0" algn="ctr" rtl="0">
                        <a:spcBef>
                          <a:spcPts val="0"/>
                        </a:spcBef>
                        <a:spcAft>
                          <a:spcPts val="0"/>
                        </a:spcAft>
                        <a:buClr>
                          <a:schemeClr val="dk1"/>
                        </a:buClr>
                        <a:buSzPts val="1100"/>
                        <a:buFont typeface="Arial"/>
                        <a:buNone/>
                      </a:pPr>
                      <a:r>
                        <a:rPr lang="es" sz="1300" b="1">
                          <a:solidFill>
                            <a:schemeClr val="dk1"/>
                          </a:solidFill>
                          <a:latin typeface="Century Gothic"/>
                          <a:ea typeface="Century Gothic"/>
                          <a:cs typeface="Century Gothic"/>
                          <a:sym typeface="Century Gothic"/>
                        </a:rPr>
                        <a:t>Propuesta Personal</a:t>
                      </a:r>
                      <a:endParaRPr sz="2500"/>
                    </a:p>
                  </a:txBody>
                  <a:tcPr marL="121900" marR="121900" marT="121900" marB="12190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72936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aphicFrame>
        <p:nvGraphicFramePr>
          <p:cNvPr id="152" name="Google Shape;152;p28"/>
          <p:cNvGraphicFramePr/>
          <p:nvPr/>
        </p:nvGraphicFramePr>
        <p:xfrm>
          <a:off x="328400" y="660400"/>
          <a:ext cx="11577333" cy="826392"/>
        </p:xfrm>
        <a:graphic>
          <a:graphicData uri="http://schemas.openxmlformats.org/drawingml/2006/table">
            <a:tbl>
              <a:tblPr>
                <a:noFill/>
              </a:tblPr>
              <a:tblGrid>
                <a:gridCol w="1811533">
                  <a:extLst>
                    <a:ext uri="{9D8B030D-6E8A-4147-A177-3AD203B41FA5}">
                      <a16:colId xmlns:a16="http://schemas.microsoft.com/office/drawing/2014/main" val="20000"/>
                    </a:ext>
                  </a:extLst>
                </a:gridCol>
                <a:gridCol w="4284933">
                  <a:extLst>
                    <a:ext uri="{9D8B030D-6E8A-4147-A177-3AD203B41FA5}">
                      <a16:colId xmlns:a16="http://schemas.microsoft.com/office/drawing/2014/main" val="20001"/>
                    </a:ext>
                  </a:extLst>
                </a:gridCol>
                <a:gridCol w="2739067">
                  <a:extLst>
                    <a:ext uri="{9D8B030D-6E8A-4147-A177-3AD203B41FA5}">
                      <a16:colId xmlns:a16="http://schemas.microsoft.com/office/drawing/2014/main" val="20002"/>
                    </a:ext>
                  </a:extLst>
                </a:gridCol>
                <a:gridCol w="2741800">
                  <a:extLst>
                    <a:ext uri="{9D8B030D-6E8A-4147-A177-3AD203B41FA5}">
                      <a16:colId xmlns:a16="http://schemas.microsoft.com/office/drawing/2014/main" val="20003"/>
                    </a:ext>
                  </a:extLst>
                </a:gridCol>
              </a:tblGrid>
              <a:tr h="826392">
                <a:tc>
                  <a:txBody>
                    <a:bodyPr/>
                    <a:lstStyle/>
                    <a:p>
                      <a:pPr marL="0" lvl="0" indent="0" algn="l" rtl="0">
                        <a:spcBef>
                          <a:spcPts val="0"/>
                        </a:spcBef>
                        <a:spcAft>
                          <a:spcPts val="0"/>
                        </a:spcAft>
                        <a:buNone/>
                      </a:pP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sz="1300" b="1">
                          <a:solidFill>
                            <a:schemeClr val="dk1"/>
                          </a:solidFill>
                          <a:latin typeface="Century Gothic"/>
                          <a:ea typeface="Century Gothic"/>
                          <a:cs typeface="Century Gothic"/>
                          <a:sym typeface="Century Gothic"/>
                        </a:rPr>
                        <a:t>Propuesta F. Díaz Barriga</a:t>
                      </a:r>
                      <a:endParaRPr sz="13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sz="1300" b="1">
                          <a:solidFill>
                            <a:schemeClr val="dk1"/>
                          </a:solidFill>
                          <a:latin typeface="Century Gothic"/>
                          <a:ea typeface="Century Gothic"/>
                          <a:cs typeface="Century Gothic"/>
                          <a:sym typeface="Century Gothic"/>
                        </a:rPr>
                        <a:t>Propuesta Personal</a:t>
                      </a: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sz="1300" b="1">
                          <a:solidFill>
                            <a:schemeClr val="dk1"/>
                          </a:solidFill>
                          <a:latin typeface="Century Gothic"/>
                          <a:ea typeface="Century Gothic"/>
                          <a:cs typeface="Century Gothic"/>
                          <a:sym typeface="Century Gothic"/>
                        </a:rPr>
                        <a:t>Propuesta Personal</a:t>
                      </a: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3" name="Google Shape;153;p28"/>
          <p:cNvGraphicFramePr/>
          <p:nvPr/>
        </p:nvGraphicFramePr>
        <p:xfrm>
          <a:off x="328400" y="1391867"/>
          <a:ext cx="11577333" cy="5195133"/>
        </p:xfrm>
        <a:graphic>
          <a:graphicData uri="http://schemas.openxmlformats.org/drawingml/2006/table">
            <a:tbl>
              <a:tblPr>
                <a:noFill/>
              </a:tblPr>
              <a:tblGrid>
                <a:gridCol w="1811533">
                  <a:extLst>
                    <a:ext uri="{9D8B030D-6E8A-4147-A177-3AD203B41FA5}">
                      <a16:colId xmlns:a16="http://schemas.microsoft.com/office/drawing/2014/main" val="20000"/>
                    </a:ext>
                  </a:extLst>
                </a:gridCol>
                <a:gridCol w="4284933">
                  <a:extLst>
                    <a:ext uri="{9D8B030D-6E8A-4147-A177-3AD203B41FA5}">
                      <a16:colId xmlns:a16="http://schemas.microsoft.com/office/drawing/2014/main" val="20001"/>
                    </a:ext>
                  </a:extLst>
                </a:gridCol>
                <a:gridCol w="2739067">
                  <a:extLst>
                    <a:ext uri="{9D8B030D-6E8A-4147-A177-3AD203B41FA5}">
                      <a16:colId xmlns:a16="http://schemas.microsoft.com/office/drawing/2014/main" val="20002"/>
                    </a:ext>
                  </a:extLst>
                </a:gridCol>
                <a:gridCol w="2741800">
                  <a:extLst>
                    <a:ext uri="{9D8B030D-6E8A-4147-A177-3AD203B41FA5}">
                      <a16:colId xmlns:a16="http://schemas.microsoft.com/office/drawing/2014/main" val="20003"/>
                    </a:ext>
                  </a:extLst>
                </a:gridCol>
              </a:tblGrid>
              <a:tr h="5195133">
                <a:tc>
                  <a:txBody>
                    <a:bodyPr/>
                    <a:lstStyle/>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4. ¿Cuáles son las</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     acciones de  </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     planeación y   acompañamiento </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    más importantes </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    del  profesor, en</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    este tipo de</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     trabajo?</a:t>
                      </a: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txBody>
                  <a:tcPr marL="121900" marR="121900" marT="121900" marB="121900">
                    <a:lnR w="12700" cap="flat" cmpd="sng">
                      <a:solidFill>
                        <a:srgbClr val="F1592A"/>
                      </a:solidFill>
                      <a:prstDash val="solid"/>
                      <a:round/>
                      <a:headEnd type="none" w="sm" len="sm"/>
                      <a:tailEnd type="none" w="sm" len="sm"/>
                    </a:lnR>
                  </a:tcPr>
                </a:tc>
                <a:tc>
                  <a:txBody>
                    <a:bodyPr/>
                    <a:lstStyle/>
                    <a:p>
                      <a:pPr marL="0" lvl="0" indent="0" algn="just" rtl="0">
                        <a:spcBef>
                          <a:spcPts val="0"/>
                        </a:spcBef>
                        <a:spcAft>
                          <a:spcPts val="0"/>
                        </a:spcAft>
                        <a:buNone/>
                      </a:pPr>
                      <a:r>
                        <a:rPr lang="es" sz="1300">
                          <a:latin typeface="Calibri"/>
                          <a:ea typeface="Calibri"/>
                          <a:cs typeface="Calibri"/>
                          <a:sym typeface="Calibri"/>
                        </a:rPr>
                        <a:t>1. Especificar objetivos o propósitos de enseñanza-aprendizaje.</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2. Decidir el tamaño del grupo.</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3. Asignar estudiantes a los grupos.</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4. Acondicionar el aula.</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5. Planear los materiales de enseñanza para promover la interdependencia positiva.</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6. Asignar los roles para asegurar la interdependencia.</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7. Explicar la tarea académica.</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8. Estructurar la meta grupal de interdependencia positiva.</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9. Estructurar la valoración individual.</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10. Estructurar la cooperación intergrupo.</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11. Explicar los criterios del éxito.</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12. Especificar los comportamientos y habilidades deseadas.</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13. Monitorear, supervisár y modelar los aprendizajes y prácticas de los estudiantes</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14. Proporcionar asistencia y retroalimentación en relación con la tarea.</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15. Intervenir para enseñar habilidades de colaboración.</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16. Proporcionar un cierre a las actividades.</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17. Evaluar la calidad y cantidad del aprendizaje de los alumnos.</a:t>
                      </a:r>
                      <a:endParaRPr sz="1300">
                        <a:latin typeface="Calibri"/>
                        <a:ea typeface="Calibri"/>
                        <a:cs typeface="Calibri"/>
                        <a:sym typeface="Calibri"/>
                      </a:endParaRPr>
                    </a:p>
                    <a:p>
                      <a:pPr marL="0" lvl="0" indent="0" algn="just" rtl="0">
                        <a:spcBef>
                          <a:spcPts val="0"/>
                        </a:spcBef>
                        <a:spcAft>
                          <a:spcPts val="0"/>
                        </a:spcAft>
                        <a:buNone/>
                      </a:pPr>
                      <a:r>
                        <a:rPr lang="es" sz="1300">
                          <a:latin typeface="Calibri"/>
                          <a:ea typeface="Calibri"/>
                          <a:cs typeface="Calibri"/>
                          <a:sym typeface="Calibri"/>
                        </a:rPr>
                        <a:t>18. Valorar el buen funcionamiento del grupo.</a:t>
                      </a:r>
                      <a:endParaRPr sz="1300">
                        <a:latin typeface="Calibri"/>
                        <a:ea typeface="Calibri"/>
                        <a:cs typeface="Calibri"/>
                        <a:sym typeface="Calibri"/>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Diseño de las situaciones de enseñanza.</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Diseño del equipo de estudiantes y balanceado.</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Reglas claras de evaluación.</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Supervisión de avance.</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Retroalimentación. </a:t>
                      </a:r>
                      <a:endParaRPr sz="1300">
                        <a:latin typeface="Calibri"/>
                        <a:ea typeface="Calibri"/>
                        <a:cs typeface="Calibri"/>
                        <a:sym typeface="Calibri"/>
                      </a:endParaRPr>
                    </a:p>
                    <a:p>
                      <a:pPr marL="457200" lvl="0" indent="-292100" algn="just" rtl="0">
                        <a:spcBef>
                          <a:spcPts val="0"/>
                        </a:spcBef>
                        <a:spcAft>
                          <a:spcPts val="0"/>
                        </a:spcAft>
                        <a:buSzPts val="1000"/>
                        <a:buFont typeface="Calibri"/>
                        <a:buAutoNum type="arabicPeriod"/>
                      </a:pPr>
                      <a:r>
                        <a:rPr lang="es" sz="1300">
                          <a:latin typeface="Calibri"/>
                          <a:ea typeface="Calibri"/>
                          <a:cs typeface="Calibri"/>
                          <a:sym typeface="Calibri"/>
                        </a:rPr>
                        <a:t>Motivación.</a:t>
                      </a:r>
                      <a:endParaRPr sz="1300">
                        <a:latin typeface="Calibri"/>
                        <a:ea typeface="Calibri"/>
                        <a:cs typeface="Calibri"/>
                        <a:sym typeface="Calibri"/>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a:txBody>
                    <a:bodyPr/>
                    <a:lstStyle/>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Plantear  objetivos y metas.</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Establecer plan de trabajo.</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Atender contingencias.</a:t>
                      </a:r>
                      <a:endParaRPr sz="2500"/>
                    </a:p>
                  </a:txBody>
                  <a:tcPr marL="121900" marR="121900" marT="121900" marB="121900">
                    <a:lnL w="12700" cap="flat" cmpd="sng">
                      <a:solidFill>
                        <a:srgbClr val="F1592A"/>
                      </a:solidFill>
                      <a:prstDash val="solid"/>
                      <a:round/>
                      <a:headEnd type="none" w="sm" len="sm"/>
                      <a:tailEnd type="none" w="sm" len="sm"/>
                    </a:ln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9209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aphicFrame>
        <p:nvGraphicFramePr>
          <p:cNvPr id="158" name="Google Shape;158;p29"/>
          <p:cNvGraphicFramePr/>
          <p:nvPr/>
        </p:nvGraphicFramePr>
        <p:xfrm>
          <a:off x="1384367" y="1816100"/>
          <a:ext cx="9651899" cy="3938733"/>
        </p:xfrm>
        <a:graphic>
          <a:graphicData uri="http://schemas.openxmlformats.org/drawingml/2006/table">
            <a:tbl>
              <a:tblPr>
                <a:noFill/>
              </a:tblPr>
              <a:tblGrid>
                <a:gridCol w="1708867">
                  <a:extLst>
                    <a:ext uri="{9D8B030D-6E8A-4147-A177-3AD203B41FA5}">
                      <a16:colId xmlns:a16="http://schemas.microsoft.com/office/drawing/2014/main" val="20000"/>
                    </a:ext>
                  </a:extLst>
                </a:gridCol>
                <a:gridCol w="436000">
                  <a:extLst>
                    <a:ext uri="{9D8B030D-6E8A-4147-A177-3AD203B41FA5}">
                      <a16:colId xmlns:a16="http://schemas.microsoft.com/office/drawing/2014/main" val="20001"/>
                    </a:ext>
                  </a:extLst>
                </a:gridCol>
                <a:gridCol w="1097867">
                  <a:extLst>
                    <a:ext uri="{9D8B030D-6E8A-4147-A177-3AD203B41FA5}">
                      <a16:colId xmlns:a16="http://schemas.microsoft.com/office/drawing/2014/main" val="20002"/>
                    </a:ext>
                  </a:extLst>
                </a:gridCol>
                <a:gridCol w="1047000">
                  <a:extLst>
                    <a:ext uri="{9D8B030D-6E8A-4147-A177-3AD203B41FA5}">
                      <a16:colId xmlns:a16="http://schemas.microsoft.com/office/drawing/2014/main" val="20003"/>
                    </a:ext>
                  </a:extLst>
                </a:gridCol>
                <a:gridCol w="1072433">
                  <a:extLst>
                    <a:ext uri="{9D8B030D-6E8A-4147-A177-3AD203B41FA5}">
                      <a16:colId xmlns:a16="http://schemas.microsoft.com/office/drawing/2014/main" val="20004"/>
                    </a:ext>
                  </a:extLst>
                </a:gridCol>
                <a:gridCol w="1072433">
                  <a:extLst>
                    <a:ext uri="{9D8B030D-6E8A-4147-A177-3AD203B41FA5}">
                      <a16:colId xmlns:a16="http://schemas.microsoft.com/office/drawing/2014/main" val="20005"/>
                    </a:ext>
                  </a:extLst>
                </a:gridCol>
                <a:gridCol w="1072433">
                  <a:extLst>
                    <a:ext uri="{9D8B030D-6E8A-4147-A177-3AD203B41FA5}">
                      <a16:colId xmlns:a16="http://schemas.microsoft.com/office/drawing/2014/main" val="20006"/>
                    </a:ext>
                  </a:extLst>
                </a:gridCol>
                <a:gridCol w="1072433">
                  <a:extLst>
                    <a:ext uri="{9D8B030D-6E8A-4147-A177-3AD203B41FA5}">
                      <a16:colId xmlns:a16="http://schemas.microsoft.com/office/drawing/2014/main" val="20007"/>
                    </a:ext>
                  </a:extLst>
                </a:gridCol>
                <a:gridCol w="1072433">
                  <a:extLst>
                    <a:ext uri="{9D8B030D-6E8A-4147-A177-3AD203B41FA5}">
                      <a16:colId xmlns:a16="http://schemas.microsoft.com/office/drawing/2014/main" val="20008"/>
                    </a:ext>
                  </a:extLst>
                </a:gridCol>
              </a:tblGrid>
              <a:tr h="3938733">
                <a:tc>
                  <a:txBody>
                    <a:bodyPr/>
                    <a:lstStyle/>
                    <a:p>
                      <a:pPr marL="0" lvl="0" indent="0" algn="l" rtl="0">
                        <a:spcBef>
                          <a:spcPts val="0"/>
                        </a:spcBef>
                        <a:spcAft>
                          <a:spcPts val="0"/>
                        </a:spcAft>
                        <a:buNone/>
                      </a:pPr>
                      <a:r>
                        <a:rPr lang="es" sz="1300">
                          <a:latin typeface="Century Gothic"/>
                          <a:ea typeface="Century Gothic"/>
                          <a:cs typeface="Century Gothic"/>
                          <a:sym typeface="Century Gothic"/>
                        </a:rPr>
                        <a:t>5. ¿De qué</a:t>
                      </a:r>
                      <a:endParaRPr sz="1300">
                        <a:latin typeface="Century Gothic"/>
                        <a:ea typeface="Century Gothic"/>
                        <a:cs typeface="Century Gothic"/>
                        <a:sym typeface="Century Gothic"/>
                      </a:endParaRPr>
                    </a:p>
                    <a:p>
                      <a:pPr marL="0" lvl="0" indent="0" algn="l" rtl="0">
                        <a:spcBef>
                          <a:spcPts val="0"/>
                        </a:spcBef>
                        <a:spcAft>
                          <a:spcPts val="0"/>
                        </a:spcAft>
                        <a:buNone/>
                      </a:pPr>
                      <a:r>
                        <a:rPr lang="es" sz="1300">
                          <a:latin typeface="Century Gothic"/>
                          <a:ea typeface="Century Gothic"/>
                          <a:cs typeface="Century Gothic"/>
                          <a:sym typeface="Century Gothic"/>
                        </a:rPr>
                        <a:t>    manera</a:t>
                      </a:r>
                      <a:endParaRPr sz="1300">
                        <a:latin typeface="Century Gothic"/>
                        <a:ea typeface="Century Gothic"/>
                        <a:cs typeface="Century Gothic"/>
                        <a:sym typeface="Century Gothic"/>
                      </a:endParaRPr>
                    </a:p>
                    <a:p>
                      <a:pPr marL="0" lvl="0" indent="0" algn="l" rtl="0">
                        <a:spcBef>
                          <a:spcPts val="0"/>
                        </a:spcBef>
                        <a:spcAft>
                          <a:spcPts val="0"/>
                        </a:spcAft>
                        <a:buNone/>
                      </a:pPr>
                      <a:r>
                        <a:rPr lang="es" sz="1300">
                          <a:latin typeface="Century Gothic"/>
                          <a:ea typeface="Century Gothic"/>
                          <a:cs typeface="Century Gothic"/>
                          <a:sym typeface="Century Gothic"/>
                        </a:rPr>
                        <a:t>    se  vinculan  el</a:t>
                      </a:r>
                      <a:endParaRPr sz="1300">
                        <a:latin typeface="Century Gothic"/>
                        <a:ea typeface="Century Gothic"/>
                        <a:cs typeface="Century Gothic"/>
                        <a:sym typeface="Century Gothic"/>
                      </a:endParaRPr>
                    </a:p>
                    <a:p>
                      <a:pPr marL="0" lvl="0" indent="0" algn="l" rtl="0">
                        <a:spcBef>
                          <a:spcPts val="0"/>
                        </a:spcBef>
                        <a:spcAft>
                          <a:spcPts val="0"/>
                        </a:spcAft>
                        <a:buNone/>
                      </a:pPr>
                      <a:r>
                        <a:rPr lang="es" sz="1300">
                          <a:latin typeface="Century Gothic"/>
                          <a:ea typeface="Century Gothic"/>
                          <a:cs typeface="Century Gothic"/>
                          <a:sym typeface="Century Gothic"/>
                        </a:rPr>
                        <a:t>    trabajo</a:t>
                      </a:r>
                      <a:endParaRPr sz="1300">
                        <a:latin typeface="Century Gothic"/>
                        <a:ea typeface="Century Gothic"/>
                        <a:cs typeface="Century Gothic"/>
                        <a:sym typeface="Century Gothic"/>
                      </a:endParaRPr>
                    </a:p>
                    <a:p>
                      <a:pPr marL="0" lvl="0" indent="0" algn="l" rtl="0">
                        <a:spcBef>
                          <a:spcPts val="0"/>
                        </a:spcBef>
                        <a:spcAft>
                          <a:spcPts val="0"/>
                        </a:spcAft>
                        <a:buNone/>
                      </a:pPr>
                      <a:r>
                        <a:rPr lang="es" sz="1300">
                          <a:latin typeface="Century Gothic"/>
                          <a:ea typeface="Century Gothic"/>
                          <a:cs typeface="Century Gothic"/>
                          <a:sym typeface="Century Gothic"/>
                        </a:rPr>
                        <a:t>    interdisciplinario </a:t>
                      </a:r>
                      <a:endParaRPr sz="1300">
                        <a:latin typeface="Century Gothic"/>
                        <a:ea typeface="Century Gothic"/>
                        <a:cs typeface="Century Gothic"/>
                        <a:sym typeface="Century Gothic"/>
                      </a:endParaRPr>
                    </a:p>
                    <a:p>
                      <a:pPr marL="0" lvl="0" indent="0" algn="l" rtl="0">
                        <a:spcBef>
                          <a:spcPts val="0"/>
                        </a:spcBef>
                        <a:spcAft>
                          <a:spcPts val="0"/>
                        </a:spcAft>
                        <a:buNone/>
                      </a:pPr>
                      <a:r>
                        <a:rPr lang="es" sz="1300">
                          <a:latin typeface="Century Gothic"/>
                          <a:ea typeface="Century Gothic"/>
                          <a:cs typeface="Century Gothic"/>
                          <a:sym typeface="Century Gothic"/>
                        </a:rPr>
                        <a:t>    y el aprendizaje</a:t>
                      </a:r>
                      <a:endParaRPr sz="1300">
                        <a:latin typeface="Century Gothic"/>
                        <a:ea typeface="Century Gothic"/>
                        <a:cs typeface="Century Gothic"/>
                        <a:sym typeface="Century Gothic"/>
                      </a:endParaRPr>
                    </a:p>
                    <a:p>
                      <a:pPr marL="0" lvl="0" indent="0" algn="l" rtl="0">
                        <a:spcBef>
                          <a:spcPts val="0"/>
                        </a:spcBef>
                        <a:spcAft>
                          <a:spcPts val="0"/>
                        </a:spcAft>
                        <a:buNone/>
                      </a:pPr>
                      <a:r>
                        <a:rPr lang="es" sz="1300">
                          <a:latin typeface="Century Gothic"/>
                          <a:ea typeface="Century Gothic"/>
                          <a:cs typeface="Century Gothic"/>
                          <a:sym typeface="Century Gothic"/>
                        </a:rPr>
                        <a:t>    cooperativo?</a:t>
                      </a:r>
                      <a:endParaRPr sz="1300">
                        <a:latin typeface="Century Gothic"/>
                        <a:ea typeface="Century Gothic"/>
                        <a:cs typeface="Century Gothic"/>
                        <a:sym typeface="Century Gothic"/>
                      </a:endParaRPr>
                    </a:p>
                  </a:txBody>
                  <a:tcPr marL="84667" marR="84667" marT="84667" marB="84667" anchor="ctr">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solidFill>
                      <a:srgbClr val="C6D9F1"/>
                    </a:solidFill>
                  </a:tcPr>
                </a:tc>
                <a:tc gridSpan="2">
                  <a:txBody>
                    <a:bodyPr/>
                    <a:lstStyle/>
                    <a:p>
                      <a:pPr marL="0" lvl="0" indent="0" algn="just"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En ambos casos existen aportaciones y principios educativos de corte constructivista. </a:t>
                      </a:r>
                      <a:endParaRPr sz="13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Actividades o tareas altamente estructuradas por el docente, pero la responsabilidad</a:t>
                      </a:r>
                      <a:endParaRPr sz="13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y gestión del aprendizaje recae más bien en el estudiante y los pares.</a:t>
                      </a:r>
                      <a:endParaRPr sz="13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gridSpan="3">
                  <a:txBody>
                    <a:bodyPr/>
                    <a:lstStyle/>
                    <a:p>
                      <a:pPr marL="0" lvl="0" indent="0" algn="just" rtl="0">
                        <a:spcBef>
                          <a:spcPts val="0"/>
                        </a:spcBef>
                        <a:spcAft>
                          <a:spcPts val="0"/>
                        </a:spcAft>
                        <a:buClr>
                          <a:schemeClr val="dk1"/>
                        </a:buClr>
                        <a:buSzPts val="1100"/>
                        <a:buFont typeface="Arial"/>
                        <a:buNone/>
                      </a:pPr>
                      <a:r>
                        <a:rPr lang="es" sz="1300">
                          <a:solidFill>
                            <a:schemeClr val="dk1"/>
                          </a:solidFill>
                          <a:latin typeface="Calibri"/>
                          <a:ea typeface="Calibri"/>
                          <a:cs typeface="Calibri"/>
                          <a:sym typeface="Calibri"/>
                        </a:rPr>
                        <a:t>Debido que ambos tipos de trabajo buscan que el estudiante se haga partícipe de su propio conocimiento para transformar su entorno se vinculan estrechamente, debido a que no puede haber trabajo interdisciplinario sin cooperativo. </a:t>
                      </a:r>
                      <a:endParaRPr sz="13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hMerge="1">
                  <a:txBody>
                    <a:bodyPr/>
                    <a:lstStyle/>
                    <a:p>
                      <a:endParaRPr lang="es-ES"/>
                    </a:p>
                  </a:txBody>
                  <a:tcPr/>
                </a:tc>
                <a:tc gridSpan="3">
                  <a:txBody>
                    <a:bodyPr/>
                    <a:lstStyle/>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Establecen problemáticas que residen en el entorno de los estudiantes.</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Ambos se orientan hacia el aprendizaje significativo. </a:t>
                      </a:r>
                      <a:endParaRPr sz="1300">
                        <a:solidFill>
                          <a:schemeClr val="dk1"/>
                        </a:solidFill>
                        <a:latin typeface="Calibri"/>
                        <a:ea typeface="Calibri"/>
                        <a:cs typeface="Calibri"/>
                        <a:sym typeface="Calibri"/>
                      </a:endParaRPr>
                    </a:p>
                    <a:p>
                      <a:pPr marL="457200" lvl="0" indent="-292100" algn="just" rtl="0">
                        <a:spcBef>
                          <a:spcPts val="0"/>
                        </a:spcBef>
                        <a:spcAft>
                          <a:spcPts val="0"/>
                        </a:spcAft>
                        <a:buClr>
                          <a:schemeClr val="dk1"/>
                        </a:buClr>
                        <a:buSzPts val="1000"/>
                        <a:buFont typeface="Calibri"/>
                        <a:buAutoNum type="arabicPeriod"/>
                      </a:pPr>
                      <a:r>
                        <a:rPr lang="es" sz="1300">
                          <a:solidFill>
                            <a:schemeClr val="dk1"/>
                          </a:solidFill>
                          <a:latin typeface="Calibri"/>
                          <a:ea typeface="Calibri"/>
                          <a:cs typeface="Calibri"/>
                          <a:sym typeface="Calibri"/>
                        </a:rPr>
                        <a:t>El estudiante se apropia de su propio conocimiento. </a:t>
                      </a:r>
                      <a:endParaRPr sz="1300">
                        <a:latin typeface="Century Gothic"/>
                        <a:ea typeface="Century Gothic"/>
                        <a:cs typeface="Century Gothic"/>
                        <a:sym typeface="Century Gothic"/>
                      </a:endParaRPr>
                    </a:p>
                  </a:txBody>
                  <a:tcPr marL="84667" marR="84667" marT="84667" marB="84667">
                    <a:lnL w="12700" cap="flat" cmpd="sng">
                      <a:solidFill>
                        <a:srgbClr val="F1592A"/>
                      </a:solidFill>
                      <a:prstDash val="solid"/>
                      <a:round/>
                      <a:headEnd type="none" w="sm" len="sm"/>
                      <a:tailEnd type="none" w="sm" len="sm"/>
                    </a:lnL>
                    <a:lnR w="12700" cap="flat" cmpd="sng">
                      <a:solidFill>
                        <a:srgbClr val="F1592A"/>
                      </a:solidFill>
                      <a:prstDash val="solid"/>
                      <a:round/>
                      <a:headEnd type="none" w="sm" len="sm"/>
                      <a:tailEnd type="none" w="sm" len="sm"/>
                    </a:lnR>
                    <a:lnT w="12700" cap="flat" cmpd="sng">
                      <a:solidFill>
                        <a:srgbClr val="F1592A"/>
                      </a:solidFill>
                      <a:prstDash val="solid"/>
                      <a:round/>
                      <a:headEnd type="none" w="sm" len="sm"/>
                      <a:tailEnd type="none" w="sm" len="sm"/>
                    </a:lnT>
                    <a:lnB w="12700" cap="flat" cmpd="sng">
                      <a:solidFill>
                        <a:srgbClr val="F1592A"/>
                      </a:solidFill>
                      <a:prstDash val="solid"/>
                      <a:round/>
                      <a:headEnd type="none" w="sm" len="sm"/>
                      <a:tailEnd type="none" w="sm" len="sm"/>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bl>
          </a:graphicData>
        </a:graphic>
      </p:graphicFrame>
      <p:graphicFrame>
        <p:nvGraphicFramePr>
          <p:cNvPr id="159" name="Google Shape;159;p29"/>
          <p:cNvGraphicFramePr/>
          <p:nvPr/>
        </p:nvGraphicFramePr>
        <p:xfrm>
          <a:off x="1384351" y="635000"/>
          <a:ext cx="9651900" cy="1029592"/>
        </p:xfrm>
        <a:graphic>
          <a:graphicData uri="http://schemas.openxmlformats.org/drawingml/2006/table">
            <a:tbl>
              <a:tblPr>
                <a:noFill/>
              </a:tblPr>
              <a:tblGrid>
                <a:gridCol w="1708867">
                  <a:extLst>
                    <a:ext uri="{9D8B030D-6E8A-4147-A177-3AD203B41FA5}">
                      <a16:colId xmlns:a16="http://schemas.microsoft.com/office/drawing/2014/main" val="20000"/>
                    </a:ext>
                  </a:extLst>
                </a:gridCol>
                <a:gridCol w="1508433">
                  <a:extLst>
                    <a:ext uri="{9D8B030D-6E8A-4147-A177-3AD203B41FA5}">
                      <a16:colId xmlns:a16="http://schemas.microsoft.com/office/drawing/2014/main" val="20001"/>
                    </a:ext>
                  </a:extLst>
                </a:gridCol>
                <a:gridCol w="3217300">
                  <a:extLst>
                    <a:ext uri="{9D8B030D-6E8A-4147-A177-3AD203B41FA5}">
                      <a16:colId xmlns:a16="http://schemas.microsoft.com/office/drawing/2014/main" val="20002"/>
                    </a:ext>
                  </a:extLst>
                </a:gridCol>
                <a:gridCol w="3217300">
                  <a:extLst>
                    <a:ext uri="{9D8B030D-6E8A-4147-A177-3AD203B41FA5}">
                      <a16:colId xmlns:a16="http://schemas.microsoft.com/office/drawing/2014/main" val="20003"/>
                    </a:ext>
                  </a:extLst>
                </a:gridCol>
              </a:tblGrid>
              <a:tr h="1029592">
                <a:tc>
                  <a:txBody>
                    <a:bodyPr/>
                    <a:lstStyle/>
                    <a:p>
                      <a:pPr marL="0" lvl="0" indent="0" algn="l" rtl="0">
                        <a:spcBef>
                          <a:spcPts val="0"/>
                        </a:spcBef>
                        <a:spcAft>
                          <a:spcPts val="0"/>
                        </a:spcAft>
                        <a:buNone/>
                      </a:pP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sz="1300" b="1">
                          <a:solidFill>
                            <a:schemeClr val="dk1"/>
                          </a:solidFill>
                          <a:latin typeface="Century Gothic"/>
                          <a:ea typeface="Century Gothic"/>
                          <a:cs typeface="Century Gothic"/>
                          <a:sym typeface="Century Gothic"/>
                        </a:rPr>
                        <a:t>Propuesta F. Díaz Barriga</a:t>
                      </a:r>
                      <a:endParaRPr sz="13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sz="1300" b="1">
                          <a:solidFill>
                            <a:schemeClr val="dk1"/>
                          </a:solidFill>
                          <a:latin typeface="Century Gothic"/>
                          <a:ea typeface="Century Gothic"/>
                          <a:cs typeface="Century Gothic"/>
                          <a:sym typeface="Century Gothic"/>
                        </a:rPr>
                        <a:t>Propuesta Personal</a:t>
                      </a: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s" sz="1300" b="1">
                          <a:solidFill>
                            <a:schemeClr val="dk1"/>
                          </a:solidFill>
                          <a:latin typeface="Century Gothic"/>
                          <a:ea typeface="Century Gothic"/>
                          <a:cs typeface="Century Gothic"/>
                          <a:sym typeface="Century Gothic"/>
                        </a:rPr>
                        <a:t>Propuesta Personal</a:t>
                      </a:r>
                      <a:endParaRPr sz="25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8985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4125" y="1223964"/>
            <a:ext cx="11127132" cy="4952999"/>
          </a:xfrm>
        </p:spPr>
        <p:txBody>
          <a:bodyPr>
            <a:normAutofit/>
          </a:bodyPr>
          <a:lstStyle/>
          <a:p>
            <a:endParaRPr lang="es-MX" sz="2400"/>
          </a:p>
          <a:p>
            <a:pPr marL="457200" indent="-457200">
              <a:buFont typeface="+mj-lt"/>
              <a:buAutoNum type="arabicPeriod"/>
            </a:pPr>
            <a:r>
              <a:rPr lang="es-MX" sz="2400" b="1"/>
              <a:t>Albarrán Montero Martha Olga (gpo.4030)   “ Historia Universal III“</a:t>
            </a:r>
          </a:p>
          <a:p>
            <a:pPr marL="457200" indent="-457200">
              <a:buFont typeface="+mj-lt"/>
              <a:buAutoNum type="arabicPeriod"/>
            </a:pPr>
            <a:r>
              <a:rPr lang="es-MX" sz="2400" b="1"/>
              <a:t>Arroyo Hernández Héctor Manuel (gpo.4030)  “Proyectos de Emprendimiento IV”</a:t>
            </a:r>
          </a:p>
          <a:p>
            <a:pPr marL="457200" indent="-457200">
              <a:buFont typeface="+mj-lt"/>
              <a:buAutoNum type="arabicPeriod"/>
            </a:pPr>
            <a:r>
              <a:rPr lang="es-MX" sz="2400" b="1"/>
              <a:t>Gregorio Vázquez Lucía (gpo.4030 )  “Física III”</a:t>
            </a:r>
          </a:p>
          <a:p>
            <a:pPr marL="457200" indent="-457200">
              <a:buFont typeface="+mj-lt"/>
              <a:buAutoNum type="arabicPeriod"/>
            </a:pPr>
            <a:r>
              <a:rPr lang="es-MX" sz="2400" b="1"/>
              <a:t>Landero Lara Manuel Ernesto (gpo.4030) “Lógica”</a:t>
            </a:r>
          </a:p>
          <a:p>
            <a:pPr marL="457200" indent="-457200">
              <a:buFont typeface="+mj-lt"/>
              <a:buAutoNum type="arabicPeriod"/>
            </a:pPr>
            <a:endParaRPr lang="es-MX" sz="2400" b="1"/>
          </a:p>
          <a:p>
            <a:endParaRPr lang="es-MX" sz="2400" b="1"/>
          </a:p>
          <a:p>
            <a:endParaRPr lang="es-MX" sz="2400" b="1"/>
          </a:p>
        </p:txBody>
      </p:sp>
      <p:pic>
        <p:nvPicPr>
          <p:cNvPr id="4" name="Picture 5" descr="logo IPE.eps">
            <a:extLst>
              <a:ext uri="{FF2B5EF4-FFF2-40B4-BE49-F238E27FC236}">
                <a16:creationId xmlns:a16="http://schemas.microsoft.com/office/drawing/2014/main" id="{2E61D8F3-0875-489A-BA38-3B9A3BF39E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A1069930-4D44-4AEF-B534-0ECA90E8AB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008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483A846-E6E0-80CB-6063-1F000E78253F}"/>
              </a:ext>
            </a:extLst>
          </p:cNvPr>
          <p:cNvPicPr>
            <a:picLocks noChangeAspect="1"/>
          </p:cNvPicPr>
          <p:nvPr/>
        </p:nvPicPr>
        <p:blipFill>
          <a:blip r:embed="rId2"/>
          <a:stretch>
            <a:fillRect/>
          </a:stretch>
        </p:blipFill>
        <p:spPr>
          <a:xfrm>
            <a:off x="3751007" y="3237271"/>
            <a:ext cx="6096000" cy="3429000"/>
          </a:xfrm>
          <a:prstGeom prst="rect">
            <a:avLst/>
          </a:prstGeom>
        </p:spPr>
      </p:pic>
      <p:pic>
        <p:nvPicPr>
          <p:cNvPr id="7" name="Imagen 6">
            <a:extLst>
              <a:ext uri="{FF2B5EF4-FFF2-40B4-BE49-F238E27FC236}">
                <a16:creationId xmlns:a16="http://schemas.microsoft.com/office/drawing/2014/main" id="{CB09CB89-CDF7-8BF9-6291-7CA677652A07}"/>
              </a:ext>
            </a:extLst>
          </p:cNvPr>
          <p:cNvPicPr>
            <a:picLocks noChangeAspect="1"/>
          </p:cNvPicPr>
          <p:nvPr/>
        </p:nvPicPr>
        <p:blipFill>
          <a:blip r:embed="rId3"/>
          <a:stretch>
            <a:fillRect/>
          </a:stretch>
        </p:blipFill>
        <p:spPr>
          <a:xfrm>
            <a:off x="5979213" y="191729"/>
            <a:ext cx="6162426" cy="3038168"/>
          </a:xfrm>
          <a:prstGeom prst="rect">
            <a:avLst/>
          </a:prstGeom>
        </p:spPr>
      </p:pic>
      <p:pic>
        <p:nvPicPr>
          <p:cNvPr id="9" name="Imagen 8">
            <a:extLst>
              <a:ext uri="{FF2B5EF4-FFF2-40B4-BE49-F238E27FC236}">
                <a16:creationId xmlns:a16="http://schemas.microsoft.com/office/drawing/2014/main" id="{11184A1B-29BC-6E99-932F-A84F7C5E3E3B}"/>
              </a:ext>
            </a:extLst>
          </p:cNvPr>
          <p:cNvPicPr>
            <a:picLocks noChangeAspect="1"/>
          </p:cNvPicPr>
          <p:nvPr/>
        </p:nvPicPr>
        <p:blipFill>
          <a:blip r:embed="rId4"/>
          <a:stretch>
            <a:fillRect/>
          </a:stretch>
        </p:blipFill>
        <p:spPr>
          <a:xfrm>
            <a:off x="0" y="191730"/>
            <a:ext cx="5309419" cy="3238584"/>
          </a:xfrm>
          <a:prstGeom prst="rect">
            <a:avLst/>
          </a:prstGeom>
        </p:spPr>
      </p:pic>
    </p:spTree>
    <p:extLst>
      <p:ext uri="{BB962C8B-B14F-4D97-AF65-F5344CB8AC3E}">
        <p14:creationId xmlns:p14="http://schemas.microsoft.com/office/powerpoint/2010/main" val="1123871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body" idx="1"/>
          </p:nvPr>
        </p:nvSpPr>
        <p:spPr>
          <a:xfrm>
            <a:off x="415600" y="1633633"/>
            <a:ext cx="11360800" cy="4472000"/>
          </a:xfrm>
          <a:prstGeom prst="rect">
            <a:avLst/>
          </a:prstGeom>
          <a:noFill/>
          <a:ln>
            <a:noFill/>
          </a:ln>
        </p:spPr>
        <p:txBody>
          <a:bodyPr spcFirstLastPara="1" wrap="square" lIns="121900" tIns="121900" rIns="121900" bIns="121900" anchor="t" anchorCtr="0">
            <a:normAutofit/>
          </a:bodyPr>
          <a:lstStyle/>
          <a:p>
            <a:pPr marL="0" indent="0" algn="just">
              <a:buNone/>
            </a:pPr>
            <a:endParaRPr sz="2667" b="1">
              <a:latin typeface="Arial"/>
              <a:ea typeface="Arial"/>
              <a:cs typeface="Arial"/>
              <a:sym typeface="Arial"/>
            </a:endParaRPr>
          </a:p>
          <a:p>
            <a:pPr marL="0" indent="0" algn="just">
              <a:buNone/>
            </a:pPr>
            <a:r>
              <a:rPr lang="es" sz="2667" b="1">
                <a:latin typeface="Arial"/>
                <a:ea typeface="Arial"/>
                <a:cs typeface="Arial"/>
                <a:sym typeface="Arial"/>
              </a:rPr>
              <a:t>Interdisciplinariedad es la  relación recíproca de varias disciplinas que interactúan para resolver un problema de la vida cotidiana. Implica que los alumnos ponen en práctica sus aprendizajes en distintas asignaturas para lograr un objetivo concreto.</a:t>
            </a:r>
            <a:endParaRPr sz="2667" b="1">
              <a:latin typeface="Arial"/>
              <a:ea typeface="Arial"/>
              <a:cs typeface="Arial"/>
              <a:sym typeface="Arial"/>
            </a:endParaRPr>
          </a:p>
          <a:p>
            <a:pPr marL="0" indent="0" algn="just">
              <a:buNone/>
            </a:pPr>
            <a:endParaRPr sz="2667" b="1">
              <a:latin typeface="Arial"/>
              <a:ea typeface="Arial"/>
              <a:cs typeface="Arial"/>
              <a:sym typeface="Arial"/>
            </a:endParaRPr>
          </a:p>
          <a:p>
            <a:pPr marL="0" indent="0" algn="just">
              <a:buNone/>
            </a:pPr>
            <a:r>
              <a:rPr lang="es" sz="2667" b="1">
                <a:latin typeface="Arial"/>
                <a:ea typeface="Arial"/>
                <a:cs typeface="Arial"/>
                <a:sym typeface="Arial"/>
              </a:rPr>
              <a:t>Entonces, un trabajo interdisciplinario integra los enfoques de diversas áreas de conocimiento, con el fin de estudiar y resolver un problema complejo.</a:t>
            </a:r>
            <a:endParaRPr sz="2667" b="1">
              <a:latin typeface="Arial"/>
              <a:ea typeface="Arial"/>
              <a:cs typeface="Arial"/>
              <a:sym typeface="Arial"/>
            </a:endParaRPr>
          </a:p>
          <a:p>
            <a:pPr marL="0" indent="0" algn="just">
              <a:spcBef>
                <a:spcPts val="1600"/>
              </a:spcBef>
              <a:spcAft>
                <a:spcPts val="1600"/>
              </a:spcAft>
              <a:buNone/>
            </a:pPr>
            <a:endParaRPr sz="2667" b="1">
              <a:latin typeface="Arial"/>
              <a:ea typeface="Arial"/>
              <a:cs typeface="Arial"/>
              <a:sym typeface="Arial"/>
            </a:endParaRPr>
          </a:p>
        </p:txBody>
      </p:sp>
      <p:sp>
        <p:nvSpPr>
          <p:cNvPr id="165" name="Google Shape;165;p30"/>
          <p:cNvSpPr txBox="1"/>
          <p:nvPr/>
        </p:nvSpPr>
        <p:spPr>
          <a:xfrm>
            <a:off x="901700" y="530868"/>
            <a:ext cx="9664800" cy="1271974"/>
          </a:xfrm>
          <a:prstGeom prst="rect">
            <a:avLst/>
          </a:prstGeom>
          <a:noFill/>
          <a:ln>
            <a:noFill/>
          </a:ln>
        </p:spPr>
        <p:txBody>
          <a:bodyPr spcFirstLastPara="1" wrap="square" lIns="121900" tIns="121900" rIns="121900" bIns="121900" anchor="t" anchorCtr="0">
            <a:spAutoFit/>
          </a:bodyPr>
          <a:lstStyle/>
          <a:p>
            <a:pPr algn="ctr"/>
            <a:r>
              <a:rPr lang="es" sz="3333" b="1">
                <a:latin typeface="Open Sans"/>
                <a:ea typeface="Open Sans"/>
                <a:cs typeface="Open Sans"/>
                <a:sym typeface="Open Sans"/>
              </a:rPr>
              <a:t>Propuesta del grupo heterogéneo sobre interdisciplinariedad</a:t>
            </a:r>
            <a:endParaRPr sz="3333" b="1">
              <a:latin typeface="Open Sans"/>
              <a:ea typeface="Open Sans"/>
              <a:cs typeface="Open Sans"/>
              <a:sym typeface="Open Sans"/>
            </a:endParaRPr>
          </a:p>
        </p:txBody>
      </p:sp>
    </p:spTree>
    <p:extLst>
      <p:ext uri="{BB962C8B-B14F-4D97-AF65-F5344CB8AC3E}">
        <p14:creationId xmlns:p14="http://schemas.microsoft.com/office/powerpoint/2010/main" val="2037707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2">
            <a:extLst>
              <a:ext uri="{FF2B5EF4-FFF2-40B4-BE49-F238E27FC236}">
                <a16:creationId xmlns:a16="http://schemas.microsoft.com/office/drawing/2014/main" id="{9C3B065A-F8C0-48C7-B13A-427A23575A30}"/>
              </a:ext>
            </a:extLst>
          </p:cNvPr>
          <p:cNvSpPr txBox="1"/>
          <p:nvPr/>
        </p:nvSpPr>
        <p:spPr>
          <a:xfrm>
            <a:off x="1076960" y="1162090"/>
            <a:ext cx="9112069" cy="4317600"/>
          </a:xfrm>
          <a:prstGeom prst="rect">
            <a:avLst/>
          </a:prstGeom>
          <a:noFill/>
          <a:ln>
            <a:noFill/>
          </a:ln>
        </p:spPr>
        <p:txBody>
          <a:bodyPr spcFirstLastPara="1" wrap="square" lIns="91425" tIns="91425" rIns="91425" bIns="91425" anchor="ctr" anchorCtr="0">
            <a:noAutofit/>
          </a:bodyPr>
          <a:lstStyle/>
          <a:p>
            <a:pPr marL="342900" lvl="0" indent="-342900" algn="ctr" rtl="0">
              <a:lnSpc>
                <a:spcPct val="150000"/>
              </a:lnSpc>
              <a:spcBef>
                <a:spcPts val="0"/>
              </a:spcBef>
              <a:spcAft>
                <a:spcPts val="0"/>
              </a:spcAft>
              <a:buFont typeface="+mj-lt"/>
              <a:buAutoNum type="arabicPeriod"/>
            </a:pPr>
            <a:r>
              <a:rPr lang="es" sz="2400" b="1"/>
              <a:t>CUADRO DE ANÁLISIS DE LA INTERDISCIPLINARIEDAD Y  APRENDIZAJE COOPERATIVO</a:t>
            </a:r>
          </a:p>
          <a:p>
            <a:pPr lvl="0" algn="ctr" rtl="0">
              <a:lnSpc>
                <a:spcPct val="150000"/>
              </a:lnSpc>
              <a:spcBef>
                <a:spcPts val="0"/>
              </a:spcBef>
              <a:spcAft>
                <a:spcPts val="0"/>
              </a:spcAft>
            </a:pPr>
            <a:endParaRPr sz="2400" b="1"/>
          </a:p>
          <a:p>
            <a:pPr marL="0" lvl="0" indent="0" algn="ctr" rtl="0">
              <a:lnSpc>
                <a:spcPct val="150000"/>
              </a:lnSpc>
              <a:spcBef>
                <a:spcPts val="0"/>
              </a:spcBef>
              <a:spcAft>
                <a:spcPts val="0"/>
              </a:spcAft>
              <a:buNone/>
            </a:pPr>
            <a:r>
              <a:rPr lang="es" sz="3200" b="1"/>
              <a:t>CONCLUSIONES GENERALES</a:t>
            </a:r>
            <a:endParaRPr sz="3200" b="1"/>
          </a:p>
        </p:txBody>
      </p: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87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95;p25">
            <a:extLst>
              <a:ext uri="{FF2B5EF4-FFF2-40B4-BE49-F238E27FC236}">
                <a16:creationId xmlns:a16="http://schemas.microsoft.com/office/drawing/2014/main" id="{68BDBA9B-3E81-48D1-854D-37CCAA977719}"/>
              </a:ext>
            </a:extLst>
          </p:cNvPr>
          <p:cNvSpPr/>
          <p:nvPr/>
        </p:nvSpPr>
        <p:spPr>
          <a:xfrm>
            <a:off x="1764580" y="5616405"/>
            <a:ext cx="10244297" cy="1198017"/>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algn="just"/>
            <a:r>
              <a:rPr lang="es-ES" sz="1100">
                <a:ea typeface="+mn-lt"/>
                <a:cs typeface="+mn-lt"/>
              </a:rPr>
              <a:t>Integración de habilidades lógicas y argumentativas para la construcción de argumentos (elementos y partes del escrito argumentativo, supuestos, intenciones e implicaciones)</a:t>
            </a:r>
            <a:endParaRPr lang="en-US" sz="1100">
              <a:ea typeface="+mn-lt"/>
              <a:cs typeface="+mn-lt"/>
            </a:endParaRPr>
          </a:p>
          <a:p>
            <a:pPr algn="just"/>
            <a:r>
              <a:rPr lang="es-ES" sz="1100">
                <a:ea typeface="+mn-lt"/>
                <a:cs typeface="+mn-lt"/>
              </a:rPr>
              <a:t>Contenidos procedimentales</a:t>
            </a:r>
            <a:endParaRPr lang="en-US" sz="1100">
              <a:ea typeface="+mn-lt"/>
              <a:cs typeface="+mn-lt"/>
            </a:endParaRPr>
          </a:p>
          <a:p>
            <a:pPr algn="just"/>
            <a:r>
              <a:rPr lang="es-ES" sz="1100">
                <a:ea typeface="+mn-lt"/>
                <a:cs typeface="+mn-lt"/>
              </a:rPr>
              <a:t>Elaboración de argumentación acorde con los esquemas argumentativos contemporáneos.</a:t>
            </a:r>
            <a:endParaRPr lang="en-US" sz="1100">
              <a:ea typeface="+mn-lt"/>
              <a:cs typeface="+mn-lt"/>
            </a:endParaRPr>
          </a:p>
          <a:p>
            <a:pPr algn="just"/>
            <a:r>
              <a:rPr lang="es-ES" sz="1100">
                <a:ea typeface="+mn-lt"/>
                <a:cs typeface="+mn-lt"/>
              </a:rPr>
              <a:t>Contenidos actitudinales </a:t>
            </a:r>
            <a:endParaRPr lang="en-US" sz="1100">
              <a:ea typeface="+mn-lt"/>
              <a:cs typeface="+mn-lt"/>
            </a:endParaRPr>
          </a:p>
          <a:p>
            <a:pPr algn="just"/>
            <a:r>
              <a:rPr lang="es-ES" sz="1100">
                <a:ea typeface="+mn-lt"/>
                <a:cs typeface="+mn-lt"/>
              </a:rPr>
              <a:t>Valoración de la argumentación escrita para la defensa de una postura propia, así como para intercambiar razones y realizar discusiones constructivas para resolver conflictos y llegar a acuerdos</a:t>
            </a:r>
            <a:endParaRPr lang="en-US" sz="1100">
              <a:ea typeface="+mn-lt"/>
              <a:cs typeface="+mn-lt"/>
            </a:endParaRPr>
          </a:p>
          <a:p>
            <a:pPr algn="just">
              <a:lnSpc>
                <a:spcPct val="114999"/>
              </a:lnSpc>
              <a:buSzPts val="1100"/>
            </a:pPr>
            <a:endParaRPr sz="1100" b="1">
              <a:latin typeface="Calibri"/>
              <a:ea typeface="Calibri"/>
              <a:cs typeface="Calibri"/>
            </a:endParaRPr>
          </a:p>
        </p:txBody>
      </p:sp>
      <p:sp>
        <p:nvSpPr>
          <p:cNvPr id="9" name="Google Shape;297;p25">
            <a:extLst>
              <a:ext uri="{FF2B5EF4-FFF2-40B4-BE49-F238E27FC236}">
                <a16:creationId xmlns:a16="http://schemas.microsoft.com/office/drawing/2014/main" id="{C771D2F6-3667-480F-BB39-470ABEF6D362}"/>
              </a:ext>
            </a:extLst>
          </p:cNvPr>
          <p:cNvSpPr/>
          <p:nvPr/>
        </p:nvSpPr>
        <p:spPr>
          <a:xfrm>
            <a:off x="460295" y="1147136"/>
            <a:ext cx="2187460" cy="1185263"/>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algn="just">
              <a:buClr>
                <a:schemeClr val="dk1"/>
              </a:buClr>
              <a:buSzPts val="1000"/>
            </a:pPr>
            <a:endParaRPr sz="1000" b="1">
              <a:latin typeface="Century Gothic"/>
              <a:ea typeface="Century Gothic"/>
              <a:cs typeface="Century Gothic"/>
              <a:sym typeface="Century Gothic"/>
            </a:endParaRPr>
          </a:p>
        </p:txBody>
      </p:sp>
      <p:sp>
        <p:nvSpPr>
          <p:cNvPr id="10" name="Google Shape;298;p25">
            <a:extLst>
              <a:ext uri="{FF2B5EF4-FFF2-40B4-BE49-F238E27FC236}">
                <a16:creationId xmlns:a16="http://schemas.microsoft.com/office/drawing/2014/main" id="{52C36E8C-0989-4FE3-B94B-0C8396FC8176}"/>
              </a:ext>
            </a:extLst>
          </p:cNvPr>
          <p:cNvSpPr/>
          <p:nvPr/>
        </p:nvSpPr>
        <p:spPr>
          <a:xfrm>
            <a:off x="4129972" y="223251"/>
            <a:ext cx="2125520" cy="981722"/>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rgbClr val="000000"/>
              </a:buClr>
              <a:buSzPts val="1100"/>
            </a:pPr>
            <a:endParaRPr sz="1100" b="1">
              <a:latin typeface="Century Gothic"/>
              <a:ea typeface="Century Gothic"/>
              <a:cs typeface="Century Gothic"/>
              <a:sym typeface="Century Gothic"/>
            </a:endParaRPr>
          </a:p>
        </p:txBody>
      </p:sp>
      <p:sp>
        <p:nvSpPr>
          <p:cNvPr id="11" name="Google Shape;299;p25">
            <a:extLst>
              <a:ext uri="{FF2B5EF4-FFF2-40B4-BE49-F238E27FC236}">
                <a16:creationId xmlns:a16="http://schemas.microsoft.com/office/drawing/2014/main" id="{02F9C1CA-48AC-468A-9E5C-FBFDEC1D1473}"/>
              </a:ext>
            </a:extLst>
          </p:cNvPr>
          <p:cNvSpPr/>
          <p:nvPr/>
        </p:nvSpPr>
        <p:spPr>
          <a:xfrm>
            <a:off x="7129309" y="371060"/>
            <a:ext cx="2624619" cy="2192125"/>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chemeClr val="dk1"/>
              </a:buClr>
              <a:buSzPts val="1100"/>
            </a:pPr>
            <a:endParaRPr sz="1100" b="1">
              <a:latin typeface="Calibri"/>
              <a:ea typeface="Calibri"/>
              <a:cs typeface="Calibri"/>
              <a:sym typeface="Calibri"/>
            </a:endParaRPr>
          </a:p>
        </p:txBody>
      </p:sp>
      <p:sp>
        <p:nvSpPr>
          <p:cNvPr id="22" name="Google Shape;310;p25">
            <a:extLst>
              <a:ext uri="{FF2B5EF4-FFF2-40B4-BE49-F238E27FC236}">
                <a16:creationId xmlns:a16="http://schemas.microsoft.com/office/drawing/2014/main" id="{550D6605-8D72-4219-B3F8-518242939302}"/>
              </a:ext>
            </a:extLst>
          </p:cNvPr>
          <p:cNvSpPr/>
          <p:nvPr/>
        </p:nvSpPr>
        <p:spPr>
          <a:xfrm>
            <a:off x="259527" y="2765869"/>
            <a:ext cx="2723600" cy="1904651"/>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algn="just">
              <a:buClr>
                <a:schemeClr val="dk1"/>
              </a:buClr>
              <a:buSzPts val="1100"/>
            </a:pPr>
            <a:endParaRPr sz="1100" b="1">
              <a:latin typeface="Century Gothic"/>
              <a:ea typeface="Century Gothic"/>
              <a:cs typeface="Century Gothic"/>
              <a:sym typeface="Century Gothic"/>
            </a:endParaRPr>
          </a:p>
        </p:txBody>
      </p:sp>
      <p:sp>
        <p:nvSpPr>
          <p:cNvPr id="23" name="Google Shape;311;p25">
            <a:extLst>
              <a:ext uri="{FF2B5EF4-FFF2-40B4-BE49-F238E27FC236}">
                <a16:creationId xmlns:a16="http://schemas.microsoft.com/office/drawing/2014/main" id="{A8153E04-72C3-4274-8AB1-B5FB8373FB0F}"/>
              </a:ext>
            </a:extLst>
          </p:cNvPr>
          <p:cNvSpPr/>
          <p:nvPr/>
        </p:nvSpPr>
        <p:spPr>
          <a:xfrm>
            <a:off x="7750082" y="2652146"/>
            <a:ext cx="3797769" cy="2401205"/>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285750" indent="-285750">
              <a:buClr>
                <a:schemeClr val="dk1"/>
              </a:buClr>
              <a:buSzPts val="1100"/>
              <a:buFont typeface="Arial"/>
              <a:buChar char="•"/>
            </a:pPr>
            <a:r>
              <a:rPr lang="es" sz="1400" u="sng">
                <a:ea typeface="+mn-lt"/>
                <a:cs typeface="+mn-lt"/>
              </a:rPr>
              <a:t>Historia</a:t>
            </a:r>
            <a:endParaRPr lang="es" sz="1400">
              <a:ea typeface="+mn-lt"/>
              <a:cs typeface="+mn-lt"/>
            </a:endParaRPr>
          </a:p>
          <a:p>
            <a:pPr marL="285750" indent="-285750">
              <a:buClr>
                <a:srgbClr val="000000"/>
              </a:buClr>
              <a:buSzPts val="1100"/>
              <a:buFont typeface="Arial"/>
              <a:buChar char="•"/>
            </a:pPr>
            <a:endParaRPr lang="es" sz="1400">
              <a:ea typeface="+mn-lt"/>
              <a:cs typeface="+mn-lt"/>
            </a:endParaRPr>
          </a:p>
          <a:p>
            <a:pPr marL="285750" indent="-285750">
              <a:buClr>
                <a:srgbClr val="000000"/>
              </a:buClr>
              <a:buSzPts val="1100"/>
              <a:buFont typeface="Arial"/>
              <a:buChar char="•"/>
            </a:pPr>
            <a:r>
              <a:rPr lang="es" sz="1400">
                <a:ea typeface="+mn-lt"/>
                <a:cs typeface="+mn-lt"/>
              </a:rPr>
              <a:t>3.4 Transformaciones, tensiones y desafíos de los procesos urbanos.</a:t>
            </a:r>
            <a:endParaRPr lang="en-US" sz="1400">
              <a:ea typeface="+mn-lt"/>
              <a:cs typeface="+mn-lt"/>
            </a:endParaRPr>
          </a:p>
          <a:p>
            <a:pPr marL="285750" indent="-285750">
              <a:buClr>
                <a:srgbClr val="000000"/>
              </a:buClr>
              <a:buSzPts val="1100"/>
              <a:buFont typeface="Arial"/>
              <a:buChar char="•"/>
            </a:pPr>
            <a:r>
              <a:rPr lang="es" sz="1400">
                <a:ea typeface="+mn-lt"/>
                <a:cs typeface="+mn-lt"/>
              </a:rPr>
              <a:t>-Desarrollo Urbano</a:t>
            </a:r>
            <a:endParaRPr lang="en-US" sz="1400">
              <a:ea typeface="+mn-lt"/>
              <a:cs typeface="+mn-lt"/>
            </a:endParaRPr>
          </a:p>
          <a:p>
            <a:pPr marL="285750" indent="-285750">
              <a:buClr>
                <a:srgbClr val="000000"/>
              </a:buClr>
              <a:buSzPts val="1100"/>
              <a:buFont typeface="Arial"/>
              <a:buChar char="•"/>
            </a:pPr>
            <a:r>
              <a:rPr lang="es" sz="1400">
                <a:ea typeface="+mn-lt"/>
                <a:cs typeface="+mn-lt"/>
              </a:rPr>
              <a:t>-Tensiones sociales</a:t>
            </a:r>
            <a:endParaRPr lang="en-US" sz="1400">
              <a:ea typeface="+mn-lt"/>
              <a:cs typeface="+mn-lt"/>
            </a:endParaRPr>
          </a:p>
          <a:p>
            <a:pPr marL="285750" indent="-285750">
              <a:buClr>
                <a:srgbClr val="000000"/>
              </a:buClr>
              <a:buSzPts val="1100"/>
              <a:buFont typeface="Arial"/>
              <a:buChar char="•"/>
            </a:pPr>
            <a:r>
              <a:rPr lang="es" sz="1400">
                <a:ea typeface="+mn-lt"/>
                <a:cs typeface="+mn-lt"/>
              </a:rPr>
              <a:t>-Desafíos contemporáneos</a:t>
            </a:r>
            <a:endParaRPr lang="en-US" sz="1400">
              <a:ea typeface="+mn-lt"/>
              <a:cs typeface="+mn-lt"/>
            </a:endParaRPr>
          </a:p>
          <a:p>
            <a:pPr marL="285750" indent="-285750">
              <a:buClr>
                <a:srgbClr val="000000"/>
              </a:buClr>
              <a:buSzPts val="1100"/>
              <a:buFont typeface="Arial"/>
              <a:buChar char="•"/>
            </a:pPr>
            <a:r>
              <a:rPr lang="es" sz="1400">
                <a:ea typeface="+mn-lt"/>
                <a:cs typeface="+mn-lt"/>
              </a:rPr>
              <a:t>-Sociedad civil</a:t>
            </a:r>
            <a:endParaRPr lang="en-US" sz="1400">
              <a:ea typeface="+mn-lt"/>
              <a:cs typeface="+mn-lt"/>
            </a:endParaRPr>
          </a:p>
          <a:p>
            <a:pPr marL="285750" indent="-285750">
              <a:buClr>
                <a:srgbClr val="000000"/>
              </a:buClr>
              <a:buSzPts val="1100"/>
              <a:buFont typeface="Arial"/>
              <a:buChar char="•"/>
            </a:pPr>
            <a:r>
              <a:rPr lang="es" sz="1400">
                <a:ea typeface="+mn-lt"/>
                <a:cs typeface="+mn-lt"/>
              </a:rPr>
              <a:t>-Organización civil</a:t>
            </a:r>
            <a:endParaRPr lang="en-US" sz="1400">
              <a:ea typeface="+mn-lt"/>
              <a:cs typeface="+mn-lt"/>
            </a:endParaRPr>
          </a:p>
          <a:p>
            <a:pPr marL="285750" indent="-285750">
              <a:buClr>
                <a:srgbClr val="000000"/>
              </a:buClr>
              <a:buSzPts val="1100"/>
              <a:buFont typeface="Arial"/>
              <a:buChar char="•"/>
            </a:pPr>
            <a:r>
              <a:rPr lang="es" sz="1400">
                <a:ea typeface="+mn-lt"/>
                <a:cs typeface="+mn-lt"/>
              </a:rPr>
              <a:t>-Derechos humano</a:t>
            </a:r>
            <a:r>
              <a:rPr lang="es" sz="1400" b="1">
                <a:ea typeface="+mn-lt"/>
                <a:cs typeface="+mn-lt"/>
              </a:rPr>
              <a:t>s</a:t>
            </a:r>
            <a:endParaRPr lang="en-US" sz="1400" b="1">
              <a:ea typeface="+mn-lt"/>
              <a:cs typeface="+mn-lt"/>
            </a:endParaRPr>
          </a:p>
          <a:p>
            <a:pPr marL="285750" indent="-285750">
              <a:buClr>
                <a:srgbClr val="000000"/>
              </a:buClr>
              <a:buSzPts val="1100"/>
              <a:buFont typeface="Arial"/>
              <a:buChar char="•"/>
            </a:pPr>
            <a:r>
              <a:rPr lang="es" sz="1400" b="1">
                <a:ea typeface="+mn-lt"/>
                <a:cs typeface="+mn-lt"/>
              </a:rPr>
              <a:t>-Participación ciud</a:t>
            </a:r>
            <a:r>
              <a:rPr lang="es" sz="1400">
                <a:ea typeface="+mn-lt"/>
                <a:cs typeface="+mn-lt"/>
              </a:rPr>
              <a:t>adana</a:t>
            </a:r>
            <a:endParaRPr/>
          </a:p>
        </p:txBody>
      </p:sp>
      <p:sp>
        <p:nvSpPr>
          <p:cNvPr id="28" name="Google Shape;316;p25">
            <a:extLst>
              <a:ext uri="{FF2B5EF4-FFF2-40B4-BE49-F238E27FC236}">
                <a16:creationId xmlns:a16="http://schemas.microsoft.com/office/drawing/2014/main" id="{5F8F02C7-E149-4E24-B49D-8ADBDD4ECF99}"/>
              </a:ext>
            </a:extLst>
          </p:cNvPr>
          <p:cNvSpPr txBox="1"/>
          <p:nvPr/>
        </p:nvSpPr>
        <p:spPr>
          <a:xfrm>
            <a:off x="4260929" y="2773885"/>
            <a:ext cx="1987000" cy="1373574"/>
          </a:xfrm>
          <a:prstGeom prst="rect">
            <a:avLst/>
          </a:prstGeom>
          <a:solidFill>
            <a:schemeClr val="accent6">
              <a:lumMod val="40000"/>
              <a:lumOff val="6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p>
            <a:pPr algn="just">
              <a:buClr>
                <a:srgbClr val="000000"/>
              </a:buClr>
              <a:buSzPts val="1800"/>
            </a:pPr>
            <a:endParaRPr lang="es-MX" sz="100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just">
              <a:buClr>
                <a:srgbClr val="000000"/>
              </a:buClr>
              <a:buSzPts val="1800"/>
            </a:pPr>
            <a:endParaRPr lang="es-MX" sz="100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just">
              <a:buClr>
                <a:srgbClr val="000000"/>
              </a:buClr>
              <a:buSzPts val="1800"/>
            </a:pPr>
            <a:endParaRPr lang="es-MX" sz="100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just">
              <a:buClr>
                <a:srgbClr val="000000"/>
              </a:buClr>
              <a:buSzPts val="1800"/>
            </a:pPr>
            <a:endParaRPr lang="es-MX" sz="100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a:buClr>
                <a:srgbClr val="000000"/>
              </a:buClr>
              <a:buSzPts val="1800"/>
            </a:pPr>
            <a:r>
              <a:rPr lang="es-MX" sz="140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Interdisciplinariedad</a:t>
            </a:r>
            <a:endParaRPr sz="140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
        <p:nvSpPr>
          <p:cNvPr id="40" name="Google Shape;328;p25">
            <a:extLst>
              <a:ext uri="{FF2B5EF4-FFF2-40B4-BE49-F238E27FC236}">
                <a16:creationId xmlns:a16="http://schemas.microsoft.com/office/drawing/2014/main" id="{4C72784E-D740-4221-82A5-933985474267}"/>
              </a:ext>
            </a:extLst>
          </p:cNvPr>
          <p:cNvSpPr txBox="1"/>
          <p:nvPr/>
        </p:nvSpPr>
        <p:spPr>
          <a:xfrm>
            <a:off x="2700192" y="68977"/>
            <a:ext cx="4916304" cy="3693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algn="ctr"/>
            <a:endParaRPr lang="es-MX" sz="1800" spc="300"/>
          </a:p>
        </p:txBody>
      </p:sp>
      <p:pic>
        <p:nvPicPr>
          <p:cNvPr id="44" name="Imagen 43">
            <a:extLst>
              <a:ext uri="{FF2B5EF4-FFF2-40B4-BE49-F238E27FC236}">
                <a16:creationId xmlns:a16="http://schemas.microsoft.com/office/drawing/2014/main" id="{FFA40AEE-2EF4-460A-80B4-ACBFB4A46706}"/>
              </a:ext>
            </a:extLst>
          </p:cNvPr>
          <p:cNvPicPr>
            <a:picLocks noChangeAspect="1"/>
          </p:cNvPicPr>
          <p:nvPr/>
        </p:nvPicPr>
        <p:blipFill>
          <a:blip r:embed="rId3"/>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
        <p:nvSpPr>
          <p:cNvPr id="42" name="CuadroTexto 41">
            <a:extLst>
              <a:ext uri="{FF2B5EF4-FFF2-40B4-BE49-F238E27FC236}">
                <a16:creationId xmlns:a16="http://schemas.microsoft.com/office/drawing/2014/main" id="{443959C1-82F4-4EA6-AD17-18C9802A1C5C}"/>
              </a:ext>
            </a:extLst>
          </p:cNvPr>
          <p:cNvSpPr txBox="1"/>
          <p:nvPr/>
        </p:nvSpPr>
        <p:spPr>
          <a:xfrm>
            <a:off x="4136849" y="115735"/>
            <a:ext cx="2177465" cy="1384995"/>
          </a:xfrm>
          <a:prstGeom prst="rect">
            <a:avLst/>
          </a:prstGeom>
          <a:noFill/>
        </p:spPr>
        <p:txBody>
          <a:bodyPr wrap="square">
            <a:spAutoFit/>
          </a:bodyPr>
          <a:lstStyle/>
          <a:p>
            <a:r>
              <a:rPr lang="es-MX" sz="1200"/>
              <a:t>Módulo 5: Creación del Prototipo </a:t>
            </a:r>
          </a:p>
          <a:p>
            <a:r>
              <a:rPr lang="es-MX" sz="1200"/>
              <a:t>5.1. SCAMPER </a:t>
            </a:r>
          </a:p>
          <a:p>
            <a:r>
              <a:rPr lang="es-MX" sz="1200"/>
              <a:t>5.2 Mapa de construcción y funcionamiento del prototipo </a:t>
            </a:r>
          </a:p>
          <a:p>
            <a:endParaRPr lang="es-MX" sz="1200"/>
          </a:p>
        </p:txBody>
      </p:sp>
      <p:sp>
        <p:nvSpPr>
          <p:cNvPr id="33" name="CuadroTexto 32">
            <a:extLst>
              <a:ext uri="{FF2B5EF4-FFF2-40B4-BE49-F238E27FC236}">
                <a16:creationId xmlns:a16="http://schemas.microsoft.com/office/drawing/2014/main" id="{EF14D8CC-7186-9C01-A09D-F57B606FDA29}"/>
              </a:ext>
            </a:extLst>
          </p:cNvPr>
          <p:cNvSpPr txBox="1"/>
          <p:nvPr/>
        </p:nvSpPr>
        <p:spPr>
          <a:xfrm>
            <a:off x="7745276" y="2742258"/>
            <a:ext cx="37503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MX" sz="1000">
              <a:cs typeface="Calibri"/>
            </a:endParaRPr>
          </a:p>
          <a:p>
            <a:endParaRPr lang="es-MX" sz="1000">
              <a:cs typeface="Calibri"/>
            </a:endParaRPr>
          </a:p>
        </p:txBody>
      </p:sp>
      <p:sp>
        <p:nvSpPr>
          <p:cNvPr id="19" name="Google Shape;307;p25">
            <a:extLst>
              <a:ext uri="{FF2B5EF4-FFF2-40B4-BE49-F238E27FC236}">
                <a16:creationId xmlns:a16="http://schemas.microsoft.com/office/drawing/2014/main" id="{5714BB15-9FA6-4578-BF19-E8D130284962}"/>
              </a:ext>
            </a:extLst>
          </p:cNvPr>
          <p:cNvSpPr/>
          <p:nvPr/>
        </p:nvSpPr>
        <p:spPr>
          <a:xfrm>
            <a:off x="4290332" y="1463138"/>
            <a:ext cx="1870500" cy="1253400"/>
          </a:xfrm>
          <a:prstGeom prst="downArrow">
            <a:avLst>
              <a:gd name="adj1" fmla="val 50000"/>
              <a:gd name="adj2" fmla="val 55720"/>
            </a:avLst>
          </a:prstGeom>
          <a:solidFill>
            <a:srgbClr val="6AA84F"/>
          </a:solid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21" name="Google Shape;309;p25">
            <a:extLst>
              <a:ext uri="{FF2B5EF4-FFF2-40B4-BE49-F238E27FC236}">
                <a16:creationId xmlns:a16="http://schemas.microsoft.com/office/drawing/2014/main" id="{497FA3E1-2ECC-4522-88E8-6022C6394FF0}"/>
              </a:ext>
            </a:extLst>
          </p:cNvPr>
          <p:cNvSpPr txBox="1"/>
          <p:nvPr/>
        </p:nvSpPr>
        <p:spPr>
          <a:xfrm>
            <a:off x="4664332" y="2027071"/>
            <a:ext cx="1239000" cy="307800"/>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ES" sz="1400" b="1">
                <a:solidFill>
                  <a:schemeClr val="lt1"/>
                </a:solidFill>
                <a:latin typeface="Arial"/>
                <a:ea typeface="Calibri"/>
                <a:cs typeface="Arial"/>
                <a:sym typeface="Arial"/>
              </a:rPr>
              <a:t>Proyectos </a:t>
            </a:r>
            <a:endParaRPr b="1">
              <a:solidFill>
                <a:schemeClr val="lt1"/>
              </a:solidFill>
              <a:latin typeface="Calibri"/>
              <a:ea typeface="Calibri"/>
              <a:cs typeface="Calibri"/>
              <a:sym typeface="Calibri"/>
            </a:endParaRPr>
          </a:p>
        </p:txBody>
      </p:sp>
      <p:sp>
        <p:nvSpPr>
          <p:cNvPr id="16" name="Google Shape;304;p25">
            <a:extLst>
              <a:ext uri="{FF2B5EF4-FFF2-40B4-BE49-F238E27FC236}">
                <a16:creationId xmlns:a16="http://schemas.microsoft.com/office/drawing/2014/main" id="{884158AE-C380-4C70-B9A6-C2ADEA3BD889}"/>
              </a:ext>
            </a:extLst>
          </p:cNvPr>
          <p:cNvSpPr/>
          <p:nvPr/>
        </p:nvSpPr>
        <p:spPr>
          <a:xfrm rot="5400000">
            <a:off x="5973512" y="3036420"/>
            <a:ext cx="1831500" cy="1436700"/>
          </a:xfrm>
          <a:prstGeom prst="downArrow">
            <a:avLst>
              <a:gd name="adj1" fmla="val 50000"/>
              <a:gd name="adj2" fmla="val 55720"/>
            </a:avLst>
          </a:prstGeom>
          <a:solidFill>
            <a:srgbClr val="00B050"/>
          </a:solid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17" name="Google Shape;305;p25">
            <a:extLst>
              <a:ext uri="{FF2B5EF4-FFF2-40B4-BE49-F238E27FC236}">
                <a16:creationId xmlns:a16="http://schemas.microsoft.com/office/drawing/2014/main" id="{6CC46912-03EE-4852-9579-405B144AC2E7}"/>
              </a:ext>
            </a:extLst>
          </p:cNvPr>
          <p:cNvSpPr txBox="1"/>
          <p:nvPr/>
        </p:nvSpPr>
        <p:spPr>
          <a:xfrm>
            <a:off x="6291607" y="3499904"/>
            <a:ext cx="1363384" cy="523200"/>
          </a:xfrm>
          <a:prstGeom prst="rect">
            <a:avLst/>
          </a:prstGeom>
          <a:noFill/>
          <a:ln>
            <a:noFill/>
          </a:ln>
        </p:spPr>
        <p:txBody>
          <a:bodyPr spcFirstLastPara="1" wrap="square" lIns="91425" tIns="45700" rIns="91425" bIns="45700" anchor="t" anchorCtr="0">
            <a:noAutofit/>
          </a:bodyPr>
          <a:lstStyle/>
          <a:p>
            <a:pPr algn="ctr">
              <a:buClr>
                <a:schemeClr val="lt1"/>
              </a:buClr>
              <a:buSzPts val="1400"/>
            </a:pPr>
            <a:r>
              <a:rPr lang="es-MX" b="1">
                <a:solidFill>
                  <a:schemeClr val="lt1"/>
                </a:solidFill>
                <a:latin typeface="Calibri"/>
                <a:ea typeface="Calibri"/>
                <a:cs typeface="Calibri"/>
                <a:sym typeface="Calibri"/>
              </a:rPr>
              <a:t>Historia Universal III</a:t>
            </a:r>
            <a:endParaRPr b="1">
              <a:solidFill>
                <a:schemeClr val="lt1"/>
              </a:solidFill>
              <a:latin typeface="Calibri"/>
              <a:ea typeface="Calibri"/>
              <a:cs typeface="Calibri"/>
              <a:sym typeface="Calibri"/>
            </a:endParaRPr>
          </a:p>
        </p:txBody>
      </p:sp>
      <p:sp>
        <p:nvSpPr>
          <p:cNvPr id="14" name="Google Shape;302;p25">
            <a:extLst>
              <a:ext uri="{FF2B5EF4-FFF2-40B4-BE49-F238E27FC236}">
                <a16:creationId xmlns:a16="http://schemas.microsoft.com/office/drawing/2014/main" id="{C0299D1A-8ECF-4871-9163-39CA1400AE0E}"/>
              </a:ext>
            </a:extLst>
          </p:cNvPr>
          <p:cNvSpPr/>
          <p:nvPr/>
        </p:nvSpPr>
        <p:spPr>
          <a:xfrm rot="-5400000">
            <a:off x="2820012" y="3064470"/>
            <a:ext cx="1884900" cy="1327200"/>
          </a:xfrm>
          <a:prstGeom prst="downArrow">
            <a:avLst>
              <a:gd name="adj1" fmla="val 50000"/>
              <a:gd name="adj2" fmla="val 55720"/>
            </a:avLst>
          </a:prstGeom>
          <a:solidFill>
            <a:srgbClr val="4A86E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a:solidFill>
                <a:schemeClr val="lt1"/>
              </a:solidFill>
              <a:latin typeface="Arial"/>
              <a:ea typeface="Arial"/>
              <a:cs typeface="Arial"/>
              <a:sym typeface="Arial"/>
            </a:endParaRPr>
          </a:p>
        </p:txBody>
      </p:sp>
      <p:sp>
        <p:nvSpPr>
          <p:cNvPr id="15" name="Google Shape;303;p25">
            <a:extLst>
              <a:ext uri="{FF2B5EF4-FFF2-40B4-BE49-F238E27FC236}">
                <a16:creationId xmlns:a16="http://schemas.microsoft.com/office/drawing/2014/main" id="{CE2C9026-E9B6-424E-B774-14102FFCBE0B}"/>
              </a:ext>
            </a:extLst>
          </p:cNvPr>
          <p:cNvSpPr txBox="1"/>
          <p:nvPr/>
        </p:nvSpPr>
        <p:spPr>
          <a:xfrm>
            <a:off x="3352465" y="3559635"/>
            <a:ext cx="696300" cy="307800"/>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ES" sz="1400" b="1">
                <a:solidFill>
                  <a:schemeClr val="lt1"/>
                </a:solidFill>
                <a:latin typeface="Arial"/>
                <a:ea typeface="Calibri"/>
                <a:cs typeface="Arial"/>
                <a:sym typeface="Arial"/>
              </a:rPr>
              <a:t>Física III	</a:t>
            </a:r>
            <a:endParaRPr b="1">
              <a:solidFill>
                <a:schemeClr val="lt1"/>
              </a:solidFill>
              <a:latin typeface="Calibri"/>
              <a:ea typeface="Calibri"/>
              <a:cs typeface="Calibri"/>
              <a:sym typeface="Calibri"/>
            </a:endParaRPr>
          </a:p>
        </p:txBody>
      </p:sp>
      <p:sp>
        <p:nvSpPr>
          <p:cNvPr id="6" name="Flecha: hacia abajo 5">
            <a:extLst>
              <a:ext uri="{FF2B5EF4-FFF2-40B4-BE49-F238E27FC236}">
                <a16:creationId xmlns:a16="http://schemas.microsoft.com/office/drawing/2014/main" id="{FAAA1C43-A6E2-3721-C794-9A82AB34AA04}"/>
              </a:ext>
            </a:extLst>
          </p:cNvPr>
          <p:cNvSpPr/>
          <p:nvPr/>
        </p:nvSpPr>
        <p:spPr>
          <a:xfrm rot="10800000">
            <a:off x="4392820" y="4160806"/>
            <a:ext cx="1599823" cy="1500242"/>
          </a:xfrm>
          <a:prstGeom prst="downArrow">
            <a:avLst>
              <a:gd name="adj1" fmla="val 5461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Google Shape;309;p25">
            <a:extLst>
              <a:ext uri="{FF2B5EF4-FFF2-40B4-BE49-F238E27FC236}">
                <a16:creationId xmlns:a16="http://schemas.microsoft.com/office/drawing/2014/main" id="{5372AF44-F3B2-F17D-A46B-C3A92436BA39}"/>
              </a:ext>
            </a:extLst>
          </p:cNvPr>
          <p:cNvSpPr txBox="1"/>
          <p:nvPr/>
        </p:nvSpPr>
        <p:spPr>
          <a:xfrm>
            <a:off x="4785468" y="4791796"/>
            <a:ext cx="814525" cy="289683"/>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ES" sz="1400" b="1">
                <a:solidFill>
                  <a:schemeClr val="lt1"/>
                </a:solidFill>
                <a:latin typeface="Arial"/>
                <a:ea typeface="Calibri"/>
                <a:cs typeface="Arial"/>
                <a:sym typeface="Arial"/>
              </a:rPr>
              <a:t>Lógica  </a:t>
            </a:r>
            <a:endParaRPr b="1">
              <a:solidFill>
                <a:schemeClr val="lt1"/>
              </a:solidFill>
              <a:latin typeface="Calibri"/>
              <a:ea typeface="Calibri"/>
              <a:cs typeface="Calibri"/>
              <a:sym typeface="Calibri"/>
            </a:endParaRPr>
          </a:p>
        </p:txBody>
      </p:sp>
      <p:sp>
        <p:nvSpPr>
          <p:cNvPr id="2" name="CuadroTexto 1">
            <a:extLst>
              <a:ext uri="{FF2B5EF4-FFF2-40B4-BE49-F238E27FC236}">
                <a16:creationId xmlns:a16="http://schemas.microsoft.com/office/drawing/2014/main" id="{A8E25DD3-1C2B-FD17-83AB-288A357EE70F}"/>
              </a:ext>
            </a:extLst>
          </p:cNvPr>
          <p:cNvSpPr txBox="1"/>
          <p:nvPr/>
        </p:nvSpPr>
        <p:spPr>
          <a:xfrm>
            <a:off x="7158260" y="377942"/>
            <a:ext cx="2575675" cy="2308324"/>
          </a:xfrm>
          <a:prstGeom prst="rect">
            <a:avLst/>
          </a:prstGeom>
          <a:noFill/>
        </p:spPr>
        <p:txBody>
          <a:bodyPr wrap="square" rtlCol="0">
            <a:spAutoFit/>
          </a:bodyPr>
          <a:lstStyle/>
          <a:p>
            <a:r>
              <a:rPr lang="es-MX"/>
              <a:t>Palabras clave </a:t>
            </a:r>
          </a:p>
          <a:p>
            <a:r>
              <a:rPr lang="es-MX"/>
              <a:t>Sustituir</a:t>
            </a:r>
          </a:p>
          <a:p>
            <a:r>
              <a:rPr lang="es-MX"/>
              <a:t>Combinar </a:t>
            </a:r>
          </a:p>
          <a:p>
            <a:r>
              <a:rPr lang="es-MX"/>
              <a:t>Adaptar </a:t>
            </a:r>
          </a:p>
          <a:p>
            <a:r>
              <a:rPr lang="es-MX"/>
              <a:t>Modificar</a:t>
            </a:r>
          </a:p>
          <a:p>
            <a:r>
              <a:rPr lang="es-MX"/>
              <a:t>Poner en otro uso </a:t>
            </a:r>
          </a:p>
          <a:p>
            <a:r>
              <a:rPr lang="es-MX"/>
              <a:t>Eliminar </a:t>
            </a:r>
          </a:p>
          <a:p>
            <a:r>
              <a:rPr lang="es-MX"/>
              <a:t>Revertir</a:t>
            </a:r>
          </a:p>
        </p:txBody>
      </p:sp>
      <p:sp>
        <p:nvSpPr>
          <p:cNvPr id="4" name="CuadroTexto 3">
            <a:extLst>
              <a:ext uri="{FF2B5EF4-FFF2-40B4-BE49-F238E27FC236}">
                <a16:creationId xmlns:a16="http://schemas.microsoft.com/office/drawing/2014/main" id="{B390B155-AE17-4518-8DA3-C5C8C961B7C1}"/>
              </a:ext>
            </a:extLst>
          </p:cNvPr>
          <p:cNvSpPr txBox="1"/>
          <p:nvPr/>
        </p:nvSpPr>
        <p:spPr>
          <a:xfrm>
            <a:off x="523918" y="2940390"/>
            <a:ext cx="2177465" cy="1569660"/>
          </a:xfrm>
          <a:prstGeom prst="rect">
            <a:avLst/>
          </a:prstGeom>
          <a:noFill/>
        </p:spPr>
        <p:txBody>
          <a:bodyPr wrap="square" lIns="91440" tIns="45720" rIns="91440" bIns="45720" anchor="t">
            <a:spAutoFit/>
          </a:bodyPr>
          <a:lstStyle/>
          <a:p>
            <a:r>
              <a:rPr lang="es-MX" sz="1200">
                <a:ea typeface="+mn-lt"/>
                <a:cs typeface="+mn-lt"/>
              </a:rPr>
              <a:t>Física:</a:t>
            </a:r>
          </a:p>
          <a:p>
            <a:endParaRPr lang="es-MX" sz="1200">
              <a:ea typeface="+mn-lt"/>
              <a:cs typeface="+mn-lt"/>
            </a:endParaRPr>
          </a:p>
          <a:p>
            <a:r>
              <a:rPr lang="es-MX" sz="1200">
                <a:ea typeface="+mn-lt"/>
                <a:cs typeface="+mn-lt"/>
              </a:rPr>
              <a:t>2.6 Diferentes tipos de energía: mecánica, eólica, solar, química, nuclea</a:t>
            </a:r>
            <a:endParaRPr lang="es-MX">
              <a:ea typeface="+mn-lt"/>
              <a:cs typeface="+mn-lt"/>
            </a:endParaRPr>
          </a:p>
          <a:p>
            <a:r>
              <a:rPr lang="es-MX" sz="1200">
                <a:ea typeface="+mn-lt"/>
                <a:cs typeface="+mn-lt"/>
              </a:rPr>
              <a:t> 2.9 Sustentabilidad y contaminación</a:t>
            </a:r>
            <a:endParaRPr lang="es-MX"/>
          </a:p>
          <a:p>
            <a:endParaRPr lang="es-MX" sz="1200"/>
          </a:p>
        </p:txBody>
      </p:sp>
      <p:sp>
        <p:nvSpPr>
          <p:cNvPr id="8" name="CuadroTexto 7">
            <a:extLst>
              <a:ext uri="{FF2B5EF4-FFF2-40B4-BE49-F238E27FC236}">
                <a16:creationId xmlns:a16="http://schemas.microsoft.com/office/drawing/2014/main" id="{1D7314AD-7EE1-CA06-ECCE-E07076D1B394}"/>
              </a:ext>
            </a:extLst>
          </p:cNvPr>
          <p:cNvSpPr txBox="1"/>
          <p:nvPr/>
        </p:nvSpPr>
        <p:spPr>
          <a:xfrm>
            <a:off x="589607" y="1271872"/>
            <a:ext cx="2177465" cy="1384995"/>
          </a:xfrm>
          <a:prstGeom prst="rect">
            <a:avLst/>
          </a:prstGeom>
          <a:noFill/>
        </p:spPr>
        <p:txBody>
          <a:bodyPr wrap="square" lIns="91440" tIns="45720" rIns="91440" bIns="45720" anchor="t">
            <a:spAutoFit/>
          </a:bodyPr>
          <a:lstStyle/>
          <a:p>
            <a:r>
              <a:rPr lang="es-MX" sz="1200">
                <a:ea typeface="+mn-lt"/>
                <a:cs typeface="+mn-lt"/>
              </a:rPr>
              <a:t>Palabras clave:</a:t>
            </a:r>
            <a:endParaRPr lang="es-MX"/>
          </a:p>
          <a:p>
            <a:r>
              <a:rPr lang="es-MX" sz="1200"/>
              <a:t>Energía</a:t>
            </a:r>
          </a:p>
          <a:p>
            <a:r>
              <a:rPr lang="es-MX" sz="1200"/>
              <a:t>Sustentabilidad</a:t>
            </a:r>
          </a:p>
          <a:p>
            <a:r>
              <a:rPr lang="es-MX" sz="1200"/>
              <a:t>Ingeniería </a:t>
            </a:r>
          </a:p>
          <a:p>
            <a:r>
              <a:rPr lang="es-MX" sz="1200"/>
              <a:t>Construcción</a:t>
            </a:r>
          </a:p>
          <a:p>
            <a:endParaRPr lang="es-MX" sz="1200"/>
          </a:p>
          <a:p>
            <a:endParaRPr lang="es-MX" sz="1200"/>
          </a:p>
        </p:txBody>
      </p:sp>
      <p:cxnSp>
        <p:nvCxnSpPr>
          <p:cNvPr id="13" name="Conector recto de flecha 12">
            <a:extLst>
              <a:ext uri="{FF2B5EF4-FFF2-40B4-BE49-F238E27FC236}">
                <a16:creationId xmlns:a16="http://schemas.microsoft.com/office/drawing/2014/main" id="{55F032C1-C9DD-0392-3D2C-EB47E80B50B6}"/>
              </a:ext>
            </a:extLst>
          </p:cNvPr>
          <p:cNvCxnSpPr/>
          <p:nvPr/>
        </p:nvCxnSpPr>
        <p:spPr>
          <a:xfrm>
            <a:off x="5638800" y="2971800"/>
            <a:ext cx="914399" cy="9143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a:extLst>
              <a:ext uri="{FF2B5EF4-FFF2-40B4-BE49-F238E27FC236}">
                <a16:creationId xmlns:a16="http://schemas.microsoft.com/office/drawing/2014/main" id="{F6AE1B99-8270-1488-5A8C-D2E3075A67B5}"/>
              </a:ext>
            </a:extLst>
          </p:cNvPr>
          <p:cNvCxnSpPr/>
          <p:nvPr/>
        </p:nvCxnSpPr>
        <p:spPr>
          <a:xfrm>
            <a:off x="3924600" y="3925785"/>
            <a:ext cx="914399"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B99DA2B-BBCE-8418-11DA-5209059B1953}"/>
              </a:ext>
            </a:extLst>
          </p:cNvPr>
          <p:cNvCxnSpPr/>
          <p:nvPr/>
        </p:nvCxnSpPr>
        <p:spPr>
          <a:xfrm>
            <a:off x="6277704" y="2005083"/>
            <a:ext cx="914399" cy="91439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CAF264D4-ED79-D6D8-8542-95DF77ECD09A}"/>
              </a:ext>
            </a:extLst>
          </p:cNvPr>
          <p:cNvCxnSpPr>
            <a:cxnSpLocks/>
          </p:cNvCxnSpPr>
          <p:nvPr/>
        </p:nvCxnSpPr>
        <p:spPr>
          <a:xfrm>
            <a:off x="6311549" y="1201013"/>
            <a:ext cx="846711" cy="88582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60DB3A1B-9C7E-DCF8-FE73-4AF20EFB1E58}"/>
              </a:ext>
            </a:extLst>
          </p:cNvPr>
          <p:cNvCxnSpPr/>
          <p:nvPr/>
        </p:nvCxnSpPr>
        <p:spPr>
          <a:xfrm>
            <a:off x="2767072" y="1725561"/>
            <a:ext cx="1523260" cy="1214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14AA08DF-75E2-D703-E40D-83628DFACE4B}"/>
              </a:ext>
            </a:extLst>
          </p:cNvPr>
          <p:cNvCxnSpPr>
            <a:cxnSpLocks/>
            <a:endCxn id="19" idx="2"/>
          </p:cNvCxnSpPr>
          <p:nvPr/>
        </p:nvCxnSpPr>
        <p:spPr>
          <a:xfrm>
            <a:off x="4656902" y="1196951"/>
            <a:ext cx="568680" cy="1519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808BCB9A-3CEC-B082-0719-41F67ABDC1F5}"/>
              </a:ext>
            </a:extLst>
          </p:cNvPr>
          <p:cNvCxnSpPr>
            <a:cxnSpLocks/>
          </p:cNvCxnSpPr>
          <p:nvPr/>
        </p:nvCxnSpPr>
        <p:spPr>
          <a:xfrm flipH="1">
            <a:off x="4199871" y="4074970"/>
            <a:ext cx="963049" cy="1477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8060B113-7205-93E1-2846-BD323DC25744}"/>
              </a:ext>
            </a:extLst>
          </p:cNvPr>
          <p:cNvCxnSpPr>
            <a:cxnSpLocks/>
            <a:endCxn id="7" idx="0"/>
          </p:cNvCxnSpPr>
          <p:nvPr/>
        </p:nvCxnSpPr>
        <p:spPr>
          <a:xfrm>
            <a:off x="6207590" y="4247045"/>
            <a:ext cx="679139" cy="136936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8E97E6F9-DA32-8CFF-6C03-E5055AB05B95}"/>
              </a:ext>
            </a:extLst>
          </p:cNvPr>
          <p:cNvCxnSpPr>
            <a:cxnSpLocks/>
          </p:cNvCxnSpPr>
          <p:nvPr/>
        </p:nvCxnSpPr>
        <p:spPr>
          <a:xfrm flipH="1">
            <a:off x="5861548" y="895558"/>
            <a:ext cx="221711" cy="193749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67C9BED5-F289-1FDC-2974-E96F58CCB974}"/>
              </a:ext>
            </a:extLst>
          </p:cNvPr>
          <p:cNvCxnSpPr>
            <a:cxnSpLocks/>
          </p:cNvCxnSpPr>
          <p:nvPr/>
        </p:nvCxnSpPr>
        <p:spPr>
          <a:xfrm flipH="1">
            <a:off x="3349918" y="4106908"/>
            <a:ext cx="963049" cy="14775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65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8335" y="1868681"/>
            <a:ext cx="10131425" cy="1456267"/>
          </a:xfrm>
        </p:spPr>
        <p:txBody>
          <a:bodyPr/>
          <a:lstStyle/>
          <a:p>
            <a:pPr algn="ctr"/>
            <a:r>
              <a:rPr lang="es-MX" sz="1800" b="1">
                <a:latin typeface="Arial" panose="020B0604020202020204" pitchFamily="34" charset="0"/>
                <a:cs typeface="Arial" panose="020B0604020202020204" pitchFamily="34" charset="0"/>
              </a:rPr>
              <a:t>I.	Contexto. Justifica las circunstancias o elementos de la realidad en la que se da el problema o propuesta.</a:t>
            </a:r>
            <a:br>
              <a:rPr lang="es-MX" sz="1800" b="1">
                <a:latin typeface="Arial" panose="020B0604020202020204" pitchFamily="34" charset="0"/>
                <a:cs typeface="Arial" panose="020B0604020202020204" pitchFamily="34" charset="0"/>
              </a:rPr>
            </a:br>
            <a:r>
              <a:rPr lang="es-MX" sz="1800" b="1">
                <a:latin typeface="Arial" panose="020B0604020202020204" pitchFamily="34" charset="0"/>
                <a:cs typeface="Arial" panose="020B0604020202020204" pitchFamily="34" charset="0"/>
              </a:rPr>
              <a:t>     Introducción y/o justificación del proyecto. </a:t>
            </a:r>
            <a:br>
              <a:rPr lang="es-MX" sz="1600">
                <a:latin typeface="Arial" panose="020B0604020202020204" pitchFamily="34" charset="0"/>
                <a:cs typeface="Arial" panose="020B0604020202020204" pitchFamily="34" charset="0"/>
              </a:rPr>
            </a:br>
            <a:endParaRPr lang="es-MX" sz="160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5906309"/>
              </p:ext>
            </p:extLst>
          </p:nvPr>
        </p:nvGraphicFramePr>
        <p:xfrm>
          <a:off x="354563" y="3629025"/>
          <a:ext cx="11561135" cy="2459447"/>
        </p:xfrm>
        <a:graphic>
          <a:graphicData uri="http://schemas.openxmlformats.org/drawingml/2006/table">
            <a:tbl>
              <a:tblPr>
                <a:tableStyleId>{5C22544A-7EE6-4342-B048-85BDC9FD1C3A}</a:tableStyleId>
              </a:tblPr>
              <a:tblGrid>
                <a:gridCol w="11561135">
                  <a:extLst>
                    <a:ext uri="{9D8B030D-6E8A-4147-A177-3AD203B41FA5}">
                      <a16:colId xmlns:a16="http://schemas.microsoft.com/office/drawing/2014/main" val="20000"/>
                    </a:ext>
                  </a:extLst>
                </a:gridCol>
              </a:tblGrid>
              <a:tr h="2459447">
                <a:tc>
                  <a:txBody>
                    <a:bodyPr/>
                    <a:lstStyle/>
                    <a:p>
                      <a:pPr marL="0" marR="114300" lvl="0" indent="0" algn="l" defTabSz="457200" rtl="0" eaLnBrk="1" fontAlgn="auto" latinLnBrk="0" hangingPunct="1">
                        <a:lnSpc>
                          <a:spcPct val="115000"/>
                        </a:lnSpc>
                        <a:spcBef>
                          <a:spcPts val="370"/>
                        </a:spcBef>
                        <a:spcAft>
                          <a:spcPts val="0"/>
                        </a:spcAft>
                        <a:buClrTx/>
                        <a:buSzTx/>
                        <a:buFont typeface="+mj-lt"/>
                        <a:buNone/>
                        <a:tabLst/>
                        <a:defRPr/>
                      </a:pPr>
                      <a:r>
                        <a:rPr lang="es-MX" sz="1800" b="0">
                          <a:solidFill>
                            <a:srgbClr val="000000"/>
                          </a:solidFill>
                          <a:effectLst/>
                          <a:latin typeface="Arial" panose="020B0604020202020204" pitchFamily="34" charset="0"/>
                          <a:ea typeface="Arial" panose="020B0604020202020204" pitchFamily="34" charset="0"/>
                          <a:cs typeface="Arial" panose="020B0604020202020204" pitchFamily="34" charset="0"/>
                        </a:rPr>
                        <a:t>Actualmente el riego de áreas verdes en las instalaciones del colegio se lleva a cabo de una manera en la que se desperdicia agua, sabemos actualmente que el agua es un liquido vital que ocupamos en todas las actividades cotidianas, podemos también decir que se pueden buscar estrategias para que el riego se pueda mejorar en el trabajo que se realiza en el colegio para un mejor cuidado de las áreas verdes, lo que se busca con esto es que el personal de mantenimiento e intendencia cuente con un sistema de riego que le permita </a:t>
                      </a:r>
                      <a:r>
                        <a:rPr lang="es-MX" sz="1800" b="0" err="1">
                          <a:solidFill>
                            <a:srgbClr val="000000"/>
                          </a:solidFill>
                          <a:effectLst/>
                          <a:latin typeface="Arial" panose="020B0604020202020204" pitchFamily="34" charset="0"/>
                          <a:ea typeface="Arial" panose="020B0604020202020204" pitchFamily="34" charset="0"/>
                          <a:cs typeface="Arial" panose="020B0604020202020204" pitchFamily="34" charset="0"/>
                        </a:rPr>
                        <a:t>eficientar</a:t>
                      </a:r>
                      <a:r>
                        <a:rPr lang="es-MX" sz="1800" b="0">
                          <a:solidFill>
                            <a:srgbClr val="000000"/>
                          </a:solidFill>
                          <a:effectLst/>
                          <a:latin typeface="Arial" panose="020B0604020202020204" pitchFamily="34" charset="0"/>
                          <a:ea typeface="Arial" panose="020B0604020202020204" pitchFamily="34" charset="0"/>
                          <a:cs typeface="Arial" panose="020B0604020202020204" pitchFamily="34" charset="0"/>
                        </a:rPr>
                        <a:t> los tiempos en el riego de las áreas verdes, optimizar recursos y darle una mejor calidad de vida. </a:t>
                      </a:r>
                    </a:p>
                  </a:txBody>
                  <a:tcPr marL="63500" marR="63500" marT="63500" marB="63500">
                    <a:noFill/>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354563" y="945351"/>
            <a:ext cx="45031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MX" sz="1600" b="1" i="0" u="none" strike="noStrike" cap="none" normalizeH="0" baseline="0">
                <a:ln>
                  <a:noFill/>
                </a:ln>
                <a:effectLst/>
                <a:latin typeface="Arial" panose="020B0604020202020204" pitchFamily="34" charset="0"/>
                <a:ea typeface="Century Gothic" panose="020B0502020202020204" pitchFamily="34" charset="0"/>
                <a:cs typeface="Century Gothic" panose="020B0502020202020204" pitchFamily="34" charset="0"/>
              </a:rPr>
              <a:t>Introducción y/o justificación del proyecto. </a:t>
            </a:r>
            <a:endParaRPr kumimoji="0" lang="es-MX" altLang="es-MX" b="0" i="0" u="none" strike="noStrike" cap="none" normalizeH="0" baseline="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a:ln>
                <a:noFill/>
              </a:ln>
              <a:solidFill>
                <a:schemeClr val="tx1"/>
              </a:solidFill>
              <a:effectLst/>
              <a:latin typeface="Arial" panose="020B0604020202020204" pitchFamily="34" charset="0"/>
            </a:endParaRPr>
          </a:p>
        </p:txBody>
      </p:sp>
      <p:pic>
        <p:nvPicPr>
          <p:cNvPr id="6" name="Picture 5" descr="logo IPE.eps">
            <a:extLst>
              <a:ext uri="{FF2B5EF4-FFF2-40B4-BE49-F238E27FC236}">
                <a16:creationId xmlns:a16="http://schemas.microsoft.com/office/drawing/2014/main" id="{B55E8D87-332B-4B5E-908E-6AAF38B844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6BB6798-EEDA-4E3D-8651-212A279D05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8872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1800" b="1">
                <a:latin typeface="Ariel"/>
              </a:rPr>
              <a:t>III. Objetivo general del proyecto. Toma en cuenta a todas las asignaturas  involucradas.</a:t>
            </a:r>
            <a:br>
              <a:rPr lang="es-MX" sz="1800">
                <a:latin typeface="Ariel"/>
              </a:rPr>
            </a:br>
            <a:endParaRPr lang="es-MX" sz="1800">
              <a:latin typeface="Arie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898382780"/>
              </p:ext>
            </p:extLst>
          </p:nvPr>
        </p:nvGraphicFramePr>
        <p:xfrm>
          <a:off x="661012" y="1610563"/>
          <a:ext cx="10734869" cy="1829943"/>
        </p:xfrm>
        <a:graphic>
          <a:graphicData uri="http://schemas.openxmlformats.org/drawingml/2006/table">
            <a:tbl>
              <a:tblPr>
                <a:tableStyleId>{5C22544A-7EE6-4342-B048-85BDC9FD1C3A}</a:tableStyleId>
              </a:tblPr>
              <a:tblGrid>
                <a:gridCol w="10734869">
                  <a:extLst>
                    <a:ext uri="{9D8B030D-6E8A-4147-A177-3AD203B41FA5}">
                      <a16:colId xmlns:a16="http://schemas.microsoft.com/office/drawing/2014/main" val="20000"/>
                    </a:ext>
                  </a:extLst>
                </a:gridCol>
              </a:tblGrid>
              <a:tr h="647700">
                <a:tc>
                  <a:txBody>
                    <a:bodyPr/>
                    <a:lstStyle/>
                    <a:p>
                      <a:pPr marR="114300">
                        <a:lnSpc>
                          <a:spcPct val="115000"/>
                        </a:lnSpc>
                        <a:spcBef>
                          <a:spcPts val="370"/>
                        </a:spcBef>
                        <a:spcAft>
                          <a:spcPts val="0"/>
                        </a:spcAft>
                      </a:pPr>
                      <a:endParaRPr lang="es-MX" sz="18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a:solidFill>
                            <a:schemeClr val="tx1"/>
                          </a:solidFill>
                          <a:effectLst/>
                          <a:latin typeface="Arial" panose="020B0604020202020204" pitchFamily="34" charset="0"/>
                          <a:ea typeface="Century Gothic" panose="020B0502020202020204" pitchFamily="34" charset="0"/>
                          <a:cs typeface="Arial" panose="020B0604020202020204" pitchFamily="34" charset="0"/>
                        </a:rPr>
                        <a:t> Objetivo general: </a:t>
                      </a:r>
                    </a:p>
                    <a:p>
                      <a:pPr marR="114300">
                        <a:lnSpc>
                          <a:spcPct val="115000"/>
                        </a:lnSpc>
                        <a:spcBef>
                          <a:spcPts val="370"/>
                        </a:spcBef>
                        <a:spcAft>
                          <a:spcPts val="0"/>
                        </a:spcAft>
                      </a:pPr>
                      <a:endParaRPr lang="es-MX" sz="1800" b="1">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MX" sz="1800" b="1">
                          <a:solidFill>
                            <a:schemeClr val="tx1"/>
                          </a:solidFill>
                          <a:effectLst/>
                          <a:latin typeface="Arial" panose="020B0604020202020204" pitchFamily="34" charset="0"/>
                          <a:ea typeface="Arial" panose="020B0604020202020204" pitchFamily="34" charset="0"/>
                          <a:cs typeface="Arial" panose="020B0604020202020204" pitchFamily="34" charset="0"/>
                        </a:rPr>
                        <a:t>Diseñar un sistema de riego que permita optimizar los tiempos y recursos para un mejor cuidado de las áreas verdes en el IPE. </a:t>
                      </a:r>
                    </a:p>
                  </a:txBody>
                  <a:tcPr marL="63500" marR="63500" marT="63500" marB="63500">
                    <a:noFill/>
                  </a:tcPr>
                </a:tc>
                <a:extLst>
                  <a:ext uri="{0D108BD9-81ED-4DB2-BD59-A6C34878D82A}">
                    <a16:rowId xmlns:a16="http://schemas.microsoft.com/office/drawing/2014/main" val="10000"/>
                  </a:ext>
                </a:extLst>
              </a:tr>
            </a:tbl>
          </a:graphicData>
        </a:graphic>
      </p:graphicFrame>
      <p:pic>
        <p:nvPicPr>
          <p:cNvPr id="5"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E37F654-D268-4336-82AB-0241FA0841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66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46111" y="268726"/>
            <a:ext cx="9404723" cy="1400530"/>
          </a:xfrm>
        </p:spPr>
        <p:txBody>
          <a:bodyPr/>
          <a:lstStyle/>
          <a:p>
            <a:pPr algn="ctr"/>
            <a:r>
              <a:rPr lang="es-ES" sz="1800" b="1">
                <a:latin typeface="Ariel"/>
              </a:rPr>
              <a:t>IV. Disciplinas involucradas en el  trabajo interdisciplinario.</a:t>
            </a:r>
            <a:br>
              <a:rPr lang="es-MX"/>
            </a:br>
            <a:endParaRPr lang="es-MX"/>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20494507"/>
              </p:ext>
            </p:extLst>
          </p:nvPr>
        </p:nvGraphicFramePr>
        <p:xfrm>
          <a:off x="533465" y="727906"/>
          <a:ext cx="10868994" cy="5554703"/>
        </p:xfrm>
        <a:graphic>
          <a:graphicData uri="http://schemas.openxmlformats.org/drawingml/2006/table">
            <a:tbl>
              <a:tblPr>
                <a:tableStyleId>{5C22544A-7EE6-4342-B048-85BDC9FD1C3A}</a:tableStyleId>
              </a:tblPr>
              <a:tblGrid>
                <a:gridCol w="2011431">
                  <a:extLst>
                    <a:ext uri="{9D8B030D-6E8A-4147-A177-3AD203B41FA5}">
                      <a16:colId xmlns:a16="http://schemas.microsoft.com/office/drawing/2014/main" val="20000"/>
                    </a:ext>
                  </a:extLst>
                </a:gridCol>
                <a:gridCol w="2137273">
                  <a:extLst>
                    <a:ext uri="{9D8B030D-6E8A-4147-A177-3AD203B41FA5}">
                      <a16:colId xmlns:a16="http://schemas.microsoft.com/office/drawing/2014/main" val="20001"/>
                    </a:ext>
                  </a:extLst>
                </a:gridCol>
                <a:gridCol w="2115238">
                  <a:extLst>
                    <a:ext uri="{9D8B030D-6E8A-4147-A177-3AD203B41FA5}">
                      <a16:colId xmlns:a16="http://schemas.microsoft.com/office/drawing/2014/main" val="20002"/>
                    </a:ext>
                  </a:extLst>
                </a:gridCol>
                <a:gridCol w="2280492">
                  <a:extLst>
                    <a:ext uri="{9D8B030D-6E8A-4147-A177-3AD203B41FA5}">
                      <a16:colId xmlns:a16="http://schemas.microsoft.com/office/drawing/2014/main" val="20003"/>
                    </a:ext>
                  </a:extLst>
                </a:gridCol>
                <a:gridCol w="2324560">
                  <a:extLst>
                    <a:ext uri="{9D8B030D-6E8A-4147-A177-3AD203B41FA5}">
                      <a16:colId xmlns:a16="http://schemas.microsoft.com/office/drawing/2014/main" val="4120113012"/>
                    </a:ext>
                  </a:extLst>
                </a:gridCol>
              </a:tblGrid>
              <a:tr h="661011">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Disciplinas:</a:t>
                      </a:r>
                      <a:endParaRPr lang="es-MX" sz="1100">
                        <a:solidFill>
                          <a:schemeClr val="tx1"/>
                        </a:solidFill>
                        <a:effectLst/>
                        <a:latin typeface="Century Gothic"/>
                        <a:ea typeface="Arial" panose="020B0604020202020204" pitchFamily="34" charset="0"/>
                        <a:cs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1. </a:t>
                      </a:r>
                      <a:endParaRPr lang="es-MX" sz="1100">
                        <a:solidFill>
                          <a:schemeClr val="tx1"/>
                        </a:solidFill>
                        <a:effectLst/>
                        <a:latin typeface="Century Gothic"/>
                        <a:ea typeface="Arial" panose="020B0604020202020204" pitchFamily="34" charset="0"/>
                        <a:cs typeface="Arial" panose="020B0604020202020204" pitchFamily="34" charset="0"/>
                      </a:endParaRPr>
                    </a:p>
                    <a:p>
                      <a:pPr lvl="0" algn="ctr">
                        <a:lnSpc>
                          <a:spcPct val="114999"/>
                        </a:lnSpc>
                        <a:spcAft>
                          <a:spcPts val="0"/>
                        </a:spcAft>
                        <a:buNone/>
                      </a:pPr>
                      <a:r>
                        <a:rPr lang="es-ES" sz="1100" b="1">
                          <a:solidFill>
                            <a:schemeClr val="tx1"/>
                          </a:solidFill>
                          <a:effectLst/>
                          <a:latin typeface="Century Gothic"/>
                          <a:ea typeface="Arial" panose="020B0604020202020204" pitchFamily="34" charset="0"/>
                          <a:cs typeface="Arial"/>
                        </a:rPr>
                        <a:t>HISTORIA UNIVERSAL III</a:t>
                      </a:r>
                      <a:endParaRPr lang="es-ES" sz="1100" b="1">
                        <a:solidFill>
                          <a:schemeClr val="tx1"/>
                        </a:solidFill>
                        <a:effectLst/>
                        <a:latin typeface="Arial"/>
                        <a:ea typeface="Arial" panose="020B0604020202020204" pitchFamily="34" charset="0"/>
                        <a:cs typeface="Arial"/>
                      </a:endParaRPr>
                    </a:p>
                    <a:p>
                      <a:pPr algn="ctr">
                        <a:lnSpc>
                          <a:spcPct val="115000"/>
                        </a:lnSpc>
                        <a:spcAft>
                          <a:spcPts val="0"/>
                        </a:spcAft>
                      </a:pPr>
                      <a:endParaRPr lang="es-MX" sz="1100">
                        <a:solidFill>
                          <a:schemeClr val="tx1"/>
                        </a:solidFill>
                        <a:effectLst/>
                        <a:latin typeface="Century Gothic"/>
                        <a:ea typeface="Arial" panose="020B0604020202020204" pitchFamily="34" charset="0"/>
                        <a:cs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2. </a:t>
                      </a:r>
                    </a:p>
                    <a:p>
                      <a:pPr lvl="0" algn="ctr">
                        <a:lnSpc>
                          <a:spcPct val="114999"/>
                        </a:lnSpc>
                        <a:spcAft>
                          <a:spcPts val="0"/>
                        </a:spcAft>
                        <a:buNone/>
                      </a:pPr>
                      <a:r>
                        <a:rPr lang="es-ES" sz="1100" b="1">
                          <a:solidFill>
                            <a:schemeClr val="tx1"/>
                          </a:solidFill>
                          <a:effectLst/>
                          <a:latin typeface="Arial"/>
                          <a:ea typeface="Arial" panose="020B0604020202020204" pitchFamily="34" charset="0"/>
                          <a:cs typeface="Arial"/>
                        </a:rPr>
                        <a:t>PROYECTOS DE EMPRENDIMIENTO</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3.</a:t>
                      </a:r>
                      <a:endParaRPr lang="es-MX" sz="1100">
                        <a:solidFill>
                          <a:schemeClr val="tx1"/>
                        </a:solidFill>
                        <a:effectLst/>
                        <a:latin typeface="Century Gothic"/>
                        <a:ea typeface="Arial" panose="020B0604020202020204" pitchFamily="34" charset="0"/>
                        <a:cs typeface="Arial"/>
                      </a:endParaRPr>
                    </a:p>
                    <a:p>
                      <a:pPr lvl="0" algn="ctr">
                        <a:lnSpc>
                          <a:spcPct val="114999"/>
                        </a:lnSpc>
                        <a:spcAft>
                          <a:spcPts val="0"/>
                        </a:spcAft>
                        <a:buNone/>
                      </a:pPr>
                      <a:r>
                        <a:rPr lang="es-ES" sz="1100" b="1" u="none">
                          <a:solidFill>
                            <a:schemeClr val="tx1"/>
                          </a:solidFill>
                          <a:effectLst/>
                          <a:latin typeface="Century Gothic"/>
                          <a:cs typeface="Arial"/>
                        </a:rPr>
                        <a:t>FÍSICA III</a:t>
                      </a:r>
                      <a:endParaRPr lang="es-ES" u="none"/>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4.</a:t>
                      </a:r>
                      <a:endParaRPr lang="es-MX" sz="1100">
                        <a:solidFill>
                          <a:schemeClr val="tx1"/>
                        </a:solidFill>
                        <a:effectLst/>
                        <a:latin typeface="Century Gothic"/>
                        <a:ea typeface="Arial" panose="020B0604020202020204" pitchFamily="34" charset="0"/>
                        <a:cs typeface="Arial"/>
                      </a:endParaRPr>
                    </a:p>
                    <a:p>
                      <a:pPr algn="ctr">
                        <a:lnSpc>
                          <a:spcPct val="115000"/>
                        </a:lnSpc>
                        <a:spcAft>
                          <a:spcPts val="0"/>
                        </a:spcAft>
                      </a:pPr>
                      <a:r>
                        <a:rPr lang="es-ES" sz="1100" b="1" u="none">
                          <a:solidFill>
                            <a:schemeClr val="tx1"/>
                          </a:solidFill>
                          <a:effectLst/>
                          <a:latin typeface="Arial"/>
                          <a:ea typeface="Century Gothic" panose="020B0502020202020204" pitchFamily="34" charset="0"/>
                          <a:cs typeface="Arial"/>
                        </a:rPr>
                        <a:t>LÓGICA</a:t>
                      </a:r>
                      <a:endParaRPr lang="es-ES" sz="1100" b="1" u="sng">
                        <a:solidFill>
                          <a:schemeClr val="tx1"/>
                        </a:solidFill>
                        <a:effectLst/>
                        <a:latin typeface="Arial"/>
                        <a:ea typeface="Century Gothic" panose="020B0502020202020204" pitchFamily="34" charset="0"/>
                        <a:cs typeface="Arial"/>
                      </a:endParaRPr>
                    </a:p>
                    <a:p>
                      <a:pPr algn="ctr">
                        <a:lnSpc>
                          <a:spcPct val="115000"/>
                        </a:lnSpc>
                        <a:spcAft>
                          <a:spcPts val="0"/>
                        </a:spcAft>
                      </a:pPr>
                      <a:endParaRPr lang="es-MX" sz="11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77370">
                <a:tc>
                  <a:txBody>
                    <a:bodyPr/>
                    <a:lstStyle/>
                    <a:p>
                      <a:pPr algn="just">
                        <a:lnSpc>
                          <a:spcPct val="115000"/>
                        </a:lnSpc>
                        <a:spcAft>
                          <a:spcPts val="0"/>
                        </a:spcAft>
                      </a:pPr>
                      <a:r>
                        <a:rPr lang="es-ES" sz="1400" b="1">
                          <a:solidFill>
                            <a:schemeClr val="tx1"/>
                          </a:solidFill>
                          <a:effectLst/>
                          <a:latin typeface="Arial"/>
                          <a:ea typeface="Century Gothic" panose="020B0502020202020204" pitchFamily="34" charset="0"/>
                          <a:cs typeface="Arial"/>
                        </a:rPr>
                        <a:t>1</a:t>
                      </a:r>
                      <a:r>
                        <a:rPr lang="es-ES" sz="1050" b="1">
                          <a:solidFill>
                            <a:schemeClr val="tx1"/>
                          </a:solidFill>
                          <a:effectLst/>
                          <a:latin typeface="Arial"/>
                          <a:ea typeface="Century Gothic" panose="020B0502020202020204" pitchFamily="34" charset="0"/>
                          <a:cs typeface="Arial"/>
                        </a:rPr>
                        <a:t>. Contenidos/Temas</a:t>
                      </a:r>
                      <a:endParaRPr lang="es-MX" sz="1050">
                        <a:solidFill>
                          <a:schemeClr val="tx1"/>
                        </a:solidFill>
                        <a:effectLst/>
                        <a:latin typeface="Century Gothic"/>
                        <a:ea typeface="Arial" panose="020B0604020202020204" pitchFamily="34" charset="0"/>
                        <a:cs typeface="Arial"/>
                      </a:endParaRPr>
                    </a:p>
                    <a:p>
                      <a:pPr algn="just">
                        <a:lnSpc>
                          <a:spcPct val="115000"/>
                        </a:lnSpc>
                        <a:spcAft>
                          <a:spcPts val="0"/>
                        </a:spcAft>
                      </a:pPr>
                      <a:r>
                        <a:rPr lang="es-ES" sz="1050" b="1">
                          <a:solidFill>
                            <a:schemeClr val="tx1"/>
                          </a:solidFill>
                          <a:effectLst/>
                          <a:latin typeface="Arial"/>
                          <a:ea typeface="Century Gothic" panose="020B0502020202020204" pitchFamily="34" charset="0"/>
                          <a:cs typeface="Arial"/>
                        </a:rPr>
                        <a:t>    Involucrados</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r>
                        <a:rPr lang="es-ES" sz="1050">
                          <a:solidFill>
                            <a:schemeClr val="tx1"/>
                          </a:solidFill>
                          <a:effectLst/>
                          <a:latin typeface="Arial"/>
                          <a:ea typeface="Century Gothic" panose="020B0502020202020204" pitchFamily="34" charset="0"/>
                          <a:cs typeface="Arial"/>
                        </a:rPr>
                        <a:t>del programa, que se consideran.</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endParaRPr lang="es-MX" sz="1050">
                        <a:solidFill>
                          <a:schemeClr val="tx1"/>
                        </a:solidFill>
                        <a:effectLst/>
                        <a:latin typeface="Arial"/>
                        <a:ea typeface="Arial" panose="020B0604020202020204" pitchFamily="34" charset="0"/>
                        <a:cs typeface="Arial"/>
                      </a:endParaRPr>
                    </a:p>
                    <a:p>
                      <a:pPr marL="180340" algn="just">
                        <a:lnSpc>
                          <a:spcPct val="115000"/>
                        </a:lnSpc>
                        <a:spcAft>
                          <a:spcPts val="0"/>
                        </a:spcAft>
                      </a:pPr>
                      <a:endParaRPr lang="es-MX" sz="1050">
                        <a:solidFill>
                          <a:srgbClr val="000000"/>
                        </a:solidFill>
                        <a:effectLst/>
                        <a:latin typeface="Arial"/>
                        <a:ea typeface="Arial" panose="020B0604020202020204" pitchFamily="34" charset="0"/>
                        <a:cs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ct val="114999"/>
                        </a:lnSpc>
                        <a:spcAft>
                          <a:spcPts val="0"/>
                        </a:spcAft>
                        <a:buNone/>
                      </a:pPr>
                      <a:r>
                        <a:rPr lang="es" sz="1400" b="0" i="0" u="none" strike="noStrike" noProof="0">
                          <a:effectLst/>
                          <a:latin typeface="Trebuchet MS"/>
                        </a:rPr>
                        <a:t>3.4 Transformaciones, tensiones y desafíos de los procesos urbanos.</a:t>
                      </a:r>
                      <a:endParaRPr lang="es-MX"/>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s-MX" sz="1050">
                          <a:solidFill>
                            <a:schemeClr val="tx1"/>
                          </a:solidFill>
                          <a:effectLst/>
                          <a:latin typeface="Arial"/>
                          <a:ea typeface="Arial" panose="020B0604020202020204" pitchFamily="34" charset="0"/>
                          <a:cs typeface="Arial"/>
                        </a:rPr>
                        <a:t>5. Creación del Prototipo</a:t>
                      </a:r>
                    </a:p>
                    <a:p>
                      <a:pPr>
                        <a:lnSpc>
                          <a:spcPct val="115000"/>
                        </a:lnSpc>
                        <a:spcAft>
                          <a:spcPts val="0"/>
                        </a:spcAft>
                      </a:pPr>
                      <a:r>
                        <a:rPr lang="es-MX" sz="1050">
                          <a:solidFill>
                            <a:schemeClr val="tx1"/>
                          </a:solidFill>
                          <a:effectLst/>
                          <a:latin typeface="Arial"/>
                          <a:ea typeface="Arial" panose="020B0604020202020204" pitchFamily="34" charset="0"/>
                          <a:cs typeface="Arial"/>
                        </a:rPr>
                        <a:t>51. SCAMPER</a:t>
                      </a:r>
                    </a:p>
                    <a:p>
                      <a:pPr>
                        <a:lnSpc>
                          <a:spcPct val="115000"/>
                        </a:lnSpc>
                        <a:spcAft>
                          <a:spcPts val="0"/>
                        </a:spcAft>
                      </a:pPr>
                      <a:r>
                        <a:rPr lang="es-MX" sz="1050">
                          <a:solidFill>
                            <a:schemeClr val="tx1"/>
                          </a:solidFill>
                          <a:effectLst/>
                          <a:latin typeface="Arial"/>
                          <a:ea typeface="Arial" panose="020B0604020202020204" pitchFamily="34" charset="0"/>
                          <a:cs typeface="Arial"/>
                        </a:rPr>
                        <a:t>5.2. Mapa de construcción y funcionamiento del prototipo. </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ct val="114999"/>
                        </a:lnSpc>
                        <a:spcAft>
                          <a:spcPts val="0"/>
                        </a:spcAft>
                        <a:buNone/>
                      </a:pPr>
                      <a:r>
                        <a:rPr lang="es-MX" sz="1050" b="0" i="0" u="none" strike="noStrike" noProof="0">
                          <a:effectLst/>
                          <a:latin typeface="Trebuchet MS"/>
                        </a:rPr>
                        <a:t>2.6 Diferentes tipos de energía: mecánica, eólica, solar, química, nuclear, de mareas, geotérmica</a:t>
                      </a:r>
                      <a:endParaRPr lang="es-MX"/>
                    </a:p>
                    <a:p>
                      <a:pPr lvl="0">
                        <a:lnSpc>
                          <a:spcPct val="114999"/>
                        </a:lnSpc>
                        <a:spcAft>
                          <a:spcPts val="0"/>
                        </a:spcAft>
                        <a:buNone/>
                      </a:pPr>
                      <a:r>
                        <a:rPr lang="es-MX" sz="1050" b="0" i="0" u="none" strike="noStrike" noProof="0">
                          <a:effectLst/>
                          <a:latin typeface="Trebuchet MS"/>
                        </a:rPr>
                        <a:t> 2.8 Superconductores 2.9 Sustentabilidad y contaminación</a:t>
                      </a:r>
                      <a:endParaRPr lang="es-MX"/>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a:lnSpc>
                          <a:spcPct val="100000"/>
                        </a:lnSpc>
                        <a:spcBef>
                          <a:spcPts val="0"/>
                        </a:spcBef>
                        <a:spcAft>
                          <a:spcPts val="0"/>
                        </a:spcAft>
                        <a:buNone/>
                      </a:pPr>
                      <a:r>
                        <a:rPr lang="es-MX" sz="1200" b="0" i="0" u="none" strike="noStrike" noProof="0"/>
                        <a:t>6.1 Integración de habilidades lógicas y argumentativas para la construcción de argumentos (elementos y partes del escrito argumentativo, supuestos, intenciones e implicaciones)</a:t>
                      </a:r>
                      <a:endParaRPr lang="es-ES" sz="1200"/>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8358">
                <a:tc>
                  <a:txBody>
                    <a:bodyPr/>
                    <a:lstStyle/>
                    <a:p>
                      <a:pPr>
                        <a:lnSpc>
                          <a:spcPct val="115000"/>
                        </a:lnSpc>
                        <a:spcAft>
                          <a:spcPts val="0"/>
                        </a:spcAft>
                      </a:pPr>
                      <a:r>
                        <a:rPr lang="es-ES" sz="1400" b="1">
                          <a:solidFill>
                            <a:srgbClr val="1F497D"/>
                          </a:solidFill>
                          <a:effectLst/>
                          <a:latin typeface="Arial"/>
                          <a:ea typeface="Century Gothic" panose="020B0502020202020204" pitchFamily="34" charset="0"/>
                          <a:cs typeface="Arial"/>
                        </a:rPr>
                        <a:t>2</a:t>
                      </a:r>
                      <a:r>
                        <a:rPr lang="es-ES" sz="1050" b="1">
                          <a:solidFill>
                            <a:schemeClr val="tx1"/>
                          </a:solidFill>
                          <a:effectLst/>
                          <a:latin typeface="Arial"/>
                          <a:ea typeface="Century Gothic" panose="020B0502020202020204" pitchFamily="34" charset="0"/>
                          <a:cs typeface="Arial"/>
                        </a:rPr>
                        <a:t>. Conceptos clave,</a:t>
                      </a:r>
                      <a:endParaRPr lang="es-MX" sz="1050">
                        <a:solidFill>
                          <a:schemeClr val="tx1"/>
                        </a:solidFill>
                        <a:effectLst/>
                        <a:latin typeface="Century Gothic"/>
                        <a:ea typeface="Arial" panose="020B0604020202020204" pitchFamily="34" charset="0"/>
                        <a:cs typeface="Arial"/>
                      </a:endParaRPr>
                    </a:p>
                    <a:p>
                      <a:pPr>
                        <a:lnSpc>
                          <a:spcPct val="115000"/>
                        </a:lnSpc>
                        <a:spcAft>
                          <a:spcPts val="0"/>
                        </a:spcAft>
                      </a:pPr>
                      <a:r>
                        <a:rPr lang="es-ES" sz="1050" b="1">
                          <a:solidFill>
                            <a:schemeClr val="tx1"/>
                          </a:solidFill>
                          <a:effectLst/>
                          <a:latin typeface="Arial"/>
                          <a:ea typeface="Century Gothic" panose="020B0502020202020204" pitchFamily="34" charset="0"/>
                          <a:cs typeface="Arial"/>
                        </a:rPr>
                        <a:t>     Trascendentales.</a:t>
                      </a:r>
                      <a:endParaRPr lang="es-MX" sz="1050">
                        <a:solidFill>
                          <a:schemeClr val="tx1"/>
                        </a:solidFill>
                        <a:effectLst/>
                        <a:latin typeface="Century Gothic"/>
                        <a:ea typeface="Arial" panose="020B0604020202020204" pitchFamily="34" charset="0"/>
                        <a:cs typeface="Arial"/>
                      </a:endParaRPr>
                    </a:p>
                    <a:p>
                      <a:pPr marL="176530">
                        <a:lnSpc>
                          <a:spcPct val="115000"/>
                        </a:lnSpc>
                        <a:spcAft>
                          <a:spcPts val="0"/>
                        </a:spcAft>
                      </a:pPr>
                      <a:r>
                        <a:rPr lang="es-ES" sz="1050">
                          <a:solidFill>
                            <a:schemeClr val="tx1"/>
                          </a:solidFill>
                          <a:effectLst/>
                          <a:latin typeface="Arial"/>
                          <a:ea typeface="Century Gothic" panose="020B0502020202020204" pitchFamily="34" charset="0"/>
                          <a:cs typeface="Arial"/>
                        </a:rPr>
                        <a:t>Conceptos básicos que surgen  del proyecto,  permiten la comprensión del mismo y  pueden ser transferibles a otros ámbitos.</a:t>
                      </a:r>
                      <a:endParaRPr lang="es-MX" sz="1050">
                        <a:solidFill>
                          <a:schemeClr val="tx1"/>
                        </a:solidFill>
                        <a:effectLst/>
                        <a:latin typeface="Century Gothic"/>
                        <a:ea typeface="Arial" panose="020B0604020202020204" pitchFamily="34" charset="0"/>
                        <a:cs typeface="Arial"/>
                      </a:endParaRPr>
                    </a:p>
                    <a:p>
                      <a:pPr marL="176530">
                        <a:lnSpc>
                          <a:spcPct val="115000"/>
                        </a:lnSpc>
                        <a:spcAft>
                          <a:spcPts val="0"/>
                        </a:spcAft>
                      </a:pPr>
                      <a:r>
                        <a:rPr lang="es-ES" sz="1050">
                          <a:solidFill>
                            <a:schemeClr val="tx1"/>
                          </a:solidFill>
                          <a:effectLst/>
                          <a:latin typeface="Arial"/>
                          <a:ea typeface="Century Gothic" panose="020B0502020202020204" pitchFamily="34" charset="0"/>
                          <a:cs typeface="Arial"/>
                        </a:rPr>
                        <a:t>Se consideran parte de un  Glosario.</a:t>
                      </a:r>
                      <a:endParaRPr lang="es-MX" sz="1050">
                        <a:solidFill>
                          <a:schemeClr val="tx1"/>
                        </a:solidFill>
                        <a:effectLst/>
                        <a:latin typeface="Century Gothic"/>
                        <a:ea typeface="Arial" panose="020B0604020202020204" pitchFamily="34" charset="0"/>
                        <a:cs typeface="Arial"/>
                      </a:endParaRPr>
                    </a:p>
                    <a:p>
                      <a:pPr algn="just">
                        <a:lnSpc>
                          <a:spcPct val="115000"/>
                        </a:lnSpc>
                        <a:spcAft>
                          <a:spcPts val="0"/>
                        </a:spcAft>
                      </a:pPr>
                      <a:endParaRPr lang="es-MX" sz="1050">
                        <a:solidFill>
                          <a:srgbClr val="000000"/>
                        </a:solidFill>
                        <a:effectLst/>
                        <a:latin typeface="Arial"/>
                        <a:ea typeface="Arial" panose="020B0604020202020204" pitchFamily="34" charset="0"/>
                        <a:cs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a:lnSpc>
                          <a:spcPct val="100000"/>
                        </a:lnSpc>
                        <a:spcBef>
                          <a:spcPts val="0"/>
                        </a:spcBef>
                        <a:spcAft>
                          <a:spcPts val="0"/>
                        </a:spcAft>
                        <a:buClr>
                          <a:srgbClr val="000000"/>
                        </a:buClr>
                        <a:buFont typeface="Arial,Sans-Serif" panose="020B0604020202020204" pitchFamily="34" charset="0"/>
                        <a:buChar char="•"/>
                      </a:pPr>
                      <a:r>
                        <a:rPr lang="es" sz="1400" b="0" i="0" u="none" strike="noStrike" noProof="0">
                          <a:effectLst/>
                          <a:latin typeface="Trebuchet MS"/>
                        </a:rPr>
                        <a:t>-Desarrollo Urbano</a:t>
                      </a:r>
                      <a:endParaRPr lang="en-US" sz="1400" b="0" i="0" u="none" strike="noStrike" noProof="0">
                        <a:effectLst/>
                      </a:endParaRP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s" sz="1400" b="0" i="0" u="none" strike="noStrike" noProof="0">
                          <a:effectLst/>
                          <a:latin typeface="Trebuchet MS"/>
                        </a:rPr>
                        <a:t>-Tensiones sociales</a:t>
                      </a:r>
                      <a:endParaRPr lang="en-US" sz="1400" b="0" i="0" u="none" strike="noStrike" noProof="0">
                        <a:effectLst/>
                      </a:endParaRP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s" sz="1400" b="0" i="0" u="none" strike="noStrike" noProof="0">
                          <a:effectLst/>
                          <a:latin typeface="Trebuchet MS"/>
                        </a:rPr>
                        <a:t>-Desafíos contemporáneos</a:t>
                      </a:r>
                      <a:endParaRPr lang="en-US" sz="1400" b="0" i="0" u="none" strike="noStrike" noProof="0">
                        <a:effectLst/>
                      </a:endParaRP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s" sz="1400" b="0" i="0" u="none" strike="noStrike" noProof="0">
                          <a:effectLst/>
                          <a:latin typeface="Trebuchet MS"/>
                        </a:rPr>
                        <a:t>-Sociedad civil</a:t>
                      </a:r>
                      <a:endParaRPr lang="en-US" sz="1400" b="0" i="0" u="none" strike="noStrike" noProof="0">
                        <a:effectLst/>
                      </a:endParaRP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s" sz="1400" b="0" i="0" u="none" strike="noStrike" noProof="0">
                          <a:effectLst/>
                          <a:latin typeface="Trebuchet MS"/>
                        </a:rPr>
                        <a:t>-Organización civil</a:t>
                      </a:r>
                      <a:endParaRPr lang="en-US" sz="1400" b="0" i="0" u="none" strike="noStrike" noProof="0">
                        <a:effectLst/>
                      </a:endParaRP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s" sz="1400" b="0" i="0" u="none" strike="noStrike" noProof="0">
                          <a:effectLst/>
                          <a:latin typeface="Trebuchet MS"/>
                        </a:rPr>
                        <a:t>-Derechos humano</a:t>
                      </a:r>
                      <a:r>
                        <a:rPr lang="es" sz="1400" b="1" i="0" u="none" strike="noStrike" noProof="0">
                          <a:effectLst/>
                          <a:latin typeface="Trebuchet MS"/>
                        </a:rPr>
                        <a:t>s</a:t>
                      </a:r>
                      <a:endParaRPr lang="en-US" sz="1400" b="0" i="0" u="none" strike="noStrike" noProof="0">
                        <a:effectLst/>
                      </a:endParaRP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s" sz="1400" b="1" i="0" u="none" strike="noStrike" noProof="0">
                          <a:effectLst/>
                          <a:latin typeface="Trebuchet MS"/>
                        </a:rPr>
                        <a:t>-Participación ciud</a:t>
                      </a:r>
                      <a:r>
                        <a:rPr lang="es" sz="1400" b="0" i="0" u="none" strike="noStrike" noProof="0">
                          <a:effectLst/>
                          <a:latin typeface="Trebuchet MS"/>
                        </a:rPr>
                        <a:t>adana</a:t>
                      </a:r>
                      <a:endParaRPr lang="es-MX" sz="1400"/>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.Conceptos Clave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 Sustituir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Combinar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Adaptar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Modificar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Poner en otro uso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Eliminar </a:t>
                      </a:r>
                    </a:p>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Revertir </a:t>
                      </a:r>
                    </a:p>
                    <a:p>
                      <a:pPr marL="171450" indent="-171450">
                        <a:lnSpc>
                          <a:spcPct val="115000"/>
                        </a:lnSpc>
                        <a:spcAft>
                          <a:spcPts val="0"/>
                        </a:spcAft>
                        <a:buFont typeface="Arial"/>
                        <a:buChar char="•"/>
                      </a:pPr>
                      <a:endParaRPr lang="es-MX" sz="1050">
                        <a:solidFill>
                          <a:schemeClr val="tx1"/>
                        </a:solidFill>
                        <a:effectLst/>
                        <a:latin typeface="Arial"/>
                        <a:ea typeface="Arial" panose="020B0604020202020204" pitchFamily="34" charset="0"/>
                        <a:cs typeface="Arial"/>
                      </a:endParaRPr>
                    </a:p>
                    <a:p>
                      <a:pPr marL="0" indent="0">
                        <a:lnSpc>
                          <a:spcPct val="115000"/>
                        </a:lnSpc>
                        <a:spcAft>
                          <a:spcPts val="0"/>
                        </a:spcAft>
                        <a:buFont typeface="Arial"/>
                        <a:buNone/>
                      </a:pPr>
                      <a:r>
                        <a:rPr lang="es-MX" sz="1050">
                          <a:solidFill>
                            <a:schemeClr val="tx1"/>
                          </a:solidFill>
                          <a:effectLst/>
                          <a:latin typeface="Arial"/>
                          <a:ea typeface="Arial" panose="020B0604020202020204" pitchFamily="34" charset="0"/>
                          <a:cs typeface="Arial"/>
                        </a:rPr>
                        <a:t>Componentes </a:t>
                      </a:r>
                    </a:p>
                    <a:p>
                      <a:pPr marL="0" indent="0">
                        <a:lnSpc>
                          <a:spcPct val="115000"/>
                        </a:lnSpc>
                        <a:spcAft>
                          <a:spcPts val="0"/>
                        </a:spcAft>
                        <a:buFont typeface="Arial"/>
                        <a:buNone/>
                      </a:pPr>
                      <a:r>
                        <a:rPr lang="es-MX" sz="1050">
                          <a:solidFill>
                            <a:schemeClr val="tx1"/>
                          </a:solidFill>
                          <a:effectLst/>
                          <a:latin typeface="Arial"/>
                          <a:ea typeface="Arial" panose="020B0604020202020204" pitchFamily="34" charset="0"/>
                          <a:cs typeface="Arial"/>
                        </a:rPr>
                        <a:t>Mapa </a:t>
                      </a:r>
                    </a:p>
                    <a:p>
                      <a:pPr marL="0" indent="0">
                        <a:lnSpc>
                          <a:spcPct val="115000"/>
                        </a:lnSpc>
                        <a:spcAft>
                          <a:spcPts val="0"/>
                        </a:spcAft>
                        <a:buFont typeface="Arial"/>
                        <a:buNone/>
                      </a:pPr>
                      <a:r>
                        <a:rPr lang="es-MX" sz="1050">
                          <a:solidFill>
                            <a:schemeClr val="tx1"/>
                          </a:solidFill>
                          <a:effectLst/>
                          <a:latin typeface="Arial"/>
                          <a:ea typeface="Arial" panose="020B0604020202020204" pitchFamily="34" charset="0"/>
                          <a:cs typeface="Arial"/>
                        </a:rPr>
                        <a:t>Prototipo </a:t>
                      </a:r>
                    </a:p>
                    <a:p>
                      <a:pPr marL="0" indent="0">
                        <a:lnSpc>
                          <a:spcPct val="115000"/>
                        </a:lnSpc>
                        <a:spcAft>
                          <a:spcPts val="0"/>
                        </a:spcAft>
                        <a:buFont typeface="Arial"/>
                        <a:buNone/>
                      </a:pPr>
                      <a:r>
                        <a:rPr lang="es-MX" sz="1050" err="1">
                          <a:solidFill>
                            <a:schemeClr val="tx1"/>
                          </a:solidFill>
                          <a:effectLst/>
                          <a:latin typeface="Arial"/>
                          <a:ea typeface="Arial" panose="020B0604020202020204" pitchFamily="34" charset="0"/>
                          <a:cs typeface="Arial"/>
                        </a:rPr>
                        <a:t>Elevator</a:t>
                      </a:r>
                      <a:r>
                        <a:rPr lang="es-MX" sz="1050">
                          <a:solidFill>
                            <a:schemeClr val="tx1"/>
                          </a:solidFill>
                          <a:effectLst/>
                          <a:latin typeface="Arial"/>
                          <a:ea typeface="Arial" panose="020B0604020202020204" pitchFamily="34" charset="0"/>
                          <a:cs typeface="Arial"/>
                        </a:rPr>
                        <a:t> Pitch </a:t>
                      </a:r>
                    </a:p>
                    <a:p>
                      <a:pPr marL="0" indent="0">
                        <a:lnSpc>
                          <a:spcPct val="115000"/>
                        </a:lnSpc>
                        <a:spcAft>
                          <a:spcPts val="0"/>
                        </a:spcAft>
                        <a:buFont typeface="Arial"/>
                        <a:buNone/>
                      </a:pPr>
                      <a:r>
                        <a:rPr lang="es-MX" sz="1050">
                          <a:solidFill>
                            <a:schemeClr val="tx1"/>
                          </a:solidFill>
                          <a:effectLst/>
                          <a:latin typeface="Arial"/>
                          <a:ea typeface="Arial" panose="020B0604020202020204" pitchFamily="34" charset="0"/>
                          <a:cs typeface="Arial"/>
                        </a:rPr>
                        <a:t>Fondos</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a:lnSpc>
                          <a:spcPct val="100000"/>
                        </a:lnSpc>
                        <a:spcBef>
                          <a:spcPts val="0"/>
                        </a:spcBef>
                        <a:spcAft>
                          <a:spcPts val="0"/>
                        </a:spcAft>
                        <a:buFont typeface="Arial"/>
                        <a:buChar char="•"/>
                      </a:pPr>
                      <a:r>
                        <a:rPr lang="es-MX" sz="1200" b="0" i="0" u="none" strike="noStrike" noProof="0">
                          <a:solidFill>
                            <a:srgbClr val="000000"/>
                          </a:solidFill>
                          <a:effectLst/>
                          <a:latin typeface="Trebuchet MS"/>
                        </a:rPr>
                        <a:t>Energía</a:t>
                      </a:r>
                      <a:endParaRPr lang="en-US" sz="1200" b="0" i="0" u="none" strike="noStrike" noProof="0">
                        <a:solidFill>
                          <a:srgbClr val="000000"/>
                        </a:solidFill>
                        <a:effectLst/>
                        <a:latin typeface="Trebuchet MS"/>
                      </a:endParaRPr>
                    </a:p>
                    <a:p>
                      <a:pPr marL="171450" marR="0" lvl="0" indent="-171450" algn="l">
                        <a:lnSpc>
                          <a:spcPct val="100000"/>
                        </a:lnSpc>
                        <a:spcBef>
                          <a:spcPts val="0"/>
                        </a:spcBef>
                        <a:spcAft>
                          <a:spcPts val="0"/>
                        </a:spcAft>
                        <a:buFont typeface="Arial"/>
                        <a:buChar char="•"/>
                      </a:pPr>
                      <a:r>
                        <a:rPr lang="es-MX" sz="1200" b="0" i="0" u="none" strike="noStrike" noProof="0">
                          <a:solidFill>
                            <a:srgbClr val="000000"/>
                          </a:solidFill>
                          <a:effectLst/>
                          <a:latin typeface="Trebuchet MS"/>
                        </a:rPr>
                        <a:t>Sustentabilidad</a:t>
                      </a:r>
                      <a:endParaRPr lang="en-US" sz="1200" b="0" i="0" u="none" strike="noStrike" noProof="0">
                        <a:solidFill>
                          <a:srgbClr val="000000"/>
                        </a:solidFill>
                        <a:effectLst/>
                        <a:latin typeface="Trebuchet MS"/>
                      </a:endParaRPr>
                    </a:p>
                    <a:p>
                      <a:pPr marL="171450" marR="0" lvl="0" indent="-171450" algn="l">
                        <a:lnSpc>
                          <a:spcPct val="100000"/>
                        </a:lnSpc>
                        <a:spcBef>
                          <a:spcPts val="0"/>
                        </a:spcBef>
                        <a:spcAft>
                          <a:spcPts val="0"/>
                        </a:spcAft>
                        <a:buFont typeface="Arial"/>
                        <a:buChar char="•"/>
                      </a:pPr>
                      <a:r>
                        <a:rPr lang="es-MX" sz="1200" b="0" i="0" u="none" strike="noStrike" noProof="0">
                          <a:solidFill>
                            <a:srgbClr val="000000"/>
                          </a:solidFill>
                          <a:effectLst/>
                          <a:latin typeface="Trebuchet MS"/>
                        </a:rPr>
                        <a:t>Ingeniería </a:t>
                      </a:r>
                      <a:endParaRPr lang="en-US" sz="1200" b="0" i="0" u="none" strike="noStrike" noProof="0">
                        <a:solidFill>
                          <a:srgbClr val="000000"/>
                        </a:solidFill>
                        <a:effectLst/>
                        <a:latin typeface="Trebuchet MS"/>
                      </a:endParaRPr>
                    </a:p>
                    <a:p>
                      <a:pPr marL="171450" marR="0" lvl="0" indent="-171450" algn="l">
                        <a:lnSpc>
                          <a:spcPct val="100000"/>
                        </a:lnSpc>
                        <a:spcBef>
                          <a:spcPts val="0"/>
                        </a:spcBef>
                        <a:spcAft>
                          <a:spcPts val="0"/>
                        </a:spcAft>
                        <a:buFont typeface="Arial"/>
                        <a:buChar char="•"/>
                      </a:pPr>
                      <a:r>
                        <a:rPr lang="es-MX" sz="1200" b="0" i="0" u="none" strike="noStrike" noProof="0">
                          <a:solidFill>
                            <a:srgbClr val="000000"/>
                          </a:solidFill>
                          <a:effectLst/>
                          <a:latin typeface="Trebuchet MS"/>
                        </a:rPr>
                        <a:t>Construcción</a:t>
                      </a:r>
                      <a:endParaRPr lang="es-MX"/>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0" indent="-285750">
                        <a:lnSpc>
                          <a:spcPct val="114999"/>
                        </a:lnSpc>
                        <a:spcAft>
                          <a:spcPts val="0"/>
                        </a:spcAft>
                        <a:buFont typeface="Arial"/>
                        <a:buChar char="•"/>
                      </a:pPr>
                      <a:r>
                        <a:rPr lang="es-MX" sz="1400">
                          <a:solidFill>
                            <a:srgbClr val="000000"/>
                          </a:solidFill>
                          <a:effectLst/>
                          <a:latin typeface="Arial"/>
                          <a:ea typeface="Arial" panose="020B0604020202020204" pitchFamily="34" charset="0"/>
                          <a:cs typeface="Arial"/>
                        </a:rPr>
                        <a:t>Argumentos</a:t>
                      </a:r>
                    </a:p>
                    <a:p>
                      <a:pPr marL="285750" lvl="0" indent="-285750">
                        <a:lnSpc>
                          <a:spcPct val="114999"/>
                        </a:lnSpc>
                        <a:spcAft>
                          <a:spcPts val="0"/>
                        </a:spcAft>
                        <a:buFont typeface="Arial"/>
                        <a:buChar char="•"/>
                      </a:pPr>
                      <a:r>
                        <a:rPr lang="es-MX" sz="1400">
                          <a:solidFill>
                            <a:srgbClr val="000000"/>
                          </a:solidFill>
                          <a:effectLst/>
                          <a:latin typeface="Arial"/>
                          <a:cs typeface="Arial"/>
                        </a:rPr>
                        <a:t>Teoría</a:t>
                      </a:r>
                    </a:p>
                    <a:p>
                      <a:pPr marL="285750" lvl="0" indent="-285750">
                        <a:lnSpc>
                          <a:spcPct val="114999"/>
                        </a:lnSpc>
                        <a:spcAft>
                          <a:spcPts val="0"/>
                        </a:spcAft>
                        <a:buFont typeface="Arial"/>
                        <a:buChar char="•"/>
                      </a:pPr>
                      <a:r>
                        <a:rPr lang="es-MX" sz="1400">
                          <a:solidFill>
                            <a:srgbClr val="000000"/>
                          </a:solidFill>
                          <a:effectLst/>
                          <a:latin typeface="Arial"/>
                          <a:cs typeface="Arial"/>
                        </a:rPr>
                        <a:t>Análisis</a:t>
                      </a:r>
                    </a:p>
                    <a:p>
                      <a:pPr marL="285750" lvl="0" indent="-285750">
                        <a:lnSpc>
                          <a:spcPct val="114999"/>
                        </a:lnSpc>
                        <a:spcAft>
                          <a:spcPts val="0"/>
                        </a:spcAft>
                        <a:buFont typeface="Arial"/>
                        <a:buChar char="•"/>
                      </a:pPr>
                      <a:r>
                        <a:rPr lang="es-MX" sz="1400">
                          <a:solidFill>
                            <a:srgbClr val="000000"/>
                          </a:solidFill>
                          <a:effectLst/>
                          <a:latin typeface="Arial"/>
                          <a:cs typeface="Arial"/>
                        </a:rPr>
                        <a:t>Práctica dialógica</a:t>
                      </a:r>
                    </a:p>
                    <a:p>
                      <a:pPr marL="285750" lvl="0" indent="-285750">
                        <a:lnSpc>
                          <a:spcPct val="114999"/>
                        </a:lnSpc>
                        <a:spcAft>
                          <a:spcPts val="0"/>
                        </a:spcAft>
                        <a:buFont typeface="Arial"/>
                        <a:buChar char="•"/>
                      </a:pPr>
                      <a:r>
                        <a:rPr lang="es-MX" sz="1400">
                          <a:solidFill>
                            <a:srgbClr val="000000"/>
                          </a:solidFill>
                          <a:effectLst/>
                          <a:latin typeface="Arial"/>
                          <a:cs typeface="Arial"/>
                        </a:rPr>
                        <a:t>Integración de habilidades lógicas</a:t>
                      </a:r>
                    </a:p>
                    <a:p>
                      <a:pPr marL="285750" lvl="0" indent="-285750">
                        <a:lnSpc>
                          <a:spcPct val="114999"/>
                        </a:lnSpc>
                        <a:spcAft>
                          <a:spcPts val="0"/>
                        </a:spcAft>
                        <a:buFont typeface="Arial"/>
                        <a:buChar char="•"/>
                      </a:pPr>
                      <a:r>
                        <a:rPr lang="es-MX" sz="1400">
                          <a:solidFill>
                            <a:srgbClr val="000000"/>
                          </a:solidFill>
                          <a:effectLst/>
                          <a:latin typeface="Arial"/>
                          <a:cs typeface="Arial"/>
                        </a:rPr>
                        <a:t>Honestidad intelectual</a:t>
                      </a:r>
                    </a:p>
                    <a:p>
                      <a:pPr marL="285750" lvl="0" indent="-285750">
                        <a:lnSpc>
                          <a:spcPct val="114999"/>
                        </a:lnSpc>
                        <a:spcAft>
                          <a:spcPts val="0"/>
                        </a:spcAft>
                        <a:buFont typeface="Arial"/>
                        <a:buChar char="•"/>
                      </a:pPr>
                      <a:endParaRPr lang="es-MX" sz="1400">
                        <a:solidFill>
                          <a:srgbClr val="000000"/>
                        </a:solidFill>
                        <a:effectLst/>
                        <a:latin typeface="Arial"/>
                        <a:cs typeface="Arial"/>
                      </a:endParaRPr>
                    </a:p>
                    <a:p>
                      <a:pPr marL="285750" lvl="0" indent="-285750">
                        <a:lnSpc>
                          <a:spcPct val="114999"/>
                        </a:lnSpc>
                        <a:spcAft>
                          <a:spcPts val="0"/>
                        </a:spcAft>
                        <a:buFont typeface="Arial"/>
                        <a:buChar char="•"/>
                      </a:pPr>
                      <a:endParaRPr lang="es-MX" sz="1400">
                        <a:solidFill>
                          <a:srgbClr val="000000"/>
                        </a:solidFill>
                        <a:effectLst/>
                        <a:latin typeface="Arial"/>
                        <a:cs typeface="Arial"/>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7607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1923935306"/>
              </p:ext>
            </p:extLst>
          </p:nvPr>
        </p:nvGraphicFramePr>
        <p:xfrm>
          <a:off x="506776" y="462708"/>
          <a:ext cx="10829574" cy="6112184"/>
        </p:xfrm>
        <a:graphic>
          <a:graphicData uri="http://schemas.openxmlformats.org/drawingml/2006/table">
            <a:tbl>
              <a:tblPr>
                <a:tableStyleId>{5C22544A-7EE6-4342-B048-85BDC9FD1C3A}</a:tableStyleId>
              </a:tblPr>
              <a:tblGrid>
                <a:gridCol w="1584713">
                  <a:extLst>
                    <a:ext uri="{9D8B030D-6E8A-4147-A177-3AD203B41FA5}">
                      <a16:colId xmlns:a16="http://schemas.microsoft.com/office/drawing/2014/main" val="2621279831"/>
                    </a:ext>
                  </a:extLst>
                </a:gridCol>
                <a:gridCol w="1687293">
                  <a:extLst>
                    <a:ext uri="{9D8B030D-6E8A-4147-A177-3AD203B41FA5}">
                      <a16:colId xmlns:a16="http://schemas.microsoft.com/office/drawing/2014/main" val="3769624093"/>
                    </a:ext>
                  </a:extLst>
                </a:gridCol>
                <a:gridCol w="2385934">
                  <a:extLst>
                    <a:ext uri="{9D8B030D-6E8A-4147-A177-3AD203B41FA5}">
                      <a16:colId xmlns:a16="http://schemas.microsoft.com/office/drawing/2014/main" val="325214442"/>
                    </a:ext>
                  </a:extLst>
                </a:gridCol>
                <a:gridCol w="2398426">
                  <a:extLst>
                    <a:ext uri="{9D8B030D-6E8A-4147-A177-3AD203B41FA5}">
                      <a16:colId xmlns:a16="http://schemas.microsoft.com/office/drawing/2014/main" val="3260613120"/>
                    </a:ext>
                  </a:extLst>
                </a:gridCol>
                <a:gridCol w="2773208">
                  <a:extLst>
                    <a:ext uri="{9D8B030D-6E8A-4147-A177-3AD203B41FA5}">
                      <a16:colId xmlns:a16="http://schemas.microsoft.com/office/drawing/2014/main" val="103057396"/>
                    </a:ext>
                  </a:extLst>
                </a:gridCol>
              </a:tblGrid>
              <a:tr h="2226451">
                <a:tc>
                  <a:txBody>
                    <a:bodyPr/>
                    <a:lstStyle/>
                    <a:p>
                      <a:pPr marL="180975" lvl="0" indent="-180975">
                        <a:lnSpc>
                          <a:spcPct val="115000"/>
                        </a:lnSpc>
                        <a:spcAft>
                          <a:spcPts val="0"/>
                        </a:spcAft>
                        <a:buFont typeface="+mj-lt"/>
                        <a:buAutoNum type="arabicPeriod" startAt="3"/>
                      </a:pPr>
                      <a:r>
                        <a:rPr lang="es-ES" sz="1050">
                          <a:solidFill>
                            <a:schemeClr val="tx1"/>
                          </a:solidFill>
                          <a:effectLst/>
                          <a:latin typeface="Arial"/>
                          <a:cs typeface="Arial"/>
                        </a:rPr>
                        <a:t>Objetivos o propósitos</a:t>
                      </a:r>
                      <a:endParaRPr lang="es-MX" sz="1050">
                        <a:solidFill>
                          <a:schemeClr val="tx1"/>
                        </a:solidFill>
                        <a:effectLst/>
                        <a:latin typeface="Arial"/>
                        <a:cs typeface="Arial"/>
                      </a:endParaRPr>
                    </a:p>
                    <a:p>
                      <a:pPr marL="180340">
                        <a:lnSpc>
                          <a:spcPct val="115000"/>
                        </a:lnSpc>
                        <a:spcAft>
                          <a:spcPts val="0"/>
                        </a:spcAft>
                      </a:pPr>
                      <a:r>
                        <a:rPr lang="es-ES" sz="1050">
                          <a:solidFill>
                            <a:schemeClr val="tx1"/>
                          </a:solidFill>
                          <a:effectLst/>
                          <a:latin typeface="Arial"/>
                          <a:cs typeface="Arial"/>
                        </a:rPr>
                        <a:t>a alcanzar. </a:t>
                      </a:r>
                      <a:endParaRPr lang="es-MX" sz="105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s-ES" sz="1050">
                          <a:solidFill>
                            <a:schemeClr val="tx1"/>
                          </a:solidFill>
                          <a:effectLst/>
                          <a:latin typeface="Arial"/>
                          <a:cs typeface="Arial"/>
                        </a:rPr>
                        <a:t>   </a:t>
                      </a:r>
                      <a:endParaRPr lang="es-MX" sz="105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endParaRPr lang="es-MX" sz="1050">
                        <a:solidFill>
                          <a:schemeClr val="tx1"/>
                        </a:solidFill>
                        <a:effectLst/>
                        <a:latin typeface="Arial"/>
                        <a:cs typeface="Arial"/>
                      </a:endParaRPr>
                    </a:p>
                    <a:p>
                      <a:pPr algn="just">
                        <a:lnSpc>
                          <a:spcPct val="115000"/>
                        </a:lnSpc>
                        <a:spcAft>
                          <a:spcPts val="0"/>
                        </a:spcAft>
                      </a:pP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15000"/>
                        </a:lnSpc>
                        <a:spcAft>
                          <a:spcPts val="0"/>
                        </a:spcAft>
                        <a:buFont typeface="Symbol" panose="05050102010706020507" pitchFamily="18" charset="2"/>
                        <a:buChar char=""/>
                      </a:pPr>
                      <a:r>
                        <a:rPr lang="es-ES" sz="1050" b="0" i="0" u="none" strike="noStrike" noProof="0">
                          <a:effectLst/>
                        </a:rPr>
                        <a:t>El alumno analizará el derecho al agua como uno de los factores económicos, políticos y sociales que transforman la concepción de la participación ciudadana y los derechos humanos en el mundo contemporáneo.</a:t>
                      </a:r>
                      <a:endParaRPr lang="es-MX" sz="1050" b="0" i="0" u="none" strike="noStrike" noProof="0">
                        <a:effectLst/>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ct val="114999"/>
                        </a:lnSpc>
                        <a:spcAft>
                          <a:spcPts val="0"/>
                        </a:spcAft>
                        <a:buNone/>
                      </a:pPr>
                      <a:r>
                        <a:rPr lang="es-MX" sz="1050">
                          <a:solidFill>
                            <a:schemeClr val="tx1"/>
                          </a:solidFill>
                          <a:effectLst/>
                          <a:latin typeface="Arial"/>
                          <a:ea typeface="Arial" panose="020B0604020202020204" pitchFamily="34" charset="0"/>
                          <a:cs typeface="Arial"/>
                        </a:rPr>
                        <a:t>El alumno realizará un prototipo del sistema de riego y que hará uso de la metodología SCAMPER para los ajustes necesarios en cuanto a componentes. </a:t>
                      </a:r>
                    </a:p>
                    <a:p>
                      <a:pPr marL="0" lvl="0" indent="0">
                        <a:lnSpc>
                          <a:spcPct val="114999"/>
                        </a:lnSpc>
                        <a:spcAft>
                          <a:spcPts val="0"/>
                        </a:spcAft>
                        <a:buNone/>
                      </a:pP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457200" rtl="0" eaLnBrk="1" fontAlgn="auto" latinLnBrk="0" hangingPunct="1">
                        <a:lnSpc>
                          <a:spcPct val="115000"/>
                        </a:lnSpc>
                        <a:spcBef>
                          <a:spcPts val="0"/>
                        </a:spcBef>
                        <a:spcAft>
                          <a:spcPts val="0"/>
                        </a:spcAft>
                        <a:buClrTx/>
                        <a:buSzTx/>
                        <a:buFont typeface="Arial"/>
                        <a:buChar char="•"/>
                        <a:tabLst/>
                        <a:defRPr/>
                      </a:pPr>
                      <a:endParaRPr kumimoji="0" lang="es-MX" sz="1050" b="0" i="0" u="none" strike="noStrike" kern="1200" cap="none" spc="0" normalizeH="0" baseline="0" noProof="0">
                        <a:ln>
                          <a:noFill/>
                        </a:ln>
                        <a:effectLst/>
                        <a:uLnTx/>
                        <a:uFillTx/>
                        <a:latin typeface="Arial"/>
                        <a:ea typeface="Arial" panose="020B0604020202020204" pitchFamily="34" charset="0"/>
                        <a:cs typeface="Arial"/>
                      </a:endParaRPr>
                    </a:p>
                    <a:p>
                      <a:pPr marL="342900" lvl="0" indent="-342900">
                        <a:lnSpc>
                          <a:spcPct val="115000"/>
                        </a:lnSpc>
                        <a:spcAft>
                          <a:spcPts val="0"/>
                        </a:spcAft>
                        <a:buFont typeface="Symbol" panose="05050102010706020507" pitchFamily="18" charset="2"/>
                        <a:buChar char=""/>
                      </a:pPr>
                      <a:r>
                        <a:rPr lang="es-MX" sz="1050" kern="1200" noProof="0">
                          <a:solidFill>
                            <a:schemeClr val="tx1"/>
                          </a:solidFill>
                          <a:effectLst/>
                          <a:latin typeface="Arial"/>
                          <a:cs typeface="Arial"/>
                        </a:rPr>
                        <a:t>Analizará las transformaciones de la energía para valorar su eficiencia en la producción de energía eléctrica</a:t>
                      </a:r>
                      <a:endParaRPr lang="es-MX" sz="2800">
                        <a:solidFill>
                          <a:schemeClr val="tx1"/>
                        </a:solidFill>
                        <a:effectLst/>
                        <a:latin typeface="Arial" panose="020B0604020202020204" pitchFamily="34" charset="0"/>
                        <a:cs typeface="Arial" panose="020B0604020202020204" pitchFamily="34" charset="0"/>
                      </a:endParaRPr>
                    </a:p>
                    <a:p>
                      <a:pPr marL="342900" lvl="0" indent="-342900">
                        <a:lnSpc>
                          <a:spcPct val="114999"/>
                        </a:lnSpc>
                        <a:spcAft>
                          <a:spcPts val="0"/>
                        </a:spcAft>
                        <a:buFont typeface="Symbol" panose="05050102010706020507" pitchFamily="18" charset="2"/>
                        <a:buChar char=""/>
                      </a:pPr>
                      <a:r>
                        <a:rPr lang="es-MX" sz="1050" b="0" i="0" u="none" strike="noStrike" kern="1200" noProof="0">
                          <a:effectLst/>
                        </a:rPr>
                        <a:t>Evaluará los pros y los contras de las llamadas energías “limpias” para formarse un criterio sobre su implementación.</a:t>
                      </a:r>
                      <a:endParaRPr lang="es-MX" sz="2800">
                        <a:solidFill>
                          <a:schemeClr val="tx1"/>
                        </a:solidFill>
                        <a:effectLst/>
                        <a:latin typeface="Arial"/>
                        <a:cs typeface="Arial"/>
                      </a:endParaRPr>
                    </a:p>
                    <a:p>
                      <a:pPr marL="0" lvl="0" indent="0">
                        <a:lnSpc>
                          <a:spcPct val="114999"/>
                        </a:lnSpc>
                        <a:spcAft>
                          <a:spcPts val="0"/>
                        </a:spcAft>
                        <a:buNone/>
                      </a:pPr>
                      <a:endParaRPr lang="es-MX" sz="280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just">
                        <a:lnSpc>
                          <a:spcPct val="100000"/>
                        </a:lnSpc>
                        <a:spcBef>
                          <a:spcPts val="0"/>
                        </a:spcBef>
                        <a:spcAft>
                          <a:spcPts val="0"/>
                        </a:spcAft>
                        <a:buFont typeface="Arial"/>
                        <a:buChar char="•"/>
                      </a:pPr>
                      <a:r>
                        <a:rPr lang="es-MX" sz="1050" b="0" i="0" u="none" strike="noStrike" noProof="0">
                          <a:effectLst/>
                        </a:rPr>
                        <a:t>El alumno elaborará una argumentación escrita a partir de la aplicación </a:t>
                      </a:r>
                      <a:endParaRPr lang="es-MX" sz="1050">
                        <a:solidFill>
                          <a:schemeClr val="tx1"/>
                        </a:solidFill>
                        <a:effectLst/>
                        <a:latin typeface="Arial"/>
                        <a:cs typeface="Arial" panose="020B0604020202020204" pitchFamily="34" charset="0"/>
                      </a:endParaRPr>
                    </a:p>
                    <a:p>
                      <a:pPr marL="0" lvl="0" indent="0" algn="just">
                        <a:lnSpc>
                          <a:spcPct val="100000"/>
                        </a:lnSpc>
                        <a:spcBef>
                          <a:spcPts val="0"/>
                        </a:spcBef>
                        <a:spcAft>
                          <a:spcPts val="0"/>
                        </a:spcAft>
                        <a:buFont typeface="Arial"/>
                        <a:buChar char="•"/>
                      </a:pPr>
                      <a:r>
                        <a:rPr lang="es-MX" sz="1050" b="0" i="0" u="none" strike="noStrike" noProof="0">
                          <a:effectLst/>
                        </a:rPr>
                        <a:t>de los conocimientos básicos de alguna teoría de la argumentación </a:t>
                      </a:r>
                      <a:endParaRPr lang="es-MX"/>
                    </a:p>
                    <a:p>
                      <a:pPr marL="0" lvl="0" indent="0" algn="just">
                        <a:lnSpc>
                          <a:spcPct val="100000"/>
                        </a:lnSpc>
                        <a:spcBef>
                          <a:spcPts val="0"/>
                        </a:spcBef>
                        <a:spcAft>
                          <a:spcPts val="0"/>
                        </a:spcAft>
                        <a:buFont typeface="Arial"/>
                        <a:buChar char="•"/>
                      </a:pPr>
                      <a:r>
                        <a:rPr lang="es-MX" sz="1050" b="0" i="0" u="none" strike="noStrike" noProof="0">
                          <a:effectLst/>
                        </a:rPr>
                        <a:t>contemporánea, con el fin de defender una posición respecto a problemas reales </a:t>
                      </a:r>
                      <a:endParaRPr lang="es-MX"/>
                    </a:p>
                    <a:p>
                      <a:pPr marL="0" lvl="0" indent="0" algn="just">
                        <a:lnSpc>
                          <a:spcPct val="100000"/>
                        </a:lnSpc>
                        <a:spcBef>
                          <a:spcPts val="0"/>
                        </a:spcBef>
                        <a:spcAft>
                          <a:spcPts val="0"/>
                        </a:spcAft>
                        <a:buFont typeface="Arial"/>
                        <a:buChar char="•"/>
                      </a:pPr>
                      <a:r>
                        <a:rPr lang="es-MX" sz="1050" b="0" i="0" u="none" strike="noStrike" noProof="0">
                          <a:effectLst/>
                        </a:rPr>
                        <a:t>de su entorno.</a:t>
                      </a:r>
                      <a:endParaRPr lang="es-MX"/>
                    </a:p>
                    <a:p>
                      <a:pPr marL="171450" lvl="0" indent="-171450">
                        <a:lnSpc>
                          <a:spcPct val="114999"/>
                        </a:lnSpc>
                        <a:spcAft>
                          <a:spcPts val="0"/>
                        </a:spcAft>
                        <a:buFont typeface="Arial"/>
                        <a:buChar char="•"/>
                      </a:pP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3035405"/>
                  </a:ext>
                </a:extLst>
              </a:tr>
              <a:tr h="2226451">
                <a:tc>
                  <a:txBody>
                    <a:bodyPr/>
                    <a:lstStyle/>
                    <a:p>
                      <a:pPr>
                        <a:lnSpc>
                          <a:spcPct val="115000"/>
                        </a:lnSpc>
                        <a:spcAft>
                          <a:spcPts val="0"/>
                        </a:spcAft>
                      </a:pPr>
                      <a:r>
                        <a:rPr lang="es-ES" sz="1050">
                          <a:solidFill>
                            <a:schemeClr val="tx1"/>
                          </a:solidFill>
                          <a:effectLst/>
                          <a:latin typeface="Arial"/>
                          <a:cs typeface="Arial"/>
                        </a:rPr>
                        <a:t>4. Evaluación.</a:t>
                      </a:r>
                      <a:endParaRPr lang="es-MX" sz="1050">
                        <a:solidFill>
                          <a:schemeClr val="tx1"/>
                        </a:solidFill>
                        <a:effectLst/>
                        <a:latin typeface="Arial"/>
                        <a:cs typeface="Arial"/>
                      </a:endParaRPr>
                    </a:p>
                    <a:p>
                      <a:pPr>
                        <a:lnSpc>
                          <a:spcPct val="115000"/>
                        </a:lnSpc>
                        <a:spcAft>
                          <a:spcPts val="0"/>
                        </a:spcAft>
                      </a:pPr>
                      <a:r>
                        <a:rPr lang="es-ES" sz="1050">
                          <a:solidFill>
                            <a:schemeClr val="tx1"/>
                          </a:solidFill>
                          <a:effectLst/>
                          <a:latin typeface="Arial"/>
                          <a:cs typeface="Arial"/>
                        </a:rPr>
                        <a:t>    Productos /evidencias</a:t>
                      </a:r>
                      <a:endParaRPr lang="es-MX" sz="1050">
                        <a:solidFill>
                          <a:schemeClr val="tx1"/>
                        </a:solidFill>
                        <a:effectLst/>
                        <a:latin typeface="Arial"/>
                        <a:cs typeface="Arial"/>
                      </a:endParaRPr>
                    </a:p>
                    <a:p>
                      <a:pPr>
                        <a:lnSpc>
                          <a:spcPct val="115000"/>
                        </a:lnSpc>
                        <a:spcAft>
                          <a:spcPts val="0"/>
                        </a:spcAft>
                      </a:pPr>
                      <a:r>
                        <a:rPr lang="es-ES" sz="1050">
                          <a:solidFill>
                            <a:schemeClr val="tx1"/>
                          </a:solidFill>
                          <a:effectLst/>
                          <a:latin typeface="Arial"/>
                          <a:cs typeface="Arial"/>
                        </a:rPr>
                        <a:t>    de aprendizaje para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a:solidFill>
                            <a:schemeClr val="tx1"/>
                          </a:solidFill>
                          <a:effectLst/>
                          <a:latin typeface="Arial"/>
                          <a:cs typeface="Arial"/>
                        </a:rPr>
                        <a:t>    demostrar el</a:t>
                      </a:r>
                      <a:endParaRPr lang="es-MX" sz="1050">
                        <a:solidFill>
                          <a:schemeClr val="tx1"/>
                        </a:solidFill>
                        <a:effectLst/>
                        <a:latin typeface="Arial"/>
                        <a:cs typeface="Arial"/>
                      </a:endParaRPr>
                    </a:p>
                    <a:p>
                      <a:pPr>
                        <a:lnSpc>
                          <a:spcPct val="115000"/>
                        </a:lnSpc>
                        <a:spcAft>
                          <a:spcPts val="0"/>
                        </a:spcAft>
                      </a:pPr>
                      <a:r>
                        <a:rPr lang="es-ES" sz="1050">
                          <a:solidFill>
                            <a:schemeClr val="tx1"/>
                          </a:solidFill>
                          <a:effectLst/>
                          <a:latin typeface="Arial"/>
                          <a:cs typeface="Arial"/>
                        </a:rPr>
                        <a:t>    avance del  proceso  y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a:solidFill>
                            <a:schemeClr val="tx1"/>
                          </a:solidFill>
                          <a:effectLst/>
                          <a:latin typeface="Arial"/>
                          <a:cs typeface="Arial"/>
                        </a:rPr>
                        <a:t>    el logro del  objetivo</a:t>
                      </a:r>
                      <a:endParaRPr lang="es-MX" sz="1050">
                        <a:solidFill>
                          <a:schemeClr val="tx1"/>
                        </a:solidFill>
                        <a:effectLst/>
                        <a:latin typeface="Arial"/>
                        <a:cs typeface="Arial"/>
                      </a:endParaRPr>
                    </a:p>
                    <a:p>
                      <a:pPr>
                        <a:lnSpc>
                          <a:spcPct val="115000"/>
                        </a:lnSpc>
                        <a:spcAft>
                          <a:spcPts val="0"/>
                        </a:spcAft>
                      </a:pPr>
                      <a:r>
                        <a:rPr lang="es-ES" sz="1050">
                          <a:solidFill>
                            <a:schemeClr val="tx1"/>
                          </a:solidFill>
                          <a:effectLst/>
                          <a:latin typeface="Arial"/>
                          <a:cs typeface="Arial"/>
                        </a:rPr>
                        <a:t>    propuesto.</a:t>
                      </a:r>
                      <a:endParaRPr lang="es-MX" sz="1050">
                        <a:solidFill>
                          <a:schemeClr val="tx1"/>
                        </a:solidFill>
                        <a:effectLst/>
                        <a:latin typeface="Arial"/>
                        <a:cs typeface="Arial"/>
                      </a:endParaRPr>
                    </a:p>
                    <a:p>
                      <a:pPr>
                        <a:lnSpc>
                          <a:spcPct val="115000"/>
                        </a:lnSpc>
                        <a:spcAft>
                          <a:spcPts val="0"/>
                        </a:spcAft>
                      </a:pPr>
                      <a:r>
                        <a:rPr lang="es-ES" sz="1050">
                          <a:solidFill>
                            <a:schemeClr val="tx1"/>
                          </a:solidFill>
                          <a:effectLst/>
                          <a:latin typeface="Arial"/>
                          <a:cs typeface="Arial"/>
                        </a:rPr>
                        <a:t>     	</a:t>
                      </a: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15000"/>
                        </a:lnSpc>
                        <a:spcAft>
                          <a:spcPts val="0"/>
                        </a:spcAft>
                        <a:buFont typeface="Symbol" panose="05050102010706020507" pitchFamily="18" charset="2"/>
                        <a:buChar char=""/>
                      </a:pPr>
                      <a:r>
                        <a:rPr lang="es-MX" sz="950">
                          <a:solidFill>
                            <a:schemeClr val="tx1"/>
                          </a:solidFill>
                          <a:effectLst/>
                          <a:latin typeface="Arial"/>
                          <a:ea typeface="Arial" panose="020B0604020202020204" pitchFamily="34" charset="0"/>
                          <a:cs typeface="Arial"/>
                        </a:rPr>
                        <a:t>20% del 4to periodo.</a:t>
                      </a:r>
                    </a:p>
                    <a:p>
                      <a:pPr marL="342900" lvl="0" indent="-342900">
                        <a:lnSpc>
                          <a:spcPct val="114999"/>
                        </a:lnSpc>
                        <a:spcAft>
                          <a:spcPts val="0"/>
                        </a:spcAft>
                        <a:buFont typeface="Symbol" panose="05050102010706020507" pitchFamily="18" charset="2"/>
                        <a:buChar char=""/>
                      </a:pPr>
                      <a:r>
                        <a:rPr lang="es-MX" sz="950">
                          <a:solidFill>
                            <a:schemeClr val="tx1"/>
                          </a:solidFill>
                          <a:effectLst/>
                          <a:latin typeface="Arial"/>
                          <a:cs typeface="Arial"/>
                        </a:rPr>
                        <a:t>Resumen del video mostrado en clase.</a:t>
                      </a:r>
                    </a:p>
                    <a:p>
                      <a:pPr marL="342900" lvl="0" indent="-342900">
                        <a:lnSpc>
                          <a:spcPct val="114999"/>
                        </a:lnSpc>
                        <a:spcAft>
                          <a:spcPts val="0"/>
                        </a:spcAft>
                        <a:buFont typeface="Symbol" panose="05050102010706020507" pitchFamily="18" charset="2"/>
                        <a:buChar char=""/>
                      </a:pPr>
                      <a:r>
                        <a:rPr lang="es-MX" sz="950">
                          <a:solidFill>
                            <a:schemeClr val="tx1"/>
                          </a:solidFill>
                          <a:effectLst/>
                          <a:latin typeface="Arial"/>
                          <a:cs typeface="Arial"/>
                        </a:rPr>
                        <a:t>Grabación de audio con la introducción al video que cada equipo producirá.</a:t>
                      </a:r>
                    </a:p>
                    <a:p>
                      <a:pPr marL="342900" lvl="0" indent="-342900">
                        <a:lnSpc>
                          <a:spcPct val="114999"/>
                        </a:lnSpc>
                        <a:spcAft>
                          <a:spcPts val="0"/>
                        </a:spcAft>
                        <a:buFont typeface="Symbol" panose="05050102010706020507" pitchFamily="18" charset="2"/>
                        <a:buChar char=""/>
                      </a:pPr>
                      <a:r>
                        <a:rPr lang="es-MX" sz="950">
                          <a:solidFill>
                            <a:schemeClr val="tx1"/>
                          </a:solidFill>
                          <a:effectLst/>
                          <a:latin typeface="Arial"/>
                          <a:cs typeface="Arial"/>
                        </a:rPr>
                        <a:t>Video producido por el equipo, titulado </a:t>
                      </a:r>
                      <a:r>
                        <a:rPr lang="es-MX" sz="950" u="sng">
                          <a:solidFill>
                            <a:schemeClr val="tx1"/>
                          </a:solidFill>
                          <a:effectLst/>
                          <a:latin typeface="Arial"/>
                          <a:cs typeface="Arial"/>
                        </a:rPr>
                        <a:t>Cómo mejorar el riego de las áreas verdes del IPE.</a:t>
                      </a:r>
                    </a:p>
                    <a:p>
                      <a:pPr marL="0" lvl="0" indent="0">
                        <a:lnSpc>
                          <a:spcPct val="114999"/>
                        </a:lnSpc>
                        <a:spcAft>
                          <a:spcPts val="0"/>
                        </a:spcAft>
                        <a:buNone/>
                      </a:pPr>
                      <a:endParaRPr lang="es-MX" sz="950" u="sng">
                        <a:solidFill>
                          <a:schemeClr val="tx1"/>
                        </a:solidFill>
                        <a:effectLst/>
                        <a:latin typeface="Arial"/>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ct val="115000"/>
                        </a:lnSpc>
                        <a:spcAft>
                          <a:spcPts val="0"/>
                        </a:spcAft>
                        <a:buNone/>
                      </a:pPr>
                      <a:r>
                        <a:rPr lang="es-MX" sz="1050">
                          <a:solidFill>
                            <a:schemeClr val="tx1"/>
                          </a:solidFill>
                          <a:effectLst/>
                          <a:latin typeface="Arial"/>
                          <a:ea typeface="Arial" panose="020B0604020202020204" pitchFamily="34" charset="0"/>
                          <a:cs typeface="Arial"/>
                        </a:rPr>
                        <a:t>20% del 4to Periodo</a:t>
                      </a:r>
                    </a:p>
                    <a:p>
                      <a:pPr marL="0" lvl="0" indent="0">
                        <a:lnSpc>
                          <a:spcPct val="115000"/>
                        </a:lnSpc>
                        <a:spcAft>
                          <a:spcPts val="0"/>
                        </a:spcAft>
                        <a:buNone/>
                      </a:pPr>
                      <a:r>
                        <a:rPr lang="es-MX" sz="1050">
                          <a:solidFill>
                            <a:schemeClr val="tx1"/>
                          </a:solidFill>
                          <a:effectLst/>
                          <a:latin typeface="Arial"/>
                          <a:ea typeface="Arial" panose="020B0604020202020204" pitchFamily="34" charset="0"/>
                          <a:cs typeface="Arial"/>
                        </a:rPr>
                        <a:t>Evidencias </a:t>
                      </a:r>
                    </a:p>
                    <a:p>
                      <a:pPr marL="0" lvl="0" indent="0">
                        <a:lnSpc>
                          <a:spcPct val="115000"/>
                        </a:lnSpc>
                        <a:spcAft>
                          <a:spcPts val="0"/>
                        </a:spcAft>
                        <a:buNone/>
                      </a:pPr>
                      <a:r>
                        <a:rPr lang="es-MX" sz="1050">
                          <a:solidFill>
                            <a:schemeClr val="tx1"/>
                          </a:solidFill>
                          <a:effectLst/>
                          <a:latin typeface="Arial"/>
                          <a:ea typeface="Arial" panose="020B0604020202020204" pitchFamily="34" charset="0"/>
                          <a:cs typeface="Arial"/>
                        </a:rPr>
                        <a:t>Video con la explicación del sistema de riego aplicado en las materias </a:t>
                      </a:r>
                    </a:p>
                    <a:p>
                      <a:pPr marL="0" lvl="0" indent="0">
                        <a:lnSpc>
                          <a:spcPct val="115000"/>
                        </a:lnSpc>
                        <a:spcAft>
                          <a:spcPts val="0"/>
                        </a:spcAft>
                        <a:buNone/>
                      </a:pP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15000"/>
                        </a:lnSpc>
                        <a:spcAft>
                          <a:spcPts val="0"/>
                        </a:spcAft>
                        <a:buFont typeface="Symbol" panose="05050102010706020507" pitchFamily="18" charset="2"/>
                        <a:buChar char=""/>
                      </a:pPr>
                      <a:r>
                        <a:rPr lang="es-MX" sz="1050">
                          <a:solidFill>
                            <a:schemeClr val="tx1"/>
                          </a:solidFill>
                          <a:effectLst/>
                          <a:latin typeface="Arial"/>
                          <a:ea typeface="Arial" panose="020B0604020202020204" pitchFamily="34" charset="0"/>
                          <a:cs typeface="Arial"/>
                        </a:rPr>
                        <a:t>10% del 4to periodo.</a:t>
                      </a:r>
                    </a:p>
                    <a:p>
                      <a:pPr marL="342900" lvl="0" indent="-342900">
                        <a:lnSpc>
                          <a:spcPct val="114999"/>
                        </a:lnSpc>
                        <a:spcAft>
                          <a:spcPts val="0"/>
                        </a:spcAft>
                        <a:buFont typeface="Symbol" panose="05050102010706020507" pitchFamily="18" charset="2"/>
                        <a:buChar char=""/>
                      </a:pPr>
                      <a:r>
                        <a:rPr lang="es-MX" sz="1050">
                          <a:solidFill>
                            <a:schemeClr val="tx1"/>
                          </a:solidFill>
                          <a:effectLst/>
                          <a:latin typeface="Arial"/>
                          <a:ea typeface="Arial" panose="020B0604020202020204" pitchFamily="34" charset="0"/>
                          <a:cs typeface="Arial"/>
                        </a:rPr>
                        <a:t>Vídeo interactivo del proceso de implementación de un sistema de riego en el colegio. </a:t>
                      </a: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14999"/>
                        </a:lnSpc>
                        <a:spcAft>
                          <a:spcPts val="0"/>
                        </a:spcAft>
                        <a:buFont typeface="Symbol" panose="05050102010706020507" pitchFamily="18" charset="2"/>
                        <a:buChar char=""/>
                      </a:pPr>
                      <a:r>
                        <a:rPr lang="es-MX" sz="1050">
                          <a:solidFill>
                            <a:schemeClr val="tx1"/>
                          </a:solidFill>
                          <a:effectLst/>
                          <a:latin typeface="Arial"/>
                          <a:ea typeface="Arial" panose="020B0604020202020204" pitchFamily="34" charset="0"/>
                          <a:cs typeface="Arial"/>
                        </a:rPr>
                        <a:t>.20% del cuarto periodo. Evidencia, vídeo en donde se muestren los pasos que siguieron en la investigación del proyecto de trabajo: El riego en áreas verdes del Instituto Progreso y Esperanza. </a:t>
                      </a:r>
                      <a:endParaRPr lang="es-ES"/>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1198357"/>
                  </a:ext>
                </a:extLst>
              </a:tr>
              <a:tr h="1406621">
                <a:tc>
                  <a:txBody>
                    <a:bodyPr/>
                    <a:lstStyle/>
                    <a:p>
                      <a:pPr>
                        <a:lnSpc>
                          <a:spcPct val="115000"/>
                        </a:lnSpc>
                        <a:spcAft>
                          <a:spcPts val="0"/>
                        </a:spcAft>
                      </a:pPr>
                      <a:r>
                        <a:rPr lang="es-ES" sz="1050">
                          <a:solidFill>
                            <a:schemeClr val="tx1"/>
                          </a:solidFill>
                          <a:effectLst/>
                          <a:latin typeface="Arial"/>
                          <a:cs typeface="Arial"/>
                        </a:rPr>
                        <a:t>5. Tipos y herramientas de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a:solidFill>
                            <a:schemeClr val="tx1"/>
                          </a:solidFill>
                          <a:effectLst/>
                          <a:latin typeface="Arial"/>
                          <a:cs typeface="Arial"/>
                        </a:rPr>
                        <a:t>    evaluación.</a:t>
                      </a:r>
                      <a:endParaRPr lang="es-MX" sz="1050">
                        <a:solidFill>
                          <a:schemeClr val="tx1"/>
                        </a:solidFill>
                        <a:effectLst/>
                        <a:latin typeface="Arial"/>
                        <a:cs typeface="Arial"/>
                      </a:endParaRPr>
                    </a:p>
                    <a:p>
                      <a:pPr>
                        <a:lnSpc>
                          <a:spcPct val="115000"/>
                        </a:lnSpc>
                        <a:spcAft>
                          <a:spcPts val="0"/>
                        </a:spcAft>
                      </a:pPr>
                      <a:endParaRPr lang="es-MX" sz="1050">
                        <a:solidFill>
                          <a:schemeClr val="tx1"/>
                        </a:solidFill>
                        <a:effectLst/>
                        <a:latin typeface="Arial"/>
                        <a:cs typeface="Arial"/>
                      </a:endParaRPr>
                    </a:p>
                    <a:p>
                      <a:pPr>
                        <a:lnSpc>
                          <a:spcPct val="115000"/>
                        </a:lnSpc>
                        <a:spcAft>
                          <a:spcPts val="0"/>
                        </a:spcAft>
                      </a:pPr>
                      <a:endParaRPr lang="es-MX" sz="1050">
                        <a:solidFill>
                          <a:schemeClr val="tx1"/>
                        </a:solidFill>
                        <a:effectLst/>
                        <a:latin typeface="Arial"/>
                        <a:cs typeface="Arial"/>
                      </a:endParaRPr>
                    </a:p>
                    <a:p>
                      <a:pPr>
                        <a:lnSpc>
                          <a:spcPct val="115000"/>
                        </a:lnSpc>
                        <a:spcAft>
                          <a:spcPts val="0"/>
                        </a:spcAft>
                      </a:pP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15000"/>
                        </a:lnSpc>
                        <a:spcAft>
                          <a:spcPts val="0"/>
                        </a:spcAft>
                        <a:buFont typeface="Symbol" panose="05050102010706020507" pitchFamily="18" charset="2"/>
                        <a:buChar char=""/>
                      </a:pPr>
                      <a:endParaRPr lang="es-MX" sz="1050">
                        <a:solidFill>
                          <a:schemeClr val="tx1"/>
                        </a:solidFill>
                        <a:effectLst/>
                        <a:latin typeface="Arial"/>
                        <a:ea typeface="Arial" panose="020B0604020202020204" pitchFamily="34" charset="0"/>
                        <a:cs typeface="Arial"/>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nSpc>
                          <a:spcPct val="115000"/>
                        </a:lnSpc>
                        <a:spcAft>
                          <a:spcPts val="0"/>
                        </a:spcAft>
                        <a:buFont typeface="Symbol" panose="05050102010706020507" pitchFamily="18" charset="2"/>
                        <a:buChar char=""/>
                      </a:pPr>
                      <a:r>
                        <a:rPr lang="es-MX" sz="1050">
                          <a:solidFill>
                            <a:schemeClr val="tx1"/>
                          </a:solidFill>
                          <a:effectLst/>
                          <a:latin typeface="Arial"/>
                          <a:ea typeface="Arial" panose="020B0604020202020204" pitchFamily="34" charset="0"/>
                          <a:cs typeface="Arial"/>
                        </a:rPr>
                        <a:t>Entregable</a:t>
                      </a: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0" lvl="0" indent="-342900" algn="l" rtl="0" eaLnBrk="1" fontAlgn="auto" latinLnBrk="0" hangingPunct="1">
                        <a:lnSpc>
                          <a:spcPct val="115000"/>
                        </a:lnSpc>
                        <a:spcBef>
                          <a:spcPts val="0"/>
                        </a:spcBef>
                        <a:spcAft>
                          <a:spcPts val="0"/>
                        </a:spcAft>
                        <a:buClrTx/>
                        <a:buSzTx/>
                        <a:buFont typeface="Symbol" panose="05050102010706020507" pitchFamily="18" charset="2"/>
                        <a:buChar char=""/>
                      </a:pPr>
                      <a:r>
                        <a:rPr lang="es-MX" sz="1050" b="0" i="0" u="none" strike="noStrike" kern="1200" cap="none" spc="0" normalizeH="0" baseline="0" noProof="0">
                          <a:ln>
                            <a:noFill/>
                          </a:ln>
                          <a:solidFill>
                            <a:schemeClr val="tx1"/>
                          </a:solidFill>
                          <a:effectLst/>
                          <a:uLnTx/>
                          <a:uFillTx/>
                          <a:latin typeface="Arial"/>
                          <a:ea typeface="Arial" panose="020B0604020202020204" pitchFamily="34" charset="0"/>
                          <a:cs typeface="Arial"/>
                        </a:rPr>
                        <a:t>Creatividad, explicación por pasos y presentación </a:t>
                      </a:r>
                      <a:endParaRPr kumimoji="0" lang="es-MX" sz="1050" b="0" i="0" u="none" strike="noStrike" kern="1200" cap="none" spc="0" normalizeH="0" baseline="0" noProof="0">
                        <a:ln>
                          <a:noFill/>
                        </a:ln>
                        <a:solidFill>
                          <a:schemeClr val="tx1"/>
                        </a:solidFill>
                        <a:effectLst/>
                        <a:uLnTx/>
                        <a:uFillTx/>
                        <a:latin typeface="Arial"/>
                        <a:ea typeface="Arial" panose="020B0604020202020204" pitchFamily="34" charset="0"/>
                        <a:cs typeface="Arial" panose="020B0604020202020204" pitchFamily="34" charset="0"/>
                      </a:endParaRP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ct val="115000"/>
                        </a:lnSpc>
                        <a:spcAft>
                          <a:spcPts val="0"/>
                        </a:spcAft>
                        <a:buNone/>
                      </a:pPr>
                      <a:endParaRPr lang="es-MX" sz="1050">
                        <a:solidFill>
                          <a:schemeClr val="tx1"/>
                        </a:solidFill>
                        <a:effectLst/>
                        <a:latin typeface="Arial"/>
                        <a:ea typeface="Arial" panose="020B0604020202020204" pitchFamily="34" charset="0"/>
                        <a:cs typeface="Arial"/>
                      </a:endParaRPr>
                    </a:p>
                    <a:p>
                      <a:pPr marL="171450" lvl="0" indent="-171450">
                        <a:lnSpc>
                          <a:spcPct val="114999"/>
                        </a:lnSpc>
                        <a:spcAft>
                          <a:spcPts val="0"/>
                        </a:spcAft>
                        <a:buFont typeface="Wingdings"/>
                        <a:buChar char="§"/>
                      </a:pPr>
                      <a:r>
                        <a:rPr lang="es-MX" sz="1050">
                          <a:solidFill>
                            <a:schemeClr val="tx1"/>
                          </a:solidFill>
                          <a:effectLst/>
                          <a:latin typeface="Arial"/>
                          <a:ea typeface="Arial" panose="020B0604020202020204" pitchFamily="34" charset="0"/>
                          <a:cs typeface="Arial"/>
                        </a:rPr>
                        <a:t>Argumentación oral y escrita (en el vídeo) acerca del proyecto de trabajo, siguiendo los elementos que guían una investigación. </a:t>
                      </a:r>
                    </a:p>
                  </a:txBody>
                  <a:tcPr marL="51058" marR="51058" marT="51058" marB="510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5891493"/>
                  </a:ext>
                </a:extLst>
              </a:tr>
            </a:tbl>
          </a:graphicData>
        </a:graphic>
      </p:graphicFrame>
    </p:spTree>
    <p:extLst>
      <p:ext uri="{BB962C8B-B14F-4D97-AF65-F5344CB8AC3E}">
        <p14:creationId xmlns:p14="http://schemas.microsoft.com/office/powerpoint/2010/main" val="1560045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1485046371"/>
              </p:ext>
            </p:extLst>
          </p:nvPr>
        </p:nvGraphicFramePr>
        <p:xfrm>
          <a:off x="528810" y="872230"/>
          <a:ext cx="11211601" cy="5738370"/>
        </p:xfrm>
        <a:graphic>
          <a:graphicData uri="http://schemas.openxmlformats.org/drawingml/2006/table">
            <a:tbl>
              <a:tblPr>
                <a:tableStyleId>{5C22544A-7EE6-4342-B048-85BDC9FD1C3A}</a:tableStyleId>
              </a:tblPr>
              <a:tblGrid>
                <a:gridCol w="1363296">
                  <a:extLst>
                    <a:ext uri="{9D8B030D-6E8A-4147-A177-3AD203B41FA5}">
                      <a16:colId xmlns:a16="http://schemas.microsoft.com/office/drawing/2014/main" val="487705178"/>
                    </a:ext>
                  </a:extLst>
                </a:gridCol>
                <a:gridCol w="2462076">
                  <a:extLst>
                    <a:ext uri="{9D8B030D-6E8A-4147-A177-3AD203B41FA5}">
                      <a16:colId xmlns:a16="http://schemas.microsoft.com/office/drawing/2014/main" val="3810808791"/>
                    </a:ext>
                  </a:extLst>
                </a:gridCol>
                <a:gridCol w="2689169">
                  <a:extLst>
                    <a:ext uri="{9D8B030D-6E8A-4147-A177-3AD203B41FA5}">
                      <a16:colId xmlns:a16="http://schemas.microsoft.com/office/drawing/2014/main" val="2173668670"/>
                    </a:ext>
                  </a:extLst>
                </a:gridCol>
                <a:gridCol w="2234983">
                  <a:extLst>
                    <a:ext uri="{9D8B030D-6E8A-4147-A177-3AD203B41FA5}">
                      <a16:colId xmlns:a16="http://schemas.microsoft.com/office/drawing/2014/main" val="2009087857"/>
                    </a:ext>
                  </a:extLst>
                </a:gridCol>
                <a:gridCol w="2462077">
                  <a:extLst>
                    <a:ext uri="{9D8B030D-6E8A-4147-A177-3AD203B41FA5}">
                      <a16:colId xmlns:a16="http://schemas.microsoft.com/office/drawing/2014/main" val="1329779634"/>
                    </a:ext>
                  </a:extLst>
                </a:gridCol>
              </a:tblGrid>
              <a:tr h="390039">
                <a:tc>
                  <a:txBody>
                    <a:bodyPr/>
                    <a:lstStyle/>
                    <a:p>
                      <a:pPr>
                        <a:lnSpc>
                          <a:spcPct val="115000"/>
                        </a:lnSpc>
                        <a:spcAft>
                          <a:spcPts val="0"/>
                        </a:spcAft>
                      </a:pPr>
                      <a:endParaRPr lang="es-MX" sz="1200">
                        <a:solidFill>
                          <a:schemeClr val="tx1"/>
                        </a:solidFill>
                        <a:effectLst/>
                        <a:latin typeface="Arial"/>
                        <a:ea typeface="Arial" panose="020B0604020202020204" pitchFamily="34" charset="0"/>
                        <a:cs typeface="Arial"/>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lnSpc>
                          <a:spcPct val="114999"/>
                        </a:lnSpc>
                        <a:spcAft>
                          <a:spcPts val="0"/>
                        </a:spcAft>
                        <a:buNone/>
                      </a:pPr>
                      <a:r>
                        <a:rPr lang="es-ES" sz="1100" b="1">
                          <a:solidFill>
                            <a:schemeClr val="tx1"/>
                          </a:solidFill>
                          <a:effectLst/>
                          <a:latin typeface="Arial"/>
                          <a:cs typeface="Arial"/>
                        </a:rPr>
                        <a:t>Disciplina 1. </a:t>
                      </a:r>
                      <a:endParaRPr lang="es-MX" sz="1100">
                        <a:solidFill>
                          <a:schemeClr val="tx1"/>
                        </a:solidFill>
                        <a:effectLst/>
                        <a:latin typeface="Century Gothic"/>
                        <a:cs typeface="Arial"/>
                      </a:endParaRPr>
                    </a:p>
                    <a:p>
                      <a:pPr lvl="0" algn="ctr">
                        <a:lnSpc>
                          <a:spcPct val="114999"/>
                        </a:lnSpc>
                        <a:spcAft>
                          <a:spcPts val="0"/>
                        </a:spcAft>
                        <a:buNone/>
                      </a:pPr>
                      <a:r>
                        <a:rPr lang="es-ES" sz="1100" b="1">
                          <a:solidFill>
                            <a:schemeClr val="tx1"/>
                          </a:solidFill>
                          <a:effectLst/>
                          <a:latin typeface="Century Gothic"/>
                          <a:cs typeface="Arial"/>
                        </a:rPr>
                        <a:t>HISTORIA UNIVERSAL III</a:t>
                      </a:r>
                      <a:endParaRPr lang="es-ES" sz="1100" b="1">
                        <a:solidFill>
                          <a:schemeClr val="tx1"/>
                        </a:solidFill>
                        <a:effectLst/>
                        <a:latin typeface="Arial"/>
                        <a:cs typeface="Arial"/>
                      </a:endParaRPr>
                    </a:p>
                    <a:p>
                      <a:pPr lvl="0" algn="ctr">
                        <a:lnSpc>
                          <a:spcPct val="114999"/>
                        </a:lnSpc>
                        <a:spcAft>
                          <a:spcPts val="0"/>
                        </a:spcAft>
                        <a:buNone/>
                      </a:pPr>
                      <a:endParaRPr lang="es-MX" sz="1100">
                        <a:solidFill>
                          <a:schemeClr val="tx1"/>
                        </a:solidFill>
                        <a:effectLst/>
                        <a:latin typeface="Century Gothic"/>
                        <a:cs typeface="Arial"/>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lnSpc>
                          <a:spcPct val="114999"/>
                        </a:lnSpc>
                        <a:spcAft>
                          <a:spcPts val="0"/>
                        </a:spcAft>
                        <a:buNone/>
                      </a:pPr>
                      <a:r>
                        <a:rPr lang="es-ES" sz="1100" b="1">
                          <a:solidFill>
                            <a:schemeClr val="tx1"/>
                          </a:solidFill>
                          <a:effectLst/>
                          <a:latin typeface="Arial"/>
                          <a:cs typeface="Arial"/>
                        </a:rPr>
                        <a:t>Disciplina 2. </a:t>
                      </a:r>
                      <a:endParaRPr lang="es-MX"/>
                    </a:p>
                    <a:p>
                      <a:pPr lvl="0" algn="ctr">
                        <a:lnSpc>
                          <a:spcPct val="114999"/>
                        </a:lnSpc>
                        <a:spcAft>
                          <a:spcPts val="0"/>
                        </a:spcAft>
                        <a:buNone/>
                      </a:pPr>
                      <a:r>
                        <a:rPr lang="es-ES" sz="1100" b="1">
                          <a:solidFill>
                            <a:schemeClr val="tx1"/>
                          </a:solidFill>
                          <a:effectLst/>
                          <a:latin typeface="Arial"/>
                          <a:cs typeface="Arial"/>
                        </a:rPr>
                        <a:t>PROYECTOS DE EMPRENDIMIENTO</a:t>
                      </a:r>
                      <a:endParaRPr lang="es-MX"/>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lnSpc>
                          <a:spcPct val="114999"/>
                        </a:lnSpc>
                        <a:spcAft>
                          <a:spcPts val="0"/>
                        </a:spcAft>
                        <a:buNone/>
                      </a:pPr>
                      <a:r>
                        <a:rPr lang="es-ES" sz="1100" b="1">
                          <a:solidFill>
                            <a:schemeClr val="tx1"/>
                          </a:solidFill>
                          <a:effectLst/>
                          <a:latin typeface="Arial"/>
                          <a:cs typeface="Arial"/>
                        </a:rPr>
                        <a:t>Disciplina 3.</a:t>
                      </a:r>
                      <a:endParaRPr lang="es-MX" sz="1100" b="1">
                        <a:solidFill>
                          <a:schemeClr val="tx1"/>
                        </a:solidFill>
                        <a:effectLst/>
                        <a:latin typeface="Century Gothic"/>
                        <a:cs typeface="Arial"/>
                      </a:endParaRPr>
                    </a:p>
                    <a:p>
                      <a:pPr lvl="0" algn="ctr">
                        <a:lnSpc>
                          <a:spcPct val="114999"/>
                        </a:lnSpc>
                        <a:spcAft>
                          <a:spcPts val="0"/>
                        </a:spcAft>
                        <a:buNone/>
                      </a:pPr>
                      <a:r>
                        <a:rPr lang="es-ES" sz="1100" b="1" u="none">
                          <a:solidFill>
                            <a:schemeClr val="tx1"/>
                          </a:solidFill>
                          <a:effectLst/>
                          <a:latin typeface="Century Gothic"/>
                          <a:cs typeface="Arial"/>
                        </a:rPr>
                        <a:t>FÍSICA III</a:t>
                      </a:r>
                      <a:endParaRPr lang="es-ES" u="none"/>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defTabSz="457200">
                        <a:lnSpc>
                          <a:spcPct val="114999"/>
                        </a:lnSpc>
                        <a:spcAft>
                          <a:spcPts val="0"/>
                        </a:spcAft>
                        <a:buNone/>
                        <a:tabLst/>
                        <a:defRPr/>
                      </a:pPr>
                      <a:r>
                        <a:rPr lang="es-ES" sz="1100" b="1">
                          <a:solidFill>
                            <a:schemeClr val="tx1"/>
                          </a:solidFill>
                          <a:effectLst/>
                          <a:latin typeface="Arial"/>
                          <a:cs typeface="Arial"/>
                        </a:rPr>
                        <a:t>Disciplina 4.</a:t>
                      </a:r>
                      <a:endParaRPr lang="es-ES" sz="1100" b="1">
                        <a:solidFill>
                          <a:schemeClr val="tx1"/>
                        </a:solidFill>
                        <a:effectLst/>
                        <a:latin typeface="Century Gothic"/>
                        <a:cs typeface="Arial"/>
                      </a:endParaRPr>
                    </a:p>
                    <a:p>
                      <a:pPr lvl="0" algn="ctr">
                        <a:lnSpc>
                          <a:spcPct val="114999"/>
                        </a:lnSpc>
                        <a:spcAft>
                          <a:spcPts val="0"/>
                        </a:spcAft>
                        <a:buNone/>
                      </a:pPr>
                      <a:r>
                        <a:rPr lang="es-ES" sz="1100" b="1" u="none">
                          <a:solidFill>
                            <a:schemeClr val="tx1"/>
                          </a:solidFill>
                          <a:effectLst/>
                          <a:latin typeface="Arial"/>
                          <a:cs typeface="Arial"/>
                        </a:rPr>
                        <a:t>LÓGICA</a:t>
                      </a:r>
                      <a:endParaRPr lang="es-ES" sz="1100" b="1" u="sng">
                        <a:solidFill>
                          <a:schemeClr val="tx1"/>
                        </a:solidFill>
                        <a:effectLst/>
                        <a:latin typeface="Arial"/>
                        <a:cs typeface="Arial"/>
                      </a:endParaRPr>
                    </a:p>
                    <a:p>
                      <a:pPr lvl="0" algn="ctr">
                        <a:lnSpc>
                          <a:spcPct val="114999"/>
                        </a:lnSpc>
                        <a:spcAft>
                          <a:spcPts val="0"/>
                        </a:spcAft>
                        <a:buNone/>
                      </a:pPr>
                      <a:endParaRPr lang="es-MX" sz="1100">
                        <a:solidFill>
                          <a:schemeClr val="tx1"/>
                        </a:solidFill>
                        <a:effectLst/>
                        <a:latin typeface="Arial"/>
                        <a:cs typeface="Arial"/>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34731"/>
                  </a:ext>
                </a:extLst>
              </a:tr>
              <a:tr h="1410414">
                <a:tc>
                  <a:txBody>
                    <a:bodyPr/>
                    <a:lstStyle/>
                    <a:p>
                      <a:pPr marL="275590" indent="-180340">
                        <a:lnSpc>
                          <a:spcPct val="115000"/>
                        </a:lnSpc>
                        <a:spcAft>
                          <a:spcPts val="0"/>
                        </a:spcAft>
                      </a:pPr>
                      <a:r>
                        <a:rPr lang="es-ES" sz="1200">
                          <a:solidFill>
                            <a:schemeClr val="tx1"/>
                          </a:solidFill>
                          <a:effectLst/>
                          <a:latin typeface="Arial"/>
                          <a:cs typeface="Arial"/>
                        </a:rPr>
                        <a:t>1.  </a:t>
                      </a:r>
                      <a:r>
                        <a:rPr lang="es-ES" sz="1050">
                          <a:solidFill>
                            <a:schemeClr val="tx1"/>
                          </a:solidFill>
                          <a:effectLst/>
                          <a:latin typeface="Arial"/>
                          <a:cs typeface="Arial"/>
                        </a:rPr>
                        <a:t>Preguntar y cuestionar.</a:t>
                      </a:r>
                      <a:endParaRPr lang="es-MX" sz="1050">
                        <a:solidFill>
                          <a:schemeClr val="tx1"/>
                        </a:solidFill>
                        <a:effectLst/>
                        <a:latin typeface="Arial"/>
                        <a:cs typeface="Arial"/>
                      </a:endParaRPr>
                    </a:p>
                    <a:p>
                      <a:pPr marL="275590" indent="-180340">
                        <a:lnSpc>
                          <a:spcPct val="115000"/>
                        </a:lnSpc>
                        <a:spcAft>
                          <a:spcPts val="0"/>
                        </a:spcAft>
                      </a:pPr>
                      <a:r>
                        <a:rPr lang="es-ES" sz="1050">
                          <a:solidFill>
                            <a:schemeClr val="tx1"/>
                          </a:solidFill>
                          <a:effectLst/>
                          <a:latin typeface="Arial"/>
                          <a:cs typeface="Arial"/>
                        </a:rPr>
                        <a:t>     Preguntas para dirigir  la Investigación Interdisciplinaria.</a:t>
                      </a:r>
                      <a:endParaRPr lang="es-MX" sz="1050">
                        <a:solidFill>
                          <a:schemeClr val="tx1"/>
                        </a:solidFill>
                        <a:effectLst/>
                        <a:latin typeface="Arial"/>
                        <a:ea typeface="Arial" panose="020B0604020202020204" pitchFamily="34" charset="0"/>
                        <a:cs typeface="Arial"/>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lnSpc>
                          <a:spcPct val="115000"/>
                        </a:lnSpc>
                        <a:spcAft>
                          <a:spcPts val="0"/>
                        </a:spcAft>
                        <a:buFont typeface="+mj-lt"/>
                        <a:buAutoNum type="arabicPeriod"/>
                      </a:pPr>
                      <a:endParaRPr lang="es-MX" sz="105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mj-lt"/>
                        <a:buNone/>
                      </a:pPr>
                      <a:r>
                        <a:rPr lang="es-MX"/>
                        <a:t>¿Qué es un prototipo?</a:t>
                      </a:r>
                    </a:p>
                    <a:p>
                      <a:pPr marL="0" indent="0">
                        <a:buFont typeface="+mj-lt"/>
                        <a:buNone/>
                      </a:pPr>
                      <a:r>
                        <a:rPr lang="es-MX"/>
                        <a:t>¿Cuáles son sus componentes? </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lvl="0" indent="-228600" algn="just" rtl="0" eaLnBrk="1" fontAlgn="auto" latinLnBrk="0" hangingPunct="1">
                        <a:lnSpc>
                          <a:spcPct val="100000"/>
                        </a:lnSpc>
                        <a:spcBef>
                          <a:spcPts val="0"/>
                        </a:spcBef>
                        <a:spcAft>
                          <a:spcPts val="0"/>
                        </a:spcAft>
                        <a:buClrTx/>
                        <a:buSzTx/>
                        <a:buFont typeface="+mj-lt"/>
                        <a:buAutoNum type="arabicPeriod"/>
                      </a:pPr>
                      <a:r>
                        <a:rPr lang="es-MX" sz="1000" b="0" i="0" u="none" strike="noStrike" kern="1200" cap="none" spc="0" normalizeH="0" baseline="0" noProof="0">
                          <a:ln>
                            <a:noFill/>
                          </a:ln>
                          <a:effectLst/>
                          <a:uLnTx/>
                          <a:uFillTx/>
                          <a:latin typeface="Arial"/>
                          <a:ea typeface="+mn-ea"/>
                          <a:cs typeface="+mn-cs"/>
                        </a:rPr>
                        <a:t>¿Qué conocimientos se requieren para la construcción de un sistema de riego?</a:t>
                      </a:r>
                      <a:endParaRPr kumimoji="0" lang="es-MX" sz="1000" b="0" i="0" u="none" strike="noStrike" kern="1200" cap="none" spc="0" normalizeH="0" baseline="0" noProof="0">
                        <a:ln>
                          <a:noFill/>
                        </a:ln>
                        <a:effectLst/>
                        <a:uLnTx/>
                        <a:uFillTx/>
                        <a:latin typeface="Arial"/>
                        <a:ea typeface="+mn-ea"/>
                        <a:cs typeface="+mn-cs"/>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mj-lt"/>
                        <a:buNone/>
                      </a:pPr>
                      <a:r>
                        <a:rPr lang="es-MX" sz="1600">
                          <a:solidFill>
                            <a:schemeClr val="tx1"/>
                          </a:solidFill>
                          <a:latin typeface="Trebuchet MS"/>
                        </a:rPr>
                        <a:t>¿Qué es un proyecto de investigación?</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4169475"/>
                  </a:ext>
                </a:extLst>
              </a:tr>
              <a:tr h="1932957">
                <a:tc>
                  <a:txBody>
                    <a:bodyPr/>
                    <a:lstStyle/>
                    <a:p>
                      <a:pPr marL="275590" indent="-180340">
                        <a:lnSpc>
                          <a:spcPct val="115000"/>
                        </a:lnSpc>
                        <a:spcAft>
                          <a:spcPts val="0"/>
                        </a:spcAft>
                      </a:pPr>
                      <a:r>
                        <a:rPr lang="es-ES" sz="1050">
                          <a:solidFill>
                            <a:schemeClr val="tx1"/>
                          </a:solidFill>
                          <a:effectLst/>
                          <a:latin typeface="Arial"/>
                          <a:cs typeface="Arial"/>
                        </a:rPr>
                        <a:t>2. Despertar el interés (detonar).</a:t>
                      </a:r>
                      <a:endParaRPr lang="es-MX" sz="1050">
                        <a:solidFill>
                          <a:schemeClr val="tx1"/>
                        </a:solidFill>
                        <a:effectLst/>
                        <a:latin typeface="Arial"/>
                        <a:cs typeface="Arial"/>
                      </a:endParaRPr>
                    </a:p>
                    <a:p>
                      <a:pPr marL="270510" indent="-180340">
                        <a:lnSpc>
                          <a:spcPct val="115000"/>
                        </a:lnSpc>
                        <a:spcAft>
                          <a:spcPts val="0"/>
                        </a:spcAft>
                      </a:pPr>
                      <a:r>
                        <a:rPr lang="es-ES" sz="1050">
                          <a:solidFill>
                            <a:schemeClr val="tx1"/>
                          </a:solidFill>
                          <a:effectLst/>
                          <a:latin typeface="Arial"/>
                          <a:cs typeface="Arial"/>
                        </a:rPr>
                        <a:t>    Estrategias para involucrar a los estudiantes con la problemática planteada, en el salón de clase</a:t>
                      </a:r>
                      <a:endParaRPr lang="es-MX" sz="1050">
                        <a:solidFill>
                          <a:schemeClr val="tx1"/>
                        </a:solidFill>
                        <a:effectLst/>
                        <a:latin typeface="Arial"/>
                        <a:cs typeface="Arial"/>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a:t>Material </a:t>
                      </a:r>
                      <a:r>
                        <a:rPr lang="es-MX" err="1"/>
                        <a:t>muultimedia</a:t>
                      </a:r>
                      <a:r>
                        <a:rPr lang="es-MX"/>
                        <a:t> </a:t>
                      </a:r>
                    </a:p>
                    <a:p>
                      <a:r>
                        <a:rPr lang="es-MX"/>
                        <a:t>Videos sobre SCAMPER </a:t>
                      </a:r>
                    </a:p>
                    <a:p>
                      <a:r>
                        <a:rPr lang="es-MX"/>
                        <a:t>Y desarrollo de prototipos </a:t>
                      </a:r>
                    </a:p>
                    <a:p>
                      <a:r>
                        <a:rPr lang="es-MX"/>
                        <a:t>Diapositivas </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effectLst/>
                        <a:uLnTx/>
                        <a:uFillTx/>
                        <a:latin typeface="Arial"/>
                        <a:ea typeface="+mn-ea"/>
                        <a:cs typeface="+mn-cs"/>
                      </a:endParaRPr>
                    </a:p>
                    <a:p>
                      <a:pPr algn="just"/>
                      <a:r>
                        <a:rPr lang="es-MX" sz="1000" b="0" i="0" u="none" strike="noStrike" kern="1200" cap="none" spc="0" normalizeH="0" baseline="0">
                          <a:ln>
                            <a:noFill/>
                          </a:ln>
                          <a:solidFill>
                            <a:schemeClr val="dk1"/>
                          </a:solidFill>
                          <a:effectLst/>
                          <a:uLnTx/>
                          <a:uFillTx/>
                          <a:latin typeface="Arial"/>
                          <a:ea typeface="+mn-ea"/>
                          <a:cs typeface="+mn-cs"/>
                        </a:rPr>
                        <a:t>Analizar las ventajas de implementación de un sistema de riego</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200">
                          <a:solidFill>
                            <a:schemeClr val="tx1"/>
                          </a:solidFill>
                          <a:latin typeface="Arial"/>
                        </a:rPr>
                        <a:t>Al hacer afirmaciones se adquieren compromisos, es por ello comprender la Importancia de fundamentar nuestras conclusiones,</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917070"/>
                  </a:ext>
                </a:extLst>
              </a:tr>
              <a:tr h="1736192">
                <a:tc>
                  <a:txBody>
                    <a:bodyPr/>
                    <a:lstStyle/>
                    <a:p>
                      <a:pPr marL="275590" indent="-180340">
                        <a:lnSpc>
                          <a:spcPct val="115000"/>
                        </a:lnSpc>
                        <a:spcAft>
                          <a:spcPts val="0"/>
                        </a:spcAft>
                      </a:pPr>
                      <a:r>
                        <a:rPr lang="es-ES" sz="1050">
                          <a:solidFill>
                            <a:schemeClr val="tx1"/>
                          </a:solidFill>
                          <a:effectLst/>
                          <a:latin typeface="Arial"/>
                          <a:cs typeface="Arial"/>
                        </a:rPr>
                        <a:t>3. Recopilar información a través de la investigación.</a:t>
                      </a:r>
                      <a:endParaRPr lang="es-MX" sz="1050">
                        <a:solidFill>
                          <a:schemeClr val="tx1"/>
                        </a:solidFill>
                        <a:effectLst/>
                        <a:latin typeface="Arial"/>
                        <a:cs typeface="Arial"/>
                      </a:endParaRPr>
                    </a:p>
                    <a:p>
                      <a:pPr marL="270510" indent="-175260">
                        <a:lnSpc>
                          <a:spcPct val="115000"/>
                        </a:lnSpc>
                        <a:spcAft>
                          <a:spcPts val="0"/>
                        </a:spcAft>
                      </a:pPr>
                      <a:r>
                        <a:rPr lang="es-ES" sz="1050">
                          <a:solidFill>
                            <a:schemeClr val="tx1"/>
                          </a:solidFill>
                          <a:effectLst/>
                          <a:latin typeface="Arial"/>
                          <a:cs typeface="Arial"/>
                        </a:rPr>
                        <a:t>    Propuestas a investigar y sus fuentes</a:t>
                      </a:r>
                      <a:r>
                        <a:rPr lang="es-ES" sz="1200">
                          <a:solidFill>
                            <a:schemeClr val="tx1"/>
                          </a:solidFill>
                          <a:effectLst/>
                          <a:latin typeface="Arial"/>
                          <a:cs typeface="Arial"/>
                        </a:rPr>
                        <a:t>. </a:t>
                      </a:r>
                      <a:endPar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15000"/>
                        </a:lnSpc>
                        <a:spcAft>
                          <a:spcPts val="0"/>
                        </a:spcAft>
                        <a:buFont typeface="Arial"/>
                        <a:buChar char="•"/>
                      </a:pPr>
                      <a:endParaRPr lang="es-MX" sz="1200">
                        <a:solidFill>
                          <a:schemeClr val="tx1"/>
                        </a:solidFill>
                        <a:effectLst/>
                        <a:latin typeface="Arial"/>
                        <a:cs typeface="Arial"/>
                      </a:endParaRP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15000"/>
                        </a:lnSpc>
                        <a:spcAft>
                          <a:spcPts val="0"/>
                        </a:spcAft>
                        <a:buFont typeface="Arial"/>
                        <a:buNone/>
                      </a:pPr>
                      <a:r>
                        <a:rPr lang="es-MX" sz="1200">
                          <a:solidFill>
                            <a:schemeClr val="tx1"/>
                          </a:solidFill>
                          <a:effectLst/>
                          <a:latin typeface="Arial"/>
                          <a:cs typeface="Arial"/>
                        </a:rPr>
                        <a:t>Videos de casos de emprendimiento </a:t>
                      </a:r>
                    </a:p>
                    <a:p>
                      <a:pPr marL="0" indent="0">
                        <a:lnSpc>
                          <a:spcPct val="115000"/>
                        </a:lnSpc>
                        <a:spcAft>
                          <a:spcPts val="0"/>
                        </a:spcAft>
                        <a:buFont typeface="Arial"/>
                        <a:buNone/>
                      </a:pPr>
                      <a:r>
                        <a:rPr lang="es-MX" sz="1200">
                          <a:solidFill>
                            <a:schemeClr val="tx1"/>
                          </a:solidFill>
                          <a:effectLst/>
                          <a:latin typeface="Arial"/>
                          <a:cs typeface="Arial"/>
                        </a:rPr>
                        <a:t>Investigación en internet </a:t>
                      </a:r>
                    </a:p>
                    <a:p>
                      <a:pPr marL="0" indent="0">
                        <a:lnSpc>
                          <a:spcPct val="115000"/>
                        </a:lnSpc>
                        <a:spcAft>
                          <a:spcPts val="0"/>
                        </a:spcAft>
                        <a:buFont typeface="Arial"/>
                        <a:buNone/>
                      </a:pPr>
                      <a:r>
                        <a:rPr lang="es-MX" sz="1200">
                          <a:solidFill>
                            <a:schemeClr val="tx1"/>
                          </a:solidFill>
                          <a:effectLst/>
                          <a:latin typeface="Arial"/>
                          <a:cs typeface="Arial"/>
                        </a:rPr>
                        <a:t>Preguntar a personal de mantenimiento.</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15000"/>
                        </a:lnSpc>
                        <a:spcAft>
                          <a:spcPts val="0"/>
                        </a:spcAft>
                        <a:buFont typeface="Arial"/>
                        <a:buChar char="•"/>
                      </a:pPr>
                      <a:r>
                        <a:rPr lang="es-MX" sz="1200">
                          <a:solidFill>
                            <a:schemeClr val="tx1"/>
                          </a:solidFill>
                          <a:effectLst/>
                          <a:latin typeface="Arial"/>
                          <a:cs typeface="Arial"/>
                        </a:rPr>
                        <a:t>Encuestas de los usuarios del colegio.</a:t>
                      </a:r>
                    </a:p>
                    <a:p>
                      <a:pPr marL="171450" lvl="0" indent="-171450">
                        <a:lnSpc>
                          <a:spcPct val="114999"/>
                        </a:lnSpc>
                        <a:spcAft>
                          <a:spcPts val="0"/>
                        </a:spcAft>
                        <a:buFont typeface="Arial"/>
                        <a:buChar char="•"/>
                      </a:pPr>
                      <a:r>
                        <a:rPr lang="es-MX" sz="1200">
                          <a:solidFill>
                            <a:schemeClr val="tx1"/>
                          </a:solidFill>
                          <a:effectLst/>
                          <a:latin typeface="Arial"/>
                          <a:cs typeface="Arial"/>
                        </a:rPr>
                        <a:t>Conocimiento de los sistemas de riego en el otras escuelas. </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ct val="114999"/>
                        </a:lnSpc>
                        <a:spcAft>
                          <a:spcPts val="0"/>
                        </a:spcAft>
                        <a:buNone/>
                      </a:pPr>
                      <a:r>
                        <a:rPr lang="es-MX" sz="1200">
                          <a:solidFill>
                            <a:schemeClr val="tx1"/>
                          </a:solidFill>
                          <a:effectLst/>
                          <a:latin typeface="Arial"/>
                          <a:cs typeface="Arial"/>
                        </a:rPr>
                        <a:t>En la recopilación de la información seguir paso a paso los elementos para plantear un proyecto de trabajo. </a:t>
                      </a:r>
                    </a:p>
                  </a:txBody>
                  <a:tcPr marL="48416" marR="48416" marT="48416" marB="48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247263"/>
                  </a:ext>
                </a:extLst>
              </a:tr>
            </a:tbl>
          </a:graphicData>
        </a:graphic>
      </p:graphicFrame>
      <p:sp>
        <p:nvSpPr>
          <p:cNvPr id="3" name="Rectangle 1"/>
          <p:cNvSpPr>
            <a:spLocks noChangeArrowheads="1"/>
          </p:cNvSpPr>
          <p:nvPr/>
        </p:nvSpPr>
        <p:spPr bwMode="auto">
          <a:xfrm>
            <a:off x="1884439" y="310538"/>
            <a:ext cx="77095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600" b="1" i="0" u="none" strike="noStrike" cap="none" normalizeH="0" baseline="0">
                <a:ln>
                  <a:noFill/>
                </a:ln>
                <a:effectLst/>
                <a:latin typeface="Arial" panose="020B0604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kumimoji="0" lang="es-MX" altLang="es-MX" sz="1600" b="1" i="0" u="none" strike="noStrike" cap="none" normalizeH="0" baseline="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600" b="1"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001813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a 3"/>
          <p:cNvGraphicFramePr>
            <a:graphicFrameLocks noGrp="1"/>
          </p:cNvGraphicFramePr>
          <p:nvPr>
            <p:extLst>
              <p:ext uri="{D42A27DB-BD31-4B8C-83A1-F6EECF244321}">
                <p14:modId xmlns:p14="http://schemas.microsoft.com/office/powerpoint/2010/main" val="3903992131"/>
              </p:ext>
            </p:extLst>
          </p:nvPr>
        </p:nvGraphicFramePr>
        <p:xfrm>
          <a:off x="118241" y="118241"/>
          <a:ext cx="11966273" cy="6938744"/>
        </p:xfrm>
        <a:graphic>
          <a:graphicData uri="http://schemas.openxmlformats.org/drawingml/2006/table">
            <a:tbl>
              <a:tblPr>
                <a:tableStyleId>{5C22544A-7EE6-4342-B048-85BDC9FD1C3A}</a:tableStyleId>
              </a:tblPr>
              <a:tblGrid>
                <a:gridCol w="3937342">
                  <a:extLst>
                    <a:ext uri="{9D8B030D-6E8A-4147-A177-3AD203B41FA5}">
                      <a16:colId xmlns:a16="http://schemas.microsoft.com/office/drawing/2014/main" val="300966270"/>
                    </a:ext>
                  </a:extLst>
                </a:gridCol>
                <a:gridCol w="2457620">
                  <a:extLst>
                    <a:ext uri="{9D8B030D-6E8A-4147-A177-3AD203B41FA5}">
                      <a16:colId xmlns:a16="http://schemas.microsoft.com/office/drawing/2014/main" val="978442821"/>
                    </a:ext>
                  </a:extLst>
                </a:gridCol>
                <a:gridCol w="2598510">
                  <a:extLst>
                    <a:ext uri="{9D8B030D-6E8A-4147-A177-3AD203B41FA5}">
                      <a16:colId xmlns:a16="http://schemas.microsoft.com/office/drawing/2014/main" val="892017775"/>
                    </a:ext>
                  </a:extLst>
                </a:gridCol>
                <a:gridCol w="2972801">
                  <a:extLst>
                    <a:ext uri="{9D8B030D-6E8A-4147-A177-3AD203B41FA5}">
                      <a16:colId xmlns:a16="http://schemas.microsoft.com/office/drawing/2014/main" val="4136678728"/>
                    </a:ext>
                  </a:extLst>
                </a:gridCol>
              </a:tblGrid>
              <a:tr h="1718441">
                <a:tc>
                  <a:txBody>
                    <a:bodyPr/>
                    <a:lstStyle/>
                    <a:p>
                      <a:pPr marL="275590" indent="-180340">
                        <a:lnSpc>
                          <a:spcPct val="115000"/>
                        </a:lnSpc>
                        <a:spcAft>
                          <a:spcPts val="0"/>
                        </a:spcAft>
                      </a:pPr>
                      <a:r>
                        <a:rPr lang="es-ES" sz="1200">
                          <a:solidFill>
                            <a:schemeClr val="tx1"/>
                          </a:solidFill>
                          <a:effectLst/>
                          <a:latin typeface="Arial"/>
                          <a:cs typeface="Arial"/>
                        </a:rPr>
                        <a:t>4. Organizar la información.</a:t>
                      </a:r>
                      <a:endParaRPr lang="es-MX" sz="1200">
                        <a:solidFill>
                          <a:schemeClr val="tx1"/>
                        </a:solidFill>
                        <a:effectLst/>
                        <a:latin typeface="Arial"/>
                        <a:cs typeface="Arial"/>
                      </a:endParaRPr>
                    </a:p>
                    <a:p>
                      <a:pPr marL="275590" indent="-180340">
                        <a:lnSpc>
                          <a:spcPct val="115000"/>
                        </a:lnSpc>
                        <a:spcAft>
                          <a:spcPts val="0"/>
                        </a:spcAft>
                      </a:pPr>
                      <a:r>
                        <a:rPr lang="es-ES" sz="1200">
                          <a:solidFill>
                            <a:schemeClr val="tx1"/>
                          </a:solidFill>
                          <a:effectLst/>
                          <a:latin typeface="Arial"/>
                          <a:cs typeface="Arial"/>
                        </a:rPr>
                        <a:t>    Implica:</a:t>
                      </a:r>
                      <a:endParaRPr lang="es-MX" sz="1200">
                        <a:solidFill>
                          <a:schemeClr val="tx1"/>
                        </a:solidFill>
                        <a:effectLst/>
                        <a:latin typeface="Arial"/>
                        <a:cs typeface="Arial"/>
                      </a:endParaRPr>
                    </a:p>
                    <a:p>
                      <a:pPr marL="275590" indent="-180340">
                        <a:lnSpc>
                          <a:spcPct val="115000"/>
                        </a:lnSpc>
                        <a:spcAft>
                          <a:spcPts val="0"/>
                        </a:spcAft>
                      </a:pPr>
                      <a:r>
                        <a:rPr lang="es-ES" sz="1200">
                          <a:solidFill>
                            <a:schemeClr val="tx1"/>
                          </a:solidFill>
                          <a:effectLst/>
                          <a:latin typeface="Arial"/>
                          <a:cs typeface="Arial"/>
                        </a:rPr>
                        <a:t>    clasificación de datos obtenidos,</a:t>
                      </a:r>
                      <a:endParaRPr lang="es-MX" sz="1200">
                        <a:solidFill>
                          <a:schemeClr val="tx1"/>
                        </a:solidFill>
                        <a:effectLst/>
                        <a:latin typeface="Arial"/>
                        <a:cs typeface="Arial"/>
                      </a:endParaRPr>
                    </a:p>
                    <a:p>
                      <a:pPr marL="275590" indent="-180340">
                        <a:lnSpc>
                          <a:spcPct val="115000"/>
                        </a:lnSpc>
                        <a:spcAft>
                          <a:spcPts val="0"/>
                        </a:spcAft>
                      </a:pPr>
                      <a:r>
                        <a:rPr lang="es-ES" sz="1200">
                          <a:solidFill>
                            <a:schemeClr val="tx1"/>
                          </a:solidFill>
                          <a:effectLst/>
                          <a:latin typeface="Arial"/>
                          <a:cs typeface="Arial"/>
                        </a:rPr>
                        <a:t>    análisis de los datos obtenidos, registro de la información.</a:t>
                      </a:r>
                      <a:endParaRPr lang="es-MX" sz="1200">
                        <a:solidFill>
                          <a:schemeClr val="tx1"/>
                        </a:solidFill>
                        <a:effectLst/>
                        <a:latin typeface="Arial"/>
                        <a:cs typeface="Arial"/>
                      </a:endParaRPr>
                    </a:p>
                    <a:p>
                      <a:pPr marL="275590" indent="-180340">
                        <a:lnSpc>
                          <a:spcPct val="115000"/>
                        </a:lnSpc>
                        <a:spcAft>
                          <a:spcPts val="0"/>
                        </a:spcAft>
                      </a:pPr>
                      <a:r>
                        <a:rPr lang="es-ES" sz="1200">
                          <a:solidFill>
                            <a:schemeClr val="tx1"/>
                          </a:solidFill>
                          <a:effectLst/>
                          <a:latin typeface="Arial"/>
                          <a:cs typeface="Arial"/>
                        </a:rPr>
                        <a:t>    conclusiones por disciplina,</a:t>
                      </a:r>
                      <a:endParaRPr lang="es-MX" sz="1200">
                        <a:solidFill>
                          <a:schemeClr val="tx1"/>
                        </a:solidFill>
                        <a:effectLst/>
                        <a:latin typeface="Arial"/>
                        <a:cs typeface="Arial"/>
                      </a:endParaRPr>
                    </a:p>
                    <a:p>
                      <a:pPr marL="275590" indent="-180340">
                        <a:lnSpc>
                          <a:spcPct val="115000"/>
                        </a:lnSpc>
                        <a:spcAft>
                          <a:spcPts val="0"/>
                        </a:spcAft>
                      </a:pPr>
                      <a:r>
                        <a:rPr lang="es-ES" sz="1200">
                          <a:solidFill>
                            <a:schemeClr val="tx1"/>
                          </a:solidFill>
                          <a:effectLst/>
                          <a:latin typeface="Arial"/>
                          <a:cs typeface="Arial"/>
                        </a:rPr>
                        <a:t>    conclusiones conjuntas.</a:t>
                      </a:r>
                      <a:endParaRPr lang="es-MX" sz="1200">
                        <a:solidFill>
                          <a:schemeClr val="tx1"/>
                        </a:solidFill>
                        <a:effectLst/>
                        <a:latin typeface="Arial"/>
                        <a:cs typeface="Arial"/>
                      </a:endParaRPr>
                    </a:p>
                    <a:p>
                      <a:pPr marL="275590" indent="-180340">
                        <a:lnSpc>
                          <a:spcPct val="115000"/>
                        </a:lnSpc>
                        <a:spcAft>
                          <a:spcPts val="0"/>
                        </a:spcAft>
                      </a:pP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rPr>
                        <a:t>La información se recopilará en un video </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15000"/>
                        </a:lnSpc>
                        <a:spcAft>
                          <a:spcPts val="0"/>
                        </a:spcAft>
                        <a:buFont typeface="Arial"/>
                        <a:buNone/>
                      </a:pPr>
                      <a:r>
                        <a:rPr lang="es-MX" sz="1200">
                          <a:solidFill>
                            <a:schemeClr val="tx1"/>
                          </a:solidFill>
                          <a:effectLst/>
                          <a:latin typeface="Arial"/>
                          <a:cs typeface="Arial"/>
                        </a:rPr>
                        <a:t>Los alumnos buscaran información acerca de los sistemas de riego con energías limpias, además de las formas de implementarlos en el colegio.</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15000"/>
                        </a:lnSpc>
                        <a:spcAft>
                          <a:spcPts val="0"/>
                        </a:spcAft>
                        <a:buFont typeface="Arial"/>
                        <a:buNone/>
                      </a:pPr>
                      <a:endParaRPr lang="es-MX" sz="1200">
                        <a:solidFill>
                          <a:schemeClr val="tx1"/>
                        </a:solidFill>
                        <a:effectLst/>
                        <a:latin typeface="Arial"/>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8161020"/>
                  </a:ext>
                </a:extLst>
              </a:tr>
              <a:tr h="1718441">
                <a:tc>
                  <a:txBody>
                    <a:bodyPr/>
                    <a:lstStyle/>
                    <a:p>
                      <a:pPr marL="90170">
                        <a:lnSpc>
                          <a:spcPct val="115000"/>
                        </a:lnSpc>
                        <a:spcAft>
                          <a:spcPts val="0"/>
                        </a:spcAft>
                      </a:pPr>
                      <a:r>
                        <a:rPr lang="es-ES" sz="1200">
                          <a:solidFill>
                            <a:schemeClr val="tx1"/>
                          </a:solidFill>
                          <a:effectLst/>
                          <a:latin typeface="Arial"/>
                          <a:cs typeface="Arial"/>
                        </a:rPr>
                        <a:t>5.  Llegar a conclusiones parciales</a:t>
                      </a:r>
                      <a:endParaRPr lang="es-MX" sz="1200">
                        <a:solidFill>
                          <a:schemeClr val="tx1"/>
                        </a:solidFill>
                        <a:effectLst/>
                        <a:latin typeface="Arial"/>
                        <a:cs typeface="Arial"/>
                      </a:endParaRPr>
                    </a:p>
                    <a:p>
                      <a:pPr marL="90170">
                        <a:lnSpc>
                          <a:spcPct val="115000"/>
                        </a:lnSpc>
                        <a:spcAft>
                          <a:spcPts val="0"/>
                        </a:spcAft>
                      </a:pPr>
                      <a:r>
                        <a:rPr lang="es-ES" sz="1200">
                          <a:solidFill>
                            <a:schemeClr val="tx1"/>
                          </a:solidFill>
                          <a:effectLst/>
                          <a:latin typeface="Arial"/>
                          <a:cs typeface="Arial"/>
                        </a:rPr>
                        <a:t>     (por disciplina).</a:t>
                      </a:r>
                      <a:endParaRPr lang="es-MX" sz="1200">
                        <a:solidFill>
                          <a:schemeClr val="tx1"/>
                        </a:solidFill>
                        <a:effectLst/>
                        <a:latin typeface="Arial"/>
                        <a:cs typeface="Arial"/>
                      </a:endParaRPr>
                    </a:p>
                    <a:p>
                      <a:pPr marL="90170">
                        <a:lnSpc>
                          <a:spcPct val="115000"/>
                        </a:lnSpc>
                        <a:spcAft>
                          <a:spcPts val="0"/>
                        </a:spcAft>
                      </a:pPr>
                      <a:r>
                        <a:rPr lang="es-ES" sz="1200">
                          <a:solidFill>
                            <a:schemeClr val="tx1"/>
                          </a:solidFill>
                          <a:effectLst/>
                          <a:latin typeface="Arial"/>
                          <a:cs typeface="Arial"/>
                        </a:rPr>
                        <a:t>     Preguntas útiles para el </a:t>
                      </a:r>
                      <a:endParaRPr lang="es-MX" sz="1200">
                        <a:solidFill>
                          <a:schemeClr val="tx1"/>
                        </a:solidFill>
                        <a:effectLst/>
                        <a:latin typeface="Arial" panose="020B0604020202020204" pitchFamily="34" charset="0"/>
                        <a:cs typeface="Arial" panose="020B0604020202020204" pitchFamily="34" charset="0"/>
                      </a:endParaRPr>
                    </a:p>
                    <a:p>
                      <a:pPr marL="90170">
                        <a:lnSpc>
                          <a:spcPct val="115000"/>
                        </a:lnSpc>
                        <a:spcAft>
                          <a:spcPts val="0"/>
                        </a:spcAft>
                      </a:pPr>
                      <a:r>
                        <a:rPr lang="es-ES" sz="1200">
                          <a:solidFill>
                            <a:schemeClr val="tx1"/>
                          </a:solidFill>
                          <a:effectLst/>
                          <a:latin typeface="Arial"/>
                          <a:cs typeface="Arial"/>
                        </a:rPr>
                        <a:t>     proyecto, de tal forma que lo </a:t>
                      </a:r>
                      <a:endParaRPr lang="es-MX" sz="1200">
                        <a:solidFill>
                          <a:schemeClr val="tx1"/>
                        </a:solidFill>
                        <a:effectLst/>
                        <a:latin typeface="Arial" panose="020B0604020202020204" pitchFamily="34" charset="0"/>
                        <a:cs typeface="Arial" panose="020B0604020202020204" pitchFamily="34" charset="0"/>
                      </a:endParaRPr>
                    </a:p>
                    <a:p>
                      <a:pPr marL="90170">
                        <a:lnSpc>
                          <a:spcPct val="115000"/>
                        </a:lnSpc>
                        <a:spcAft>
                          <a:spcPts val="0"/>
                        </a:spcAft>
                      </a:pPr>
                      <a:r>
                        <a:rPr lang="es-ES" sz="1200">
                          <a:solidFill>
                            <a:schemeClr val="tx1"/>
                          </a:solidFill>
                          <a:effectLst/>
                          <a:latin typeface="Arial"/>
                          <a:cs typeface="Arial"/>
                        </a:rPr>
                        <a:t>     aclaren, describan o descifren  </a:t>
                      </a:r>
                      <a:endParaRPr lang="es-MX" sz="1200">
                        <a:solidFill>
                          <a:schemeClr val="tx1"/>
                        </a:solidFill>
                        <a:effectLst/>
                        <a:latin typeface="Arial" panose="020B0604020202020204" pitchFamily="34" charset="0"/>
                        <a:cs typeface="Arial" panose="020B0604020202020204" pitchFamily="34" charset="0"/>
                      </a:endParaRPr>
                    </a:p>
                    <a:p>
                      <a:pPr marL="90170">
                        <a:lnSpc>
                          <a:spcPct val="115000"/>
                        </a:lnSpc>
                        <a:spcAft>
                          <a:spcPts val="0"/>
                        </a:spcAft>
                      </a:pPr>
                      <a:r>
                        <a:rPr lang="es-ES" sz="1200">
                          <a:solidFill>
                            <a:schemeClr val="tx1"/>
                          </a:solidFill>
                          <a:effectLst/>
                          <a:latin typeface="Arial"/>
                          <a:cs typeface="Arial"/>
                        </a:rPr>
                        <a:t>    (para la  reflexión colaborativa</a:t>
                      </a:r>
                      <a:endParaRPr lang="es-MX" sz="1200">
                        <a:solidFill>
                          <a:schemeClr val="tx1"/>
                        </a:solidFill>
                        <a:effectLst/>
                        <a:latin typeface="Arial"/>
                        <a:cs typeface="Arial"/>
                      </a:endParaRPr>
                    </a:p>
                    <a:p>
                      <a:pPr marL="90170">
                        <a:lnSpc>
                          <a:spcPct val="115000"/>
                        </a:lnSpc>
                        <a:spcAft>
                          <a:spcPts val="0"/>
                        </a:spcAft>
                      </a:pPr>
                      <a:r>
                        <a:rPr lang="es-ES" sz="1200">
                          <a:solidFill>
                            <a:schemeClr val="tx1"/>
                          </a:solidFill>
                          <a:effectLst/>
                          <a:latin typeface="Arial"/>
                          <a:cs typeface="Arial"/>
                        </a:rPr>
                        <a:t>     de los estudiantes).</a:t>
                      </a:r>
                      <a:endParaRPr lang="es-MX" sz="1200">
                        <a:solidFill>
                          <a:schemeClr val="tx1"/>
                        </a:solidFill>
                        <a:effectLst/>
                        <a:latin typeface="Arial"/>
                        <a:cs typeface="Arial"/>
                      </a:endParaRPr>
                    </a:p>
                    <a:p>
                      <a:pPr marL="90170">
                        <a:lnSpc>
                          <a:spcPct val="115000"/>
                        </a:lnSpc>
                        <a:spcAft>
                          <a:spcPts val="0"/>
                        </a:spcAft>
                      </a:pPr>
                      <a:r>
                        <a:rPr lang="es-ES" sz="1200">
                          <a:solidFill>
                            <a:schemeClr val="tx1"/>
                          </a:solidFill>
                          <a:effectLst/>
                          <a:latin typeface="Arial"/>
                          <a:cs typeface="Arial"/>
                        </a:rPr>
                        <a:t>     ¿Cómo se lograrán?                           </a:t>
                      </a:r>
                      <a:endPar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s-MX" sz="1200">
                          <a:solidFill>
                            <a:schemeClr val="tx1"/>
                          </a:solidFill>
                          <a:effectLst/>
                          <a:latin typeface="Arial"/>
                          <a:ea typeface="Arial" panose="020B0604020202020204" pitchFamily="34" charset="0"/>
                          <a:cs typeface="Arial"/>
                        </a:rPr>
                        <a:t>¿Cuáles fueron los resultados del sistema de riego? </a:t>
                      </a:r>
                    </a:p>
                    <a:p>
                      <a:pPr>
                        <a:lnSpc>
                          <a:spcPct val="115000"/>
                        </a:lnSpc>
                        <a:spcAft>
                          <a:spcPts val="0"/>
                        </a:spcAft>
                      </a:pPr>
                      <a:r>
                        <a:rPr lang="es-MX" sz="1200">
                          <a:solidFill>
                            <a:schemeClr val="tx1"/>
                          </a:solidFill>
                          <a:effectLst/>
                          <a:latin typeface="Arial"/>
                          <a:ea typeface="Arial" panose="020B0604020202020204" pitchFamily="34" charset="0"/>
                          <a:cs typeface="Arial"/>
                        </a:rPr>
                        <a:t>¿El prototipo cumple con la función principal?</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nSpc>
                          <a:spcPct val="114999"/>
                        </a:lnSpc>
                        <a:spcAft>
                          <a:spcPts val="0"/>
                        </a:spcAft>
                        <a:buFont typeface="Arial"/>
                        <a:buChar char="•"/>
                      </a:pPr>
                      <a:r>
                        <a:rPr lang="es-MX" sz="1200">
                          <a:solidFill>
                            <a:schemeClr val="tx1"/>
                          </a:solidFill>
                          <a:effectLst/>
                          <a:latin typeface="Arial"/>
                          <a:cs typeface="Arial"/>
                        </a:rPr>
                        <a:t>¿Cuál es la ventaja de tener un sistema de riego?</a:t>
                      </a:r>
                    </a:p>
                    <a:p>
                      <a:pPr marL="171450" lvl="0" indent="-171450" algn="just">
                        <a:lnSpc>
                          <a:spcPct val="114999"/>
                        </a:lnSpc>
                        <a:spcAft>
                          <a:spcPts val="0"/>
                        </a:spcAft>
                        <a:buFont typeface="Arial"/>
                        <a:buChar char="•"/>
                      </a:pPr>
                      <a:r>
                        <a:rPr lang="es-MX" sz="1200">
                          <a:solidFill>
                            <a:schemeClr val="tx1"/>
                          </a:solidFill>
                          <a:effectLst/>
                          <a:latin typeface="Arial"/>
                          <a:cs typeface="Arial"/>
                        </a:rPr>
                        <a:t>¿Qué características debería tener el sistema de riego para implementar energías limpias?</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238252"/>
                  </a:ext>
                </a:extLst>
              </a:tr>
              <a:tr h="1718441">
                <a:tc>
                  <a:txBody>
                    <a:bodyPr/>
                    <a:lstStyle/>
                    <a:p>
                      <a:pPr indent="-269875">
                        <a:lnSpc>
                          <a:spcPct val="115000"/>
                        </a:lnSpc>
                        <a:spcAft>
                          <a:spcPts val="0"/>
                        </a:spcAft>
                      </a:pPr>
                      <a:r>
                        <a:rPr lang="es-ES" sz="1200">
                          <a:solidFill>
                            <a:schemeClr val="tx1"/>
                          </a:solidFill>
                          <a:effectLst/>
                          <a:latin typeface="Arial"/>
                          <a:cs typeface="Arial"/>
                        </a:rPr>
                        <a:t>6. Conectar.</a:t>
                      </a:r>
                      <a:endParaRPr lang="es-MX" sz="1200">
                        <a:solidFill>
                          <a:schemeClr val="tx1"/>
                        </a:solidFill>
                        <a:effectLst/>
                        <a:latin typeface="Arial"/>
                        <a:cs typeface="Arial"/>
                      </a:endParaRPr>
                    </a:p>
                    <a:p>
                      <a:pPr indent="-269875">
                        <a:lnSpc>
                          <a:spcPct val="115000"/>
                        </a:lnSpc>
                        <a:spcAft>
                          <a:spcPts val="0"/>
                        </a:spcAft>
                      </a:pPr>
                      <a:r>
                        <a:rPr lang="es-ES" sz="1200">
                          <a:solidFill>
                            <a:schemeClr val="tx1"/>
                          </a:solidFill>
                          <a:effectLst/>
                          <a:latin typeface="Arial"/>
                          <a:cs typeface="Arial"/>
                        </a:rPr>
                        <a:t>    ¿De qué manera  las conclusiones de cada disciplina se vincularán, para dar respuesta a  la pregunta disparadora del proyecto? </a:t>
                      </a:r>
                      <a:endParaRPr lang="es-MX" sz="1200">
                        <a:solidFill>
                          <a:schemeClr val="tx1"/>
                        </a:solidFill>
                        <a:effectLst/>
                        <a:latin typeface="Arial" panose="020B0604020202020204" pitchFamily="34" charset="0"/>
                        <a:cs typeface="Arial" panose="020B0604020202020204" pitchFamily="34" charset="0"/>
                      </a:endParaRPr>
                    </a:p>
                    <a:p>
                      <a:pPr indent="-269875">
                        <a:lnSpc>
                          <a:spcPct val="115000"/>
                        </a:lnSpc>
                        <a:spcAft>
                          <a:spcPts val="0"/>
                        </a:spcAft>
                      </a:pPr>
                      <a:r>
                        <a:rPr lang="es-ES" sz="1200">
                          <a:solidFill>
                            <a:schemeClr val="tx1"/>
                          </a:solidFill>
                          <a:effectLst/>
                          <a:latin typeface="Arial"/>
                          <a:cs typeface="Arial"/>
                        </a:rPr>
                        <a:t>     ¿Cuál será la   estrategia o</a:t>
                      </a:r>
                      <a:endParaRPr lang="es-MX" sz="1200">
                        <a:solidFill>
                          <a:schemeClr val="tx1"/>
                        </a:solidFill>
                        <a:effectLst/>
                        <a:latin typeface="Arial"/>
                        <a:cs typeface="Arial"/>
                      </a:endParaRPr>
                    </a:p>
                    <a:p>
                      <a:pPr indent="-269875">
                        <a:lnSpc>
                          <a:spcPct val="115000"/>
                        </a:lnSpc>
                        <a:spcAft>
                          <a:spcPts val="0"/>
                        </a:spcAft>
                      </a:pPr>
                      <a:r>
                        <a:rPr lang="es-ES" sz="1200">
                          <a:solidFill>
                            <a:schemeClr val="tx1"/>
                          </a:solidFill>
                          <a:effectLst/>
                          <a:latin typeface="Arial"/>
                          <a:cs typeface="Arial"/>
                        </a:rPr>
                        <a:t>     actividad  que se utilizará para </a:t>
                      </a:r>
                      <a:endParaRPr lang="es-MX" sz="1200">
                        <a:solidFill>
                          <a:schemeClr val="tx1"/>
                        </a:solidFill>
                        <a:effectLst/>
                        <a:latin typeface="Arial" panose="020B0604020202020204" pitchFamily="34" charset="0"/>
                        <a:cs typeface="Arial" panose="020B0604020202020204" pitchFamily="34" charset="0"/>
                      </a:endParaRPr>
                    </a:p>
                    <a:p>
                      <a:pPr indent="-269875">
                        <a:lnSpc>
                          <a:spcPct val="115000"/>
                        </a:lnSpc>
                        <a:spcAft>
                          <a:spcPts val="0"/>
                        </a:spcAft>
                      </a:pPr>
                      <a:r>
                        <a:rPr lang="es-ES" sz="1200">
                          <a:solidFill>
                            <a:schemeClr val="tx1"/>
                          </a:solidFill>
                          <a:effectLst/>
                          <a:latin typeface="Arial"/>
                          <a:cs typeface="Arial"/>
                        </a:rPr>
                        <a:t>     lograr que haya conciencia de </a:t>
                      </a:r>
                      <a:endParaRPr lang="es-MX" sz="1200">
                        <a:solidFill>
                          <a:schemeClr val="tx1"/>
                        </a:solidFill>
                        <a:effectLst/>
                        <a:latin typeface="Arial" panose="020B0604020202020204" pitchFamily="34" charset="0"/>
                        <a:cs typeface="Arial" panose="020B0604020202020204" pitchFamily="34" charset="0"/>
                      </a:endParaRPr>
                    </a:p>
                    <a:p>
                      <a:pPr marL="270510" indent="-180340">
                        <a:lnSpc>
                          <a:spcPct val="115000"/>
                        </a:lnSpc>
                        <a:spcAft>
                          <a:spcPts val="0"/>
                        </a:spcAft>
                      </a:pPr>
                      <a:r>
                        <a:rPr lang="es-ES" sz="1200">
                          <a:solidFill>
                            <a:schemeClr val="tx1"/>
                          </a:solidFill>
                          <a:effectLst/>
                          <a:latin typeface="Arial"/>
                          <a:cs typeface="Arial"/>
                        </a:rPr>
                        <a:t>     ello?</a:t>
                      </a: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rPr>
                        <a:t>Presentación en la semana cultural, participación estilo stand. </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nSpc>
                          <a:spcPct val="114999"/>
                        </a:lnSpc>
                        <a:spcAft>
                          <a:spcPts val="0"/>
                        </a:spcAft>
                        <a:buFont typeface="Arial"/>
                        <a:buChar char="•"/>
                      </a:pPr>
                      <a:r>
                        <a:rPr lang="es-MX" sz="1200">
                          <a:solidFill>
                            <a:schemeClr val="tx1"/>
                          </a:solidFill>
                          <a:effectLst/>
                          <a:latin typeface="Arial"/>
                          <a:cs typeface="Arial"/>
                        </a:rPr>
                        <a:t>Análisis de los sistemas propuestos en una sesión de clases.</a:t>
                      </a:r>
                    </a:p>
                    <a:p>
                      <a:pPr marL="171450" lvl="0" indent="-171450">
                        <a:lnSpc>
                          <a:spcPct val="114999"/>
                        </a:lnSpc>
                        <a:spcAft>
                          <a:spcPts val="0"/>
                        </a:spcAft>
                        <a:buFont typeface="Arial"/>
                        <a:buChar char="•"/>
                      </a:pPr>
                      <a:r>
                        <a:rPr lang="es-MX" sz="1200">
                          <a:solidFill>
                            <a:schemeClr val="tx1"/>
                          </a:solidFill>
                          <a:effectLst/>
                          <a:latin typeface="Arial"/>
                          <a:cs typeface="Arial"/>
                        </a:rPr>
                        <a:t>Establecer dialogo con otros usuarios del colegio, para hacer conciencia del uso de un sistema de riego.</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ct val="114999"/>
                        </a:lnSpc>
                        <a:spcAft>
                          <a:spcPts val="0"/>
                        </a:spcAft>
                        <a:buNone/>
                      </a:pP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327346"/>
                  </a:ext>
                </a:extLst>
              </a:tr>
              <a:tr h="1718441">
                <a:tc>
                  <a:txBody>
                    <a:bodyPr/>
                    <a:lstStyle/>
                    <a:p>
                      <a:pPr>
                        <a:lnSpc>
                          <a:spcPct val="115000"/>
                        </a:lnSpc>
                        <a:spcAft>
                          <a:spcPts val="0"/>
                        </a:spcAft>
                      </a:pPr>
                      <a:r>
                        <a:rPr lang="es-ES" sz="1200">
                          <a:solidFill>
                            <a:schemeClr val="tx1"/>
                          </a:solidFill>
                          <a:effectLst/>
                          <a:latin typeface="Arial"/>
                          <a:cs typeface="Arial"/>
                        </a:rPr>
                        <a:t>  7. Evaluar la información generada.</a:t>
                      </a:r>
                      <a:endParaRPr lang="es-MX" sz="1200">
                        <a:solidFill>
                          <a:schemeClr val="tx1"/>
                        </a:solidFill>
                        <a:effectLst/>
                        <a:latin typeface="Arial"/>
                        <a:cs typeface="Arial"/>
                      </a:endParaRPr>
                    </a:p>
                    <a:p>
                      <a:pPr marL="270510">
                        <a:lnSpc>
                          <a:spcPct val="115000"/>
                        </a:lnSpc>
                        <a:spcAft>
                          <a:spcPts val="0"/>
                        </a:spcAft>
                      </a:pPr>
                      <a:r>
                        <a:rPr lang="es-ES" sz="1200">
                          <a:solidFill>
                            <a:schemeClr val="tx1"/>
                          </a:solidFill>
                          <a:effectLst/>
                          <a:latin typeface="Arial"/>
                          <a:cs typeface="Arial"/>
                        </a:rPr>
                        <a:t>¿Qué otras investigaciones o asignaturas se pueden  proponer para complementar el proyecto?</a:t>
                      </a:r>
                      <a:endParaRPr lang="es-MX" sz="1200">
                        <a:solidFill>
                          <a:schemeClr val="tx1"/>
                        </a:solidFill>
                        <a:effectLst/>
                        <a:latin typeface="Arial"/>
                        <a:cs typeface="Arial"/>
                      </a:endParaRPr>
                    </a:p>
                    <a:p>
                      <a:pPr marL="270510">
                        <a:lnSpc>
                          <a:spcPct val="115000"/>
                        </a:lnSpc>
                        <a:spcAft>
                          <a:spcPts val="0"/>
                        </a:spcAft>
                      </a:pP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15000"/>
                        </a:lnSpc>
                        <a:spcAft>
                          <a:spcPts val="0"/>
                        </a:spcAft>
                        <a:buNone/>
                      </a:pPr>
                      <a:r>
                        <a:rPr lang="es-MX" sz="1200">
                          <a:solidFill>
                            <a:schemeClr val="tx1"/>
                          </a:solidFill>
                          <a:effectLst/>
                          <a:latin typeface="Arial"/>
                          <a:ea typeface="Arial" panose="020B0604020202020204" pitchFamily="34" charset="0"/>
                          <a:cs typeface="Arial"/>
                        </a:rPr>
                        <a:t>Informática</a:t>
                      </a:r>
                    </a:p>
                    <a:p>
                      <a:pPr marL="0" indent="0">
                        <a:lnSpc>
                          <a:spcPct val="115000"/>
                        </a:lnSpc>
                        <a:spcAft>
                          <a:spcPts val="0"/>
                        </a:spcAft>
                        <a:buNone/>
                      </a:pP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nSpc>
                          <a:spcPct val="114999"/>
                        </a:lnSpc>
                        <a:spcAft>
                          <a:spcPts val="0"/>
                        </a:spcAft>
                        <a:buFont typeface="Arial"/>
                        <a:buChar char="•"/>
                      </a:pPr>
                      <a:r>
                        <a:rPr lang="es-MX" sz="1200">
                          <a:solidFill>
                            <a:schemeClr val="tx1"/>
                          </a:solidFill>
                          <a:effectLst/>
                          <a:latin typeface="Arial"/>
                          <a:cs typeface="Arial"/>
                        </a:rPr>
                        <a:t>Historia</a:t>
                      </a:r>
                    </a:p>
                    <a:p>
                      <a:pPr marL="171450" lvl="0" indent="-171450">
                        <a:lnSpc>
                          <a:spcPct val="114999"/>
                        </a:lnSpc>
                        <a:spcAft>
                          <a:spcPts val="0"/>
                        </a:spcAft>
                        <a:buFont typeface="Arial"/>
                        <a:buChar char="•"/>
                      </a:pPr>
                      <a:r>
                        <a:rPr lang="es-MX" sz="1200">
                          <a:solidFill>
                            <a:schemeClr val="tx1"/>
                          </a:solidFill>
                          <a:effectLst/>
                          <a:latin typeface="Arial"/>
                          <a:cs typeface="Arial"/>
                        </a:rPr>
                        <a:t>Informática </a:t>
                      </a:r>
                    </a:p>
                    <a:p>
                      <a:pPr marL="171450" lvl="0" indent="-171450">
                        <a:lnSpc>
                          <a:spcPct val="114999"/>
                        </a:lnSpc>
                        <a:spcAft>
                          <a:spcPts val="0"/>
                        </a:spcAft>
                        <a:buFont typeface="Arial"/>
                        <a:buChar char="•"/>
                      </a:pPr>
                      <a:r>
                        <a:rPr lang="es-MX" sz="1200">
                          <a:solidFill>
                            <a:schemeClr val="tx1"/>
                          </a:solidFill>
                          <a:effectLst/>
                          <a:latin typeface="Arial"/>
                          <a:cs typeface="Arial"/>
                        </a:rPr>
                        <a:t>Matemáticas</a:t>
                      </a:r>
                    </a:p>
                    <a:p>
                      <a:pPr marL="171450" lvl="0" indent="-171450">
                        <a:lnSpc>
                          <a:spcPct val="114999"/>
                        </a:lnSpc>
                        <a:spcAft>
                          <a:spcPts val="0"/>
                        </a:spcAft>
                        <a:buFont typeface="Arial"/>
                        <a:buChar char="•"/>
                      </a:pPr>
                      <a:r>
                        <a:rPr lang="es-MX" sz="1200">
                          <a:solidFill>
                            <a:schemeClr val="tx1"/>
                          </a:solidFill>
                          <a:effectLst/>
                          <a:latin typeface="Arial"/>
                          <a:cs typeface="Arial"/>
                        </a:rPr>
                        <a:t>Lógica</a:t>
                      </a: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ct val="114999"/>
                        </a:lnSpc>
                        <a:spcAft>
                          <a:spcPts val="0"/>
                        </a:spcAft>
                        <a:buNone/>
                      </a:pPr>
                      <a:endParaRPr lang="es-MX" sz="1200">
                        <a:solidFill>
                          <a:schemeClr val="tx1"/>
                        </a:solidFill>
                        <a:effectLst/>
                        <a:latin typeface="Arial"/>
                        <a:ea typeface="Arial" panose="020B0604020202020204" pitchFamily="34" charset="0"/>
                        <a:cs typeface="Arial"/>
                      </a:endParaRPr>
                    </a:p>
                  </a:txBody>
                  <a:tcPr marL="37724" marR="37724" marT="37724" marB="37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744741"/>
                  </a:ext>
                </a:extLst>
              </a:tr>
            </a:tbl>
          </a:graphicData>
        </a:graphic>
      </p:graphicFrame>
    </p:spTree>
    <p:extLst>
      <p:ext uri="{BB962C8B-B14F-4D97-AF65-F5344CB8AC3E}">
        <p14:creationId xmlns:p14="http://schemas.microsoft.com/office/powerpoint/2010/main" val="290047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83171" y="1763379"/>
            <a:ext cx="8825658" cy="819149"/>
          </a:xfrm>
        </p:spPr>
        <p:txBody>
          <a:bodyPr>
            <a:normAutofit fontScale="90000"/>
          </a:bodyPr>
          <a:lstStyle/>
          <a:p>
            <a:pPr algn="ctr"/>
            <a:r>
              <a:rPr lang="es-MX" sz="4000" b="1"/>
              <a:t>Ciclo escolar     </a:t>
            </a:r>
            <a:br>
              <a:rPr lang="es-MX" sz="4000" b="1"/>
            </a:br>
            <a:r>
              <a:rPr lang="es-MX" sz="4000" b="1"/>
              <a:t>2022/ 2023</a:t>
            </a:r>
          </a:p>
        </p:txBody>
      </p:sp>
      <p:sp>
        <p:nvSpPr>
          <p:cNvPr id="3" name="Subtítulo 2"/>
          <p:cNvSpPr>
            <a:spLocks noGrp="1"/>
          </p:cNvSpPr>
          <p:nvPr>
            <p:ph type="subTitle" idx="1"/>
          </p:nvPr>
        </p:nvSpPr>
        <p:spPr>
          <a:xfrm>
            <a:off x="1683171" y="3317695"/>
            <a:ext cx="8825658" cy="689970"/>
          </a:xfrm>
        </p:spPr>
        <p:txBody>
          <a:bodyPr>
            <a:normAutofit fontScale="62500" lnSpcReduction="20000"/>
          </a:bodyPr>
          <a:lstStyle/>
          <a:p>
            <a:pPr algn="ctr"/>
            <a:r>
              <a:rPr lang="es-MX" sz="2800" dirty="0"/>
              <a:t>Fecha de inicio: 22 de marzo de 2023</a:t>
            </a:r>
          </a:p>
          <a:p>
            <a:pPr algn="ctr"/>
            <a:r>
              <a:rPr lang="es-MX" sz="2800" dirty="0"/>
              <a:t>Fecha de Termino: 08 de mayo de 2023</a:t>
            </a:r>
          </a:p>
        </p:txBody>
      </p:sp>
      <p:pic>
        <p:nvPicPr>
          <p:cNvPr id="4" name="Picture 5" descr="logo IPE.eps">
            <a:extLst>
              <a:ext uri="{FF2B5EF4-FFF2-40B4-BE49-F238E27FC236}">
                <a16:creationId xmlns:a16="http://schemas.microsoft.com/office/drawing/2014/main" id="{978D8E77-32A5-4E8C-808F-3D854B7F9B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a:extLst>
              <a:ext uri="{FF2B5EF4-FFF2-40B4-BE49-F238E27FC236}">
                <a16:creationId xmlns:a16="http://schemas.microsoft.com/office/drawing/2014/main" id="{E95517A0-AA63-45F8-9B62-84FC5BE33D51}"/>
              </a:ext>
            </a:extLst>
          </p:cNvPr>
          <p:cNvSpPr txBox="1">
            <a:spLocks/>
          </p:cNvSpPr>
          <p:nvPr/>
        </p:nvSpPr>
        <p:spPr>
          <a:xfrm>
            <a:off x="1876211" y="4419600"/>
            <a:ext cx="8825658" cy="68997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r>
              <a:rPr lang="es-MX" sz="2800" b="1" spc="300">
                <a:effectLst>
                  <a:outerShdw blurRad="38100" dist="38100" dir="2700000" algn="tl">
                    <a:srgbClr val="000000">
                      <a:alpha val="43137"/>
                    </a:srgbClr>
                  </a:outerShdw>
                </a:effectLst>
              </a:rPr>
              <a:t>Cuarto GRADO DE PREPARATORIA</a:t>
            </a:r>
          </a:p>
        </p:txBody>
      </p:sp>
      <p:pic>
        <p:nvPicPr>
          <p:cNvPr id="6" name="Imagen 5">
            <a:extLst>
              <a:ext uri="{FF2B5EF4-FFF2-40B4-BE49-F238E27FC236}">
                <a16:creationId xmlns:a16="http://schemas.microsoft.com/office/drawing/2014/main" id="{ECF152FB-023F-4452-AECB-466C504E70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953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1021976" y="454620"/>
            <a:ext cx="7978588" cy="646331"/>
          </a:xfrm>
          <a:prstGeom prst="rect">
            <a:avLst/>
          </a:prstGeom>
          <a:noFill/>
        </p:spPr>
        <p:txBody>
          <a:bodyPr wrap="square" rtlCol="0">
            <a:spAutoFit/>
          </a:bodyPr>
          <a:lstStyle/>
          <a:p>
            <a:r>
              <a:rPr lang="es-MX" sz="3600"/>
              <a:t>ACTIVIDAD INTERDISCIPLINARIA:</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851647" y="1335741"/>
            <a:ext cx="8319247" cy="4333174"/>
          </a:xfrm>
          <a:prstGeom prst="rect">
            <a:avLst/>
          </a:prstGeom>
          <a:noFill/>
        </p:spPr>
        <p:txBody>
          <a:bodyPr wrap="square" rtlCol="0">
            <a:spAutoFit/>
          </a:bodyPr>
          <a:lstStyle/>
          <a:p>
            <a:r>
              <a:rPr lang="es-MX"/>
              <a:t>Secuencia didáctica:</a:t>
            </a:r>
          </a:p>
          <a:p>
            <a:endParaRPr lang="es-MX"/>
          </a:p>
          <a:p>
            <a:pPr marL="342900" indent="-342900">
              <a:lnSpc>
                <a:spcPct val="150000"/>
              </a:lnSpc>
              <a:buFont typeface="+mj-lt"/>
              <a:buAutoNum type="arabicPeriod"/>
            </a:pPr>
            <a:r>
              <a:rPr lang="es-MX"/>
              <a:t>Objetivo de la secuencia</a:t>
            </a:r>
          </a:p>
          <a:p>
            <a:pPr marL="342900" indent="-342900">
              <a:lnSpc>
                <a:spcPct val="150000"/>
              </a:lnSpc>
              <a:buFont typeface="+mj-lt"/>
              <a:buAutoNum type="arabicPeriod"/>
            </a:pPr>
            <a:r>
              <a:rPr lang="es-MX"/>
              <a:t>Grado a quien va dirigida la secuencia</a:t>
            </a:r>
          </a:p>
          <a:p>
            <a:pPr marL="342900" indent="-342900">
              <a:lnSpc>
                <a:spcPct val="150000"/>
              </a:lnSpc>
              <a:buFont typeface="+mj-lt"/>
              <a:buAutoNum type="arabicPeriod"/>
            </a:pPr>
            <a:r>
              <a:rPr lang="es-MX"/>
              <a:t>Justificación de la actividad</a:t>
            </a:r>
          </a:p>
          <a:p>
            <a:pPr marL="342900" indent="-342900">
              <a:lnSpc>
                <a:spcPct val="150000"/>
              </a:lnSpc>
              <a:buFont typeface="+mj-lt"/>
              <a:buAutoNum type="arabicPeriod"/>
            </a:pPr>
            <a:r>
              <a:rPr lang="es-MX"/>
              <a:t>Asignaturas</a:t>
            </a:r>
          </a:p>
          <a:p>
            <a:pPr marL="342900" indent="-342900">
              <a:lnSpc>
                <a:spcPct val="150000"/>
              </a:lnSpc>
              <a:buFont typeface="+mj-lt"/>
              <a:buAutoNum type="arabicPeriod"/>
            </a:pPr>
            <a:r>
              <a:rPr lang="es-MX"/>
              <a:t>Fuentes de consulta</a:t>
            </a:r>
          </a:p>
          <a:p>
            <a:pPr marL="342900" indent="-342900">
              <a:lnSpc>
                <a:spcPct val="150000"/>
              </a:lnSpc>
              <a:buFont typeface="+mj-lt"/>
              <a:buAutoNum type="arabicPeriod"/>
            </a:pPr>
            <a:r>
              <a:rPr lang="es-MX"/>
              <a:t>Actividad de apertura</a:t>
            </a:r>
          </a:p>
          <a:p>
            <a:pPr marL="342900" indent="-342900">
              <a:lnSpc>
                <a:spcPct val="150000"/>
              </a:lnSpc>
              <a:buFont typeface="+mj-lt"/>
              <a:buAutoNum type="arabicPeriod"/>
            </a:pPr>
            <a:r>
              <a:rPr lang="es-MX"/>
              <a:t>Actividad desarrollo</a:t>
            </a:r>
          </a:p>
          <a:p>
            <a:pPr marL="342900" indent="-342900">
              <a:lnSpc>
                <a:spcPct val="150000"/>
              </a:lnSpc>
              <a:buFont typeface="+mj-lt"/>
              <a:buAutoNum type="arabicPeriod"/>
            </a:pPr>
            <a:r>
              <a:rPr lang="es-MX"/>
              <a:t>Actividad de cierre</a:t>
            </a:r>
          </a:p>
          <a:p>
            <a:pPr marL="342900" indent="-342900">
              <a:lnSpc>
                <a:spcPct val="150000"/>
              </a:lnSpc>
              <a:buFont typeface="+mj-lt"/>
              <a:buAutoNum type="arabicPeriod"/>
            </a:pPr>
            <a:r>
              <a:rPr lang="es-MX"/>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950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869576" y="249338"/>
            <a:ext cx="7978588" cy="646331"/>
          </a:xfrm>
          <a:prstGeom prst="rect">
            <a:avLst/>
          </a:prstGeom>
          <a:noFill/>
        </p:spPr>
        <p:txBody>
          <a:bodyPr wrap="square" rtlCol="0">
            <a:spAutoFit/>
          </a:bodyPr>
          <a:lstStyle/>
          <a:p>
            <a:r>
              <a:rPr lang="es-MX" sz="3600"/>
              <a:t>Cronograma de actividades:</a:t>
            </a:r>
          </a:p>
        </p:txBody>
      </p:sp>
      <p:graphicFrame>
        <p:nvGraphicFramePr>
          <p:cNvPr id="4" name="Tabla 3"/>
          <p:cNvGraphicFramePr>
            <a:graphicFrameLocks noGrp="1"/>
          </p:cNvGraphicFramePr>
          <p:nvPr>
            <p:extLst>
              <p:ext uri="{D42A27DB-BD31-4B8C-83A1-F6EECF244321}">
                <p14:modId xmlns:p14="http://schemas.microsoft.com/office/powerpoint/2010/main" val="3116659052"/>
              </p:ext>
            </p:extLst>
          </p:nvPr>
        </p:nvGraphicFramePr>
        <p:xfrm>
          <a:off x="761421" y="895669"/>
          <a:ext cx="10301257" cy="5817608"/>
        </p:xfrm>
        <a:graphic>
          <a:graphicData uri="http://schemas.openxmlformats.org/drawingml/2006/table">
            <a:tbl>
              <a:tblPr firstRow="1" firstCol="1" bandRow="1">
                <a:tableStyleId>{8A107856-5554-42FB-B03E-39F5DBC370BA}</a:tableStyleId>
              </a:tblPr>
              <a:tblGrid>
                <a:gridCol w="3016624">
                  <a:extLst>
                    <a:ext uri="{9D8B030D-6E8A-4147-A177-3AD203B41FA5}">
                      <a16:colId xmlns:a16="http://schemas.microsoft.com/office/drawing/2014/main" val="793790396"/>
                    </a:ext>
                  </a:extLst>
                </a:gridCol>
                <a:gridCol w="1200150">
                  <a:extLst>
                    <a:ext uri="{9D8B030D-6E8A-4147-A177-3AD203B41FA5}">
                      <a16:colId xmlns:a16="http://schemas.microsoft.com/office/drawing/2014/main" val="985548918"/>
                    </a:ext>
                  </a:extLst>
                </a:gridCol>
                <a:gridCol w="1219200">
                  <a:extLst>
                    <a:ext uri="{9D8B030D-6E8A-4147-A177-3AD203B41FA5}">
                      <a16:colId xmlns:a16="http://schemas.microsoft.com/office/drawing/2014/main" val="2654411613"/>
                    </a:ext>
                  </a:extLst>
                </a:gridCol>
                <a:gridCol w="1190625">
                  <a:extLst>
                    <a:ext uri="{9D8B030D-6E8A-4147-A177-3AD203B41FA5}">
                      <a16:colId xmlns:a16="http://schemas.microsoft.com/office/drawing/2014/main" val="2372955323"/>
                    </a:ext>
                  </a:extLst>
                </a:gridCol>
                <a:gridCol w="1285875">
                  <a:extLst>
                    <a:ext uri="{9D8B030D-6E8A-4147-A177-3AD203B41FA5}">
                      <a16:colId xmlns:a16="http://schemas.microsoft.com/office/drawing/2014/main" val="579925208"/>
                    </a:ext>
                  </a:extLst>
                </a:gridCol>
                <a:gridCol w="1114425">
                  <a:extLst>
                    <a:ext uri="{9D8B030D-6E8A-4147-A177-3AD203B41FA5}">
                      <a16:colId xmlns:a16="http://schemas.microsoft.com/office/drawing/2014/main" val="1435140155"/>
                    </a:ext>
                  </a:extLst>
                </a:gridCol>
                <a:gridCol w="1274358">
                  <a:extLst>
                    <a:ext uri="{9D8B030D-6E8A-4147-A177-3AD203B41FA5}">
                      <a16:colId xmlns:a16="http://schemas.microsoft.com/office/drawing/2014/main" val="3592234148"/>
                    </a:ext>
                  </a:extLst>
                </a:gridCol>
              </a:tblGrid>
              <a:tr h="184438">
                <a:tc>
                  <a:txBody>
                    <a:bodyPr/>
                    <a:lstStyle/>
                    <a:p>
                      <a:pPr algn="ctr">
                        <a:lnSpc>
                          <a:spcPct val="107000"/>
                        </a:lnSpc>
                        <a:spcAft>
                          <a:spcPts val="0"/>
                        </a:spcAft>
                      </a:pPr>
                      <a:r>
                        <a:rPr lang="es-MX" sz="1800">
                          <a:effectLst>
                            <a:outerShdw blurRad="38100" dist="38100" dir="2700000" algn="tl">
                              <a:srgbClr val="000000">
                                <a:alpha val="43137"/>
                              </a:srgbClr>
                            </a:outerShdw>
                          </a:effectLst>
                        </a:rPr>
                        <a:t>Actividades</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a:effectLst>
                            <a:outerShdw blurRad="38100" dist="38100" dir="2700000" algn="tl">
                              <a:srgbClr val="000000">
                                <a:alpha val="43137"/>
                              </a:srgbClr>
                            </a:outerShdw>
                          </a:effectLst>
                        </a:rPr>
                        <a:t>SEMANA 1</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a:effectLst>
                            <a:outerShdw blurRad="38100" dist="38100" dir="2700000" algn="tl">
                              <a:srgbClr val="000000">
                                <a:alpha val="43137"/>
                              </a:srgbClr>
                            </a:outerShdw>
                          </a:effectLst>
                        </a:rPr>
                        <a:t>SEMANA 2</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a:effectLst>
                            <a:outerShdw blurRad="38100" dist="38100" dir="2700000" algn="tl">
                              <a:srgbClr val="000000">
                                <a:alpha val="43137"/>
                              </a:srgbClr>
                            </a:outerShdw>
                          </a:effectLst>
                        </a:rPr>
                        <a:t>SEMANA 3</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a:effectLst>
                            <a:outerShdw blurRad="38100" dist="38100" dir="2700000" algn="tl">
                              <a:srgbClr val="000000">
                                <a:alpha val="43137"/>
                              </a:srgbClr>
                            </a:outerShdw>
                          </a:effectLst>
                        </a:rPr>
                        <a:t>SEMANA 4</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a:effectLst>
                            <a:outerShdw blurRad="38100" dist="38100" dir="2700000" algn="tl">
                              <a:srgbClr val="000000">
                                <a:alpha val="43137"/>
                              </a:srgbClr>
                            </a:outerShdw>
                          </a:effectLst>
                        </a:rPr>
                        <a:t>SEMANA 5</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a:effectLst>
                            <a:outerShdw blurRad="38100" dist="38100" dir="2700000" algn="tl">
                              <a:srgbClr val="000000">
                                <a:alpha val="43137"/>
                              </a:srgbClr>
                            </a:outerShdw>
                          </a:effectLst>
                        </a:rPr>
                        <a:t>SEMANA 6</a:t>
                      </a:r>
                      <a:endParaRPr lang="es-MX"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109531646"/>
                  </a:ext>
                </a:extLst>
              </a:tr>
              <a:tr h="473472">
                <a:tc>
                  <a:txBody>
                    <a:bodyPr/>
                    <a:lstStyle/>
                    <a:p>
                      <a:pPr>
                        <a:lnSpc>
                          <a:spcPct val="107000"/>
                        </a:lnSpc>
                        <a:spcAft>
                          <a:spcPts val="0"/>
                        </a:spcAft>
                      </a:pPr>
                      <a:r>
                        <a:rPr lang="es-MX" sz="1400">
                          <a:effectLst/>
                        </a:rPr>
                        <a:t>Fase Documental (lecturas etapa1)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22 marzo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921986476"/>
                  </a:ext>
                </a:extLst>
              </a:tr>
              <a:tr h="553314">
                <a:tc>
                  <a:txBody>
                    <a:bodyPr/>
                    <a:lstStyle/>
                    <a:p>
                      <a:pPr>
                        <a:lnSpc>
                          <a:spcPct val="107000"/>
                        </a:lnSpc>
                        <a:spcAft>
                          <a:spcPts val="0"/>
                        </a:spcAft>
                      </a:pPr>
                      <a:r>
                        <a:rPr lang="es-MX" sz="1400">
                          <a:effectLst/>
                        </a:rPr>
                        <a:t>Encuesta de solución de problemática (encuesta en </a:t>
                      </a:r>
                      <a:r>
                        <a:rPr lang="es-MX" sz="1400" err="1">
                          <a:effectLst/>
                        </a:rPr>
                        <a:t>google</a:t>
                      </a:r>
                      <a:r>
                        <a:rPr lang="es-MX" sz="1400">
                          <a:effectLst/>
                        </a:rPr>
                        <a:t> </a:t>
                      </a:r>
                      <a:r>
                        <a:rPr lang="es-MX" sz="1400" err="1">
                          <a:effectLst/>
                        </a:rPr>
                        <a:t>forms</a:t>
                      </a:r>
                      <a:r>
                        <a:rPr lang="es-MX" sz="1400">
                          <a:effectLst/>
                        </a:rPr>
                        <a:t>)</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22 marzo 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4057467332"/>
                  </a:ext>
                </a:extLst>
              </a:tr>
              <a:tr h="368876">
                <a:tc>
                  <a:txBody>
                    <a:bodyPr/>
                    <a:lstStyle/>
                    <a:p>
                      <a:pPr>
                        <a:lnSpc>
                          <a:spcPct val="107000"/>
                        </a:lnSpc>
                        <a:spcAft>
                          <a:spcPts val="0"/>
                        </a:spcAft>
                      </a:pPr>
                      <a:r>
                        <a:rPr lang="es-MX" sz="1400">
                          <a:effectLst/>
                        </a:rPr>
                        <a:t>Definición del problema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29-marzo-2023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4256894750"/>
                  </a:ext>
                </a:extLst>
              </a:tr>
              <a:tr h="368876">
                <a:tc>
                  <a:txBody>
                    <a:bodyPr/>
                    <a:lstStyle/>
                    <a:p>
                      <a:pPr>
                        <a:lnSpc>
                          <a:spcPct val="107000"/>
                        </a:lnSpc>
                        <a:spcAft>
                          <a:spcPts val="0"/>
                        </a:spcAft>
                      </a:pPr>
                      <a:r>
                        <a:rPr lang="es-MX" sz="1400">
                          <a:effectLst/>
                        </a:rPr>
                        <a:t>Revisión Histórica de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29 -marzo-2023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756220200"/>
                  </a:ext>
                </a:extLst>
              </a:tr>
              <a:tr h="473472">
                <a:tc>
                  <a:txBody>
                    <a:bodyPr/>
                    <a:lstStyle/>
                    <a:p>
                      <a:pPr>
                        <a:lnSpc>
                          <a:spcPct val="107000"/>
                        </a:lnSpc>
                        <a:spcAft>
                          <a:spcPts val="0"/>
                        </a:spcAft>
                      </a:pPr>
                      <a:r>
                        <a:rPr lang="es-MX" sz="1400">
                          <a:effectLst/>
                        </a:rPr>
                        <a:t>Recolección de información sobre el contexto y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 19-abril2023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833891782"/>
                  </a:ext>
                </a:extLst>
              </a:tr>
              <a:tr h="368876">
                <a:tc>
                  <a:txBody>
                    <a:bodyPr/>
                    <a:lstStyle/>
                    <a:p>
                      <a:pPr>
                        <a:lnSpc>
                          <a:spcPct val="107000"/>
                        </a:lnSpc>
                        <a:spcAft>
                          <a:spcPts val="0"/>
                        </a:spcAft>
                      </a:pPr>
                      <a:r>
                        <a:rPr lang="es-MX" sz="1400">
                          <a:effectLst/>
                        </a:rPr>
                        <a:t>Documentación de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latin typeface="Calibri"/>
                          <a:ea typeface="Calibri" panose="020F0502020204030204" pitchFamily="34" charset="0"/>
                          <a:cs typeface="Times New Roman"/>
                        </a:rPr>
                        <a:t>19-abril2023</a:t>
                      </a: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658436737"/>
                  </a:ext>
                </a:extLst>
              </a:tr>
              <a:tr h="368876">
                <a:tc>
                  <a:txBody>
                    <a:bodyPr/>
                    <a:lstStyle/>
                    <a:p>
                      <a:pPr>
                        <a:lnSpc>
                          <a:spcPct val="107000"/>
                        </a:lnSpc>
                        <a:spcAft>
                          <a:spcPts val="0"/>
                        </a:spcAft>
                      </a:pPr>
                      <a:r>
                        <a:rPr lang="es-MX" sz="1400">
                          <a:effectLst/>
                        </a:rPr>
                        <a:t>Planteamiento de las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latin typeface="Calibri"/>
                          <a:ea typeface="Calibri" panose="020F0502020204030204" pitchFamily="34" charset="0"/>
                          <a:cs typeface="Times New Roman"/>
                        </a:rPr>
                        <a:t>26-abril-2023</a:t>
                      </a: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1225664208"/>
                  </a:ext>
                </a:extLst>
              </a:tr>
              <a:tr h="368876">
                <a:tc>
                  <a:txBody>
                    <a:bodyPr/>
                    <a:lstStyle/>
                    <a:p>
                      <a:pPr>
                        <a:lnSpc>
                          <a:spcPct val="107000"/>
                        </a:lnSpc>
                        <a:spcAft>
                          <a:spcPts val="0"/>
                        </a:spcAft>
                      </a:pPr>
                      <a:r>
                        <a:rPr lang="es-MX" sz="1400">
                          <a:effectLst/>
                        </a:rPr>
                        <a:t>Selección de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latin typeface="Calibri"/>
                          <a:ea typeface="Calibri" panose="020F0502020204030204" pitchFamily="34" charset="0"/>
                          <a:cs typeface="Times New Roman"/>
                        </a:rPr>
                        <a:t>02-mayo-2023</a:t>
                      </a: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961133683"/>
                  </a:ext>
                </a:extLst>
              </a:tr>
              <a:tr h="368876">
                <a:tc>
                  <a:txBody>
                    <a:bodyPr/>
                    <a:lstStyle/>
                    <a:p>
                      <a:pPr>
                        <a:lnSpc>
                          <a:spcPct val="107000"/>
                        </a:lnSpc>
                        <a:spcAft>
                          <a:spcPts val="0"/>
                        </a:spcAft>
                      </a:pPr>
                      <a:r>
                        <a:rPr lang="es-MX" sz="1400">
                          <a:effectLst/>
                        </a:rPr>
                        <a:t>Estructuración de las alternativas de solución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latin typeface="Calibri"/>
                          <a:ea typeface="Calibri" panose="020F0502020204030204" pitchFamily="34" charset="0"/>
                          <a:cs typeface="Times New Roman"/>
                        </a:rPr>
                        <a:t>03mayo-2023</a:t>
                      </a: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627792850"/>
                  </a:ext>
                </a:extLst>
              </a:tr>
              <a:tr h="368876">
                <a:tc>
                  <a:txBody>
                    <a:bodyPr/>
                    <a:lstStyle/>
                    <a:p>
                      <a:pPr>
                        <a:lnSpc>
                          <a:spcPct val="107000"/>
                        </a:lnSpc>
                        <a:spcAft>
                          <a:spcPts val="0"/>
                        </a:spcAft>
                      </a:pPr>
                      <a:r>
                        <a:rPr lang="es-MX" sz="1400">
                          <a:effectLst/>
                        </a:rPr>
                        <a:t>Implementación de las alternativas de solución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 03-mayo-2023</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950135885"/>
                  </a:ext>
                </a:extLst>
              </a:tr>
              <a:tr h="368876">
                <a:tc>
                  <a:txBody>
                    <a:bodyPr/>
                    <a:lstStyle/>
                    <a:p>
                      <a:pPr>
                        <a:lnSpc>
                          <a:spcPct val="107000"/>
                        </a:lnSpc>
                        <a:spcAft>
                          <a:spcPts val="0"/>
                        </a:spcAft>
                      </a:pPr>
                      <a:r>
                        <a:rPr lang="es-MX" sz="1400">
                          <a:effectLst/>
                        </a:rPr>
                        <a:t>Registro y análisis de las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latin typeface="Calibri"/>
                          <a:ea typeface="Calibri" panose="020F0502020204030204" pitchFamily="34" charset="0"/>
                          <a:cs typeface="Times New Roman"/>
                        </a:rPr>
                        <a:t>04-Mayo-2023</a:t>
                      </a:r>
                    </a:p>
                  </a:txBody>
                  <a:tcPr marL="49831" marR="49831" marT="0" marB="0"/>
                </a:tc>
                <a:extLst>
                  <a:ext uri="{0D108BD9-81ED-4DB2-BD59-A6C34878D82A}">
                    <a16:rowId xmlns:a16="http://schemas.microsoft.com/office/drawing/2014/main" val="3517315547"/>
                  </a:ext>
                </a:extLst>
              </a:tr>
              <a:tr h="368876">
                <a:tc>
                  <a:txBody>
                    <a:bodyPr/>
                    <a:lstStyle/>
                    <a:p>
                      <a:pPr>
                        <a:lnSpc>
                          <a:spcPct val="107000"/>
                        </a:lnSpc>
                        <a:spcAft>
                          <a:spcPts val="0"/>
                        </a:spcAft>
                      </a:pPr>
                      <a:r>
                        <a:rPr lang="es-MX" sz="1400">
                          <a:effectLst/>
                        </a:rPr>
                        <a:t>Presentación de la semana cultural</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gridSpan="6">
                  <a:txBody>
                    <a:bodyPr/>
                    <a:lstStyle/>
                    <a:p>
                      <a:pPr algn="ctr">
                        <a:lnSpc>
                          <a:spcPct val="107000"/>
                        </a:lnSpc>
                        <a:spcAft>
                          <a:spcPts val="0"/>
                        </a:spcAft>
                      </a:pPr>
                      <a:r>
                        <a:rPr lang="es-MX" sz="1200" dirty="0">
                          <a:effectLst/>
                        </a:rPr>
                        <a:t> </a:t>
                      </a:r>
                      <a:r>
                        <a:rPr lang="es-MX" sz="1600" spc="600" dirty="0">
                          <a:effectLst/>
                        </a:rPr>
                        <a:t>08-11 de mayo de 2023</a:t>
                      </a:r>
                      <a:endParaRPr lang="es-MX" sz="1600" spc="6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extLst>
                  <a:ext uri="{0D108BD9-81ED-4DB2-BD59-A6C34878D82A}">
                    <a16:rowId xmlns:a16="http://schemas.microsoft.com/office/drawing/2014/main" val="2654315916"/>
                  </a:ext>
                </a:extLst>
              </a:tr>
            </a:tbl>
          </a:graphicData>
        </a:graphic>
      </p:graphicFrame>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1963" y="144563"/>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18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646331"/>
          </a:xfrm>
          <a:prstGeom prst="rect">
            <a:avLst/>
          </a:prstGeom>
          <a:noFill/>
        </p:spPr>
        <p:txBody>
          <a:bodyPr wrap="square" rtlCol="0">
            <a:spAutoFit/>
          </a:bodyPr>
          <a:lstStyle/>
          <a:p>
            <a:r>
              <a:rPr lang="es-MX"/>
              <a:t>Encuesta Google </a:t>
            </a:r>
            <a:r>
              <a:rPr lang="es-MX" err="1"/>
              <a:t>Forms</a:t>
            </a:r>
            <a:r>
              <a:rPr lang="es-MX"/>
              <a:t>:</a:t>
            </a:r>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7">
            <a:extLst>
              <a:ext uri="{FF2B5EF4-FFF2-40B4-BE49-F238E27FC236}">
                <a16:creationId xmlns:a16="http://schemas.microsoft.com/office/drawing/2014/main" id="{B0F89002-48F4-551A-765B-C6DDEC6E3425}"/>
              </a:ext>
            </a:extLst>
          </p:cNvPr>
          <p:cNvPicPr>
            <a:picLocks noChangeAspect="1"/>
          </p:cNvPicPr>
          <p:nvPr/>
        </p:nvPicPr>
        <p:blipFill rotWithShape="1">
          <a:blip r:embed="rId3"/>
          <a:srcRect l="21298" t="25502" r="22437" b="18474"/>
          <a:stretch/>
        </p:blipFill>
        <p:spPr>
          <a:xfrm>
            <a:off x="1229711" y="1711922"/>
            <a:ext cx="8532449" cy="4824540"/>
          </a:xfrm>
          <a:prstGeom prst="rect">
            <a:avLst/>
          </a:prstGeom>
        </p:spPr>
      </p:pic>
    </p:spTree>
    <p:extLst>
      <p:ext uri="{BB962C8B-B14F-4D97-AF65-F5344CB8AC3E}">
        <p14:creationId xmlns:p14="http://schemas.microsoft.com/office/powerpoint/2010/main" val="1351839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646331"/>
          </a:xfrm>
          <a:prstGeom prst="rect">
            <a:avLst/>
          </a:prstGeom>
          <a:noFill/>
        </p:spPr>
        <p:txBody>
          <a:bodyPr wrap="square" rtlCol="0">
            <a:spAutoFit/>
          </a:bodyPr>
          <a:lstStyle/>
          <a:p>
            <a:r>
              <a:rPr lang="es-MX"/>
              <a:t>Encuesta Google </a:t>
            </a:r>
            <a:r>
              <a:rPr lang="es-MX" err="1"/>
              <a:t>Forms</a:t>
            </a:r>
            <a:r>
              <a:rPr lang="es-MX"/>
              <a:t>:</a:t>
            </a:r>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7">
            <a:extLst>
              <a:ext uri="{FF2B5EF4-FFF2-40B4-BE49-F238E27FC236}">
                <a16:creationId xmlns:a16="http://schemas.microsoft.com/office/drawing/2014/main" id="{BCB92DAA-B0E1-FB6E-7E71-6E3EC237AA45}"/>
              </a:ext>
            </a:extLst>
          </p:cNvPr>
          <p:cNvPicPr>
            <a:picLocks noChangeAspect="1"/>
          </p:cNvPicPr>
          <p:nvPr/>
        </p:nvPicPr>
        <p:blipFill rotWithShape="1">
          <a:blip r:embed="rId3"/>
          <a:srcRect l="20385" t="25852" r="23114" b="19886"/>
          <a:stretch/>
        </p:blipFill>
        <p:spPr>
          <a:xfrm>
            <a:off x="1216572" y="1554266"/>
            <a:ext cx="8669558" cy="4732461"/>
          </a:xfrm>
          <a:prstGeom prst="rect">
            <a:avLst/>
          </a:prstGeom>
        </p:spPr>
      </p:pic>
    </p:spTree>
    <p:extLst>
      <p:ext uri="{BB962C8B-B14F-4D97-AF65-F5344CB8AC3E}">
        <p14:creationId xmlns:p14="http://schemas.microsoft.com/office/powerpoint/2010/main" val="501323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1200329"/>
          </a:xfrm>
          <a:prstGeom prst="rect">
            <a:avLst/>
          </a:prstGeom>
          <a:noFill/>
        </p:spPr>
        <p:txBody>
          <a:bodyPr wrap="square" lIns="91440" tIns="45720" rIns="91440" bIns="45720" rtlCol="0" anchor="t">
            <a:spAutoFit/>
          </a:bodyPr>
          <a:lstStyle/>
          <a:p>
            <a:r>
              <a:rPr lang="es-MX" dirty="0"/>
              <a:t>Encuesta Google </a:t>
            </a:r>
            <a:r>
              <a:rPr lang="es-MX" dirty="0" err="1"/>
              <a:t>Forms</a:t>
            </a:r>
            <a:r>
              <a:rPr lang="es-MX" dirty="0"/>
              <a:t>:</a:t>
            </a:r>
          </a:p>
          <a:p>
            <a:endParaRPr lang="es-MX" dirty="0"/>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id="{64424408-0D53-8CFA-9811-16D644C1F7BA}"/>
              </a:ext>
            </a:extLst>
          </p:cNvPr>
          <p:cNvPicPr>
            <a:picLocks noChangeAspect="1"/>
          </p:cNvPicPr>
          <p:nvPr/>
        </p:nvPicPr>
        <p:blipFill rotWithShape="1">
          <a:blip r:embed="rId3"/>
          <a:srcRect l="20664" t="24267" r="23529" b="18933"/>
          <a:stretch/>
        </p:blipFill>
        <p:spPr>
          <a:xfrm>
            <a:off x="1190297" y="1462301"/>
            <a:ext cx="8459367" cy="4863970"/>
          </a:xfrm>
          <a:prstGeom prst="rect">
            <a:avLst/>
          </a:prstGeom>
        </p:spPr>
      </p:pic>
    </p:spTree>
    <p:extLst>
      <p:ext uri="{BB962C8B-B14F-4D97-AF65-F5344CB8AC3E}">
        <p14:creationId xmlns:p14="http://schemas.microsoft.com/office/powerpoint/2010/main" val="3779581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1200329"/>
          </a:xfrm>
          <a:prstGeom prst="rect">
            <a:avLst/>
          </a:prstGeom>
          <a:noFill/>
        </p:spPr>
        <p:txBody>
          <a:bodyPr wrap="square" lIns="91440" tIns="45720" rIns="91440" bIns="45720" rtlCol="0" anchor="t">
            <a:spAutoFit/>
          </a:bodyPr>
          <a:lstStyle/>
          <a:p>
            <a:r>
              <a:rPr lang="es-MX" dirty="0"/>
              <a:t>Encuesta Google </a:t>
            </a:r>
            <a:r>
              <a:rPr lang="es-MX" dirty="0" err="1"/>
              <a:t>Forms</a:t>
            </a:r>
            <a:r>
              <a:rPr lang="es-MX" dirty="0"/>
              <a:t>:</a:t>
            </a:r>
          </a:p>
          <a:p>
            <a:endParaRPr lang="es-MX" dirty="0"/>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id="{3419F5ED-BAB8-3AE2-E913-10A713565213}"/>
              </a:ext>
            </a:extLst>
          </p:cNvPr>
          <p:cNvPicPr>
            <a:picLocks noChangeAspect="1"/>
          </p:cNvPicPr>
          <p:nvPr/>
        </p:nvPicPr>
        <p:blipFill rotWithShape="1">
          <a:blip r:embed="rId3"/>
          <a:srcRect l="20885" t="29829" r="22545" b="14914"/>
          <a:stretch/>
        </p:blipFill>
        <p:spPr>
          <a:xfrm>
            <a:off x="1177160" y="1370336"/>
            <a:ext cx="8525035" cy="4706234"/>
          </a:xfrm>
          <a:prstGeom prst="rect">
            <a:avLst/>
          </a:prstGeom>
        </p:spPr>
      </p:pic>
    </p:spTree>
    <p:extLst>
      <p:ext uri="{BB962C8B-B14F-4D97-AF65-F5344CB8AC3E}">
        <p14:creationId xmlns:p14="http://schemas.microsoft.com/office/powerpoint/2010/main" val="742098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1200329"/>
          </a:xfrm>
          <a:prstGeom prst="rect">
            <a:avLst/>
          </a:prstGeom>
          <a:noFill/>
        </p:spPr>
        <p:txBody>
          <a:bodyPr wrap="square" lIns="91440" tIns="45720" rIns="91440" bIns="45720" rtlCol="0" anchor="t">
            <a:spAutoFit/>
          </a:bodyPr>
          <a:lstStyle/>
          <a:p>
            <a:r>
              <a:rPr lang="es-MX" dirty="0"/>
              <a:t>Encuesta Google </a:t>
            </a:r>
            <a:r>
              <a:rPr lang="es-MX" dirty="0" err="1"/>
              <a:t>Forms</a:t>
            </a:r>
            <a:r>
              <a:rPr lang="es-MX" dirty="0"/>
              <a:t>:</a:t>
            </a:r>
          </a:p>
          <a:p>
            <a:endParaRPr lang="es-MX" dirty="0"/>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EDC82F95-7CB0-3F1D-3A26-7185DCBD4F2E}"/>
              </a:ext>
            </a:extLst>
          </p:cNvPr>
          <p:cNvPicPr>
            <a:picLocks noChangeAspect="1"/>
          </p:cNvPicPr>
          <p:nvPr/>
        </p:nvPicPr>
        <p:blipFill rotWithShape="1">
          <a:blip r:embed="rId3"/>
          <a:srcRect l="20471" t="28205" r="20471" b="15064"/>
          <a:stretch/>
        </p:blipFill>
        <p:spPr>
          <a:xfrm>
            <a:off x="1177158" y="1633093"/>
            <a:ext cx="8853416" cy="4837687"/>
          </a:xfrm>
          <a:prstGeom prst="rect">
            <a:avLst/>
          </a:prstGeom>
        </p:spPr>
      </p:pic>
    </p:spTree>
    <p:extLst>
      <p:ext uri="{BB962C8B-B14F-4D97-AF65-F5344CB8AC3E}">
        <p14:creationId xmlns:p14="http://schemas.microsoft.com/office/powerpoint/2010/main" val="2039698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1200329"/>
          </a:xfrm>
          <a:prstGeom prst="rect">
            <a:avLst/>
          </a:prstGeom>
          <a:noFill/>
        </p:spPr>
        <p:txBody>
          <a:bodyPr wrap="square" lIns="91440" tIns="45720" rIns="91440" bIns="45720" rtlCol="0" anchor="t">
            <a:spAutoFit/>
          </a:bodyPr>
          <a:lstStyle/>
          <a:p>
            <a:r>
              <a:rPr lang="es-MX"/>
              <a:t>Encuesta Google </a:t>
            </a:r>
            <a:r>
              <a:rPr lang="es-MX" err="1"/>
              <a:t>Forms</a:t>
            </a:r>
            <a:r>
              <a:rPr lang="es-MX"/>
              <a:t>:</a:t>
            </a:r>
          </a:p>
          <a:p>
            <a:endParaRPr lang="es-MX" dirty="0"/>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7">
            <a:extLst>
              <a:ext uri="{FF2B5EF4-FFF2-40B4-BE49-F238E27FC236}">
                <a16:creationId xmlns:a16="http://schemas.microsoft.com/office/drawing/2014/main" id="{EEFDD870-5F78-BF10-DFAA-227C58B3C452}"/>
              </a:ext>
            </a:extLst>
          </p:cNvPr>
          <p:cNvPicPr>
            <a:picLocks noChangeAspect="1"/>
          </p:cNvPicPr>
          <p:nvPr/>
        </p:nvPicPr>
        <p:blipFill rotWithShape="1">
          <a:blip r:embed="rId3"/>
          <a:srcRect l="20725" t="25688" r="20553" b="19266"/>
          <a:stretch/>
        </p:blipFill>
        <p:spPr>
          <a:xfrm>
            <a:off x="1492469" y="1567403"/>
            <a:ext cx="9063641" cy="4824466"/>
          </a:xfrm>
          <a:prstGeom prst="rect">
            <a:avLst/>
          </a:prstGeom>
        </p:spPr>
      </p:pic>
    </p:spTree>
    <p:extLst>
      <p:ext uri="{BB962C8B-B14F-4D97-AF65-F5344CB8AC3E}">
        <p14:creationId xmlns:p14="http://schemas.microsoft.com/office/powerpoint/2010/main" val="4048138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1200329"/>
          </a:xfrm>
          <a:prstGeom prst="rect">
            <a:avLst/>
          </a:prstGeom>
          <a:noFill/>
        </p:spPr>
        <p:txBody>
          <a:bodyPr wrap="square" lIns="91440" tIns="45720" rIns="91440" bIns="45720" rtlCol="0" anchor="t">
            <a:spAutoFit/>
          </a:bodyPr>
          <a:lstStyle/>
          <a:p>
            <a:r>
              <a:rPr lang="es-MX"/>
              <a:t>Encuesta Google </a:t>
            </a:r>
            <a:r>
              <a:rPr lang="es-MX" err="1"/>
              <a:t>Forms</a:t>
            </a:r>
            <a:r>
              <a:rPr lang="es-MX"/>
              <a:t>:</a:t>
            </a:r>
          </a:p>
          <a:p>
            <a:endParaRPr lang="es-MX" dirty="0"/>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id="{FA1BDBD3-93DE-BDE9-B6B2-FAD9CC0E52FD}"/>
              </a:ext>
            </a:extLst>
          </p:cNvPr>
          <p:cNvPicPr>
            <a:picLocks noChangeAspect="1"/>
          </p:cNvPicPr>
          <p:nvPr/>
        </p:nvPicPr>
        <p:blipFill rotWithShape="1">
          <a:blip r:embed="rId3"/>
          <a:srcRect l="20572" t="25786" r="22898" b="14465"/>
          <a:stretch/>
        </p:blipFill>
        <p:spPr>
          <a:xfrm>
            <a:off x="1347951" y="1869576"/>
            <a:ext cx="7763039" cy="4693327"/>
          </a:xfrm>
          <a:prstGeom prst="rect">
            <a:avLst/>
          </a:prstGeom>
        </p:spPr>
      </p:pic>
    </p:spTree>
    <p:extLst>
      <p:ext uri="{BB962C8B-B14F-4D97-AF65-F5344CB8AC3E}">
        <p14:creationId xmlns:p14="http://schemas.microsoft.com/office/powerpoint/2010/main" val="314130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id="{DA639D90-4B30-51AD-93AD-1D301F284A95}"/>
              </a:ext>
            </a:extLst>
          </p:cNvPr>
          <p:cNvPicPr>
            <a:picLocks noChangeAspect="1"/>
          </p:cNvPicPr>
          <p:nvPr/>
        </p:nvPicPr>
        <p:blipFill>
          <a:blip r:embed="rId3"/>
          <a:stretch>
            <a:fillRect/>
          </a:stretch>
        </p:blipFill>
        <p:spPr>
          <a:xfrm>
            <a:off x="869921" y="738997"/>
            <a:ext cx="3263480" cy="5868837"/>
          </a:xfrm>
          <a:prstGeom prst="rect">
            <a:avLst/>
          </a:prstGeom>
        </p:spPr>
      </p:pic>
      <p:sp>
        <p:nvSpPr>
          <p:cNvPr id="6" name="CuadroTexto 5">
            <a:extLst>
              <a:ext uri="{FF2B5EF4-FFF2-40B4-BE49-F238E27FC236}">
                <a16:creationId xmlns:a16="http://schemas.microsoft.com/office/drawing/2014/main" id="{7C47F182-3E9C-3DEA-8D96-487769C5447A}"/>
              </a:ext>
            </a:extLst>
          </p:cNvPr>
          <p:cNvSpPr txBox="1"/>
          <p:nvPr/>
        </p:nvSpPr>
        <p:spPr>
          <a:xfrm>
            <a:off x="4929187" y="2309812"/>
            <a:ext cx="501949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dirty="0"/>
              <a:t>Observando video sobre el aprovechamiento del agua para la agricultura en el periodo prehispánico.</a:t>
            </a:r>
          </a:p>
        </p:txBody>
      </p:sp>
    </p:spTree>
    <p:extLst>
      <p:ext uri="{BB962C8B-B14F-4D97-AF65-F5344CB8AC3E}">
        <p14:creationId xmlns:p14="http://schemas.microsoft.com/office/powerpoint/2010/main" val="2851445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8163" y="1519310"/>
            <a:ext cx="9404723" cy="540059"/>
          </a:xfrm>
        </p:spPr>
        <p:txBody>
          <a:bodyPr>
            <a:noAutofit/>
          </a:bodyPr>
          <a:lstStyle/>
          <a:p>
            <a:pPr algn="ctr"/>
            <a:r>
              <a:rPr lang="es-MX" sz="4000"/>
              <a:t>PROYECTO</a:t>
            </a:r>
            <a:br>
              <a:rPr lang="es-MX" sz="4000"/>
            </a:br>
            <a:br>
              <a:rPr lang="es-MX" sz="4000"/>
            </a:br>
            <a:r>
              <a:rPr lang="es-MX" sz="4000" b="1"/>
              <a:t> </a:t>
            </a:r>
            <a:endParaRPr lang="es-MX" sz="4000" b="1" i="1"/>
          </a:p>
        </p:txBody>
      </p:sp>
      <p:pic>
        <p:nvPicPr>
          <p:cNvPr id="3" name="Picture 5" descr="logo IPE.eps">
            <a:extLst>
              <a:ext uri="{FF2B5EF4-FFF2-40B4-BE49-F238E27FC236}">
                <a16:creationId xmlns:a16="http://schemas.microsoft.com/office/drawing/2014/main" id="{CB4C4A5D-FB16-45FA-8A1D-8FBC71E2BC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212" y="151361"/>
            <a:ext cx="1660106" cy="16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22685B3E-5F5C-4103-BC93-FCB5F56F7A09}"/>
              </a:ext>
            </a:extLst>
          </p:cNvPr>
          <p:cNvSpPr txBox="1"/>
          <p:nvPr/>
        </p:nvSpPr>
        <p:spPr>
          <a:xfrm>
            <a:off x="1186265" y="2249308"/>
            <a:ext cx="9404723" cy="2308324"/>
          </a:xfrm>
          <a:prstGeom prst="rect">
            <a:avLst/>
          </a:prstGeom>
          <a:noFill/>
        </p:spPr>
        <p:txBody>
          <a:bodyPr wrap="square" lIns="91440" tIns="45720" rIns="91440" bIns="45720" anchor="t">
            <a:spAutoFit/>
          </a:bodyPr>
          <a:lstStyle/>
          <a:p>
            <a:pPr algn="ctr"/>
            <a:r>
              <a:rPr lang="es-MX" sz="4800" b="1" spc="300" dirty="0">
                <a:ea typeface="+mn-lt"/>
                <a:cs typeface="+mn-lt"/>
              </a:rPr>
              <a:t>Diseño de un sistema de riego para las áreas verdes en el IPE</a:t>
            </a:r>
            <a:endParaRPr lang="es-MX" sz="4800" spc="300" dirty="0"/>
          </a:p>
        </p:txBody>
      </p:sp>
      <p:sp>
        <p:nvSpPr>
          <p:cNvPr id="7" name="CuadroTexto 6">
            <a:extLst>
              <a:ext uri="{FF2B5EF4-FFF2-40B4-BE49-F238E27FC236}">
                <a16:creationId xmlns:a16="http://schemas.microsoft.com/office/drawing/2014/main" id="{92405FBE-5F6F-4252-AAB5-5150122E1EC2}"/>
              </a:ext>
            </a:extLst>
          </p:cNvPr>
          <p:cNvSpPr txBox="1"/>
          <p:nvPr/>
        </p:nvSpPr>
        <p:spPr>
          <a:xfrm>
            <a:off x="2683491" y="5578568"/>
            <a:ext cx="6097554" cy="830997"/>
          </a:xfrm>
          <a:prstGeom prst="rect">
            <a:avLst/>
          </a:prstGeom>
          <a:noFill/>
        </p:spPr>
        <p:txBody>
          <a:bodyPr wrap="square">
            <a:spAutoFit/>
          </a:bodyPr>
          <a:lstStyle/>
          <a:p>
            <a:pPr algn="ctr"/>
            <a:r>
              <a:rPr lang="es-MX" sz="2400"/>
              <a:t>Ciclo escolar     </a:t>
            </a:r>
            <a:br>
              <a:rPr lang="es-MX" sz="2400"/>
            </a:br>
            <a:r>
              <a:rPr lang="es-MX" sz="2400"/>
              <a:t>2022 / 2023</a:t>
            </a:r>
          </a:p>
        </p:txBody>
      </p:sp>
      <p:pic>
        <p:nvPicPr>
          <p:cNvPr id="8" name="Imagen 7">
            <a:extLst>
              <a:ext uri="{FF2B5EF4-FFF2-40B4-BE49-F238E27FC236}">
                <a16:creationId xmlns:a16="http://schemas.microsoft.com/office/drawing/2014/main" id="{0F80117F-A1CA-4D9A-B6AE-5FA57C7E18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5751871"/>
            <a:ext cx="2242356" cy="978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2817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9A6FFD-0CEA-7077-C1C3-175ABD9DA19C}"/>
              </a:ext>
            </a:extLst>
          </p:cNvPr>
          <p:cNvSpPr txBox="1"/>
          <p:nvPr/>
        </p:nvSpPr>
        <p:spPr>
          <a:xfrm>
            <a:off x="494671" y="23947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MX" sz="3600" dirty="0"/>
              <a:t>Evidencias:</a:t>
            </a:r>
            <a:endParaRPr lang="es-ES" dirty="0"/>
          </a:p>
        </p:txBody>
      </p:sp>
      <p:pic>
        <p:nvPicPr>
          <p:cNvPr id="3" name="Imagen 3" descr="Imagen que contiene Diagrama&#10;&#10;Descripción generada automáticamente">
            <a:extLst>
              <a:ext uri="{FF2B5EF4-FFF2-40B4-BE49-F238E27FC236}">
                <a16:creationId xmlns:a16="http://schemas.microsoft.com/office/drawing/2014/main" id="{9626131E-533B-0D00-2774-FDE73404D17E}"/>
              </a:ext>
            </a:extLst>
          </p:cNvPr>
          <p:cNvPicPr>
            <a:picLocks noChangeAspect="1"/>
          </p:cNvPicPr>
          <p:nvPr/>
        </p:nvPicPr>
        <p:blipFill>
          <a:blip r:embed="rId2"/>
          <a:stretch>
            <a:fillRect/>
          </a:stretch>
        </p:blipFill>
        <p:spPr>
          <a:xfrm>
            <a:off x="6865279" y="882770"/>
            <a:ext cx="3407254" cy="6084498"/>
          </a:xfrm>
          <a:prstGeom prst="rect">
            <a:avLst/>
          </a:prstGeom>
        </p:spPr>
      </p:pic>
      <p:sp>
        <p:nvSpPr>
          <p:cNvPr id="4" name="CuadroTexto 3">
            <a:extLst>
              <a:ext uri="{FF2B5EF4-FFF2-40B4-BE49-F238E27FC236}">
                <a16:creationId xmlns:a16="http://schemas.microsoft.com/office/drawing/2014/main" id="{E8088B98-6BDA-1B5C-8669-31586E633DEF}"/>
              </a:ext>
            </a:extLst>
          </p:cNvPr>
          <p:cNvSpPr txBox="1"/>
          <p:nvPr/>
        </p:nvSpPr>
        <p:spPr>
          <a:xfrm>
            <a:off x="1071562" y="2214562"/>
            <a:ext cx="4643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dirty="0"/>
              <a:t>Aplicando Método SCAMPER</a:t>
            </a:r>
          </a:p>
        </p:txBody>
      </p:sp>
    </p:spTree>
    <p:extLst>
      <p:ext uri="{BB962C8B-B14F-4D97-AF65-F5344CB8AC3E}">
        <p14:creationId xmlns:p14="http://schemas.microsoft.com/office/powerpoint/2010/main" val="26752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id="{36EE91A3-FBF8-73A2-4B83-85176498E4BF}"/>
              </a:ext>
            </a:extLst>
          </p:cNvPr>
          <p:cNvPicPr>
            <a:picLocks noChangeAspect="1"/>
          </p:cNvPicPr>
          <p:nvPr/>
        </p:nvPicPr>
        <p:blipFill>
          <a:blip r:embed="rId3"/>
          <a:stretch>
            <a:fillRect/>
          </a:stretch>
        </p:blipFill>
        <p:spPr>
          <a:xfrm>
            <a:off x="740524" y="681487"/>
            <a:ext cx="3392876" cy="6041365"/>
          </a:xfrm>
          <a:prstGeom prst="rect">
            <a:avLst/>
          </a:prstGeom>
        </p:spPr>
      </p:pic>
      <p:sp>
        <p:nvSpPr>
          <p:cNvPr id="6" name="CuadroTexto 5">
            <a:extLst>
              <a:ext uri="{FF2B5EF4-FFF2-40B4-BE49-F238E27FC236}">
                <a16:creationId xmlns:a16="http://schemas.microsoft.com/office/drawing/2014/main" id="{7565F2CB-10A1-9AA4-C378-B0B9ABE9A9EE}"/>
              </a:ext>
            </a:extLst>
          </p:cNvPr>
          <p:cNvSpPr txBox="1"/>
          <p:nvPr/>
        </p:nvSpPr>
        <p:spPr>
          <a:xfrm>
            <a:off x="5407683" y="2636897"/>
            <a:ext cx="48442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200" dirty="0"/>
              <a:t>Redactando guión de video para Semana Cultural</a:t>
            </a:r>
          </a:p>
        </p:txBody>
      </p:sp>
    </p:spTree>
    <p:extLst>
      <p:ext uri="{BB962C8B-B14F-4D97-AF65-F5344CB8AC3E}">
        <p14:creationId xmlns:p14="http://schemas.microsoft.com/office/powerpoint/2010/main" val="3920520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id="{AFF67C79-03BF-9EB2-7D8A-2A417ACCDC2F}"/>
              </a:ext>
            </a:extLst>
          </p:cNvPr>
          <p:cNvPicPr>
            <a:picLocks noChangeAspect="1"/>
          </p:cNvPicPr>
          <p:nvPr/>
        </p:nvPicPr>
        <p:blipFill>
          <a:blip r:embed="rId3"/>
          <a:stretch>
            <a:fillRect/>
          </a:stretch>
        </p:blipFill>
        <p:spPr>
          <a:xfrm>
            <a:off x="6722854" y="435635"/>
            <a:ext cx="4080294" cy="6418051"/>
          </a:xfrm>
          <a:prstGeom prst="rect">
            <a:avLst/>
          </a:prstGeom>
        </p:spPr>
      </p:pic>
      <p:sp>
        <p:nvSpPr>
          <p:cNvPr id="6" name="CuadroTexto 5">
            <a:extLst>
              <a:ext uri="{FF2B5EF4-FFF2-40B4-BE49-F238E27FC236}">
                <a16:creationId xmlns:a16="http://schemas.microsoft.com/office/drawing/2014/main" id="{ABE23EEA-049C-F6B0-3749-29621418D124}"/>
              </a:ext>
            </a:extLst>
          </p:cNvPr>
          <p:cNvSpPr txBox="1"/>
          <p:nvPr/>
        </p:nvSpPr>
        <p:spPr>
          <a:xfrm>
            <a:off x="1858722" y="2260839"/>
            <a:ext cx="373946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dirty="0"/>
              <a:t>Grabando audio para video de Semana Cultural</a:t>
            </a:r>
          </a:p>
        </p:txBody>
      </p:sp>
    </p:spTree>
    <p:extLst>
      <p:ext uri="{BB962C8B-B14F-4D97-AF65-F5344CB8AC3E}">
        <p14:creationId xmlns:p14="http://schemas.microsoft.com/office/powerpoint/2010/main" val="1196696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descr="Un grupo de personas sentadas alrededor de una mesa&#10;&#10;Descripción generada automáticamente">
            <a:extLst>
              <a:ext uri="{FF2B5EF4-FFF2-40B4-BE49-F238E27FC236}">
                <a16:creationId xmlns:a16="http://schemas.microsoft.com/office/drawing/2014/main" id="{7995D560-F260-E1B3-89B8-C1CCF39A273F}"/>
              </a:ext>
            </a:extLst>
          </p:cNvPr>
          <p:cNvPicPr>
            <a:picLocks noChangeAspect="1"/>
          </p:cNvPicPr>
          <p:nvPr/>
        </p:nvPicPr>
        <p:blipFill>
          <a:blip r:embed="rId3"/>
          <a:stretch>
            <a:fillRect/>
          </a:stretch>
        </p:blipFill>
        <p:spPr>
          <a:xfrm>
            <a:off x="3315419" y="1708569"/>
            <a:ext cx="5575539" cy="3138936"/>
          </a:xfrm>
          <a:prstGeom prst="rect">
            <a:avLst/>
          </a:prstGeom>
        </p:spPr>
      </p:pic>
      <p:sp>
        <p:nvSpPr>
          <p:cNvPr id="6" name="CuadroTexto 5">
            <a:extLst>
              <a:ext uri="{FF2B5EF4-FFF2-40B4-BE49-F238E27FC236}">
                <a16:creationId xmlns:a16="http://schemas.microsoft.com/office/drawing/2014/main" id="{3F3A9BB2-C607-A8E3-8037-44B004FEF63F}"/>
              </a:ext>
            </a:extLst>
          </p:cNvPr>
          <p:cNvSpPr txBox="1"/>
          <p:nvPr/>
        </p:nvSpPr>
        <p:spPr>
          <a:xfrm>
            <a:off x="3188179" y="5458005"/>
            <a:ext cx="77628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dirty="0"/>
              <a:t>Ultimando detalles de sus videos</a:t>
            </a:r>
          </a:p>
        </p:txBody>
      </p:sp>
    </p:spTree>
    <p:extLst>
      <p:ext uri="{BB962C8B-B14F-4D97-AF65-F5344CB8AC3E}">
        <p14:creationId xmlns:p14="http://schemas.microsoft.com/office/powerpoint/2010/main" val="1569356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1262727" y="1564605"/>
            <a:ext cx="8319247" cy="4646272"/>
          </a:xfrm>
          <a:prstGeom prst="rect">
            <a:avLst/>
          </a:prstGeom>
          <a:noFill/>
        </p:spPr>
        <p:txBody>
          <a:bodyPr wrap="square" rtlCol="0">
            <a:spAutoFit/>
          </a:bodyPr>
          <a:lstStyle/>
          <a:p>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2"/>
              </a:rPr>
              <a:t>https://youtu.be/VIUSjQAYFO0</a:t>
            </a:r>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t>
            </a:r>
          </a:p>
          <a:p>
            <a:endParaRPr lang="es-MX" kern="100" dirty="0">
              <a:solidFill>
                <a:srgbClr val="252525"/>
              </a:solidFill>
              <a:latin typeface="Arial" panose="020B0604020202020204" pitchFamily="34" charset="0"/>
              <a:ea typeface="Times New Roman" panose="02020603050405020304" pitchFamily="18" charset="0"/>
              <a:cs typeface="Times New Roman" panose="02020603050405020304" pitchFamily="18" charset="0"/>
            </a:endParaRPr>
          </a:p>
          <a:p>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3"/>
              </a:rPr>
              <a:t>https://youtu.be/cHJWT2_i3KU</a:t>
            </a:r>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t>
            </a:r>
          </a:p>
          <a:p>
            <a:endParaRPr lang="es-MX" kern="100" dirty="0">
              <a:solidFill>
                <a:srgbClr val="252525"/>
              </a:solidFill>
              <a:latin typeface="Arial" panose="020B0604020202020204" pitchFamily="34" charset="0"/>
              <a:ea typeface="Times New Roman" panose="02020603050405020304" pitchFamily="18" charset="0"/>
              <a:cs typeface="Times New Roman" panose="02020603050405020304" pitchFamily="18" charset="0"/>
            </a:endParaRPr>
          </a:p>
          <a:p>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4"/>
              </a:rPr>
              <a:t>https://youtu.be/N5vqOWiX-o0</a:t>
            </a:r>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t>
            </a:r>
          </a:p>
          <a:p>
            <a:endParaRPr lang="es-MX" kern="100" dirty="0">
              <a:solidFill>
                <a:srgbClr val="252525"/>
              </a:solidFill>
              <a:latin typeface="Arial" panose="020B0604020202020204" pitchFamily="34" charset="0"/>
              <a:ea typeface="Times New Roman" panose="02020603050405020304" pitchFamily="18" charset="0"/>
              <a:cs typeface="Times New Roman" panose="02020603050405020304" pitchFamily="18" charset="0"/>
            </a:endParaRPr>
          </a:p>
          <a:p>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5"/>
              </a:rPr>
              <a:t>https://youtu.be/XTDxail_SUw</a:t>
            </a:r>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t>
            </a:r>
          </a:p>
          <a:p>
            <a:endParaRPr lang="es-MX" kern="100" dirty="0">
              <a:solidFill>
                <a:srgbClr val="252525"/>
              </a:solidFill>
              <a:latin typeface="Arial" panose="020B0604020202020204" pitchFamily="34" charset="0"/>
              <a:ea typeface="Times New Roman" panose="02020603050405020304" pitchFamily="18" charset="0"/>
              <a:cs typeface="Times New Roman" panose="02020603050405020304" pitchFamily="18" charset="0"/>
            </a:endParaRPr>
          </a:p>
          <a:p>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6"/>
              </a:rPr>
              <a:t>https://youtu.be/DwfX0Eirj3s</a:t>
            </a:r>
            <a:r>
              <a:rPr lang="es-MX" sz="1800" kern="1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MX"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MX"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MX"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MX"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MX" dirty="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59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Presentación semana cultural:</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71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Presentación semana cultural:</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958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Presentación semana cultural:</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521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Presentación semana cultural:</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29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Presentación semana cultural:</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37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36423-EB1B-418A-8213-C687E224FBCE}"/>
              </a:ext>
            </a:extLst>
          </p:cNvPr>
          <p:cNvSpPr>
            <a:spLocks noGrp="1"/>
          </p:cNvSpPr>
          <p:nvPr>
            <p:ph type="title"/>
          </p:nvPr>
        </p:nvSpPr>
        <p:spPr>
          <a:xfrm>
            <a:off x="1030287" y="609599"/>
            <a:ext cx="10131425" cy="1456267"/>
          </a:xfrm>
        </p:spPr>
        <p:txBody>
          <a:bodyPr/>
          <a:lstStyle/>
          <a:p>
            <a:r>
              <a:rPr lang="es-MX" sz="3600" b="1" i="0" u="none" strike="noStrike" cap="none">
                <a:effectLst>
                  <a:outerShdw blurRad="38100" dist="38100" dir="2700000" algn="tl">
                    <a:srgbClr val="000000">
                      <a:alpha val="43137"/>
                    </a:srgbClr>
                  </a:outerShdw>
                </a:effectLst>
                <a:latin typeface="Arial"/>
                <a:ea typeface="Arial"/>
                <a:cs typeface="Arial"/>
                <a:sym typeface="Arial"/>
              </a:rPr>
              <a:t>ÍNDICE</a:t>
            </a:r>
            <a:br>
              <a:rPr lang="es-MX" sz="3600" b="1" i="0" u="none" strike="noStrike" cap="none">
                <a:effectLst>
                  <a:outerShdw blurRad="38100" dist="38100" dir="2700000" algn="tl">
                    <a:srgbClr val="000000">
                      <a:alpha val="43137"/>
                    </a:srgbClr>
                  </a:outerShdw>
                </a:effectLst>
                <a:latin typeface="Arial"/>
                <a:ea typeface="Arial"/>
                <a:cs typeface="Arial"/>
                <a:sym typeface="Arial"/>
              </a:rPr>
            </a:br>
            <a:endParaRPr lang="es-MX">
              <a:effectLst>
                <a:outerShdw blurRad="38100" dist="38100" dir="2700000" algn="tl">
                  <a:srgbClr val="000000">
                    <a:alpha val="43137"/>
                  </a:srgbClr>
                </a:outerShdw>
              </a:effectLst>
            </a:endParaRPr>
          </a:p>
        </p:txBody>
      </p:sp>
      <p:sp>
        <p:nvSpPr>
          <p:cNvPr id="4" name="Shape 67">
            <a:extLst>
              <a:ext uri="{FF2B5EF4-FFF2-40B4-BE49-F238E27FC236}">
                <a16:creationId xmlns:a16="http://schemas.microsoft.com/office/drawing/2014/main" id="{ECE384AE-BEDD-47FA-854D-252B275160C1}"/>
              </a:ext>
            </a:extLst>
          </p:cNvPr>
          <p:cNvSpPr txBox="1">
            <a:spLocks noGrp="1"/>
          </p:cNvSpPr>
          <p:nvPr>
            <p:ph idx="1"/>
          </p:nvPr>
        </p:nvSpPr>
        <p:spPr>
          <a:xfrm>
            <a:off x="1121918" y="1337733"/>
            <a:ext cx="10131425" cy="3649662"/>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800"/>
              <a:buFont typeface="Arial"/>
              <a:buNone/>
            </a:pPr>
            <a:endParaRPr sz="2000"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5.a C.A.I.A.C. Conclusiones generales</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Interdisciplinariedad</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Fotografías de la sesión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5.b Organizador gráfico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5.c Introducción </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5.d Objetivo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Objetivo de cada asignatura</a:t>
            </a:r>
            <a:endParaRPr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5.e Pregunta generadora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5.f Contenido. Temas y productos propuestos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5" name="Picture 5" descr="logo IPE.eps">
            <a:extLst>
              <a:ext uri="{FF2B5EF4-FFF2-40B4-BE49-F238E27FC236}">
                <a16:creationId xmlns:a16="http://schemas.microsoft.com/office/drawing/2014/main" id="{091050F8-5971-41D9-A029-BBB514971D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362CEEC-3B9D-4E25-9DA7-50E8F0A427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29883" y="6075790"/>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775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Presentación semana cultural:</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00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a:t>Evidencias:</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a:t>Implementación y registro</a:t>
            </a:r>
          </a:p>
          <a:p>
            <a:endParaRPr lang="es-MX"/>
          </a:p>
          <a:p>
            <a:endParaRPr lang="es-MX"/>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03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
            <a:extLst>
              <a:ext uri="{FF2B5EF4-FFF2-40B4-BE49-F238E27FC236}">
                <a16:creationId xmlns:a16="http://schemas.microsoft.com/office/drawing/2014/main" id="{A2C313DD-E2DE-42BF-8E04-B5AAC53D40C0}"/>
              </a:ext>
            </a:extLst>
          </p:cNvPr>
          <p:cNvSpPr txBox="1">
            <a:spLocks noGrp="1"/>
          </p:cNvSpPr>
          <p:nvPr>
            <p:ph idx="1"/>
          </p:nvPr>
        </p:nvSpPr>
        <p:spPr>
          <a:xfrm>
            <a:off x="862781" y="906971"/>
            <a:ext cx="10131425" cy="3649662"/>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5.g Planeación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5.g.1.Planeación día a día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marR="0" lvl="0" indent="45720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5.g.1.1.Seguimiento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5.g.1.2. Evaluación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5.g.1.3. </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Autoevaluación</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y coevaluación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5.h Reflexión. Grupo interdi</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sciplinario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5.i 4. Organizador gráfico</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reguntas esenciales</a:t>
            </a:r>
            <a:endPar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5.i.5. Organizador gráfico. Proceso de indagación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6. A.M.E.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7. E.I.P. Resumen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p:txBody>
      </p:sp>
      <p:pic>
        <p:nvPicPr>
          <p:cNvPr id="5" name="Picture 5" descr="logo IPE.eps">
            <a:extLst>
              <a:ext uri="{FF2B5EF4-FFF2-40B4-BE49-F238E27FC236}">
                <a16:creationId xmlns:a16="http://schemas.microsoft.com/office/drawing/2014/main" id="{73E8EAE9-0862-4D6A-936E-57D53649C7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2B258314-41F9-4AF2-8EE4-09C0114AD3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51800"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05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7">
            <a:extLst>
              <a:ext uri="{FF2B5EF4-FFF2-40B4-BE49-F238E27FC236}">
                <a16:creationId xmlns:a16="http://schemas.microsoft.com/office/drawing/2014/main" id="{E6606F96-FFCF-417D-AF53-CEABC8B7C4E6}"/>
              </a:ext>
            </a:extLst>
          </p:cNvPr>
          <p:cNvSpPr txBox="1">
            <a:spLocks noGrp="1"/>
          </p:cNvSpPr>
          <p:nvPr>
            <p:ph idx="1"/>
          </p:nvPr>
        </p:nvSpPr>
        <p:spPr>
          <a:xfrm>
            <a:off x="1030287" y="1279832"/>
            <a:ext cx="10131425" cy="36496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8. E.I.P. Elaboración de proyecto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9. Fotografías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10. Evaluación .Tipos y herramientas de aprendizaje</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11. Evaluación. Formatos. Prerrequisitos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12. Evaluación. Formatos. Grupo heterogéneo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13. Lista de pasos para realizar una infografía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14. Infografía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15. Reflexiones personales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6" name="Picture 5" descr="logo IPE.eps">
            <a:extLst>
              <a:ext uri="{FF2B5EF4-FFF2-40B4-BE49-F238E27FC236}">
                <a16:creationId xmlns:a16="http://schemas.microsoft.com/office/drawing/2014/main" id="{D2E93FE5-06F1-4762-B29A-9B236CC0AC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CA02D1E7-992F-4467-9618-B5267AFBD7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71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2">
            <a:extLst>
              <a:ext uri="{FF2B5EF4-FFF2-40B4-BE49-F238E27FC236}">
                <a16:creationId xmlns:a16="http://schemas.microsoft.com/office/drawing/2014/main" id="{9C3B065A-F8C0-48C7-B13A-427A23575A30}"/>
              </a:ext>
            </a:extLst>
          </p:cNvPr>
          <p:cNvSpPr txBox="1"/>
          <p:nvPr/>
        </p:nvSpPr>
        <p:spPr>
          <a:xfrm>
            <a:off x="220625" y="1162090"/>
            <a:ext cx="11619865" cy="4317600"/>
          </a:xfrm>
          <a:prstGeom prst="rect">
            <a:avLst/>
          </a:prstGeom>
          <a:noFill/>
          <a:ln>
            <a:noFill/>
          </a:ln>
        </p:spPr>
        <p:txBody>
          <a:bodyPr spcFirstLastPara="1" wrap="square" lIns="91425" tIns="91425" rIns="91425" bIns="91425" anchor="ctr" anchorCtr="0">
            <a:noAutofit/>
          </a:bodyPr>
          <a:lstStyle/>
          <a:p>
            <a:pPr marL="342900" lvl="0" indent="-342900" algn="ctr" rtl="0">
              <a:lnSpc>
                <a:spcPct val="150000"/>
              </a:lnSpc>
              <a:spcBef>
                <a:spcPts val="0"/>
              </a:spcBef>
              <a:spcAft>
                <a:spcPts val="0"/>
              </a:spcAft>
              <a:buFont typeface="+mj-lt"/>
              <a:buAutoNum type="arabicPeriod"/>
            </a:pPr>
            <a:r>
              <a:rPr lang="es" sz="2400" b="1"/>
              <a:t>CUADRO DE ANÁLISIS DE LA  INTERDISCIPLINARIEDAD Y APRENDIZAJE COOPERATIVO</a:t>
            </a:r>
            <a:endParaRPr sz="2400" b="1"/>
          </a:p>
          <a:p>
            <a:pPr marL="0" lvl="0" indent="0" algn="ctr" rtl="0">
              <a:lnSpc>
                <a:spcPct val="150000"/>
              </a:lnSpc>
              <a:spcBef>
                <a:spcPts val="0"/>
              </a:spcBef>
              <a:spcAft>
                <a:spcPts val="0"/>
              </a:spcAft>
              <a:buNone/>
            </a:pPr>
            <a:r>
              <a:rPr lang="es" sz="2400" b="1"/>
              <a:t>CONCLUSIONES GENERALES</a:t>
            </a:r>
            <a:endParaRPr sz="2400" b="1"/>
          </a:p>
        </p:txBody>
      </p: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16408A2-A47C-4041-943A-053D99E4B7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01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DB299EF2-2D4F-4B88-A76A-BADCFC9B3E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A927666F-7C5B-438C-9313-B8B4EA9B934C}"/>
              </a:ext>
            </a:extLst>
          </p:cNvPr>
          <p:cNvSpPr txBox="1"/>
          <p:nvPr/>
        </p:nvSpPr>
        <p:spPr>
          <a:xfrm>
            <a:off x="869438" y="-1793"/>
            <a:ext cx="9877245" cy="2235484"/>
          </a:xfrm>
          <a:prstGeom prst="rect">
            <a:avLst/>
          </a:prstGeom>
          <a:noFill/>
        </p:spPr>
        <p:txBody>
          <a:bodyPr wrap="square" lIns="91440" tIns="45720" rIns="91440" bIns="45720" anchor="t">
            <a:spAutoFit/>
          </a:bodyPr>
          <a:lstStyle/>
          <a:p>
            <a:pPr marL="0" lvl="0" indent="0" algn="ctr" rtl="0">
              <a:lnSpc>
                <a:spcPct val="115000"/>
              </a:lnSpc>
              <a:spcBef>
                <a:spcPts val="0"/>
              </a:spcBef>
              <a:spcAft>
                <a:spcPts val="0"/>
              </a:spcAft>
              <a:buNone/>
            </a:pPr>
            <a:r>
              <a:rPr lang="es-MX" sz="3200" b="1" spc="300">
                <a:latin typeface="AR JULIAN"/>
              </a:rPr>
              <a:t>La Interdisciplinariedad</a:t>
            </a:r>
          </a:p>
          <a:p>
            <a:r>
              <a:rPr lang="es" sz="3200" spc="300">
                <a:latin typeface="Arial"/>
                <a:cs typeface="Arial"/>
              </a:rPr>
              <a:t>        .</a:t>
            </a:r>
            <a:endParaRPr lang="es-MX" sz="3200" spc="300">
              <a:ea typeface="+mn-lt"/>
              <a:cs typeface="+mn-lt"/>
            </a:endParaRPr>
          </a:p>
          <a:p>
            <a:pPr algn="ctr">
              <a:lnSpc>
                <a:spcPct val="114999"/>
              </a:lnSpc>
            </a:pPr>
            <a:endParaRPr lang="es-MX" sz="3200" b="1" spc="300">
              <a:latin typeface="AR JULIAN" panose="02000000000000000000" pitchFamily="2" charset="0"/>
            </a:endParaRPr>
          </a:p>
          <a:p>
            <a:pPr algn="ctr">
              <a:lnSpc>
                <a:spcPct val="114999"/>
              </a:lnSpc>
            </a:pPr>
            <a:endParaRPr lang="es-MX" sz="3200" b="1" spc="300">
              <a:latin typeface="AR JULIAN" panose="02000000000000000000" pitchFamily="2" charset="0"/>
            </a:endParaRPr>
          </a:p>
        </p:txBody>
      </p:sp>
      <p:pic>
        <p:nvPicPr>
          <p:cNvPr id="10" name="Imagen 9">
            <a:extLst>
              <a:ext uri="{FF2B5EF4-FFF2-40B4-BE49-F238E27FC236}">
                <a16:creationId xmlns:a16="http://schemas.microsoft.com/office/drawing/2014/main" id="{5CAC7475-E028-4F5D-B0C8-CE5C96FC48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e2c721b-d58b-4ee8-a042-a89a7be44fac">
      <UserInfo>
        <DisplayName>Integrantes de la DGIRE 4tos 2021-2022</DisplayName>
        <AccountId>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3C170CC6CC2144BB3631570FDD344A5" ma:contentTypeVersion="8" ma:contentTypeDescription="Crear nuevo documento." ma:contentTypeScope="" ma:versionID="6c15003060facc72081accaeca4780e6">
  <xsd:schema xmlns:xsd="http://www.w3.org/2001/XMLSchema" xmlns:xs="http://www.w3.org/2001/XMLSchema" xmlns:p="http://schemas.microsoft.com/office/2006/metadata/properties" xmlns:ns2="96dcfc19-8fc8-4243-a386-d2afc2434069" xmlns:ns3="8e2c721b-d58b-4ee8-a042-a89a7be44fac" targetNamespace="http://schemas.microsoft.com/office/2006/metadata/properties" ma:root="true" ma:fieldsID="8c1ba7dca1d7e5bb1ac84b963f9f989c" ns2:_="" ns3:_="">
    <xsd:import namespace="96dcfc19-8fc8-4243-a386-d2afc2434069"/>
    <xsd:import namespace="8e2c721b-d58b-4ee8-a042-a89a7be44fa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cfc19-8fc8-4243-a386-d2afc2434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2c721b-d58b-4ee8-a042-a89a7be44fac"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EA664C-3EB2-4E9A-9A22-13AE418C01CF}">
  <ds:schemaRefs>
    <ds:schemaRef ds:uri="http://purl.org/dc/dcmitype/"/>
    <ds:schemaRef ds:uri="http://purl.org/dc/terms/"/>
    <ds:schemaRef ds:uri="http://purl.org/dc/elements/1.1/"/>
    <ds:schemaRef ds:uri="96dcfc19-8fc8-4243-a386-d2afc2434069"/>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8e2c721b-d58b-4ee8-a042-a89a7be44fac"/>
    <ds:schemaRef ds:uri="http://www.w3.org/XML/1998/namespace"/>
  </ds:schemaRefs>
</ds:datastoreItem>
</file>

<file path=customXml/itemProps2.xml><?xml version="1.0" encoding="utf-8"?>
<ds:datastoreItem xmlns:ds="http://schemas.openxmlformats.org/officeDocument/2006/customXml" ds:itemID="{BFD342F7-558D-4DF3-9D72-4836385790EC}">
  <ds:schemaRefs>
    <ds:schemaRef ds:uri="8e2c721b-d58b-4ee8-a042-a89a7be44fac"/>
    <ds:schemaRef ds:uri="96dcfc19-8fc8-4243-a386-d2afc24340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8CA307-36B1-4A79-B87B-F1A218C87E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57</TotalTime>
  <Words>4335</Words>
  <Application>Microsoft Office PowerPoint</Application>
  <PresentationFormat>Panorámica</PresentationFormat>
  <Paragraphs>709</Paragraphs>
  <Slides>51</Slides>
  <Notes>15</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51</vt:i4>
      </vt:variant>
    </vt:vector>
  </HeadingPairs>
  <TitlesOfParts>
    <vt:vector size="66" baseType="lpstr">
      <vt:lpstr>AR JULIAN</vt:lpstr>
      <vt:lpstr>Arial</vt:lpstr>
      <vt:lpstr>Arial,Sans-Serif</vt:lpstr>
      <vt:lpstr>Ariel</vt:lpstr>
      <vt:lpstr>Calibri</vt:lpstr>
      <vt:lpstr>Century Gothic</vt:lpstr>
      <vt:lpstr>Economica</vt:lpstr>
      <vt:lpstr>Franklin Gothic Book</vt:lpstr>
      <vt:lpstr>Open Sans</vt:lpstr>
      <vt:lpstr>Symbol</vt:lpstr>
      <vt:lpstr>Trebuchet MS</vt:lpstr>
      <vt:lpstr>Wingdings</vt:lpstr>
      <vt:lpstr>Wingdings 3</vt:lpstr>
      <vt:lpstr>Facet</vt:lpstr>
      <vt:lpstr>Luxe</vt:lpstr>
      <vt:lpstr>Instituto Progreso y Esperanza</vt:lpstr>
      <vt:lpstr>Presentación de PowerPoint</vt:lpstr>
      <vt:lpstr>Ciclo escolar      2022/ 2023</vt:lpstr>
      <vt:lpstr>PROYECTO   </vt:lpstr>
      <vt:lpstr>ÍNDICE </vt:lpstr>
      <vt:lpstr>Presentación de PowerPoint</vt:lpstr>
      <vt:lpstr>Presentación de PowerPoint</vt:lpstr>
      <vt:lpstr>Presentación de PowerPoint</vt:lpstr>
      <vt:lpstr>Presentación de PowerPoint</vt:lpstr>
      <vt:lpstr>Reunión de trabajo # 1 C.A.I.A.C. </vt:lpstr>
      <vt:lpstr>Presentación de PowerPoint</vt:lpstr>
      <vt:lpstr>Presentación de PowerPoint</vt:lpstr>
      <vt:lpstr>Presentación de PowerPoint</vt:lpstr>
      <vt:lpstr>Presentación de PowerPoint</vt:lpstr>
      <vt:lpstr>PUNTOS A CONSIDERAR SOBRE EL APRENDIZAJE COOPERATIVO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 Contexto. Justifica las circunstancias o elementos de la realidad en la que se da el problema o propuesta.      Introducción y/o justificación del proyecto.  </vt:lpstr>
      <vt:lpstr>III. Objetivo general del proyecto. Toma en cuenta a todas las asignaturas  involucradas. </vt:lpstr>
      <vt:lpstr>IV. Disciplinas involucradas en el  trabajo interdisciplinario.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Instituto Progreso y Esperanza</dc:title>
  <cp:lastModifiedBy>HECTOR MANUEL ARROYO HERNANDEZ</cp:lastModifiedBy>
  <cp:revision>49</cp:revision>
  <dcterms:modified xsi:type="dcterms:W3CDTF">2023-05-05T15:39:10Z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0x01010083C170CC6CC2144BB3631570FDD344A5</vt:lpwstr>
  </property>
</Properties>
</file>